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52"/>
  </p:notesMasterIdLst>
  <p:sldIdLst>
    <p:sldId id="1466" r:id="rId4"/>
    <p:sldId id="953" r:id="rId5"/>
    <p:sldId id="2147469951" r:id="rId6"/>
    <p:sldId id="2202" r:id="rId7"/>
    <p:sldId id="2147469954" r:id="rId8"/>
    <p:sldId id="2147469955" r:id="rId9"/>
    <p:sldId id="2147469959" r:id="rId10"/>
    <p:sldId id="2147469975" r:id="rId11"/>
    <p:sldId id="1911" r:id="rId12"/>
    <p:sldId id="1913" r:id="rId13"/>
    <p:sldId id="2147469957" r:id="rId14"/>
    <p:sldId id="2147469958" r:id="rId15"/>
    <p:sldId id="2147469980" r:id="rId16"/>
    <p:sldId id="2147469981" r:id="rId17"/>
    <p:sldId id="2147469982" r:id="rId18"/>
    <p:sldId id="2147469983" r:id="rId19"/>
    <p:sldId id="2147469984" r:id="rId20"/>
    <p:sldId id="2147469985" r:id="rId21"/>
    <p:sldId id="2147469986" r:id="rId22"/>
    <p:sldId id="2236" r:id="rId23"/>
    <p:sldId id="2147469967" r:id="rId24"/>
    <p:sldId id="2147470017" r:id="rId25"/>
    <p:sldId id="2147469988" r:id="rId26"/>
    <p:sldId id="2147469991" r:id="rId27"/>
    <p:sldId id="2147469992" r:id="rId28"/>
    <p:sldId id="2147469993" r:id="rId29"/>
    <p:sldId id="2147469995" r:id="rId30"/>
    <p:sldId id="2147469996" r:id="rId31"/>
    <p:sldId id="2147469997" r:id="rId32"/>
    <p:sldId id="2147469998" r:id="rId33"/>
    <p:sldId id="2147469962" r:id="rId34"/>
    <p:sldId id="2147470000" r:id="rId35"/>
    <p:sldId id="2147469971" r:id="rId36"/>
    <p:sldId id="2147470001" r:id="rId37"/>
    <p:sldId id="2147470002" r:id="rId38"/>
    <p:sldId id="2147470003" r:id="rId39"/>
    <p:sldId id="2147470004" r:id="rId40"/>
    <p:sldId id="2147470005" r:id="rId41"/>
    <p:sldId id="2147470006" r:id="rId42"/>
    <p:sldId id="2147470007" r:id="rId43"/>
    <p:sldId id="2147470008" r:id="rId44"/>
    <p:sldId id="2147470009" r:id="rId45"/>
    <p:sldId id="2147470010" r:id="rId46"/>
    <p:sldId id="2147470011" r:id="rId47"/>
    <p:sldId id="2147470012" r:id="rId48"/>
    <p:sldId id="2147470013" r:id="rId49"/>
    <p:sldId id="2147470014" r:id="rId50"/>
    <p:sldId id="214747001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Kiểu Có chủ đề 1 - Màu chủ đề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Kiểu Có chủ đề 1 - Màu chủ đề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Kiểu Có chủ đề 1 - Màu chủ đề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Kiểu Tố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Kiểu Sáng 3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E8D12-3DDB-409F-8BCE-DE48EBF45535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64DAF-48C8-4D0B-B800-773AC97AD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0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D526F-E603-4418-9E55-F188AEE549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5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D526F-E603-4418-9E55-F188AEE54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19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D526F-E603-4418-9E55-F188AEE54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93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D526F-E603-4418-9E55-F188AEE54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63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D526F-E603-4418-9E55-F188AEE54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117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D526F-E603-4418-9E55-F188AEE54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83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D526F-E603-4418-9E55-F188AEE54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25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D526F-E603-4418-9E55-F188AEE54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20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D526F-E603-4418-9E55-F188AEE54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039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D526F-E603-4418-9E55-F188AEE54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84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64DAF-48C8-4D0B-B800-773AC97ADC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0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D526F-E603-4418-9E55-F188AEE54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67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D526F-E603-4418-9E55-F188AEE54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721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D526F-E603-4418-9E55-F188AEE54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8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6BFD86-3358-45B5-AA49-ABD5B671F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BBB927B-CA1A-4BA7-A9E0-6EECFCC72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01D2641-7A72-45FB-A49D-46FEEF9B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FCA8-C7E9-4103-AB8F-C9A27BA90243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74E9D3-BA8E-4489-B3AF-939CB506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F8E5BF-9DFD-4582-8B91-67FBAD82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D91-C1EC-4763-B523-48B63B161C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8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82F7E7-10F5-445F-907D-310F302C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B42FD19-097C-4F75-8CC4-A0382AC49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AD594C1-3AF6-4505-B3D2-D38DBAF5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FCA8-C7E9-4103-AB8F-C9A27BA90243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8AAB0B-40C8-4872-8682-067FD8D1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704218-BF1D-408F-91C9-0654202F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D91-C1EC-4763-B523-48B63B161C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867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C4DC24C-91CA-4613-822B-83E3AD058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D325FAD-192C-4230-A87D-9F73CAF85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73B85B-6E7F-4997-96CB-62A1369E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FCA8-C7E9-4103-AB8F-C9A27BA90243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4D4E8A3-AA32-4E7C-8B51-C8BBA0DD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D2DBF0-7346-4E49-ACE2-13091D56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D91-C1EC-4763-B523-48B63B161C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985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2798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FF7D-20B6-4A29-99D8-486782645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3C288-53A0-44A3-A2AB-78ADF1C19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A72F1-A803-416D-A7E7-A301D090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D3FD1-0C5A-4055-AFDA-B26BF345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FF27-66C9-4723-B363-DFFCCCD3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E393-4A66-4831-9C7F-19C11C97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F1549-5498-48CE-ADE5-BDA48A797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08C4C-34D2-4B5A-B75D-6A8605C5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9D3C3-3BB4-405B-A376-C3E2EC42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6007F-9631-4181-95A0-0E6C4C5B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4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5CC1-F177-4787-99E8-AEB88BCA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55FAA-FB01-459F-AFAE-D07677A8A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DFBD7-F31C-4D07-AD56-2174C1EA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A709B-3B41-49D4-B90F-F528FCDC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6D5D2-7F25-4A22-BD46-19BD2522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4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A342-B523-4411-8039-368ABC45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2680-5E9F-44B8-91E3-39CD0A3F4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470BA-3703-4A89-B0B8-23D653CE1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D8533-8A26-498C-AA73-6FCCFBC0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C3B52-2A28-4359-A5A9-7D77DD4C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B3127-CF78-4C23-8D46-1688F413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38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047A-A9E3-4832-A5AF-2D1D47D3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46CAF-D616-4241-AEE7-3A24F181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504E5-6D1E-42AD-A8C3-8729023A4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66A05-9480-4F2C-8679-E0EE85A1B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B06E2-0874-47F4-B0B2-C835E9726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6EF84-00A7-4DFC-8D2A-643D84A8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AE091-348B-43FA-B7FC-6C26404B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583F7-1E61-4C54-90E3-C1742FB2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10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E8AD-682D-44DF-943B-18948326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E37B0-1455-4A44-ABEF-5D1C4F37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008D3-2E2E-43F7-9876-A24B6C5B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19112-BDED-46FD-BAF2-F7F8E4AE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64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E124C-513E-4D04-91A1-7FC73DA7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D08FC-8C9A-4683-AEFD-19FDCE2A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C9000-6234-4D56-A0B0-FC1B92A2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8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EBE9AF-772D-4878-BF50-9CF71AAA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956B68-2D33-4FCC-92F2-533E5095B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FD3D29-316A-4770-9481-526D5AD8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FCA8-C7E9-4103-AB8F-C9A27BA90243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FCA76BA-9FEA-49BD-9A5F-3241C7AF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E521AC-62F4-43EB-843B-C5359EF5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D91-C1EC-4763-B523-48B63B161C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452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D558-2ABC-4E3A-8382-5DB73AA9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1F723-DE8F-48BB-8D65-54A22EC0C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A2E9C-6BBB-4B7E-AB48-F00223E6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DAD72-E1F2-400B-A0A4-9C7697CD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38D1C-D254-4668-80E0-5B3B081B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DA9C0-0AC9-40CD-A5D7-80A1C98D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5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A59E-E72C-4B99-9F17-1F9590A4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B8C51-1019-4CBA-972F-B22F26141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DED3F-6F78-45AA-A138-27C42D4D3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245F9-EA03-4AAE-ADEB-FF7FE5A2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26831-17E8-4331-9FFC-0E3EB11C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09D09-AB82-4756-A8A5-FD2027A5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10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A95A0-CF00-486A-BD2B-71CA0723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69A52-441E-45A7-95A4-0CEE65195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A7F3-53C9-48AC-864E-E23087BDC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6D27B-7D3A-421E-977C-5CCC3DD0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01740-4FB5-4BD8-AF75-15C71D09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DFB1E-6931-4910-A796-4AFF50A36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F60E5-A1AB-496B-A4DD-650BB337F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8859E-97F9-471F-B9A4-4C30088A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FC-2DCF-43BF-B1C2-2220D466778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08316-9EB4-455D-A843-041538EE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4FBD2-2604-4C03-8656-67D703E6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4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525"/>
              </a:spcBef>
              <a:spcAft>
                <a:spcPts val="0"/>
              </a:spcAft>
              <a:buSzPts val="1170"/>
              <a:buNone/>
              <a:defRPr sz="1950">
                <a:solidFill>
                  <a:srgbClr val="FFFFFF"/>
                </a:solidFill>
              </a:defRPr>
            </a:lvl1pPr>
            <a:lvl2pPr lvl="1" algn="ctr">
              <a:spcBef>
                <a:spcPts val="413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75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/>
          <p:nvPr/>
        </p:nvSpPr>
        <p:spPr>
          <a:xfrm>
            <a:off x="203200" y="1989516"/>
            <a:ext cx="11887200" cy="3725484"/>
          </a:xfrm>
          <a:prstGeom prst="rect">
            <a:avLst/>
          </a:prstGeom>
          <a:solidFill>
            <a:srgbClr val="1E4E79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9753600" y="649288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216400" y="6492880"/>
            <a:ext cx="375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11480800" y="0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50" b="1">
              <a:solidFill>
                <a:srgbClr val="FFFFFF"/>
              </a:solidFill>
            </a:endParaRPr>
          </a:p>
        </p:txBody>
      </p:sp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965200" y="998915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263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FA156-43BE-E3FC-D3FD-0FA3A96F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6229-05E8-4A77-A069-5158FAA40ECD}" type="datetimeFigureOut">
              <a:rPr lang="vi-VN"/>
              <a:pPr>
                <a:defRPr/>
              </a:pPr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22A98-A716-77C1-2771-5965EC6B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90894-BFC5-4D26-0A8B-B427D7E5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9008-9BB7-4044-B8D8-44CFF43C1D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742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B153-6251-622D-8C17-181958CA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B6C9-FE6D-45B7-AD0F-8AA631480742}" type="datetimeFigureOut">
              <a:rPr lang="vi-VN"/>
              <a:pPr>
                <a:defRPr/>
              </a:pPr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C918C-49E9-73C5-11A7-28E50908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1D487-2454-8CFF-AD80-9FBF7F0C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F3C9-49DD-494F-BF9F-92753893A10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019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FBE1F-BD87-AE6D-FBFF-98DB3899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A80F-206E-4B9E-A422-F860E003A701}" type="datetimeFigureOut">
              <a:rPr lang="vi-VN"/>
              <a:pPr>
                <a:defRPr/>
              </a:pPr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EA962-D9C6-8CCB-DD9D-CD46D10D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AF4BB-C435-4979-A932-E18DB89F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D833-0DCE-424D-B721-2EDC655CD26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770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37894A-7FA6-FBA9-9A5B-22DF49FD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BC22-1595-4F66-A9F7-9881DBB5999C}" type="datetimeFigureOut">
              <a:rPr lang="vi-VN"/>
              <a:pPr>
                <a:defRPr/>
              </a:pPr>
              <a:t>10/09/2023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C9367E-4F63-3C5F-8C79-36B28899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FDB34B-9034-AD71-9DA4-E7EA4F5E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3A55D-6E77-4E9C-9C36-1D59A8EFFC5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4871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EA9F35-00AD-3678-8B9B-69985C60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0503-93BF-49BC-823B-76F41ADB25E1}" type="datetimeFigureOut">
              <a:rPr lang="vi-VN"/>
              <a:pPr>
                <a:defRPr/>
              </a:pPr>
              <a:t>10/09/2023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EAB511-2046-7F3B-96ED-A3D83C96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EB88CD-470F-DFA1-1AAD-573B0159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A648-DB88-4EB9-A8F1-9A2D1C21EE8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801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C55B7D-1469-4D90-BB9B-0CA666D2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84C43C9-EE52-4261-A388-356C7C4CD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D9B402-DBF1-4E84-88EB-272D16CF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FCA8-C7E9-4103-AB8F-C9A27BA90243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EBE648E-0E75-4958-9014-48196300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C35459-E2AC-48F1-A91B-906F5992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D91-C1EC-4763-B523-48B63B161C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184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C74986-C3AA-F6E5-D4C3-32DC3A11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EDA8D-583A-4462-A4F7-0B007C89151B}" type="datetimeFigureOut">
              <a:rPr lang="vi-VN"/>
              <a:pPr>
                <a:defRPr/>
              </a:pPr>
              <a:t>10/09/2023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F655D3C-CF54-73A6-49B7-A53028A9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EC83DA-36D8-D253-12E3-054FA08E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C58D-C479-47CE-9B34-44155748AE7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4770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EC66FB-2E56-8C03-2270-8E75645D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79A0-A7E0-4913-9DDB-45C56D08D3D1}" type="datetimeFigureOut">
              <a:rPr lang="vi-VN"/>
              <a:pPr>
                <a:defRPr/>
              </a:pPr>
              <a:t>10/09/2023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661094-4484-ADF8-C5A9-8BC18BE3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BEEBD8-54C6-895A-55C3-259FE3BE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043F-14F5-4DB2-8E81-ED4976D5EC9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855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4B9524-1FDA-D6A1-8BEE-48D915AC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F784-C0D3-47A8-AD56-8739626804AE}" type="datetimeFigureOut">
              <a:rPr lang="vi-VN"/>
              <a:pPr>
                <a:defRPr/>
              </a:pPr>
              <a:t>10/09/2023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2D014B-C0F5-0BBE-6F48-D8D9D0B2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584BD9-9E14-4CD7-9146-58EB00DA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CB96-3CA4-4287-A23C-D756FC773A0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522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580084-AD27-E827-8600-9AB5E03C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4895-31CC-411F-A635-7BEFF984B1B3}" type="datetimeFigureOut">
              <a:rPr lang="vi-VN"/>
              <a:pPr>
                <a:defRPr/>
              </a:pPr>
              <a:t>10/09/2023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A100F2-9CFB-57C2-F8C0-5BF58281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91D3E3-4B81-E82E-5F09-69F854E5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484D-D2EB-4CA3-8242-37A29BB7274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732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56934-D47C-B86B-EA5E-D8AF089F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74B4-8D4E-441D-A06A-C8AB2947794D}" type="datetimeFigureOut">
              <a:rPr lang="vi-VN"/>
              <a:pPr>
                <a:defRPr/>
              </a:pPr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F082D-46D6-5461-171F-0FDF3EC2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4DDE3-47AF-B9ED-46FD-8B0002AB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58D5-0FF5-4D51-9908-E8B8A3F1566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2304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FDF92-7738-F688-6D53-697C682A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A144-D6C5-4992-A418-B4ACA7AAD73A}" type="datetimeFigureOut">
              <a:rPr lang="vi-VN"/>
              <a:pPr>
                <a:defRPr/>
              </a:pPr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8B41-A845-705E-58B9-612A7321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A455B-0DD6-A6DF-8362-8B65F605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6617-F3B4-48C3-822C-FDF29D54B75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2474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4808BAD-C113-706A-18F8-A683E6C75C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27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3">
            <a:extLst>
              <a:ext uri="{FF2B5EF4-FFF2-40B4-BE49-F238E27FC236}">
                <a16:creationId xmlns:a16="http://schemas.microsoft.com/office/drawing/2014/main" id="{8E390AA5-0EDF-A966-0B4C-A0EBA1FF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24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/>
          </a:p>
        </p:txBody>
      </p:sp>
      <p:sp>
        <p:nvSpPr>
          <p:cNvPr id="3" name="Google Shape;19;p3">
            <a:extLst>
              <a:ext uri="{FF2B5EF4-FFF2-40B4-BE49-F238E27FC236}">
                <a16:creationId xmlns:a16="http://schemas.microsoft.com/office/drawing/2014/main" id="{BEB214A9-DBA7-A621-7EAA-75F0226A27EA}"/>
              </a:ext>
            </a:extLst>
          </p:cNvPr>
          <p:cNvSpPr/>
          <p:nvPr/>
        </p:nvSpPr>
        <p:spPr>
          <a:xfrm>
            <a:off x="4064000" y="5324475"/>
            <a:ext cx="4062413" cy="10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400">
              <a:latin typeface="+mn-lt"/>
            </a:endParaRPr>
          </a:p>
        </p:txBody>
      </p:sp>
      <p:sp>
        <p:nvSpPr>
          <p:cNvPr id="4" name="Google Shape;20;p3">
            <a:extLst>
              <a:ext uri="{FF2B5EF4-FFF2-40B4-BE49-F238E27FC236}">
                <a16:creationId xmlns:a16="http://schemas.microsoft.com/office/drawing/2014/main" id="{C5491E26-E19F-41CD-78CE-BF57D0AF755C}"/>
              </a:ext>
            </a:extLst>
          </p:cNvPr>
          <p:cNvSpPr/>
          <p:nvPr/>
        </p:nvSpPr>
        <p:spPr>
          <a:xfrm>
            <a:off x="8128000" y="5324475"/>
            <a:ext cx="4064000" cy="10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400">
              <a:latin typeface="+mn-lt"/>
            </a:endParaRPr>
          </a:p>
        </p:txBody>
      </p:sp>
      <p:sp>
        <p:nvSpPr>
          <p:cNvPr id="5" name="Google Shape;21;p3">
            <a:extLst>
              <a:ext uri="{FF2B5EF4-FFF2-40B4-BE49-F238E27FC236}">
                <a16:creationId xmlns:a16="http://schemas.microsoft.com/office/drawing/2014/main" id="{7D897F06-D04B-078C-6445-BDF5F8791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4475"/>
            <a:ext cx="4064000" cy="10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22;p3">
            <a:extLst>
              <a:ext uri="{FF2B5EF4-FFF2-40B4-BE49-F238E27FC236}">
                <a16:creationId xmlns:a16="http://schemas.microsoft.com/office/drawing/2014/main" id="{789F0258-AA26-2070-6C4C-EE261AB5220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0" y="6440488"/>
            <a:ext cx="12192000" cy="417512"/>
          </a:xfr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3E86ACEF-D573-4BB8-9C32-9DEF81BC678B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478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BC5C82-A3ED-453E-8AB5-EAF8DE36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9CEC719-FE71-42F6-BA80-7611DEF50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C1243A0-5660-48EB-BA67-699459B17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E5482C4-62DE-40C6-8915-50AF9A0E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FCA8-C7E9-4103-AB8F-C9A27BA90243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BFDF7FF-CF8B-429D-BD7F-647BE595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8AD1152-0F24-412C-9B7A-CD2FB493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D91-C1EC-4763-B523-48B63B161C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632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7C2A63-6DA4-446F-8297-716C690C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687766E-D3AC-4711-A3FE-46D719290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5D351EB-9A91-45F1-AF98-70D1D306B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CFAA02-0477-49F2-A9F9-6FD5B1B21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AB91826-6AD0-4E1C-9E33-4FCF4CBA1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B4A87E1-A22C-45D8-9515-0EFC0BFC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FCA8-C7E9-4103-AB8F-C9A27BA90243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7B393AD-6FDD-4254-9577-FE7929D7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3030EB7-2A1C-457C-B4CE-4A806DE4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D91-C1EC-4763-B523-48B63B161C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70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14236D-7C61-45A6-A142-23B8E6B3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9EDCA0A-3434-40EB-81FD-1044B4BE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FCA8-C7E9-4103-AB8F-C9A27BA90243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0689961-4890-4965-A331-842B5EF4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629866F-0012-40EC-8851-9E358057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D91-C1EC-4763-B523-48B63B161C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1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E2D5C62-10AE-4F57-B26C-EC1A139C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FCA8-C7E9-4103-AB8F-C9A27BA90243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41C12AC-B40D-4445-9718-C6D0D9F8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C7AC609-D3B3-473B-B8AA-E5DCDB24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D91-C1EC-4763-B523-48B63B161C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46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D901CC-94A4-49C2-AFAC-24AE1E7F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60F900-2D5D-45A5-88A6-0C4807B01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866D83-5F7B-4E7C-9C5A-FA81223BA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1BF1D90-1550-43D7-97D6-D0A9236C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FCA8-C7E9-4103-AB8F-C9A27BA90243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3895041-2B5D-4342-BCD3-16594618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2F8816C-3B11-48D1-A0B4-90B1C705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D91-C1EC-4763-B523-48B63B161C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343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B27296-0E89-441A-9B0E-54DC9A27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B0BBDF3-42E7-4232-9640-8BFF9BBCE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AD91371-F048-4895-B9AB-0A4B9483C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261F0DF-094A-47F9-BDF3-CAB9002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FCA8-C7E9-4103-AB8F-C9A27BA90243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792EA95-A9B1-42D9-B1A6-7831CAB7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DB9FFE4-2A5D-4253-A642-6BDE8273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C1D91-C1EC-4763-B523-48B63B161C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34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4A323A4-63C5-4515-9F05-6E86F3F6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D21CACA-0CA6-4253-84B0-E99FF54D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942ACC-4984-4346-B360-B7C44973E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FCA8-C7E9-4103-AB8F-C9A27BA90243}" type="datetimeFigureOut">
              <a:rPr lang="vi-VN" smtClean="0"/>
              <a:t>10/09/2023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07610F8-75CC-4E82-954B-4071B2BDE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C0819D1-4BC2-4ECC-9177-D0A6D655E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C1D91-C1EC-4763-B523-48B63B161C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847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FC42DD-ECA0-44C7-91B4-59329476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0B027-CB86-4F5B-9ED3-ECD47AAAF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B2E3-C6A6-4900-8E83-B89A7575F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A14FC-2DCF-43BF-B1C2-2220D4667782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04BDA-27FA-45AA-A8D5-2465C8B31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A2042-88B0-4712-B206-1F2CDC152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86CC-3392-41E6-8BBB-D49EC9501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6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57BD8ED-31DA-8D60-42F0-6BA6BDF79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95FFCAB-CF1A-7395-7F34-128C556AA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B3BD3-7337-0C8B-1CD9-A60415B81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3625D-7D81-4CB1-84F5-017925652E6D}" type="datetimeFigureOut">
              <a:rPr lang="vi-VN"/>
              <a:pPr>
                <a:defRPr/>
              </a:pPr>
              <a:t>10/09/2023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A4FCA-68B4-F4FC-8988-2E438CB90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9C584-F46C-04F5-210C-4FF46F9B3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57709D-C4AB-49D5-AD48-CEF86AC4F10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793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mSf8XPk-f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dGKC-Lzb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glNUA6Ug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A5jbVXGiB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7CF3EB-1914-48E6-8AD0-F725FF3B8A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-3296" r="68435" b="3296"/>
          <a:stretch/>
        </p:blipFill>
        <p:spPr>
          <a:xfrm>
            <a:off x="0" y="-297180"/>
            <a:ext cx="4432040" cy="715518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F25FD1-FB0D-4117-ABAF-A92F6C179323}"/>
              </a:ext>
            </a:extLst>
          </p:cNvPr>
          <p:cNvSpPr txBox="1"/>
          <p:nvPr/>
        </p:nvSpPr>
        <p:spPr>
          <a:xfrm>
            <a:off x="2951018" y="297180"/>
            <a:ext cx="9240981" cy="6675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>
                <a:solidFill>
                  <a:srgbClr val="8058B8"/>
                </a:solidFill>
                <a:effectLst/>
                <a:latin typeface="+mj-lt"/>
                <a:ea typeface="Roboto" panose="02000000000000000000" pitchFamily="2" charset="0"/>
              </a:rPr>
              <a:t> </a:t>
            </a:r>
            <a:r>
              <a:rPr lang="en-US" sz="3600" b="1" dirty="0">
                <a:solidFill>
                  <a:srgbClr val="8058B8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GIÁO ÁN HOẠT ĐỘNG TRẢI NGHIỆM 8</a:t>
            </a:r>
            <a:br>
              <a:rPr lang="en-US" sz="4000" b="1" dirty="0">
                <a:solidFill>
                  <a:srgbClr val="8058B8"/>
                </a:solidFill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vi-VN" sz="40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Chủ đề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VỚI NHÀ 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3200" b="1" dirty="0"/>
              <a:t>         </a:t>
            </a:r>
          </a:p>
          <a:p>
            <a:pPr algn="ctr"/>
            <a:r>
              <a:rPr lang="en-SG" sz="3200" b="1" dirty="0"/>
              <a:t>        </a:t>
            </a:r>
            <a:r>
              <a:rPr lang="en-SG" sz="3200" b="1" dirty="0" err="1"/>
              <a:t>Bộ</a:t>
            </a:r>
            <a:r>
              <a:rPr lang="en-SG" sz="3200" b="1" dirty="0"/>
              <a:t> </a:t>
            </a:r>
            <a:r>
              <a:rPr lang="en-SG" sz="3200" b="1" dirty="0" err="1"/>
              <a:t>sách</a:t>
            </a:r>
            <a:r>
              <a:rPr lang="en-SG" sz="3200" b="1" dirty="0"/>
              <a:t> </a:t>
            </a:r>
            <a:r>
              <a:rPr lang="en-SG" sz="3200" b="1" dirty="0" err="1"/>
              <a:t>Kết</a:t>
            </a:r>
            <a:r>
              <a:rPr lang="en-SG" sz="3200" b="1" dirty="0"/>
              <a:t> </a:t>
            </a:r>
            <a:r>
              <a:rPr lang="en-SG" sz="3200" b="1" dirty="0" err="1"/>
              <a:t>nối</a:t>
            </a:r>
            <a:r>
              <a:rPr lang="en-SG" sz="3200" b="1" dirty="0"/>
              <a:t> tri </a:t>
            </a:r>
            <a:r>
              <a:rPr lang="en-SG" sz="3200" b="1" dirty="0" err="1"/>
              <a:t>thức</a:t>
            </a:r>
            <a:r>
              <a:rPr lang="en-SG" sz="3200" b="1" dirty="0"/>
              <a:t> </a:t>
            </a:r>
            <a:r>
              <a:rPr lang="en-SG" sz="3200" b="1" dirty="0" err="1"/>
              <a:t>với</a:t>
            </a:r>
            <a:r>
              <a:rPr lang="en-SG" sz="3200" b="1" dirty="0"/>
              <a:t> </a:t>
            </a:r>
            <a:r>
              <a:rPr lang="en-SG" sz="3200" b="1" dirty="0" err="1"/>
              <a:t>cuộc</a:t>
            </a:r>
            <a:r>
              <a:rPr lang="en-SG" sz="3200" b="1" dirty="0"/>
              <a:t> </a:t>
            </a:r>
            <a:r>
              <a:rPr lang="en-SG" sz="3200" b="1" dirty="0" err="1"/>
              <a:t>sống</a:t>
            </a:r>
            <a:endParaRPr lang="vi-VN" sz="4000" b="1" dirty="0">
              <a:latin typeface="+mj-lt"/>
              <a:ea typeface="Roboto" panose="02000000000000000000" pitchFamily="2" charset="0"/>
            </a:endParaRPr>
          </a:p>
          <a:p>
            <a:pPr indent="158750" algn="ctr">
              <a:lnSpc>
                <a:spcPct val="120000"/>
              </a:lnSpc>
              <a:spcBef>
                <a:spcPts val="600"/>
              </a:spcBef>
            </a:pPr>
            <a:endParaRPr lang="vi-VN" sz="4000" b="1" dirty="0">
              <a:latin typeface="+mj-lt"/>
              <a:ea typeface="Roboto" panose="02000000000000000000" pitchFamily="2" charset="0"/>
            </a:endParaRPr>
          </a:p>
          <a:p>
            <a:pPr indent="158750" algn="ctr">
              <a:lnSpc>
                <a:spcPct val="120000"/>
              </a:lnSpc>
              <a:spcBef>
                <a:spcPts val="600"/>
              </a:spcBef>
            </a:pPr>
            <a:r>
              <a:rPr lang="vi-VN" sz="4000" b="1" dirty="0">
                <a:effectLst/>
                <a:latin typeface="+mj-lt"/>
                <a:ea typeface="Roboto" panose="02000000000000000000" pitchFamily="2" charset="0"/>
              </a:rPr>
              <a:t>Số tiết: </a:t>
            </a:r>
            <a:r>
              <a:rPr lang="en-US" sz="4000" b="1" dirty="0">
                <a:effectLst/>
                <a:latin typeface="+mj-lt"/>
                <a:ea typeface="Roboto" panose="02000000000000000000" pitchFamily="2" charset="0"/>
              </a:rPr>
              <a:t>3</a:t>
            </a:r>
            <a:r>
              <a:rPr lang="vi-VN" sz="4000" b="1" dirty="0">
                <a:effectLst/>
                <a:latin typeface="+mj-lt"/>
                <a:ea typeface="Roboto" panose="02000000000000000000" pitchFamily="2" charset="0"/>
              </a:rPr>
              <a:t> tiết</a:t>
            </a:r>
            <a:endParaRPr lang="en-US" sz="4000" b="1" dirty="0">
              <a:effectLst/>
              <a:latin typeface="+mj-lt"/>
              <a:ea typeface="Roboto" panose="02000000000000000000" pitchFamily="2" charset="0"/>
            </a:endParaRPr>
          </a:p>
          <a:p>
            <a:pPr indent="158750" algn="ctr">
              <a:lnSpc>
                <a:spcPct val="120000"/>
              </a:lnSpc>
              <a:spcBef>
                <a:spcPts val="600"/>
              </a:spcBef>
            </a:pP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Họ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soạn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Trần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Cao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Sơn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Trần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Thu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Đông</a:t>
            </a:r>
            <a:endParaRPr lang="vi-VN" sz="4000" b="1" dirty="0">
              <a:effectLst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3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01B12A-6FA4-4B60-81FB-E6C6E2B0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19225" r="35943" b="5324"/>
          <a:stretch/>
        </p:blipFill>
        <p:spPr>
          <a:xfrm>
            <a:off x="4868332" y="1192696"/>
            <a:ext cx="1931672" cy="5341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36585-C55B-4A48-BFBE-0B6BE1AC6FAF}"/>
              </a:ext>
            </a:extLst>
          </p:cNvPr>
          <p:cNvSpPr txBox="1"/>
          <p:nvPr/>
        </p:nvSpPr>
        <p:spPr>
          <a:xfrm>
            <a:off x="237173" y="1394371"/>
            <a:ext cx="494061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do ca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https://www.youtube.com/watch?v=xwwDWK5TMLQ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D3FA2-61FF-4A3C-A729-86B06ECF1D19}"/>
              </a:ext>
            </a:extLst>
          </p:cNvPr>
          <p:cNvSpPr txBox="1"/>
          <p:nvPr/>
        </p:nvSpPr>
        <p:spPr>
          <a:xfrm>
            <a:off x="6463960" y="3121537"/>
            <a:ext cx="5728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(2) Th</a:t>
            </a:r>
            <a:r>
              <a:rPr lang="en-US" sz="22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ực</a:t>
            </a:r>
            <a:r>
              <a:rPr lang="en-US" sz="22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lang="en-US" sz="22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237173" y="4317826"/>
            <a:ext cx="4996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E1168-353E-4AAA-8CEB-1901EEA9174C}"/>
              </a:ext>
            </a:extLst>
          </p:cNvPr>
          <p:cNvSpPr txBox="1"/>
          <p:nvPr/>
        </p:nvSpPr>
        <p:spPr>
          <a:xfrm>
            <a:off x="6463959" y="5276509"/>
            <a:ext cx="550636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5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op sign&#10;&#10;Description automatically generated with low confidence">
            <a:extLst>
              <a:ext uri="{FF2B5EF4-FFF2-40B4-BE49-F238E27FC236}">
                <a16:creationId xmlns:a16="http://schemas.microsoft.com/office/drawing/2014/main" id="{B96FFEF1-6FD0-4E4C-8E18-CD672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13" r="24420" b="17923"/>
          <a:stretch/>
        </p:blipFill>
        <p:spPr>
          <a:xfrm>
            <a:off x="157951" y="1175543"/>
            <a:ext cx="4510905" cy="487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DBE9B-1562-4B68-83BE-D17B46C65D45}"/>
              </a:ext>
            </a:extLst>
          </p:cNvPr>
          <p:cNvSpPr txBox="1"/>
          <p:nvPr/>
        </p:nvSpPr>
        <p:spPr>
          <a:xfrm>
            <a:off x="3872080" y="1227465"/>
            <a:ext cx="6429895" cy="146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65B89-5E7F-44B2-8B57-6B16A10BCB52}"/>
              </a:ext>
            </a:extLst>
          </p:cNvPr>
          <p:cNvSpPr txBox="1"/>
          <p:nvPr/>
        </p:nvSpPr>
        <p:spPr>
          <a:xfrm>
            <a:off x="3903214" y="3384793"/>
            <a:ext cx="6345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dung: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(SGK/6)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5303-BB19-4E0C-9DB1-14A078B225D2}"/>
              </a:ext>
            </a:extLst>
          </p:cNvPr>
          <p:cNvSpPr txBox="1"/>
          <p:nvPr/>
        </p:nvSpPr>
        <p:spPr>
          <a:xfrm>
            <a:off x="3318733" y="5268357"/>
            <a:ext cx="7448327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54038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3820B-2B07-4834-9AA9-4A8C8803EBC5}"/>
              </a:ext>
            </a:extLst>
          </p:cNvPr>
          <p:cNvSpPr/>
          <p:nvPr/>
        </p:nvSpPr>
        <p:spPr>
          <a:xfrm>
            <a:off x="-21772" y="-62351"/>
            <a:ext cx="12192000" cy="1195353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8B90D3-6BC7-4E22-A611-218CA40B0A28}"/>
              </a:ext>
            </a:extLst>
          </p:cNvPr>
          <p:cNvSpPr txBox="1">
            <a:spLocks/>
          </p:cNvSpPr>
          <p:nvPr/>
        </p:nvSpPr>
        <p:spPr>
          <a:xfrm>
            <a:off x="1213813" y="29617"/>
            <a:ext cx="10538460" cy="1032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HOẠT ĐỘNG II. HÌNH THÀNH KIẾN THỨC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2.1.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0" name="Graphic 6" descr="Storytelling outline">
            <a:extLst>
              <a:ext uri="{FF2B5EF4-FFF2-40B4-BE49-F238E27FC236}">
                <a16:creationId xmlns:a16="http://schemas.microsoft.com/office/drawing/2014/main" id="{B1441494-997E-477D-A45A-221388C7633D}"/>
              </a:ext>
            </a:extLst>
          </p:cNvPr>
          <p:cNvGrpSpPr/>
          <p:nvPr/>
        </p:nvGrpSpPr>
        <p:grpSpPr>
          <a:xfrm>
            <a:off x="11057363" y="1672763"/>
            <a:ext cx="669045" cy="714971"/>
            <a:chOff x="10758410" y="1640765"/>
            <a:chExt cx="810935" cy="857253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02F0F4-D6EC-4EB2-989C-8F7B3FB8727D}"/>
                </a:ext>
              </a:extLst>
            </p:cNvPr>
            <p:cNvSpPr/>
            <p:nvPr/>
          </p:nvSpPr>
          <p:spPr>
            <a:xfrm>
              <a:off x="10770140" y="1974118"/>
              <a:ext cx="798309" cy="523900"/>
            </a:xfrm>
            <a:custGeom>
              <a:avLst/>
              <a:gdLst>
                <a:gd name="connsiteX0" fmla="*/ 752797 w 798309"/>
                <a:gd name="connsiteY0" fmla="*/ 101394 h 523900"/>
                <a:gd name="connsiteX1" fmla="*/ 752657 w 798309"/>
                <a:gd name="connsiteY1" fmla="*/ 101394 h 523900"/>
                <a:gd name="connsiteX2" fmla="*/ 728057 w 798309"/>
                <a:gd name="connsiteY2" fmla="*/ 102169 h 523900"/>
                <a:gd name="connsiteX3" fmla="*/ 724529 w 798309"/>
                <a:gd name="connsiteY3" fmla="*/ 64474 h 523900"/>
                <a:gd name="connsiteX4" fmla="*/ 714460 w 798309"/>
                <a:gd name="connsiteY4" fmla="*/ 64220 h 523900"/>
                <a:gd name="connsiteX5" fmla="*/ 685732 w 798309"/>
                <a:gd name="connsiteY5" fmla="*/ 65609 h 523900"/>
                <a:gd name="connsiteX6" fmla="*/ 680286 w 798309"/>
                <a:gd name="connsiteY6" fmla="*/ 2504 h 523900"/>
                <a:gd name="connsiteX7" fmla="*/ 643767 w 798309"/>
                <a:gd name="connsiteY7" fmla="*/ 18 h 523900"/>
                <a:gd name="connsiteX8" fmla="*/ 401147 w 798309"/>
                <a:gd name="connsiteY8" fmla="*/ 104793 h 523900"/>
                <a:gd name="connsiteX9" fmla="*/ 397168 w 798309"/>
                <a:gd name="connsiteY9" fmla="*/ 104793 h 523900"/>
                <a:gd name="connsiteX10" fmla="*/ 154546 w 798309"/>
                <a:gd name="connsiteY10" fmla="*/ 18 h 523900"/>
                <a:gd name="connsiteX11" fmla="*/ 118027 w 798309"/>
                <a:gd name="connsiteY11" fmla="*/ 2504 h 523900"/>
                <a:gd name="connsiteX12" fmla="*/ 112582 w 798309"/>
                <a:gd name="connsiteY12" fmla="*/ 65605 h 523900"/>
                <a:gd name="connsiteX13" fmla="*/ 83856 w 798309"/>
                <a:gd name="connsiteY13" fmla="*/ 64216 h 523900"/>
                <a:gd name="connsiteX14" fmla="*/ 73786 w 798309"/>
                <a:gd name="connsiteY14" fmla="*/ 64470 h 523900"/>
                <a:gd name="connsiteX15" fmla="*/ 70262 w 798309"/>
                <a:gd name="connsiteY15" fmla="*/ 102165 h 523900"/>
                <a:gd name="connsiteX16" fmla="*/ 45661 w 798309"/>
                <a:gd name="connsiteY16" fmla="*/ 101391 h 523900"/>
                <a:gd name="connsiteX17" fmla="*/ 45520 w 798309"/>
                <a:gd name="connsiteY17" fmla="*/ 101391 h 523900"/>
                <a:gd name="connsiteX18" fmla="*/ 27464 w 798309"/>
                <a:gd name="connsiteY18" fmla="*/ 117852 h 523900"/>
                <a:gd name="connsiteX19" fmla="*/ 84 w 798309"/>
                <a:gd name="connsiteY19" fmla="*/ 413483 h 523900"/>
                <a:gd name="connsiteX20" fmla="*/ 16434 w 798309"/>
                <a:gd name="connsiteY20" fmla="*/ 433305 h 523900"/>
                <a:gd name="connsiteX21" fmla="*/ 18155 w 798309"/>
                <a:gd name="connsiteY21" fmla="*/ 433388 h 523900"/>
                <a:gd name="connsiteX22" fmla="*/ 18751 w 798309"/>
                <a:gd name="connsiteY22" fmla="*/ 433380 h 523900"/>
                <a:gd name="connsiteX23" fmla="*/ 38167 w 798309"/>
                <a:gd name="connsiteY23" fmla="*/ 433080 h 523900"/>
                <a:gd name="connsiteX24" fmla="*/ 356664 w 798309"/>
                <a:gd name="connsiteY24" fmla="*/ 517757 h 523900"/>
                <a:gd name="connsiteX25" fmla="*/ 376801 w 798309"/>
                <a:gd name="connsiteY25" fmla="*/ 523901 h 523900"/>
                <a:gd name="connsiteX26" fmla="*/ 421998 w 798309"/>
                <a:gd name="connsiteY26" fmla="*/ 523901 h 523900"/>
                <a:gd name="connsiteX27" fmla="*/ 441414 w 798309"/>
                <a:gd name="connsiteY27" fmla="*/ 518222 h 523900"/>
                <a:gd name="connsiteX28" fmla="*/ 761578 w 798309"/>
                <a:gd name="connsiteY28" fmla="*/ 433083 h 523900"/>
                <a:gd name="connsiteX29" fmla="*/ 779534 w 798309"/>
                <a:gd name="connsiteY29" fmla="*/ 433358 h 523900"/>
                <a:gd name="connsiteX30" fmla="*/ 780049 w 798309"/>
                <a:gd name="connsiteY30" fmla="*/ 433366 h 523900"/>
                <a:gd name="connsiteX31" fmla="*/ 798310 w 798309"/>
                <a:gd name="connsiteY31" fmla="*/ 415191 h 523900"/>
                <a:gd name="connsiteX32" fmla="*/ 798232 w 798309"/>
                <a:gd name="connsiteY32" fmla="*/ 413459 h 523900"/>
                <a:gd name="connsiteX33" fmla="*/ 770848 w 798309"/>
                <a:gd name="connsiteY33" fmla="*/ 117852 h 523900"/>
                <a:gd name="connsiteX34" fmla="*/ 752797 w 798309"/>
                <a:gd name="connsiteY34" fmla="*/ 101394 h 523900"/>
                <a:gd name="connsiteX35" fmla="*/ 367075 w 798309"/>
                <a:gd name="connsiteY35" fmla="*/ 501804 h 523900"/>
                <a:gd name="connsiteX36" fmla="*/ 38163 w 798309"/>
                <a:gd name="connsiteY36" fmla="*/ 414032 h 523900"/>
                <a:gd name="connsiteX37" fmla="*/ 19139 w 798309"/>
                <a:gd name="connsiteY37" fmla="*/ 414311 h 523900"/>
                <a:gd name="connsiteX38" fmla="*/ 46355 w 798309"/>
                <a:gd name="connsiteY38" fmla="*/ 120452 h 523900"/>
                <a:gd name="connsiteX39" fmla="*/ 68478 w 798309"/>
                <a:gd name="connsiteY39" fmla="*/ 121170 h 523900"/>
                <a:gd name="connsiteX40" fmla="*/ 42986 w 798309"/>
                <a:gd name="connsiteY40" fmla="*/ 393496 h 523900"/>
                <a:gd name="connsiteX41" fmla="*/ 51749 w 798309"/>
                <a:gd name="connsiteY41" fmla="*/ 393339 h 523900"/>
                <a:gd name="connsiteX42" fmla="*/ 367465 w 798309"/>
                <a:gd name="connsiteY42" fmla="*/ 501163 h 523900"/>
                <a:gd name="connsiteX43" fmla="*/ 370144 w 798309"/>
                <a:gd name="connsiteY43" fmla="*/ 503270 h 523900"/>
                <a:gd name="connsiteX44" fmla="*/ 367075 w 798309"/>
                <a:gd name="connsiteY44" fmla="*/ 501804 h 523900"/>
                <a:gd name="connsiteX45" fmla="*/ 389475 w 798309"/>
                <a:gd name="connsiteY45" fmla="*/ 494424 h 523900"/>
                <a:gd name="connsiteX46" fmla="*/ 63900 w 798309"/>
                <a:gd name="connsiteY46" fmla="*/ 374478 h 523900"/>
                <a:gd name="connsiteX47" fmla="*/ 91150 w 798309"/>
                <a:gd name="connsiteY47" fmla="*/ 83371 h 523900"/>
                <a:gd name="connsiteX48" fmla="*/ 110950 w 798309"/>
                <a:gd name="connsiteY48" fmla="*/ 84531 h 523900"/>
                <a:gd name="connsiteX49" fmla="*/ 88411 w 798309"/>
                <a:gd name="connsiteY49" fmla="*/ 345738 h 523900"/>
                <a:gd name="connsiteX50" fmla="*/ 389630 w 798309"/>
                <a:gd name="connsiteY50" fmla="*/ 491699 h 523900"/>
                <a:gd name="connsiteX51" fmla="*/ 389630 w 798309"/>
                <a:gd name="connsiteY51" fmla="*/ 494349 h 523900"/>
                <a:gd name="connsiteX52" fmla="*/ 389475 w 798309"/>
                <a:gd name="connsiteY52" fmla="*/ 494422 h 523900"/>
                <a:gd name="connsiteX53" fmla="*/ 389475 w 798309"/>
                <a:gd name="connsiteY53" fmla="*/ 465380 h 523900"/>
                <a:gd name="connsiteX54" fmla="*/ 108914 w 798309"/>
                <a:gd name="connsiteY54" fmla="*/ 329734 h 523900"/>
                <a:gd name="connsiteX55" fmla="*/ 135665 w 798309"/>
                <a:gd name="connsiteY55" fmla="*/ 19722 h 523900"/>
                <a:gd name="connsiteX56" fmla="*/ 154548 w 798309"/>
                <a:gd name="connsiteY56" fmla="*/ 19074 h 523900"/>
                <a:gd name="connsiteX57" fmla="*/ 385326 w 798309"/>
                <a:gd name="connsiteY57" fmla="*/ 119868 h 523900"/>
                <a:gd name="connsiteX58" fmla="*/ 389630 w 798309"/>
                <a:gd name="connsiteY58" fmla="*/ 124414 h 523900"/>
                <a:gd name="connsiteX59" fmla="*/ 389630 w 798309"/>
                <a:gd name="connsiteY59" fmla="*/ 465314 h 523900"/>
                <a:gd name="connsiteX60" fmla="*/ 389473 w 798309"/>
                <a:gd name="connsiteY60" fmla="*/ 465378 h 523900"/>
                <a:gd name="connsiteX61" fmla="*/ 408680 w 798309"/>
                <a:gd name="connsiteY61" fmla="*/ 124424 h 523900"/>
                <a:gd name="connsiteX62" fmla="*/ 412989 w 798309"/>
                <a:gd name="connsiteY62" fmla="*/ 119873 h 523900"/>
                <a:gd name="connsiteX63" fmla="*/ 643769 w 798309"/>
                <a:gd name="connsiteY63" fmla="*/ 19072 h 523900"/>
                <a:gd name="connsiteX64" fmla="*/ 662650 w 798309"/>
                <a:gd name="connsiteY64" fmla="*/ 19720 h 523900"/>
                <a:gd name="connsiteX65" fmla="*/ 689401 w 798309"/>
                <a:gd name="connsiteY65" fmla="*/ 329733 h 523900"/>
                <a:gd name="connsiteX66" fmla="*/ 408837 w 798309"/>
                <a:gd name="connsiteY66" fmla="*/ 465378 h 523900"/>
                <a:gd name="connsiteX67" fmla="*/ 408680 w 798309"/>
                <a:gd name="connsiteY67" fmla="*/ 465310 h 523900"/>
                <a:gd name="connsiteX68" fmla="*/ 408680 w 798309"/>
                <a:gd name="connsiteY68" fmla="*/ 494354 h 523900"/>
                <a:gd name="connsiteX69" fmla="*/ 408680 w 798309"/>
                <a:gd name="connsiteY69" fmla="*/ 491704 h 523900"/>
                <a:gd name="connsiteX70" fmla="*/ 709904 w 798309"/>
                <a:gd name="connsiteY70" fmla="*/ 345743 h 523900"/>
                <a:gd name="connsiteX71" fmla="*/ 687364 w 798309"/>
                <a:gd name="connsiteY71" fmla="*/ 84533 h 523900"/>
                <a:gd name="connsiteX72" fmla="*/ 707164 w 798309"/>
                <a:gd name="connsiteY72" fmla="*/ 83373 h 523900"/>
                <a:gd name="connsiteX73" fmla="*/ 734414 w 798309"/>
                <a:gd name="connsiteY73" fmla="*/ 374478 h 523900"/>
                <a:gd name="connsiteX74" fmla="*/ 408836 w 798309"/>
                <a:gd name="connsiteY74" fmla="*/ 494422 h 523900"/>
                <a:gd name="connsiteX75" fmla="*/ 408680 w 798309"/>
                <a:gd name="connsiteY75" fmla="*/ 494349 h 523900"/>
                <a:gd name="connsiteX76" fmla="*/ 761573 w 798309"/>
                <a:gd name="connsiteY76" fmla="*/ 414034 h 523900"/>
                <a:gd name="connsiteX77" fmla="*/ 431328 w 798309"/>
                <a:gd name="connsiteY77" fmla="*/ 502059 h 523900"/>
                <a:gd name="connsiteX78" fmla="*/ 427439 w 798309"/>
                <a:gd name="connsiteY78" fmla="*/ 503869 h 523900"/>
                <a:gd name="connsiteX79" fmla="*/ 430598 w 798309"/>
                <a:gd name="connsiteY79" fmla="*/ 501342 h 523900"/>
                <a:gd name="connsiteX80" fmla="*/ 746564 w 798309"/>
                <a:gd name="connsiteY80" fmla="*/ 393347 h 523900"/>
                <a:gd name="connsiteX81" fmla="*/ 755327 w 798309"/>
                <a:gd name="connsiteY81" fmla="*/ 393503 h 523900"/>
                <a:gd name="connsiteX82" fmla="*/ 729835 w 798309"/>
                <a:gd name="connsiteY82" fmla="*/ 121170 h 523900"/>
                <a:gd name="connsiteX83" fmla="*/ 751958 w 798309"/>
                <a:gd name="connsiteY83" fmla="*/ 120452 h 523900"/>
                <a:gd name="connsiteX84" fmla="*/ 779173 w 798309"/>
                <a:gd name="connsiteY84" fmla="*/ 414283 h 523900"/>
                <a:gd name="connsiteX85" fmla="*/ 761573 w 798309"/>
                <a:gd name="connsiteY85" fmla="*/ 414030 h 5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8309" h="523900">
                  <a:moveTo>
                    <a:pt x="752797" y="101394"/>
                  </a:moveTo>
                  <a:lnTo>
                    <a:pt x="752657" y="101394"/>
                  </a:lnTo>
                  <a:cubicBezTo>
                    <a:pt x="746138" y="101446"/>
                    <a:pt x="737813" y="101657"/>
                    <a:pt x="728057" y="102169"/>
                  </a:cubicBezTo>
                  <a:lnTo>
                    <a:pt x="724529" y="64474"/>
                  </a:lnTo>
                  <a:cubicBezTo>
                    <a:pt x="724529" y="64474"/>
                    <a:pt x="721011" y="64220"/>
                    <a:pt x="714460" y="64220"/>
                  </a:cubicBezTo>
                  <a:cubicBezTo>
                    <a:pt x="707872" y="64220"/>
                    <a:pt x="697982" y="64560"/>
                    <a:pt x="685732" y="65609"/>
                  </a:cubicBezTo>
                  <a:lnTo>
                    <a:pt x="680286" y="2504"/>
                  </a:lnTo>
                  <a:cubicBezTo>
                    <a:pt x="668199" y="697"/>
                    <a:pt x="655986" y="-134"/>
                    <a:pt x="643767" y="18"/>
                  </a:cubicBezTo>
                  <a:cubicBezTo>
                    <a:pt x="551942" y="169"/>
                    <a:pt x="464216" y="38054"/>
                    <a:pt x="401147" y="104793"/>
                  </a:cubicBezTo>
                  <a:lnTo>
                    <a:pt x="397168" y="104793"/>
                  </a:lnTo>
                  <a:cubicBezTo>
                    <a:pt x="334096" y="38057"/>
                    <a:pt x="246370" y="173"/>
                    <a:pt x="154546" y="18"/>
                  </a:cubicBezTo>
                  <a:cubicBezTo>
                    <a:pt x="142326" y="-135"/>
                    <a:pt x="130113" y="696"/>
                    <a:pt x="118027" y="2504"/>
                  </a:cubicBezTo>
                  <a:lnTo>
                    <a:pt x="112582" y="65605"/>
                  </a:lnTo>
                  <a:cubicBezTo>
                    <a:pt x="100329" y="64557"/>
                    <a:pt x="90441" y="64216"/>
                    <a:pt x="83856" y="64216"/>
                  </a:cubicBezTo>
                  <a:cubicBezTo>
                    <a:pt x="77308" y="64216"/>
                    <a:pt x="73786" y="64470"/>
                    <a:pt x="73786" y="64470"/>
                  </a:cubicBezTo>
                  <a:lnTo>
                    <a:pt x="70262" y="102165"/>
                  </a:lnTo>
                  <a:cubicBezTo>
                    <a:pt x="60505" y="101653"/>
                    <a:pt x="52179" y="101442"/>
                    <a:pt x="45661" y="101391"/>
                  </a:cubicBezTo>
                  <a:lnTo>
                    <a:pt x="45520" y="101391"/>
                  </a:lnTo>
                  <a:cubicBezTo>
                    <a:pt x="36152" y="101389"/>
                    <a:pt x="28326" y="108524"/>
                    <a:pt x="27464" y="117852"/>
                  </a:cubicBezTo>
                  <a:lnTo>
                    <a:pt x="84" y="413483"/>
                  </a:lnTo>
                  <a:cubicBezTo>
                    <a:pt x="-875" y="423472"/>
                    <a:pt x="6445" y="432346"/>
                    <a:pt x="16434" y="433305"/>
                  </a:cubicBezTo>
                  <a:cubicBezTo>
                    <a:pt x="17006" y="433360"/>
                    <a:pt x="17580" y="433388"/>
                    <a:pt x="18155" y="433388"/>
                  </a:cubicBezTo>
                  <a:cubicBezTo>
                    <a:pt x="18353" y="433388"/>
                    <a:pt x="18552" y="433388"/>
                    <a:pt x="18751" y="433380"/>
                  </a:cubicBezTo>
                  <a:cubicBezTo>
                    <a:pt x="24267" y="433203"/>
                    <a:pt x="30774" y="433080"/>
                    <a:pt x="38167" y="433080"/>
                  </a:cubicBezTo>
                  <a:cubicBezTo>
                    <a:pt x="104848" y="433080"/>
                    <a:pt x="242609" y="443247"/>
                    <a:pt x="356664" y="517757"/>
                  </a:cubicBezTo>
                  <a:cubicBezTo>
                    <a:pt x="362636" y="521718"/>
                    <a:pt x="369634" y="523853"/>
                    <a:pt x="376801" y="523901"/>
                  </a:cubicBezTo>
                  <a:lnTo>
                    <a:pt x="421998" y="523901"/>
                  </a:lnTo>
                  <a:cubicBezTo>
                    <a:pt x="428873" y="523860"/>
                    <a:pt x="435600" y="521893"/>
                    <a:pt x="441414" y="518222"/>
                  </a:cubicBezTo>
                  <a:cubicBezTo>
                    <a:pt x="561666" y="443290"/>
                    <a:pt x="696844" y="433083"/>
                    <a:pt x="761578" y="433083"/>
                  </a:cubicBezTo>
                  <a:cubicBezTo>
                    <a:pt x="768370" y="433083"/>
                    <a:pt x="774392" y="433195"/>
                    <a:pt x="779534" y="433358"/>
                  </a:cubicBezTo>
                  <a:lnTo>
                    <a:pt x="780049" y="433366"/>
                  </a:lnTo>
                  <a:cubicBezTo>
                    <a:pt x="790111" y="433390"/>
                    <a:pt x="798286" y="425253"/>
                    <a:pt x="798310" y="415191"/>
                  </a:cubicBezTo>
                  <a:cubicBezTo>
                    <a:pt x="798312" y="414613"/>
                    <a:pt x="798285" y="414034"/>
                    <a:pt x="798232" y="413459"/>
                  </a:cubicBezTo>
                  <a:lnTo>
                    <a:pt x="770848" y="117852"/>
                  </a:lnTo>
                  <a:cubicBezTo>
                    <a:pt x="769984" y="108527"/>
                    <a:pt x="762162" y="101394"/>
                    <a:pt x="752797" y="101394"/>
                  </a:cubicBezTo>
                  <a:close/>
                  <a:moveTo>
                    <a:pt x="367075" y="501804"/>
                  </a:moveTo>
                  <a:cubicBezTo>
                    <a:pt x="250169" y="425435"/>
                    <a:pt x="110822" y="414032"/>
                    <a:pt x="38163" y="414032"/>
                  </a:cubicBezTo>
                  <a:cubicBezTo>
                    <a:pt x="31686" y="414032"/>
                    <a:pt x="25288" y="414127"/>
                    <a:pt x="19139" y="414311"/>
                  </a:cubicBezTo>
                  <a:lnTo>
                    <a:pt x="46355" y="120452"/>
                  </a:lnTo>
                  <a:cubicBezTo>
                    <a:pt x="52097" y="120507"/>
                    <a:pt x="59580" y="120703"/>
                    <a:pt x="68478" y="121170"/>
                  </a:cubicBezTo>
                  <a:lnTo>
                    <a:pt x="42986" y="393496"/>
                  </a:lnTo>
                  <a:cubicBezTo>
                    <a:pt x="42986" y="393496"/>
                    <a:pt x="46063" y="393339"/>
                    <a:pt x="51749" y="393339"/>
                  </a:cubicBezTo>
                  <a:cubicBezTo>
                    <a:pt x="88967" y="393339"/>
                    <a:pt x="237968" y="400058"/>
                    <a:pt x="367465" y="501163"/>
                  </a:cubicBezTo>
                  <a:cubicBezTo>
                    <a:pt x="368359" y="501861"/>
                    <a:pt x="370263" y="503067"/>
                    <a:pt x="370144" y="503270"/>
                  </a:cubicBezTo>
                  <a:cubicBezTo>
                    <a:pt x="369042" y="502968"/>
                    <a:pt x="368003" y="502472"/>
                    <a:pt x="367075" y="501804"/>
                  </a:cubicBezTo>
                  <a:close/>
                  <a:moveTo>
                    <a:pt x="389475" y="494424"/>
                  </a:moveTo>
                  <a:cubicBezTo>
                    <a:pt x="264804" y="391490"/>
                    <a:pt x="120914" y="376194"/>
                    <a:pt x="63900" y="374478"/>
                  </a:cubicBezTo>
                  <a:lnTo>
                    <a:pt x="91150" y="83371"/>
                  </a:lnTo>
                  <a:cubicBezTo>
                    <a:pt x="96553" y="83517"/>
                    <a:pt x="103247" y="83873"/>
                    <a:pt x="110950" y="84531"/>
                  </a:cubicBezTo>
                  <a:lnTo>
                    <a:pt x="88411" y="345738"/>
                  </a:lnTo>
                  <a:cubicBezTo>
                    <a:pt x="88411" y="345738"/>
                    <a:pt x="264230" y="367107"/>
                    <a:pt x="389630" y="491699"/>
                  </a:cubicBezTo>
                  <a:lnTo>
                    <a:pt x="389630" y="494349"/>
                  </a:lnTo>
                  <a:cubicBezTo>
                    <a:pt x="389630" y="494460"/>
                    <a:pt x="389560" y="494492"/>
                    <a:pt x="389475" y="494422"/>
                  </a:cubicBezTo>
                  <a:close/>
                  <a:moveTo>
                    <a:pt x="389475" y="465380"/>
                  </a:moveTo>
                  <a:cubicBezTo>
                    <a:pt x="285450" y="370067"/>
                    <a:pt x="156255" y="338461"/>
                    <a:pt x="108914" y="329734"/>
                  </a:cubicBezTo>
                  <a:lnTo>
                    <a:pt x="135665" y="19722"/>
                  </a:lnTo>
                  <a:cubicBezTo>
                    <a:pt x="140791" y="19357"/>
                    <a:pt x="147160" y="19074"/>
                    <a:pt x="154548" y="19074"/>
                  </a:cubicBezTo>
                  <a:cubicBezTo>
                    <a:pt x="242124" y="19209"/>
                    <a:pt x="325710" y="55715"/>
                    <a:pt x="385326" y="119868"/>
                  </a:cubicBezTo>
                  <a:lnTo>
                    <a:pt x="389630" y="124414"/>
                  </a:lnTo>
                  <a:lnTo>
                    <a:pt x="389630" y="465314"/>
                  </a:lnTo>
                  <a:cubicBezTo>
                    <a:pt x="389630" y="465427"/>
                    <a:pt x="389559" y="465456"/>
                    <a:pt x="389473" y="465378"/>
                  </a:cubicBezTo>
                  <a:close/>
                  <a:moveTo>
                    <a:pt x="408680" y="124424"/>
                  </a:moveTo>
                  <a:lnTo>
                    <a:pt x="412989" y="119873"/>
                  </a:lnTo>
                  <a:cubicBezTo>
                    <a:pt x="472604" y="55715"/>
                    <a:pt x="556190" y="19206"/>
                    <a:pt x="643769" y="19072"/>
                  </a:cubicBezTo>
                  <a:cubicBezTo>
                    <a:pt x="651156" y="19072"/>
                    <a:pt x="657526" y="19357"/>
                    <a:pt x="662650" y="19720"/>
                  </a:cubicBezTo>
                  <a:lnTo>
                    <a:pt x="689401" y="329733"/>
                  </a:lnTo>
                  <a:cubicBezTo>
                    <a:pt x="642062" y="338459"/>
                    <a:pt x="512863" y="370065"/>
                    <a:pt x="408837" y="465378"/>
                  </a:cubicBezTo>
                  <a:cubicBezTo>
                    <a:pt x="408752" y="465456"/>
                    <a:pt x="408680" y="465427"/>
                    <a:pt x="408680" y="465310"/>
                  </a:cubicBezTo>
                  <a:close/>
                  <a:moveTo>
                    <a:pt x="408680" y="494354"/>
                  </a:moveTo>
                  <a:lnTo>
                    <a:pt x="408680" y="491704"/>
                  </a:lnTo>
                  <a:cubicBezTo>
                    <a:pt x="534081" y="367111"/>
                    <a:pt x="709904" y="345743"/>
                    <a:pt x="709904" y="345743"/>
                  </a:cubicBezTo>
                  <a:lnTo>
                    <a:pt x="687364" y="84533"/>
                  </a:lnTo>
                  <a:cubicBezTo>
                    <a:pt x="695063" y="83875"/>
                    <a:pt x="701760" y="83519"/>
                    <a:pt x="707164" y="83373"/>
                  </a:cubicBezTo>
                  <a:lnTo>
                    <a:pt x="734414" y="374478"/>
                  </a:lnTo>
                  <a:cubicBezTo>
                    <a:pt x="677401" y="376193"/>
                    <a:pt x="533511" y="391485"/>
                    <a:pt x="408836" y="494422"/>
                  </a:cubicBezTo>
                  <a:cubicBezTo>
                    <a:pt x="408751" y="494492"/>
                    <a:pt x="408680" y="494460"/>
                    <a:pt x="408680" y="494349"/>
                  </a:cubicBezTo>
                  <a:close/>
                  <a:moveTo>
                    <a:pt x="761573" y="414034"/>
                  </a:moveTo>
                  <a:cubicBezTo>
                    <a:pt x="690993" y="414034"/>
                    <a:pt x="554238" y="425464"/>
                    <a:pt x="431328" y="502059"/>
                  </a:cubicBezTo>
                  <a:cubicBezTo>
                    <a:pt x="430142" y="502875"/>
                    <a:pt x="428828" y="503488"/>
                    <a:pt x="427439" y="503869"/>
                  </a:cubicBezTo>
                  <a:cubicBezTo>
                    <a:pt x="427229" y="503551"/>
                    <a:pt x="429547" y="502164"/>
                    <a:pt x="430598" y="501342"/>
                  </a:cubicBezTo>
                  <a:cubicBezTo>
                    <a:pt x="560161" y="400054"/>
                    <a:pt x="709335" y="393345"/>
                    <a:pt x="746564" y="393347"/>
                  </a:cubicBezTo>
                  <a:cubicBezTo>
                    <a:pt x="752245" y="393347"/>
                    <a:pt x="755327" y="393503"/>
                    <a:pt x="755327" y="393503"/>
                  </a:cubicBezTo>
                  <a:lnTo>
                    <a:pt x="729835" y="121170"/>
                  </a:lnTo>
                  <a:cubicBezTo>
                    <a:pt x="738731" y="120703"/>
                    <a:pt x="746218" y="120503"/>
                    <a:pt x="751958" y="120452"/>
                  </a:cubicBezTo>
                  <a:lnTo>
                    <a:pt x="779173" y="414283"/>
                  </a:lnTo>
                  <a:cubicBezTo>
                    <a:pt x="774074" y="414132"/>
                    <a:pt x="768175" y="414030"/>
                    <a:pt x="761573" y="4140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AE1B92-59CF-4392-B058-86E809B77AEE}"/>
                </a:ext>
              </a:extLst>
            </p:cNvPr>
            <p:cNvSpPr/>
            <p:nvPr/>
          </p:nvSpPr>
          <p:spPr>
            <a:xfrm>
              <a:off x="11367842" y="1640765"/>
              <a:ext cx="96559" cy="114299"/>
            </a:xfrm>
            <a:custGeom>
              <a:avLst/>
              <a:gdLst>
                <a:gd name="connsiteX0" fmla="*/ 48280 w 96559"/>
                <a:gd name="connsiteY0" fmla="*/ 114300 h 114299"/>
                <a:gd name="connsiteX1" fmla="*/ 96560 w 96559"/>
                <a:gd name="connsiteY1" fmla="*/ 57134 h 114299"/>
                <a:gd name="connsiteX2" fmla="*/ 48280 w 96559"/>
                <a:gd name="connsiteY2" fmla="*/ 0 h 114299"/>
                <a:gd name="connsiteX3" fmla="*/ 0 w 96559"/>
                <a:gd name="connsiteY3" fmla="*/ 57134 h 114299"/>
                <a:gd name="connsiteX4" fmla="*/ 48280 w 96559"/>
                <a:gd name="connsiteY4" fmla="*/ 114300 h 114299"/>
                <a:gd name="connsiteX5" fmla="*/ 48292 w 96559"/>
                <a:gd name="connsiteY5" fmla="*/ 41654 h 114299"/>
                <a:gd name="connsiteX6" fmla="*/ 62262 w 96559"/>
                <a:gd name="connsiteY6" fmla="*/ 57137 h 114299"/>
                <a:gd name="connsiteX7" fmla="*/ 48292 w 96559"/>
                <a:gd name="connsiteY7" fmla="*/ 72621 h 114299"/>
                <a:gd name="connsiteX8" fmla="*/ 34319 w 96559"/>
                <a:gd name="connsiteY8" fmla="*/ 57137 h 114299"/>
                <a:gd name="connsiteX9" fmla="*/ 48292 w 96559"/>
                <a:gd name="connsiteY9" fmla="*/ 41654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59" h="114299">
                  <a:moveTo>
                    <a:pt x="48280" y="114300"/>
                  </a:moveTo>
                  <a:cubicBezTo>
                    <a:pt x="55417" y="89196"/>
                    <a:pt x="73004" y="68372"/>
                    <a:pt x="96560" y="57134"/>
                  </a:cubicBezTo>
                  <a:cubicBezTo>
                    <a:pt x="73012" y="45901"/>
                    <a:pt x="55427" y="25091"/>
                    <a:pt x="48280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3"/>
                    <a:pt x="41164" y="89184"/>
                    <a:pt x="48280" y="114300"/>
                  </a:cubicBezTo>
                  <a:close/>
                  <a:moveTo>
                    <a:pt x="48292" y="41654"/>
                  </a:moveTo>
                  <a:cubicBezTo>
                    <a:pt x="52442" y="47250"/>
                    <a:pt x="57120" y="52435"/>
                    <a:pt x="62262" y="57137"/>
                  </a:cubicBezTo>
                  <a:cubicBezTo>
                    <a:pt x="57119" y="61838"/>
                    <a:pt x="52442" y="67024"/>
                    <a:pt x="48292" y="72621"/>
                  </a:cubicBezTo>
                  <a:cubicBezTo>
                    <a:pt x="44143" y="67023"/>
                    <a:pt x="39464" y="61837"/>
                    <a:pt x="34319" y="57137"/>
                  </a:cubicBezTo>
                  <a:cubicBezTo>
                    <a:pt x="39463" y="52436"/>
                    <a:pt x="44143" y="47251"/>
                    <a:pt x="48292" y="416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4CE39-0910-4502-829A-B8A688A69D9E}"/>
                </a:ext>
              </a:extLst>
            </p:cNvPr>
            <p:cNvSpPr/>
            <p:nvPr/>
          </p:nvSpPr>
          <p:spPr>
            <a:xfrm>
              <a:off x="10758410" y="1850315"/>
              <a:ext cx="96560" cy="114299"/>
            </a:xfrm>
            <a:custGeom>
              <a:avLst/>
              <a:gdLst>
                <a:gd name="connsiteX0" fmla="*/ 48281 w 96560"/>
                <a:gd name="connsiteY0" fmla="*/ 114300 h 114299"/>
                <a:gd name="connsiteX1" fmla="*/ 96561 w 96560"/>
                <a:gd name="connsiteY1" fmla="*/ 57134 h 114299"/>
                <a:gd name="connsiteX2" fmla="*/ 48281 w 96560"/>
                <a:gd name="connsiteY2" fmla="*/ 0 h 114299"/>
                <a:gd name="connsiteX3" fmla="*/ 0 w 96560"/>
                <a:gd name="connsiteY3" fmla="*/ 57134 h 114299"/>
                <a:gd name="connsiteX4" fmla="*/ 48281 w 96560"/>
                <a:gd name="connsiteY4" fmla="*/ 114300 h 114299"/>
                <a:gd name="connsiteX5" fmla="*/ 48293 w 96560"/>
                <a:gd name="connsiteY5" fmla="*/ 41656 h 114299"/>
                <a:gd name="connsiteX6" fmla="*/ 62263 w 96560"/>
                <a:gd name="connsiteY6" fmla="*/ 57137 h 114299"/>
                <a:gd name="connsiteX7" fmla="*/ 48293 w 96560"/>
                <a:gd name="connsiteY7" fmla="*/ 72621 h 114299"/>
                <a:gd name="connsiteX8" fmla="*/ 34320 w 96560"/>
                <a:gd name="connsiteY8" fmla="*/ 57137 h 114299"/>
                <a:gd name="connsiteX9" fmla="*/ 48293 w 96560"/>
                <a:gd name="connsiteY9" fmla="*/ 41656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60" h="114299">
                  <a:moveTo>
                    <a:pt x="48281" y="114300"/>
                  </a:moveTo>
                  <a:cubicBezTo>
                    <a:pt x="55418" y="89195"/>
                    <a:pt x="73004" y="68371"/>
                    <a:pt x="96561" y="57134"/>
                  </a:cubicBezTo>
                  <a:cubicBezTo>
                    <a:pt x="73013" y="45902"/>
                    <a:pt x="55428" y="25092"/>
                    <a:pt x="48281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2"/>
                    <a:pt x="41165" y="89184"/>
                    <a:pt x="48281" y="114300"/>
                  </a:cubicBezTo>
                  <a:close/>
                  <a:moveTo>
                    <a:pt x="48293" y="41656"/>
                  </a:moveTo>
                  <a:cubicBezTo>
                    <a:pt x="52443" y="47252"/>
                    <a:pt x="57121" y="52436"/>
                    <a:pt x="62263" y="57137"/>
                  </a:cubicBezTo>
                  <a:cubicBezTo>
                    <a:pt x="57120" y="61838"/>
                    <a:pt x="52442" y="67024"/>
                    <a:pt x="48293" y="72621"/>
                  </a:cubicBezTo>
                  <a:cubicBezTo>
                    <a:pt x="44144" y="67023"/>
                    <a:pt x="39465" y="61837"/>
                    <a:pt x="34320" y="57137"/>
                  </a:cubicBezTo>
                  <a:cubicBezTo>
                    <a:pt x="39463" y="52436"/>
                    <a:pt x="44142" y="47252"/>
                    <a:pt x="48293" y="416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46DA96-0320-4B8E-B6E9-F097DC62D8B5}"/>
                </a:ext>
              </a:extLst>
            </p:cNvPr>
            <p:cNvSpPr/>
            <p:nvPr/>
          </p:nvSpPr>
          <p:spPr>
            <a:xfrm>
              <a:off x="10860228" y="1659815"/>
              <a:ext cx="80467" cy="95249"/>
            </a:xfrm>
            <a:custGeom>
              <a:avLst/>
              <a:gdLst>
                <a:gd name="connsiteX0" fmla="*/ 40234 w 80467"/>
                <a:gd name="connsiteY0" fmla="*/ 95250 h 95249"/>
                <a:gd name="connsiteX1" fmla="*/ 80467 w 80467"/>
                <a:gd name="connsiteY1" fmla="*/ 47614 h 95249"/>
                <a:gd name="connsiteX2" fmla="*/ 40234 w 80467"/>
                <a:gd name="connsiteY2" fmla="*/ 0 h 95249"/>
                <a:gd name="connsiteX3" fmla="*/ 0 w 80467"/>
                <a:gd name="connsiteY3" fmla="*/ 47614 h 95249"/>
                <a:gd name="connsiteX4" fmla="*/ 40234 w 80467"/>
                <a:gd name="connsiteY4" fmla="*/ 95250 h 95249"/>
                <a:gd name="connsiteX5" fmla="*/ 40243 w 80467"/>
                <a:gd name="connsiteY5" fmla="*/ 39884 h 95249"/>
                <a:gd name="connsiteX6" fmla="*/ 47271 w 80467"/>
                <a:gd name="connsiteY6" fmla="*/ 47614 h 95249"/>
                <a:gd name="connsiteX7" fmla="*/ 40243 w 80467"/>
                <a:gd name="connsiteY7" fmla="*/ 55348 h 95249"/>
                <a:gd name="connsiteX8" fmla="*/ 33216 w 80467"/>
                <a:gd name="connsiteY8" fmla="*/ 47614 h 95249"/>
                <a:gd name="connsiteX9" fmla="*/ 40243 w 80467"/>
                <a:gd name="connsiteY9" fmla="*/ 39884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49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2"/>
                    <a:pt x="46191" y="20910"/>
                    <a:pt x="40234" y="0"/>
                  </a:cubicBezTo>
                  <a:cubicBezTo>
                    <a:pt x="34295" y="20919"/>
                    <a:pt x="19635" y="38267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90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8"/>
                    <a:pt x="33216" y="47614"/>
                  </a:cubicBezTo>
                  <a:cubicBezTo>
                    <a:pt x="35701" y="45170"/>
                    <a:pt x="38047" y="42590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8C5980-3348-4FD0-A3A8-BF5AE01406F0}"/>
                </a:ext>
              </a:extLst>
            </p:cNvPr>
            <p:cNvSpPr/>
            <p:nvPr/>
          </p:nvSpPr>
          <p:spPr>
            <a:xfrm>
              <a:off x="11488878" y="1812215"/>
              <a:ext cx="80467" cy="95250"/>
            </a:xfrm>
            <a:custGeom>
              <a:avLst/>
              <a:gdLst>
                <a:gd name="connsiteX0" fmla="*/ 40234 w 80467"/>
                <a:gd name="connsiteY0" fmla="*/ 95250 h 95250"/>
                <a:gd name="connsiteX1" fmla="*/ 80467 w 80467"/>
                <a:gd name="connsiteY1" fmla="*/ 47614 h 95250"/>
                <a:gd name="connsiteX2" fmla="*/ 40234 w 80467"/>
                <a:gd name="connsiteY2" fmla="*/ 0 h 95250"/>
                <a:gd name="connsiteX3" fmla="*/ 0 w 80467"/>
                <a:gd name="connsiteY3" fmla="*/ 47614 h 95250"/>
                <a:gd name="connsiteX4" fmla="*/ 40234 w 80467"/>
                <a:gd name="connsiteY4" fmla="*/ 95250 h 95250"/>
                <a:gd name="connsiteX5" fmla="*/ 40243 w 80467"/>
                <a:gd name="connsiteY5" fmla="*/ 39884 h 95250"/>
                <a:gd name="connsiteX6" fmla="*/ 47271 w 80467"/>
                <a:gd name="connsiteY6" fmla="*/ 47614 h 95250"/>
                <a:gd name="connsiteX7" fmla="*/ 40243 w 80467"/>
                <a:gd name="connsiteY7" fmla="*/ 55348 h 95250"/>
                <a:gd name="connsiteX8" fmla="*/ 33216 w 80467"/>
                <a:gd name="connsiteY8" fmla="*/ 47614 h 95250"/>
                <a:gd name="connsiteX9" fmla="*/ 40243 w 80467"/>
                <a:gd name="connsiteY9" fmla="*/ 398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50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1"/>
                    <a:pt x="46190" y="20909"/>
                    <a:pt x="40234" y="0"/>
                  </a:cubicBezTo>
                  <a:cubicBezTo>
                    <a:pt x="34295" y="20919"/>
                    <a:pt x="19635" y="38268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89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9"/>
                    <a:pt x="33216" y="47614"/>
                  </a:cubicBezTo>
                  <a:cubicBezTo>
                    <a:pt x="35701" y="45170"/>
                    <a:pt x="38047" y="42589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AF99CF-5E69-4E1C-89D9-B378BABC71A8}"/>
                </a:ext>
              </a:extLst>
            </p:cNvPr>
            <p:cNvSpPr/>
            <p:nvPr/>
          </p:nvSpPr>
          <p:spPr>
            <a:xfrm>
              <a:off x="11159771" y="1650290"/>
              <a:ext cx="19050" cy="57149"/>
            </a:xfrm>
            <a:custGeom>
              <a:avLst/>
              <a:gdLst>
                <a:gd name="connsiteX0" fmla="*/ 9525 w 19050"/>
                <a:gd name="connsiteY0" fmla="*/ 57150 h 57149"/>
                <a:gd name="connsiteX1" fmla="*/ 19050 w 19050"/>
                <a:gd name="connsiteY1" fmla="*/ 47625 h 57149"/>
                <a:gd name="connsiteX2" fmla="*/ 19050 w 19050"/>
                <a:gd name="connsiteY2" fmla="*/ 9525 h 57149"/>
                <a:gd name="connsiteX3" fmla="*/ 9525 w 19050"/>
                <a:gd name="connsiteY3" fmla="*/ 0 h 57149"/>
                <a:gd name="connsiteX4" fmla="*/ 0 w 19050"/>
                <a:gd name="connsiteY4" fmla="*/ 9525 h 57149"/>
                <a:gd name="connsiteX5" fmla="*/ 0 w 19050"/>
                <a:gd name="connsiteY5" fmla="*/ 47625 h 57149"/>
                <a:gd name="connsiteX6" fmla="*/ 9525 w 19050"/>
                <a:gd name="connsiteY6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57149">
                  <a:moveTo>
                    <a:pt x="9525" y="57150"/>
                  </a:moveTo>
                  <a:cubicBezTo>
                    <a:pt x="14786" y="57150"/>
                    <a:pt x="19050" y="52885"/>
                    <a:pt x="19050" y="47625"/>
                  </a:cubicBezTo>
                  <a:lnTo>
                    <a:pt x="19050" y="9525"/>
                  </a:lnTo>
                  <a:cubicBezTo>
                    <a:pt x="19050" y="4265"/>
                    <a:pt x="14786" y="0"/>
                    <a:pt x="9525" y="0"/>
                  </a:cubicBezTo>
                  <a:cubicBezTo>
                    <a:pt x="4264" y="0"/>
                    <a:pt x="0" y="4265"/>
                    <a:pt x="0" y="9525"/>
                  </a:cubicBezTo>
                  <a:lnTo>
                    <a:pt x="0" y="47625"/>
                  </a:lnTo>
                  <a:cubicBezTo>
                    <a:pt x="0" y="52885"/>
                    <a:pt x="4264" y="57150"/>
                    <a:pt x="9525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2756C7-90C1-4F32-B06B-DDC3F4630E84}"/>
                </a:ext>
              </a:extLst>
            </p:cNvPr>
            <p:cNvSpPr/>
            <p:nvPr/>
          </p:nvSpPr>
          <p:spPr>
            <a:xfrm>
              <a:off x="11159771" y="1878890"/>
              <a:ext cx="19050" cy="114299"/>
            </a:xfrm>
            <a:custGeom>
              <a:avLst/>
              <a:gdLst>
                <a:gd name="connsiteX0" fmla="*/ 9525 w 19050"/>
                <a:gd name="connsiteY0" fmla="*/ 114300 h 114299"/>
                <a:gd name="connsiteX1" fmla="*/ 19050 w 19050"/>
                <a:gd name="connsiteY1" fmla="*/ 104775 h 114299"/>
                <a:gd name="connsiteX2" fmla="*/ 19050 w 19050"/>
                <a:gd name="connsiteY2" fmla="*/ 9525 h 114299"/>
                <a:gd name="connsiteX3" fmla="*/ 9525 w 19050"/>
                <a:gd name="connsiteY3" fmla="*/ 0 h 114299"/>
                <a:gd name="connsiteX4" fmla="*/ 0 w 19050"/>
                <a:gd name="connsiteY4" fmla="*/ 9525 h 114299"/>
                <a:gd name="connsiteX5" fmla="*/ 0 w 19050"/>
                <a:gd name="connsiteY5" fmla="*/ 104775 h 114299"/>
                <a:gd name="connsiteX6" fmla="*/ 9525 w 19050"/>
                <a:gd name="connsiteY6" fmla="*/ 114300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299">
                  <a:moveTo>
                    <a:pt x="9525" y="114300"/>
                  </a:moveTo>
                  <a:cubicBezTo>
                    <a:pt x="14786" y="114300"/>
                    <a:pt x="19050" y="110036"/>
                    <a:pt x="19050" y="10477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04775"/>
                  </a:lnTo>
                  <a:cubicBezTo>
                    <a:pt x="0" y="110036"/>
                    <a:pt x="4264" y="114300"/>
                    <a:pt x="9525" y="114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E954D9-0738-452E-A49D-A11CB1ECBB01}"/>
                </a:ext>
              </a:extLst>
            </p:cNvPr>
            <p:cNvSpPr/>
            <p:nvPr/>
          </p:nvSpPr>
          <p:spPr>
            <a:xfrm>
              <a:off x="11159771" y="1745540"/>
              <a:ext cx="19050" cy="95250"/>
            </a:xfrm>
            <a:custGeom>
              <a:avLst/>
              <a:gdLst>
                <a:gd name="connsiteX0" fmla="*/ 9525 w 19050"/>
                <a:gd name="connsiteY0" fmla="*/ 95250 h 95250"/>
                <a:gd name="connsiteX1" fmla="*/ 19050 w 19050"/>
                <a:gd name="connsiteY1" fmla="*/ 85725 h 95250"/>
                <a:gd name="connsiteX2" fmla="*/ 19050 w 19050"/>
                <a:gd name="connsiteY2" fmla="*/ 9525 h 95250"/>
                <a:gd name="connsiteX3" fmla="*/ 9525 w 19050"/>
                <a:gd name="connsiteY3" fmla="*/ 0 h 95250"/>
                <a:gd name="connsiteX4" fmla="*/ 0 w 19050"/>
                <a:gd name="connsiteY4" fmla="*/ 9525 h 95250"/>
                <a:gd name="connsiteX5" fmla="*/ 0 w 19050"/>
                <a:gd name="connsiteY5" fmla="*/ 85725 h 95250"/>
                <a:gd name="connsiteX6" fmla="*/ 9525 w 19050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95250">
                  <a:moveTo>
                    <a:pt x="9525" y="95250"/>
                  </a:moveTo>
                  <a:cubicBezTo>
                    <a:pt x="14786" y="95250"/>
                    <a:pt x="19050" y="90986"/>
                    <a:pt x="19050" y="8572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85725"/>
                  </a:lnTo>
                  <a:cubicBezTo>
                    <a:pt x="0" y="90986"/>
                    <a:pt x="4264" y="95250"/>
                    <a:pt x="9525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C2AE56-13DE-475F-ADED-9D05580D6188}"/>
                </a:ext>
              </a:extLst>
            </p:cNvPr>
            <p:cNvSpPr/>
            <p:nvPr/>
          </p:nvSpPr>
          <p:spPr>
            <a:xfrm>
              <a:off x="11292864" y="1721307"/>
              <a:ext cx="31209" cy="74904"/>
            </a:xfrm>
            <a:custGeom>
              <a:avLst/>
              <a:gdLst>
                <a:gd name="connsiteX0" fmla="*/ 7503 w 31209"/>
                <a:gd name="connsiteY0" fmla="*/ 74683 h 74904"/>
                <a:gd name="connsiteX1" fmla="*/ 18840 w 31209"/>
                <a:gd name="connsiteY1" fmla="*/ 67410 h 74904"/>
                <a:gd name="connsiteX2" fmla="*/ 18842 w 31209"/>
                <a:gd name="connsiteY2" fmla="*/ 67402 h 74904"/>
                <a:gd name="connsiteX3" fmla="*/ 30990 w 31209"/>
                <a:gd name="connsiteY3" fmla="*/ 11556 h 74904"/>
                <a:gd name="connsiteX4" fmla="*/ 23705 w 31209"/>
                <a:gd name="connsiteY4" fmla="*/ 220 h 74904"/>
                <a:gd name="connsiteX5" fmla="*/ 12368 w 31209"/>
                <a:gd name="connsiteY5" fmla="*/ 7505 h 74904"/>
                <a:gd name="connsiteX6" fmla="*/ 220 w 31209"/>
                <a:gd name="connsiteY6" fmla="*/ 63351 h 74904"/>
                <a:gd name="connsiteX7" fmla="*/ 7503 w 31209"/>
                <a:gd name="connsiteY7" fmla="*/ 7468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9" h="74904">
                  <a:moveTo>
                    <a:pt x="7503" y="74683"/>
                  </a:moveTo>
                  <a:cubicBezTo>
                    <a:pt x="12642" y="75805"/>
                    <a:pt x="17718" y="72549"/>
                    <a:pt x="18840" y="67410"/>
                  </a:cubicBezTo>
                  <a:cubicBezTo>
                    <a:pt x="18841" y="67407"/>
                    <a:pt x="18841" y="67405"/>
                    <a:pt x="18842" y="67402"/>
                  </a:cubicBezTo>
                  <a:lnTo>
                    <a:pt x="30990" y="11556"/>
                  </a:lnTo>
                  <a:cubicBezTo>
                    <a:pt x="32108" y="6414"/>
                    <a:pt x="28847" y="1338"/>
                    <a:pt x="23705" y="220"/>
                  </a:cubicBezTo>
                  <a:cubicBezTo>
                    <a:pt x="18562" y="-899"/>
                    <a:pt x="13486" y="2363"/>
                    <a:pt x="12368" y="7505"/>
                  </a:cubicBezTo>
                  <a:lnTo>
                    <a:pt x="220" y="63351"/>
                  </a:lnTo>
                  <a:cubicBezTo>
                    <a:pt x="-899" y="68492"/>
                    <a:pt x="2362" y="73565"/>
                    <a:pt x="7503" y="746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E508BF-4DEA-45EB-9895-D42719DB0AA4}"/>
                </a:ext>
              </a:extLst>
            </p:cNvPr>
            <p:cNvSpPr/>
            <p:nvPr/>
          </p:nvSpPr>
          <p:spPr>
            <a:xfrm>
              <a:off x="11264541" y="1832998"/>
              <a:ext cx="35245" cy="93521"/>
            </a:xfrm>
            <a:custGeom>
              <a:avLst/>
              <a:gdLst>
                <a:gd name="connsiteX0" fmla="*/ 7512 w 35245"/>
                <a:gd name="connsiteY0" fmla="*/ 93300 h 93521"/>
                <a:gd name="connsiteX1" fmla="*/ 18836 w 35245"/>
                <a:gd name="connsiteY1" fmla="*/ 86036 h 93521"/>
                <a:gd name="connsiteX2" fmla="*/ 18841 w 35245"/>
                <a:gd name="connsiteY2" fmla="*/ 86015 h 93521"/>
                <a:gd name="connsiteX3" fmla="*/ 35026 w 35245"/>
                <a:gd name="connsiteY3" fmla="*/ 11554 h 93521"/>
                <a:gd name="connsiteX4" fmla="*/ 27739 w 35245"/>
                <a:gd name="connsiteY4" fmla="*/ 219 h 93521"/>
                <a:gd name="connsiteX5" fmla="*/ 16404 w 35245"/>
                <a:gd name="connsiteY5" fmla="*/ 7508 h 93521"/>
                <a:gd name="connsiteX6" fmla="*/ 219 w 35245"/>
                <a:gd name="connsiteY6" fmla="*/ 81968 h 93521"/>
                <a:gd name="connsiteX7" fmla="*/ 7505 w 35245"/>
                <a:gd name="connsiteY7" fmla="*/ 93298 h 93521"/>
                <a:gd name="connsiteX8" fmla="*/ 7512 w 35245"/>
                <a:gd name="connsiteY8" fmla="*/ 93300 h 9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5" h="93521">
                  <a:moveTo>
                    <a:pt x="7512" y="93300"/>
                  </a:moveTo>
                  <a:cubicBezTo>
                    <a:pt x="12645" y="94421"/>
                    <a:pt x="17715" y="91169"/>
                    <a:pt x="18836" y="86036"/>
                  </a:cubicBezTo>
                  <a:cubicBezTo>
                    <a:pt x="18838" y="86029"/>
                    <a:pt x="18839" y="86021"/>
                    <a:pt x="18841" y="86015"/>
                  </a:cubicBezTo>
                  <a:lnTo>
                    <a:pt x="35026" y="11554"/>
                  </a:lnTo>
                  <a:cubicBezTo>
                    <a:pt x="36144" y="6411"/>
                    <a:pt x="32880" y="1337"/>
                    <a:pt x="27739" y="219"/>
                  </a:cubicBezTo>
                  <a:cubicBezTo>
                    <a:pt x="22596" y="-898"/>
                    <a:pt x="17521" y="2365"/>
                    <a:pt x="16404" y="7508"/>
                  </a:cubicBezTo>
                  <a:lnTo>
                    <a:pt x="219" y="81968"/>
                  </a:lnTo>
                  <a:cubicBezTo>
                    <a:pt x="-898" y="87109"/>
                    <a:pt x="2364" y="92182"/>
                    <a:pt x="7505" y="93298"/>
                  </a:cubicBezTo>
                  <a:cubicBezTo>
                    <a:pt x="7507" y="93299"/>
                    <a:pt x="7510" y="93299"/>
                    <a:pt x="7512" y="93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1F4E13-64ED-42B8-8320-D9A7CC8D770D}"/>
                </a:ext>
              </a:extLst>
            </p:cNvPr>
            <p:cNvSpPr/>
            <p:nvPr/>
          </p:nvSpPr>
          <p:spPr>
            <a:xfrm>
              <a:off x="11359790" y="1794367"/>
              <a:ext cx="84020" cy="113097"/>
            </a:xfrm>
            <a:custGeom>
              <a:avLst/>
              <a:gdLst>
                <a:gd name="connsiteX0" fmla="*/ 9521 w 84020"/>
                <a:gd name="connsiteY0" fmla="*/ 113097 h 113097"/>
                <a:gd name="connsiteX1" fmla="*/ 17372 w 84020"/>
                <a:gd name="connsiteY1" fmla="*/ 108986 h 113097"/>
                <a:gd name="connsiteX2" fmla="*/ 82332 w 84020"/>
                <a:gd name="connsiteY2" fmla="*/ 14943 h 113097"/>
                <a:gd name="connsiteX3" fmla="*/ 79904 w 84020"/>
                <a:gd name="connsiteY3" fmla="*/ 1688 h 113097"/>
                <a:gd name="connsiteX4" fmla="*/ 66649 w 84020"/>
                <a:gd name="connsiteY4" fmla="*/ 4116 h 113097"/>
                <a:gd name="connsiteX5" fmla="*/ 1689 w 84020"/>
                <a:gd name="connsiteY5" fmla="*/ 98159 h 113097"/>
                <a:gd name="connsiteX6" fmla="*/ 4113 w 84020"/>
                <a:gd name="connsiteY6" fmla="*/ 111410 h 113097"/>
                <a:gd name="connsiteX7" fmla="*/ 9520 w 84020"/>
                <a:gd name="connsiteY7" fmla="*/ 113097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0" h="113097">
                  <a:moveTo>
                    <a:pt x="9521" y="113097"/>
                  </a:moveTo>
                  <a:cubicBezTo>
                    <a:pt x="12655" y="113102"/>
                    <a:pt x="15590" y="111565"/>
                    <a:pt x="17372" y="108986"/>
                  </a:cubicBezTo>
                  <a:lnTo>
                    <a:pt x="82332" y="14943"/>
                  </a:lnTo>
                  <a:cubicBezTo>
                    <a:pt x="85322" y="10612"/>
                    <a:pt x="84235" y="4678"/>
                    <a:pt x="79904" y="1688"/>
                  </a:cubicBezTo>
                  <a:cubicBezTo>
                    <a:pt x="75573" y="-1302"/>
                    <a:pt x="69639" y="-215"/>
                    <a:pt x="66649" y="4116"/>
                  </a:cubicBezTo>
                  <a:lnTo>
                    <a:pt x="1689" y="98159"/>
                  </a:lnTo>
                  <a:cubicBezTo>
                    <a:pt x="-1301" y="102487"/>
                    <a:pt x="-215" y="108421"/>
                    <a:pt x="4113" y="111410"/>
                  </a:cubicBezTo>
                  <a:cubicBezTo>
                    <a:pt x="5702" y="112508"/>
                    <a:pt x="7588" y="113096"/>
                    <a:pt x="9520" y="113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6626AE-6405-4679-8CF1-A956E1B142C4}"/>
                </a:ext>
              </a:extLst>
            </p:cNvPr>
            <p:cNvSpPr/>
            <p:nvPr/>
          </p:nvSpPr>
          <p:spPr>
            <a:xfrm>
              <a:off x="11034759" y="1814382"/>
              <a:ext cx="39291" cy="112136"/>
            </a:xfrm>
            <a:custGeom>
              <a:avLst/>
              <a:gdLst>
                <a:gd name="connsiteX0" fmla="*/ 219 w 39291"/>
                <a:gd name="connsiteY0" fmla="*/ 11554 h 112136"/>
                <a:gd name="connsiteX1" fmla="*/ 20451 w 39291"/>
                <a:gd name="connsiteY1" fmla="*/ 104629 h 112136"/>
                <a:gd name="connsiteX2" fmla="*/ 31785 w 39291"/>
                <a:gd name="connsiteY2" fmla="*/ 111917 h 112136"/>
                <a:gd name="connsiteX3" fmla="*/ 39073 w 39291"/>
                <a:gd name="connsiteY3" fmla="*/ 100583 h 112136"/>
                <a:gd name="connsiteX4" fmla="*/ 18842 w 39291"/>
                <a:gd name="connsiteY4" fmla="*/ 7508 h 112136"/>
                <a:gd name="connsiteX5" fmla="*/ 7508 w 39291"/>
                <a:gd name="connsiteY5" fmla="*/ 219 h 112136"/>
                <a:gd name="connsiteX6" fmla="*/ 219 w 39291"/>
                <a:gd name="connsiteY6" fmla="*/ 11554 h 1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1" h="112136">
                  <a:moveTo>
                    <a:pt x="219" y="11554"/>
                  </a:moveTo>
                  <a:lnTo>
                    <a:pt x="20451" y="104629"/>
                  </a:lnTo>
                  <a:cubicBezTo>
                    <a:pt x="21569" y="109772"/>
                    <a:pt x="26643" y="113034"/>
                    <a:pt x="31785" y="111917"/>
                  </a:cubicBezTo>
                  <a:cubicBezTo>
                    <a:pt x="36928" y="110800"/>
                    <a:pt x="40190" y="105726"/>
                    <a:pt x="39073" y="100583"/>
                  </a:cubicBezTo>
                  <a:lnTo>
                    <a:pt x="18842" y="7508"/>
                  </a:lnTo>
                  <a:cubicBezTo>
                    <a:pt x="17724" y="2365"/>
                    <a:pt x="12649" y="-898"/>
                    <a:pt x="7508" y="219"/>
                  </a:cubicBezTo>
                  <a:cubicBezTo>
                    <a:pt x="2365" y="1337"/>
                    <a:pt x="-898" y="6411"/>
                    <a:pt x="219" y="115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D72728-AD99-4E74-A1C5-EF2F3774CB57}"/>
                </a:ext>
              </a:extLst>
            </p:cNvPr>
            <p:cNvSpPr/>
            <p:nvPr/>
          </p:nvSpPr>
          <p:spPr>
            <a:xfrm>
              <a:off x="11014517" y="1721307"/>
              <a:ext cx="27163" cy="56291"/>
            </a:xfrm>
            <a:custGeom>
              <a:avLst/>
              <a:gdLst>
                <a:gd name="connsiteX0" fmla="*/ 8322 w 27163"/>
                <a:gd name="connsiteY0" fmla="*/ 48787 h 56291"/>
                <a:gd name="connsiteX1" fmla="*/ 19658 w 27163"/>
                <a:gd name="connsiteY1" fmla="*/ 56072 h 56291"/>
                <a:gd name="connsiteX2" fmla="*/ 26944 w 27163"/>
                <a:gd name="connsiteY2" fmla="*/ 44736 h 56291"/>
                <a:gd name="connsiteX3" fmla="*/ 18842 w 27163"/>
                <a:gd name="connsiteY3" fmla="*/ 7505 h 56291"/>
                <a:gd name="connsiteX4" fmla="*/ 7505 w 27163"/>
                <a:gd name="connsiteY4" fmla="*/ 220 h 56291"/>
                <a:gd name="connsiteX5" fmla="*/ 220 w 27163"/>
                <a:gd name="connsiteY5" fmla="*/ 11556 h 5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" h="56291">
                  <a:moveTo>
                    <a:pt x="8322" y="48787"/>
                  </a:moveTo>
                  <a:cubicBezTo>
                    <a:pt x="9440" y="53929"/>
                    <a:pt x="14516" y="57191"/>
                    <a:pt x="19658" y="56072"/>
                  </a:cubicBezTo>
                  <a:cubicBezTo>
                    <a:pt x="24801" y="54954"/>
                    <a:pt x="28062" y="49878"/>
                    <a:pt x="26944" y="44736"/>
                  </a:cubicBezTo>
                  <a:lnTo>
                    <a:pt x="18842" y="7505"/>
                  </a:lnTo>
                  <a:cubicBezTo>
                    <a:pt x="17724" y="2363"/>
                    <a:pt x="12648" y="-899"/>
                    <a:pt x="7505" y="220"/>
                  </a:cubicBezTo>
                  <a:cubicBezTo>
                    <a:pt x="2363" y="1338"/>
                    <a:pt x="-899" y="6414"/>
                    <a:pt x="220" y="115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C65611-9695-4E22-93B9-AF3753C70009}"/>
                </a:ext>
              </a:extLst>
            </p:cNvPr>
            <p:cNvSpPr/>
            <p:nvPr/>
          </p:nvSpPr>
          <p:spPr>
            <a:xfrm>
              <a:off x="10894781" y="1794369"/>
              <a:ext cx="84014" cy="113099"/>
            </a:xfrm>
            <a:custGeom>
              <a:avLst/>
              <a:gdLst>
                <a:gd name="connsiteX0" fmla="*/ 4112 w 84014"/>
                <a:gd name="connsiteY0" fmla="*/ 1691 h 113099"/>
                <a:gd name="connsiteX1" fmla="*/ 1684 w 84014"/>
                <a:gd name="connsiteY1" fmla="*/ 14941 h 113099"/>
                <a:gd name="connsiteX2" fmla="*/ 66645 w 84014"/>
                <a:gd name="connsiteY2" fmla="*/ 108984 h 113099"/>
                <a:gd name="connsiteX3" fmla="*/ 79899 w 84014"/>
                <a:gd name="connsiteY3" fmla="*/ 111412 h 113099"/>
                <a:gd name="connsiteX4" fmla="*/ 82327 w 84014"/>
                <a:gd name="connsiteY4" fmla="*/ 98157 h 113099"/>
                <a:gd name="connsiteX5" fmla="*/ 17366 w 84014"/>
                <a:gd name="connsiteY5" fmla="*/ 4114 h 113099"/>
                <a:gd name="connsiteX6" fmla="*/ 4116 w 84014"/>
                <a:gd name="connsiteY6" fmla="*/ 1688 h 113099"/>
                <a:gd name="connsiteX7" fmla="*/ 4112 w 84014"/>
                <a:gd name="connsiteY7" fmla="*/ 1691 h 1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4" h="113099">
                  <a:moveTo>
                    <a:pt x="4112" y="1691"/>
                  </a:moveTo>
                  <a:cubicBezTo>
                    <a:pt x="-213" y="4682"/>
                    <a:pt x="-1300" y="10611"/>
                    <a:pt x="1684" y="14941"/>
                  </a:cubicBezTo>
                  <a:lnTo>
                    <a:pt x="66645" y="108984"/>
                  </a:lnTo>
                  <a:cubicBezTo>
                    <a:pt x="69635" y="113314"/>
                    <a:pt x="75569" y="114401"/>
                    <a:pt x="79899" y="111412"/>
                  </a:cubicBezTo>
                  <a:cubicBezTo>
                    <a:pt x="84230" y="108422"/>
                    <a:pt x="85316" y="102487"/>
                    <a:pt x="82327" y="98157"/>
                  </a:cubicBezTo>
                  <a:lnTo>
                    <a:pt x="17366" y="4114"/>
                  </a:lnTo>
                  <a:cubicBezTo>
                    <a:pt x="14377" y="-215"/>
                    <a:pt x="8445" y="-1301"/>
                    <a:pt x="4116" y="1688"/>
                  </a:cubicBezTo>
                  <a:cubicBezTo>
                    <a:pt x="4115" y="1689"/>
                    <a:pt x="4113" y="1690"/>
                    <a:pt x="4112" y="16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98E01-DE48-49F4-8684-A4A7DDA655B8}"/>
              </a:ext>
            </a:extLst>
          </p:cNvPr>
          <p:cNvGrpSpPr/>
          <p:nvPr/>
        </p:nvGrpSpPr>
        <p:grpSpPr>
          <a:xfrm>
            <a:off x="10849910" y="5993451"/>
            <a:ext cx="804960" cy="481738"/>
            <a:chOff x="2304789" y="1467633"/>
            <a:chExt cx="5536504" cy="3419599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59F94B5-B325-426D-8D82-A304173FF082}"/>
                </a:ext>
              </a:extLst>
            </p:cNvPr>
            <p:cNvSpPr/>
            <p:nvPr/>
          </p:nvSpPr>
          <p:spPr>
            <a:xfrm>
              <a:off x="2304789" y="1503123"/>
              <a:ext cx="958993" cy="826718"/>
            </a:xfrm>
            <a:prstGeom prst="triangle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B92CF-9A9A-47B2-95E8-9A86150DFE1C}"/>
                </a:ext>
              </a:extLst>
            </p:cNvPr>
            <p:cNvSpPr/>
            <p:nvPr/>
          </p:nvSpPr>
          <p:spPr>
            <a:xfrm>
              <a:off x="2304789" y="2329841"/>
              <a:ext cx="958993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D62FDFE-DA92-4552-B465-8FB25F47B314}"/>
                </a:ext>
              </a:extLst>
            </p:cNvPr>
            <p:cNvSpPr/>
            <p:nvPr/>
          </p:nvSpPr>
          <p:spPr>
            <a:xfrm>
              <a:off x="2784285" y="1467633"/>
              <a:ext cx="5057008" cy="862208"/>
            </a:xfrm>
            <a:custGeom>
              <a:avLst/>
              <a:gdLst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0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475989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12526 h 862208"/>
                <a:gd name="connsiteX1" fmla="*/ 4480811 w 5057008"/>
                <a:gd name="connsiteY1" fmla="*/ 0 h 862208"/>
                <a:gd name="connsiteX2" fmla="*/ 5057008 w 5057008"/>
                <a:gd name="connsiteY2" fmla="*/ 862208 h 862208"/>
                <a:gd name="connsiteX3" fmla="*/ 475989 w 5057008"/>
                <a:gd name="connsiteY3" fmla="*/ 862208 h 862208"/>
                <a:gd name="connsiteX4" fmla="*/ 0 w 5057008"/>
                <a:gd name="connsiteY4" fmla="*/ 12526 h 86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7008" h="862208">
                  <a:moveTo>
                    <a:pt x="0" y="12526"/>
                  </a:moveTo>
                  <a:lnTo>
                    <a:pt x="4480811" y="0"/>
                  </a:lnTo>
                  <a:lnTo>
                    <a:pt x="5057008" y="862208"/>
                  </a:lnTo>
                  <a:lnTo>
                    <a:pt x="475989" y="862208"/>
                  </a:lnTo>
                  <a:lnTo>
                    <a:pt x="0" y="12526"/>
                  </a:lnTo>
                  <a:close/>
                </a:path>
              </a:pathLst>
            </a:cu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4135C8-7DDD-4515-A328-77E4F5572AC7}"/>
                </a:ext>
              </a:extLst>
            </p:cNvPr>
            <p:cNvSpPr/>
            <p:nvPr/>
          </p:nvSpPr>
          <p:spPr>
            <a:xfrm>
              <a:off x="3285411" y="2329841"/>
              <a:ext cx="4555882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F93E9-3A01-4D44-8B2E-1052D2EDCEC5}"/>
                </a:ext>
              </a:extLst>
            </p:cNvPr>
            <p:cNvCxnSpPr>
              <a:cxnSpLocks/>
              <a:stCxn id="32" idx="3"/>
              <a:endCxn id="34" idx="3"/>
            </p:cNvCxnSpPr>
            <p:nvPr/>
          </p:nvCxnSpPr>
          <p:spPr>
            <a:xfrm>
              <a:off x="3263782" y="3607496"/>
              <a:ext cx="4577511" cy="0"/>
            </a:xfrm>
            <a:prstGeom prst="line">
              <a:avLst/>
            </a:prstGeom>
            <a:ln w="19050">
              <a:solidFill>
                <a:srgbClr val="36AF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E6229F-D9CB-4B2C-BDF3-AA6B6F2C8685}"/>
                </a:ext>
              </a:extLst>
            </p:cNvPr>
            <p:cNvSpPr/>
            <p:nvPr/>
          </p:nvSpPr>
          <p:spPr>
            <a:xfrm>
              <a:off x="5160723" y="2329841"/>
              <a:ext cx="935277" cy="2555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C0FCA-8183-46F9-B056-ED386813E411}"/>
                </a:ext>
              </a:extLst>
            </p:cNvPr>
            <p:cNvSpPr/>
            <p:nvPr/>
          </p:nvSpPr>
          <p:spPr>
            <a:xfrm>
              <a:off x="4597052" y="2843408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C01DA1-11D9-441F-9548-FB4A4E2367B2}"/>
                </a:ext>
              </a:extLst>
            </p:cNvPr>
            <p:cNvSpPr/>
            <p:nvPr/>
          </p:nvSpPr>
          <p:spPr>
            <a:xfrm>
              <a:off x="3439146" y="284340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9B6036-7802-4008-8181-156F0F3B83F3}"/>
                </a:ext>
              </a:extLst>
            </p:cNvPr>
            <p:cNvSpPr/>
            <p:nvPr/>
          </p:nvSpPr>
          <p:spPr>
            <a:xfrm>
              <a:off x="4022274" y="284131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EFA852-B42B-4BC7-91E3-293EAF5202EF}"/>
                </a:ext>
              </a:extLst>
            </p:cNvPr>
            <p:cNvSpPr/>
            <p:nvPr/>
          </p:nvSpPr>
          <p:spPr>
            <a:xfrm>
              <a:off x="4597052" y="4123152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B3FE05-F081-4605-B8EA-52D494DE960C}"/>
                </a:ext>
              </a:extLst>
            </p:cNvPr>
            <p:cNvSpPr/>
            <p:nvPr/>
          </p:nvSpPr>
          <p:spPr>
            <a:xfrm>
              <a:off x="3439146" y="4123144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CB0C12-CC53-47A4-BFBF-721811ACBE90}"/>
                </a:ext>
              </a:extLst>
            </p:cNvPr>
            <p:cNvSpPr/>
            <p:nvPr/>
          </p:nvSpPr>
          <p:spPr>
            <a:xfrm>
              <a:off x="4022274" y="4121055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69C410-B656-4FEC-B085-A83B23224B87}"/>
                </a:ext>
              </a:extLst>
            </p:cNvPr>
            <p:cNvSpPr/>
            <p:nvPr/>
          </p:nvSpPr>
          <p:spPr>
            <a:xfrm>
              <a:off x="6225436" y="2829840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45A06B-F6BA-4289-9B98-865AA383F38F}"/>
                </a:ext>
              </a:extLst>
            </p:cNvPr>
            <p:cNvSpPr/>
            <p:nvPr/>
          </p:nvSpPr>
          <p:spPr>
            <a:xfrm>
              <a:off x="6690318" y="2841327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3D0408-F2F3-4377-9ECA-5D72A219FEFA}"/>
                </a:ext>
              </a:extLst>
            </p:cNvPr>
            <p:cNvSpPr/>
            <p:nvPr/>
          </p:nvSpPr>
          <p:spPr>
            <a:xfrm>
              <a:off x="7273446" y="2839238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A9376-1FCD-4D8D-9816-0B1379EE8985}"/>
                </a:ext>
              </a:extLst>
            </p:cNvPr>
            <p:cNvSpPr/>
            <p:nvPr/>
          </p:nvSpPr>
          <p:spPr>
            <a:xfrm>
              <a:off x="6225436" y="4095993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3EC8F-4996-46DB-85C0-61B457552561}"/>
                </a:ext>
              </a:extLst>
            </p:cNvPr>
            <p:cNvSpPr/>
            <p:nvPr/>
          </p:nvSpPr>
          <p:spPr>
            <a:xfrm>
              <a:off x="6690318" y="410748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4DB49-286B-451B-B4A9-6304FBDE5ADE}"/>
                </a:ext>
              </a:extLst>
            </p:cNvPr>
            <p:cNvSpPr/>
            <p:nvPr/>
          </p:nvSpPr>
          <p:spPr>
            <a:xfrm>
              <a:off x="7273446" y="410539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Freeform 304">
            <a:extLst>
              <a:ext uri="{FF2B5EF4-FFF2-40B4-BE49-F238E27FC236}">
                <a16:creationId xmlns:a16="http://schemas.microsoft.com/office/drawing/2014/main" id="{F2E3A394-4DEA-4501-B3D5-B022A41DF64A}"/>
              </a:ext>
            </a:extLst>
          </p:cNvPr>
          <p:cNvSpPr/>
          <p:nvPr/>
        </p:nvSpPr>
        <p:spPr>
          <a:xfrm>
            <a:off x="11012646" y="3972363"/>
            <a:ext cx="594298" cy="63978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FB8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9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01B12A-6FA4-4B60-81FB-E6C6E2B0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19225" r="35943" b="5324"/>
          <a:stretch/>
        </p:blipFill>
        <p:spPr>
          <a:xfrm>
            <a:off x="4868332" y="1192696"/>
            <a:ext cx="1931672" cy="5341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36585-C55B-4A48-BFBE-0B6BE1AC6FAF}"/>
              </a:ext>
            </a:extLst>
          </p:cNvPr>
          <p:cNvSpPr txBox="1"/>
          <p:nvPr/>
        </p:nvSpPr>
        <p:spPr>
          <a:xfrm>
            <a:off x="159667" y="1192696"/>
            <a:ext cx="509120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C3154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(1) Chuyển giao nhiệm vụ: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1 đoạn video 8 năm cõng bạn đến 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https://www.youtube.com/watch?v=OhdGKC-LzbA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Em có suy nghĩ gì về tình bạn của hai bạn trong đoạn video vừa xem?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Em hiểu tình bạn đẹp có những biểu hiện như thế 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D3FA2-61FF-4A3C-A729-86B06ECF1D19}"/>
              </a:ext>
            </a:extLst>
          </p:cNvPr>
          <p:cNvSpPr txBox="1"/>
          <p:nvPr/>
        </p:nvSpPr>
        <p:spPr>
          <a:xfrm>
            <a:off x="6463960" y="2094942"/>
            <a:ext cx="572804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(2) Th</a:t>
            </a:r>
            <a:r>
              <a:rPr lang="en-US" sz="2200" b="1" dirty="0" err="1">
                <a:solidFill>
                  <a:srgbClr val="24918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ực</a:t>
            </a:r>
            <a:r>
              <a:rPr lang="en-US" sz="2200" b="1" dirty="0">
                <a:solidFill>
                  <a:srgbClr val="24918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4918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24918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4918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lang="en-US" sz="2200" b="1" dirty="0">
                <a:solidFill>
                  <a:srgbClr val="24918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24918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video và chia sẻ cảm nhận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êu được các biểu hiện của tình bạn đẹp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273968" y="4093009"/>
            <a:ext cx="482631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(3) B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hia sẻ cảm nhận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biểu hiện của những tình bạn đẹp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E1168-353E-4AAA-8CEB-1901EEA9174C}"/>
              </a:ext>
            </a:extLst>
          </p:cNvPr>
          <p:cNvSpPr txBox="1"/>
          <p:nvPr/>
        </p:nvSpPr>
        <p:spPr>
          <a:xfrm>
            <a:off x="6541922" y="3863340"/>
            <a:ext cx="557211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2D677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(4) Đánh giá: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GV đánh giá, nhận xét, chốt kiến thức.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9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op sign&#10;&#10;Description automatically generated with low confidence">
            <a:extLst>
              <a:ext uri="{FF2B5EF4-FFF2-40B4-BE49-F238E27FC236}">
                <a16:creationId xmlns:a16="http://schemas.microsoft.com/office/drawing/2014/main" id="{B96FFEF1-6FD0-4E4C-8E18-CD672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13" r="24420" b="17923"/>
          <a:stretch/>
        </p:blipFill>
        <p:spPr>
          <a:xfrm>
            <a:off x="157951" y="1175543"/>
            <a:ext cx="4510905" cy="487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DBE9B-1562-4B68-83BE-D17B46C65D45}"/>
              </a:ext>
            </a:extLst>
          </p:cNvPr>
          <p:cNvSpPr txBox="1"/>
          <p:nvPr/>
        </p:nvSpPr>
        <p:spPr>
          <a:xfrm>
            <a:off x="3872080" y="1227465"/>
            <a:ext cx="6429895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3D5C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65B89-5E7F-44B2-8B57-6B16A10BCB52}"/>
              </a:ext>
            </a:extLst>
          </p:cNvPr>
          <p:cNvSpPr txBox="1"/>
          <p:nvPr/>
        </p:nvSpPr>
        <p:spPr>
          <a:xfrm>
            <a:off x="3903214" y="3384793"/>
            <a:ext cx="6345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dung: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5303-BB19-4E0C-9DB1-14A078B225D2}"/>
              </a:ext>
            </a:extLst>
          </p:cNvPr>
          <p:cNvSpPr txBox="1"/>
          <p:nvPr/>
        </p:nvSpPr>
        <p:spPr>
          <a:xfrm>
            <a:off x="3318733" y="5268357"/>
            <a:ext cx="744832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54038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3820B-2B07-4834-9AA9-4A8C8803EBC5}"/>
              </a:ext>
            </a:extLst>
          </p:cNvPr>
          <p:cNvSpPr/>
          <p:nvPr/>
        </p:nvSpPr>
        <p:spPr>
          <a:xfrm>
            <a:off x="-21772" y="-62351"/>
            <a:ext cx="12192000" cy="1195353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8B90D3-6BC7-4E22-A611-218CA40B0A28}"/>
              </a:ext>
            </a:extLst>
          </p:cNvPr>
          <p:cNvSpPr txBox="1">
            <a:spLocks/>
          </p:cNvSpPr>
          <p:nvPr/>
        </p:nvSpPr>
        <p:spPr>
          <a:xfrm>
            <a:off x="1213813" y="29617"/>
            <a:ext cx="10538460" cy="1032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aphic 6" descr="Storytelling outline">
            <a:extLst>
              <a:ext uri="{FF2B5EF4-FFF2-40B4-BE49-F238E27FC236}">
                <a16:creationId xmlns:a16="http://schemas.microsoft.com/office/drawing/2014/main" id="{B1441494-997E-477D-A45A-221388C7633D}"/>
              </a:ext>
            </a:extLst>
          </p:cNvPr>
          <p:cNvGrpSpPr/>
          <p:nvPr/>
        </p:nvGrpSpPr>
        <p:grpSpPr>
          <a:xfrm>
            <a:off x="11057363" y="1672763"/>
            <a:ext cx="669045" cy="714971"/>
            <a:chOff x="10758410" y="1640765"/>
            <a:chExt cx="810935" cy="857253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02F0F4-D6EC-4EB2-989C-8F7B3FB8727D}"/>
                </a:ext>
              </a:extLst>
            </p:cNvPr>
            <p:cNvSpPr/>
            <p:nvPr/>
          </p:nvSpPr>
          <p:spPr>
            <a:xfrm>
              <a:off x="10770140" y="1974118"/>
              <a:ext cx="798309" cy="523900"/>
            </a:xfrm>
            <a:custGeom>
              <a:avLst/>
              <a:gdLst>
                <a:gd name="connsiteX0" fmla="*/ 752797 w 798309"/>
                <a:gd name="connsiteY0" fmla="*/ 101394 h 523900"/>
                <a:gd name="connsiteX1" fmla="*/ 752657 w 798309"/>
                <a:gd name="connsiteY1" fmla="*/ 101394 h 523900"/>
                <a:gd name="connsiteX2" fmla="*/ 728057 w 798309"/>
                <a:gd name="connsiteY2" fmla="*/ 102169 h 523900"/>
                <a:gd name="connsiteX3" fmla="*/ 724529 w 798309"/>
                <a:gd name="connsiteY3" fmla="*/ 64474 h 523900"/>
                <a:gd name="connsiteX4" fmla="*/ 714460 w 798309"/>
                <a:gd name="connsiteY4" fmla="*/ 64220 h 523900"/>
                <a:gd name="connsiteX5" fmla="*/ 685732 w 798309"/>
                <a:gd name="connsiteY5" fmla="*/ 65609 h 523900"/>
                <a:gd name="connsiteX6" fmla="*/ 680286 w 798309"/>
                <a:gd name="connsiteY6" fmla="*/ 2504 h 523900"/>
                <a:gd name="connsiteX7" fmla="*/ 643767 w 798309"/>
                <a:gd name="connsiteY7" fmla="*/ 18 h 523900"/>
                <a:gd name="connsiteX8" fmla="*/ 401147 w 798309"/>
                <a:gd name="connsiteY8" fmla="*/ 104793 h 523900"/>
                <a:gd name="connsiteX9" fmla="*/ 397168 w 798309"/>
                <a:gd name="connsiteY9" fmla="*/ 104793 h 523900"/>
                <a:gd name="connsiteX10" fmla="*/ 154546 w 798309"/>
                <a:gd name="connsiteY10" fmla="*/ 18 h 523900"/>
                <a:gd name="connsiteX11" fmla="*/ 118027 w 798309"/>
                <a:gd name="connsiteY11" fmla="*/ 2504 h 523900"/>
                <a:gd name="connsiteX12" fmla="*/ 112582 w 798309"/>
                <a:gd name="connsiteY12" fmla="*/ 65605 h 523900"/>
                <a:gd name="connsiteX13" fmla="*/ 83856 w 798309"/>
                <a:gd name="connsiteY13" fmla="*/ 64216 h 523900"/>
                <a:gd name="connsiteX14" fmla="*/ 73786 w 798309"/>
                <a:gd name="connsiteY14" fmla="*/ 64470 h 523900"/>
                <a:gd name="connsiteX15" fmla="*/ 70262 w 798309"/>
                <a:gd name="connsiteY15" fmla="*/ 102165 h 523900"/>
                <a:gd name="connsiteX16" fmla="*/ 45661 w 798309"/>
                <a:gd name="connsiteY16" fmla="*/ 101391 h 523900"/>
                <a:gd name="connsiteX17" fmla="*/ 45520 w 798309"/>
                <a:gd name="connsiteY17" fmla="*/ 101391 h 523900"/>
                <a:gd name="connsiteX18" fmla="*/ 27464 w 798309"/>
                <a:gd name="connsiteY18" fmla="*/ 117852 h 523900"/>
                <a:gd name="connsiteX19" fmla="*/ 84 w 798309"/>
                <a:gd name="connsiteY19" fmla="*/ 413483 h 523900"/>
                <a:gd name="connsiteX20" fmla="*/ 16434 w 798309"/>
                <a:gd name="connsiteY20" fmla="*/ 433305 h 523900"/>
                <a:gd name="connsiteX21" fmla="*/ 18155 w 798309"/>
                <a:gd name="connsiteY21" fmla="*/ 433388 h 523900"/>
                <a:gd name="connsiteX22" fmla="*/ 18751 w 798309"/>
                <a:gd name="connsiteY22" fmla="*/ 433380 h 523900"/>
                <a:gd name="connsiteX23" fmla="*/ 38167 w 798309"/>
                <a:gd name="connsiteY23" fmla="*/ 433080 h 523900"/>
                <a:gd name="connsiteX24" fmla="*/ 356664 w 798309"/>
                <a:gd name="connsiteY24" fmla="*/ 517757 h 523900"/>
                <a:gd name="connsiteX25" fmla="*/ 376801 w 798309"/>
                <a:gd name="connsiteY25" fmla="*/ 523901 h 523900"/>
                <a:gd name="connsiteX26" fmla="*/ 421998 w 798309"/>
                <a:gd name="connsiteY26" fmla="*/ 523901 h 523900"/>
                <a:gd name="connsiteX27" fmla="*/ 441414 w 798309"/>
                <a:gd name="connsiteY27" fmla="*/ 518222 h 523900"/>
                <a:gd name="connsiteX28" fmla="*/ 761578 w 798309"/>
                <a:gd name="connsiteY28" fmla="*/ 433083 h 523900"/>
                <a:gd name="connsiteX29" fmla="*/ 779534 w 798309"/>
                <a:gd name="connsiteY29" fmla="*/ 433358 h 523900"/>
                <a:gd name="connsiteX30" fmla="*/ 780049 w 798309"/>
                <a:gd name="connsiteY30" fmla="*/ 433366 h 523900"/>
                <a:gd name="connsiteX31" fmla="*/ 798310 w 798309"/>
                <a:gd name="connsiteY31" fmla="*/ 415191 h 523900"/>
                <a:gd name="connsiteX32" fmla="*/ 798232 w 798309"/>
                <a:gd name="connsiteY32" fmla="*/ 413459 h 523900"/>
                <a:gd name="connsiteX33" fmla="*/ 770848 w 798309"/>
                <a:gd name="connsiteY33" fmla="*/ 117852 h 523900"/>
                <a:gd name="connsiteX34" fmla="*/ 752797 w 798309"/>
                <a:gd name="connsiteY34" fmla="*/ 101394 h 523900"/>
                <a:gd name="connsiteX35" fmla="*/ 367075 w 798309"/>
                <a:gd name="connsiteY35" fmla="*/ 501804 h 523900"/>
                <a:gd name="connsiteX36" fmla="*/ 38163 w 798309"/>
                <a:gd name="connsiteY36" fmla="*/ 414032 h 523900"/>
                <a:gd name="connsiteX37" fmla="*/ 19139 w 798309"/>
                <a:gd name="connsiteY37" fmla="*/ 414311 h 523900"/>
                <a:gd name="connsiteX38" fmla="*/ 46355 w 798309"/>
                <a:gd name="connsiteY38" fmla="*/ 120452 h 523900"/>
                <a:gd name="connsiteX39" fmla="*/ 68478 w 798309"/>
                <a:gd name="connsiteY39" fmla="*/ 121170 h 523900"/>
                <a:gd name="connsiteX40" fmla="*/ 42986 w 798309"/>
                <a:gd name="connsiteY40" fmla="*/ 393496 h 523900"/>
                <a:gd name="connsiteX41" fmla="*/ 51749 w 798309"/>
                <a:gd name="connsiteY41" fmla="*/ 393339 h 523900"/>
                <a:gd name="connsiteX42" fmla="*/ 367465 w 798309"/>
                <a:gd name="connsiteY42" fmla="*/ 501163 h 523900"/>
                <a:gd name="connsiteX43" fmla="*/ 370144 w 798309"/>
                <a:gd name="connsiteY43" fmla="*/ 503270 h 523900"/>
                <a:gd name="connsiteX44" fmla="*/ 367075 w 798309"/>
                <a:gd name="connsiteY44" fmla="*/ 501804 h 523900"/>
                <a:gd name="connsiteX45" fmla="*/ 389475 w 798309"/>
                <a:gd name="connsiteY45" fmla="*/ 494424 h 523900"/>
                <a:gd name="connsiteX46" fmla="*/ 63900 w 798309"/>
                <a:gd name="connsiteY46" fmla="*/ 374478 h 523900"/>
                <a:gd name="connsiteX47" fmla="*/ 91150 w 798309"/>
                <a:gd name="connsiteY47" fmla="*/ 83371 h 523900"/>
                <a:gd name="connsiteX48" fmla="*/ 110950 w 798309"/>
                <a:gd name="connsiteY48" fmla="*/ 84531 h 523900"/>
                <a:gd name="connsiteX49" fmla="*/ 88411 w 798309"/>
                <a:gd name="connsiteY49" fmla="*/ 345738 h 523900"/>
                <a:gd name="connsiteX50" fmla="*/ 389630 w 798309"/>
                <a:gd name="connsiteY50" fmla="*/ 491699 h 523900"/>
                <a:gd name="connsiteX51" fmla="*/ 389630 w 798309"/>
                <a:gd name="connsiteY51" fmla="*/ 494349 h 523900"/>
                <a:gd name="connsiteX52" fmla="*/ 389475 w 798309"/>
                <a:gd name="connsiteY52" fmla="*/ 494422 h 523900"/>
                <a:gd name="connsiteX53" fmla="*/ 389475 w 798309"/>
                <a:gd name="connsiteY53" fmla="*/ 465380 h 523900"/>
                <a:gd name="connsiteX54" fmla="*/ 108914 w 798309"/>
                <a:gd name="connsiteY54" fmla="*/ 329734 h 523900"/>
                <a:gd name="connsiteX55" fmla="*/ 135665 w 798309"/>
                <a:gd name="connsiteY55" fmla="*/ 19722 h 523900"/>
                <a:gd name="connsiteX56" fmla="*/ 154548 w 798309"/>
                <a:gd name="connsiteY56" fmla="*/ 19074 h 523900"/>
                <a:gd name="connsiteX57" fmla="*/ 385326 w 798309"/>
                <a:gd name="connsiteY57" fmla="*/ 119868 h 523900"/>
                <a:gd name="connsiteX58" fmla="*/ 389630 w 798309"/>
                <a:gd name="connsiteY58" fmla="*/ 124414 h 523900"/>
                <a:gd name="connsiteX59" fmla="*/ 389630 w 798309"/>
                <a:gd name="connsiteY59" fmla="*/ 465314 h 523900"/>
                <a:gd name="connsiteX60" fmla="*/ 389473 w 798309"/>
                <a:gd name="connsiteY60" fmla="*/ 465378 h 523900"/>
                <a:gd name="connsiteX61" fmla="*/ 408680 w 798309"/>
                <a:gd name="connsiteY61" fmla="*/ 124424 h 523900"/>
                <a:gd name="connsiteX62" fmla="*/ 412989 w 798309"/>
                <a:gd name="connsiteY62" fmla="*/ 119873 h 523900"/>
                <a:gd name="connsiteX63" fmla="*/ 643769 w 798309"/>
                <a:gd name="connsiteY63" fmla="*/ 19072 h 523900"/>
                <a:gd name="connsiteX64" fmla="*/ 662650 w 798309"/>
                <a:gd name="connsiteY64" fmla="*/ 19720 h 523900"/>
                <a:gd name="connsiteX65" fmla="*/ 689401 w 798309"/>
                <a:gd name="connsiteY65" fmla="*/ 329733 h 523900"/>
                <a:gd name="connsiteX66" fmla="*/ 408837 w 798309"/>
                <a:gd name="connsiteY66" fmla="*/ 465378 h 523900"/>
                <a:gd name="connsiteX67" fmla="*/ 408680 w 798309"/>
                <a:gd name="connsiteY67" fmla="*/ 465310 h 523900"/>
                <a:gd name="connsiteX68" fmla="*/ 408680 w 798309"/>
                <a:gd name="connsiteY68" fmla="*/ 494354 h 523900"/>
                <a:gd name="connsiteX69" fmla="*/ 408680 w 798309"/>
                <a:gd name="connsiteY69" fmla="*/ 491704 h 523900"/>
                <a:gd name="connsiteX70" fmla="*/ 709904 w 798309"/>
                <a:gd name="connsiteY70" fmla="*/ 345743 h 523900"/>
                <a:gd name="connsiteX71" fmla="*/ 687364 w 798309"/>
                <a:gd name="connsiteY71" fmla="*/ 84533 h 523900"/>
                <a:gd name="connsiteX72" fmla="*/ 707164 w 798309"/>
                <a:gd name="connsiteY72" fmla="*/ 83373 h 523900"/>
                <a:gd name="connsiteX73" fmla="*/ 734414 w 798309"/>
                <a:gd name="connsiteY73" fmla="*/ 374478 h 523900"/>
                <a:gd name="connsiteX74" fmla="*/ 408836 w 798309"/>
                <a:gd name="connsiteY74" fmla="*/ 494422 h 523900"/>
                <a:gd name="connsiteX75" fmla="*/ 408680 w 798309"/>
                <a:gd name="connsiteY75" fmla="*/ 494349 h 523900"/>
                <a:gd name="connsiteX76" fmla="*/ 761573 w 798309"/>
                <a:gd name="connsiteY76" fmla="*/ 414034 h 523900"/>
                <a:gd name="connsiteX77" fmla="*/ 431328 w 798309"/>
                <a:gd name="connsiteY77" fmla="*/ 502059 h 523900"/>
                <a:gd name="connsiteX78" fmla="*/ 427439 w 798309"/>
                <a:gd name="connsiteY78" fmla="*/ 503869 h 523900"/>
                <a:gd name="connsiteX79" fmla="*/ 430598 w 798309"/>
                <a:gd name="connsiteY79" fmla="*/ 501342 h 523900"/>
                <a:gd name="connsiteX80" fmla="*/ 746564 w 798309"/>
                <a:gd name="connsiteY80" fmla="*/ 393347 h 523900"/>
                <a:gd name="connsiteX81" fmla="*/ 755327 w 798309"/>
                <a:gd name="connsiteY81" fmla="*/ 393503 h 523900"/>
                <a:gd name="connsiteX82" fmla="*/ 729835 w 798309"/>
                <a:gd name="connsiteY82" fmla="*/ 121170 h 523900"/>
                <a:gd name="connsiteX83" fmla="*/ 751958 w 798309"/>
                <a:gd name="connsiteY83" fmla="*/ 120452 h 523900"/>
                <a:gd name="connsiteX84" fmla="*/ 779173 w 798309"/>
                <a:gd name="connsiteY84" fmla="*/ 414283 h 523900"/>
                <a:gd name="connsiteX85" fmla="*/ 761573 w 798309"/>
                <a:gd name="connsiteY85" fmla="*/ 414030 h 5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8309" h="523900">
                  <a:moveTo>
                    <a:pt x="752797" y="101394"/>
                  </a:moveTo>
                  <a:lnTo>
                    <a:pt x="752657" y="101394"/>
                  </a:lnTo>
                  <a:cubicBezTo>
                    <a:pt x="746138" y="101446"/>
                    <a:pt x="737813" y="101657"/>
                    <a:pt x="728057" y="102169"/>
                  </a:cubicBezTo>
                  <a:lnTo>
                    <a:pt x="724529" y="64474"/>
                  </a:lnTo>
                  <a:cubicBezTo>
                    <a:pt x="724529" y="64474"/>
                    <a:pt x="721011" y="64220"/>
                    <a:pt x="714460" y="64220"/>
                  </a:cubicBezTo>
                  <a:cubicBezTo>
                    <a:pt x="707872" y="64220"/>
                    <a:pt x="697982" y="64560"/>
                    <a:pt x="685732" y="65609"/>
                  </a:cubicBezTo>
                  <a:lnTo>
                    <a:pt x="680286" y="2504"/>
                  </a:lnTo>
                  <a:cubicBezTo>
                    <a:pt x="668199" y="697"/>
                    <a:pt x="655986" y="-134"/>
                    <a:pt x="643767" y="18"/>
                  </a:cubicBezTo>
                  <a:cubicBezTo>
                    <a:pt x="551942" y="169"/>
                    <a:pt x="464216" y="38054"/>
                    <a:pt x="401147" y="104793"/>
                  </a:cubicBezTo>
                  <a:lnTo>
                    <a:pt x="397168" y="104793"/>
                  </a:lnTo>
                  <a:cubicBezTo>
                    <a:pt x="334096" y="38057"/>
                    <a:pt x="246370" y="173"/>
                    <a:pt x="154546" y="18"/>
                  </a:cubicBezTo>
                  <a:cubicBezTo>
                    <a:pt x="142326" y="-135"/>
                    <a:pt x="130113" y="696"/>
                    <a:pt x="118027" y="2504"/>
                  </a:cubicBezTo>
                  <a:lnTo>
                    <a:pt x="112582" y="65605"/>
                  </a:lnTo>
                  <a:cubicBezTo>
                    <a:pt x="100329" y="64557"/>
                    <a:pt x="90441" y="64216"/>
                    <a:pt x="83856" y="64216"/>
                  </a:cubicBezTo>
                  <a:cubicBezTo>
                    <a:pt x="77308" y="64216"/>
                    <a:pt x="73786" y="64470"/>
                    <a:pt x="73786" y="64470"/>
                  </a:cubicBezTo>
                  <a:lnTo>
                    <a:pt x="70262" y="102165"/>
                  </a:lnTo>
                  <a:cubicBezTo>
                    <a:pt x="60505" y="101653"/>
                    <a:pt x="52179" y="101442"/>
                    <a:pt x="45661" y="101391"/>
                  </a:cubicBezTo>
                  <a:lnTo>
                    <a:pt x="45520" y="101391"/>
                  </a:lnTo>
                  <a:cubicBezTo>
                    <a:pt x="36152" y="101389"/>
                    <a:pt x="28326" y="108524"/>
                    <a:pt x="27464" y="117852"/>
                  </a:cubicBezTo>
                  <a:lnTo>
                    <a:pt x="84" y="413483"/>
                  </a:lnTo>
                  <a:cubicBezTo>
                    <a:pt x="-875" y="423472"/>
                    <a:pt x="6445" y="432346"/>
                    <a:pt x="16434" y="433305"/>
                  </a:cubicBezTo>
                  <a:cubicBezTo>
                    <a:pt x="17006" y="433360"/>
                    <a:pt x="17580" y="433388"/>
                    <a:pt x="18155" y="433388"/>
                  </a:cubicBezTo>
                  <a:cubicBezTo>
                    <a:pt x="18353" y="433388"/>
                    <a:pt x="18552" y="433388"/>
                    <a:pt x="18751" y="433380"/>
                  </a:cubicBezTo>
                  <a:cubicBezTo>
                    <a:pt x="24267" y="433203"/>
                    <a:pt x="30774" y="433080"/>
                    <a:pt x="38167" y="433080"/>
                  </a:cubicBezTo>
                  <a:cubicBezTo>
                    <a:pt x="104848" y="433080"/>
                    <a:pt x="242609" y="443247"/>
                    <a:pt x="356664" y="517757"/>
                  </a:cubicBezTo>
                  <a:cubicBezTo>
                    <a:pt x="362636" y="521718"/>
                    <a:pt x="369634" y="523853"/>
                    <a:pt x="376801" y="523901"/>
                  </a:cubicBezTo>
                  <a:lnTo>
                    <a:pt x="421998" y="523901"/>
                  </a:lnTo>
                  <a:cubicBezTo>
                    <a:pt x="428873" y="523860"/>
                    <a:pt x="435600" y="521893"/>
                    <a:pt x="441414" y="518222"/>
                  </a:cubicBezTo>
                  <a:cubicBezTo>
                    <a:pt x="561666" y="443290"/>
                    <a:pt x="696844" y="433083"/>
                    <a:pt x="761578" y="433083"/>
                  </a:cubicBezTo>
                  <a:cubicBezTo>
                    <a:pt x="768370" y="433083"/>
                    <a:pt x="774392" y="433195"/>
                    <a:pt x="779534" y="433358"/>
                  </a:cubicBezTo>
                  <a:lnTo>
                    <a:pt x="780049" y="433366"/>
                  </a:lnTo>
                  <a:cubicBezTo>
                    <a:pt x="790111" y="433390"/>
                    <a:pt x="798286" y="425253"/>
                    <a:pt x="798310" y="415191"/>
                  </a:cubicBezTo>
                  <a:cubicBezTo>
                    <a:pt x="798312" y="414613"/>
                    <a:pt x="798285" y="414034"/>
                    <a:pt x="798232" y="413459"/>
                  </a:cubicBezTo>
                  <a:lnTo>
                    <a:pt x="770848" y="117852"/>
                  </a:lnTo>
                  <a:cubicBezTo>
                    <a:pt x="769984" y="108527"/>
                    <a:pt x="762162" y="101394"/>
                    <a:pt x="752797" y="101394"/>
                  </a:cubicBezTo>
                  <a:close/>
                  <a:moveTo>
                    <a:pt x="367075" y="501804"/>
                  </a:moveTo>
                  <a:cubicBezTo>
                    <a:pt x="250169" y="425435"/>
                    <a:pt x="110822" y="414032"/>
                    <a:pt x="38163" y="414032"/>
                  </a:cubicBezTo>
                  <a:cubicBezTo>
                    <a:pt x="31686" y="414032"/>
                    <a:pt x="25288" y="414127"/>
                    <a:pt x="19139" y="414311"/>
                  </a:cubicBezTo>
                  <a:lnTo>
                    <a:pt x="46355" y="120452"/>
                  </a:lnTo>
                  <a:cubicBezTo>
                    <a:pt x="52097" y="120507"/>
                    <a:pt x="59580" y="120703"/>
                    <a:pt x="68478" y="121170"/>
                  </a:cubicBezTo>
                  <a:lnTo>
                    <a:pt x="42986" y="393496"/>
                  </a:lnTo>
                  <a:cubicBezTo>
                    <a:pt x="42986" y="393496"/>
                    <a:pt x="46063" y="393339"/>
                    <a:pt x="51749" y="393339"/>
                  </a:cubicBezTo>
                  <a:cubicBezTo>
                    <a:pt x="88967" y="393339"/>
                    <a:pt x="237968" y="400058"/>
                    <a:pt x="367465" y="501163"/>
                  </a:cubicBezTo>
                  <a:cubicBezTo>
                    <a:pt x="368359" y="501861"/>
                    <a:pt x="370263" y="503067"/>
                    <a:pt x="370144" y="503270"/>
                  </a:cubicBezTo>
                  <a:cubicBezTo>
                    <a:pt x="369042" y="502968"/>
                    <a:pt x="368003" y="502472"/>
                    <a:pt x="367075" y="501804"/>
                  </a:cubicBezTo>
                  <a:close/>
                  <a:moveTo>
                    <a:pt x="389475" y="494424"/>
                  </a:moveTo>
                  <a:cubicBezTo>
                    <a:pt x="264804" y="391490"/>
                    <a:pt x="120914" y="376194"/>
                    <a:pt x="63900" y="374478"/>
                  </a:cubicBezTo>
                  <a:lnTo>
                    <a:pt x="91150" y="83371"/>
                  </a:lnTo>
                  <a:cubicBezTo>
                    <a:pt x="96553" y="83517"/>
                    <a:pt x="103247" y="83873"/>
                    <a:pt x="110950" y="84531"/>
                  </a:cubicBezTo>
                  <a:lnTo>
                    <a:pt x="88411" y="345738"/>
                  </a:lnTo>
                  <a:cubicBezTo>
                    <a:pt x="88411" y="345738"/>
                    <a:pt x="264230" y="367107"/>
                    <a:pt x="389630" y="491699"/>
                  </a:cubicBezTo>
                  <a:lnTo>
                    <a:pt x="389630" y="494349"/>
                  </a:lnTo>
                  <a:cubicBezTo>
                    <a:pt x="389630" y="494460"/>
                    <a:pt x="389560" y="494492"/>
                    <a:pt x="389475" y="494422"/>
                  </a:cubicBezTo>
                  <a:close/>
                  <a:moveTo>
                    <a:pt x="389475" y="465380"/>
                  </a:moveTo>
                  <a:cubicBezTo>
                    <a:pt x="285450" y="370067"/>
                    <a:pt x="156255" y="338461"/>
                    <a:pt x="108914" y="329734"/>
                  </a:cubicBezTo>
                  <a:lnTo>
                    <a:pt x="135665" y="19722"/>
                  </a:lnTo>
                  <a:cubicBezTo>
                    <a:pt x="140791" y="19357"/>
                    <a:pt x="147160" y="19074"/>
                    <a:pt x="154548" y="19074"/>
                  </a:cubicBezTo>
                  <a:cubicBezTo>
                    <a:pt x="242124" y="19209"/>
                    <a:pt x="325710" y="55715"/>
                    <a:pt x="385326" y="119868"/>
                  </a:cubicBezTo>
                  <a:lnTo>
                    <a:pt x="389630" y="124414"/>
                  </a:lnTo>
                  <a:lnTo>
                    <a:pt x="389630" y="465314"/>
                  </a:lnTo>
                  <a:cubicBezTo>
                    <a:pt x="389630" y="465427"/>
                    <a:pt x="389559" y="465456"/>
                    <a:pt x="389473" y="465378"/>
                  </a:cubicBezTo>
                  <a:close/>
                  <a:moveTo>
                    <a:pt x="408680" y="124424"/>
                  </a:moveTo>
                  <a:lnTo>
                    <a:pt x="412989" y="119873"/>
                  </a:lnTo>
                  <a:cubicBezTo>
                    <a:pt x="472604" y="55715"/>
                    <a:pt x="556190" y="19206"/>
                    <a:pt x="643769" y="19072"/>
                  </a:cubicBezTo>
                  <a:cubicBezTo>
                    <a:pt x="651156" y="19072"/>
                    <a:pt x="657526" y="19357"/>
                    <a:pt x="662650" y="19720"/>
                  </a:cubicBezTo>
                  <a:lnTo>
                    <a:pt x="689401" y="329733"/>
                  </a:lnTo>
                  <a:cubicBezTo>
                    <a:pt x="642062" y="338459"/>
                    <a:pt x="512863" y="370065"/>
                    <a:pt x="408837" y="465378"/>
                  </a:cubicBezTo>
                  <a:cubicBezTo>
                    <a:pt x="408752" y="465456"/>
                    <a:pt x="408680" y="465427"/>
                    <a:pt x="408680" y="465310"/>
                  </a:cubicBezTo>
                  <a:close/>
                  <a:moveTo>
                    <a:pt x="408680" y="494354"/>
                  </a:moveTo>
                  <a:lnTo>
                    <a:pt x="408680" y="491704"/>
                  </a:lnTo>
                  <a:cubicBezTo>
                    <a:pt x="534081" y="367111"/>
                    <a:pt x="709904" y="345743"/>
                    <a:pt x="709904" y="345743"/>
                  </a:cubicBezTo>
                  <a:lnTo>
                    <a:pt x="687364" y="84533"/>
                  </a:lnTo>
                  <a:cubicBezTo>
                    <a:pt x="695063" y="83875"/>
                    <a:pt x="701760" y="83519"/>
                    <a:pt x="707164" y="83373"/>
                  </a:cubicBezTo>
                  <a:lnTo>
                    <a:pt x="734414" y="374478"/>
                  </a:lnTo>
                  <a:cubicBezTo>
                    <a:pt x="677401" y="376193"/>
                    <a:pt x="533511" y="391485"/>
                    <a:pt x="408836" y="494422"/>
                  </a:cubicBezTo>
                  <a:cubicBezTo>
                    <a:pt x="408751" y="494492"/>
                    <a:pt x="408680" y="494460"/>
                    <a:pt x="408680" y="494349"/>
                  </a:cubicBezTo>
                  <a:close/>
                  <a:moveTo>
                    <a:pt x="761573" y="414034"/>
                  </a:moveTo>
                  <a:cubicBezTo>
                    <a:pt x="690993" y="414034"/>
                    <a:pt x="554238" y="425464"/>
                    <a:pt x="431328" y="502059"/>
                  </a:cubicBezTo>
                  <a:cubicBezTo>
                    <a:pt x="430142" y="502875"/>
                    <a:pt x="428828" y="503488"/>
                    <a:pt x="427439" y="503869"/>
                  </a:cubicBezTo>
                  <a:cubicBezTo>
                    <a:pt x="427229" y="503551"/>
                    <a:pt x="429547" y="502164"/>
                    <a:pt x="430598" y="501342"/>
                  </a:cubicBezTo>
                  <a:cubicBezTo>
                    <a:pt x="560161" y="400054"/>
                    <a:pt x="709335" y="393345"/>
                    <a:pt x="746564" y="393347"/>
                  </a:cubicBezTo>
                  <a:cubicBezTo>
                    <a:pt x="752245" y="393347"/>
                    <a:pt x="755327" y="393503"/>
                    <a:pt x="755327" y="393503"/>
                  </a:cubicBezTo>
                  <a:lnTo>
                    <a:pt x="729835" y="121170"/>
                  </a:lnTo>
                  <a:cubicBezTo>
                    <a:pt x="738731" y="120703"/>
                    <a:pt x="746218" y="120503"/>
                    <a:pt x="751958" y="120452"/>
                  </a:cubicBezTo>
                  <a:lnTo>
                    <a:pt x="779173" y="414283"/>
                  </a:lnTo>
                  <a:cubicBezTo>
                    <a:pt x="774074" y="414132"/>
                    <a:pt x="768175" y="414030"/>
                    <a:pt x="761573" y="4140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AE1B92-59CF-4392-B058-86E809B77AEE}"/>
                </a:ext>
              </a:extLst>
            </p:cNvPr>
            <p:cNvSpPr/>
            <p:nvPr/>
          </p:nvSpPr>
          <p:spPr>
            <a:xfrm>
              <a:off x="11367842" y="1640765"/>
              <a:ext cx="96559" cy="114299"/>
            </a:xfrm>
            <a:custGeom>
              <a:avLst/>
              <a:gdLst>
                <a:gd name="connsiteX0" fmla="*/ 48280 w 96559"/>
                <a:gd name="connsiteY0" fmla="*/ 114300 h 114299"/>
                <a:gd name="connsiteX1" fmla="*/ 96560 w 96559"/>
                <a:gd name="connsiteY1" fmla="*/ 57134 h 114299"/>
                <a:gd name="connsiteX2" fmla="*/ 48280 w 96559"/>
                <a:gd name="connsiteY2" fmla="*/ 0 h 114299"/>
                <a:gd name="connsiteX3" fmla="*/ 0 w 96559"/>
                <a:gd name="connsiteY3" fmla="*/ 57134 h 114299"/>
                <a:gd name="connsiteX4" fmla="*/ 48280 w 96559"/>
                <a:gd name="connsiteY4" fmla="*/ 114300 h 114299"/>
                <a:gd name="connsiteX5" fmla="*/ 48292 w 96559"/>
                <a:gd name="connsiteY5" fmla="*/ 41654 h 114299"/>
                <a:gd name="connsiteX6" fmla="*/ 62262 w 96559"/>
                <a:gd name="connsiteY6" fmla="*/ 57137 h 114299"/>
                <a:gd name="connsiteX7" fmla="*/ 48292 w 96559"/>
                <a:gd name="connsiteY7" fmla="*/ 72621 h 114299"/>
                <a:gd name="connsiteX8" fmla="*/ 34319 w 96559"/>
                <a:gd name="connsiteY8" fmla="*/ 57137 h 114299"/>
                <a:gd name="connsiteX9" fmla="*/ 48292 w 96559"/>
                <a:gd name="connsiteY9" fmla="*/ 41654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59" h="114299">
                  <a:moveTo>
                    <a:pt x="48280" y="114300"/>
                  </a:moveTo>
                  <a:cubicBezTo>
                    <a:pt x="55417" y="89196"/>
                    <a:pt x="73004" y="68372"/>
                    <a:pt x="96560" y="57134"/>
                  </a:cubicBezTo>
                  <a:cubicBezTo>
                    <a:pt x="73012" y="45901"/>
                    <a:pt x="55427" y="25091"/>
                    <a:pt x="48280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3"/>
                    <a:pt x="41164" y="89184"/>
                    <a:pt x="48280" y="114300"/>
                  </a:cubicBezTo>
                  <a:close/>
                  <a:moveTo>
                    <a:pt x="48292" y="41654"/>
                  </a:moveTo>
                  <a:cubicBezTo>
                    <a:pt x="52442" y="47250"/>
                    <a:pt x="57120" y="52435"/>
                    <a:pt x="62262" y="57137"/>
                  </a:cubicBezTo>
                  <a:cubicBezTo>
                    <a:pt x="57119" y="61838"/>
                    <a:pt x="52442" y="67024"/>
                    <a:pt x="48292" y="72621"/>
                  </a:cubicBezTo>
                  <a:cubicBezTo>
                    <a:pt x="44143" y="67023"/>
                    <a:pt x="39464" y="61837"/>
                    <a:pt x="34319" y="57137"/>
                  </a:cubicBezTo>
                  <a:cubicBezTo>
                    <a:pt x="39463" y="52436"/>
                    <a:pt x="44143" y="47251"/>
                    <a:pt x="48292" y="416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4CE39-0910-4502-829A-B8A688A69D9E}"/>
                </a:ext>
              </a:extLst>
            </p:cNvPr>
            <p:cNvSpPr/>
            <p:nvPr/>
          </p:nvSpPr>
          <p:spPr>
            <a:xfrm>
              <a:off x="10758410" y="1850315"/>
              <a:ext cx="96560" cy="114299"/>
            </a:xfrm>
            <a:custGeom>
              <a:avLst/>
              <a:gdLst>
                <a:gd name="connsiteX0" fmla="*/ 48281 w 96560"/>
                <a:gd name="connsiteY0" fmla="*/ 114300 h 114299"/>
                <a:gd name="connsiteX1" fmla="*/ 96561 w 96560"/>
                <a:gd name="connsiteY1" fmla="*/ 57134 h 114299"/>
                <a:gd name="connsiteX2" fmla="*/ 48281 w 96560"/>
                <a:gd name="connsiteY2" fmla="*/ 0 h 114299"/>
                <a:gd name="connsiteX3" fmla="*/ 0 w 96560"/>
                <a:gd name="connsiteY3" fmla="*/ 57134 h 114299"/>
                <a:gd name="connsiteX4" fmla="*/ 48281 w 96560"/>
                <a:gd name="connsiteY4" fmla="*/ 114300 h 114299"/>
                <a:gd name="connsiteX5" fmla="*/ 48293 w 96560"/>
                <a:gd name="connsiteY5" fmla="*/ 41656 h 114299"/>
                <a:gd name="connsiteX6" fmla="*/ 62263 w 96560"/>
                <a:gd name="connsiteY6" fmla="*/ 57137 h 114299"/>
                <a:gd name="connsiteX7" fmla="*/ 48293 w 96560"/>
                <a:gd name="connsiteY7" fmla="*/ 72621 h 114299"/>
                <a:gd name="connsiteX8" fmla="*/ 34320 w 96560"/>
                <a:gd name="connsiteY8" fmla="*/ 57137 h 114299"/>
                <a:gd name="connsiteX9" fmla="*/ 48293 w 96560"/>
                <a:gd name="connsiteY9" fmla="*/ 41656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60" h="114299">
                  <a:moveTo>
                    <a:pt x="48281" y="114300"/>
                  </a:moveTo>
                  <a:cubicBezTo>
                    <a:pt x="55418" y="89195"/>
                    <a:pt x="73004" y="68371"/>
                    <a:pt x="96561" y="57134"/>
                  </a:cubicBezTo>
                  <a:cubicBezTo>
                    <a:pt x="73013" y="45902"/>
                    <a:pt x="55428" y="25092"/>
                    <a:pt x="48281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2"/>
                    <a:pt x="41165" y="89184"/>
                    <a:pt x="48281" y="114300"/>
                  </a:cubicBezTo>
                  <a:close/>
                  <a:moveTo>
                    <a:pt x="48293" y="41656"/>
                  </a:moveTo>
                  <a:cubicBezTo>
                    <a:pt x="52443" y="47252"/>
                    <a:pt x="57121" y="52436"/>
                    <a:pt x="62263" y="57137"/>
                  </a:cubicBezTo>
                  <a:cubicBezTo>
                    <a:pt x="57120" y="61838"/>
                    <a:pt x="52442" y="67024"/>
                    <a:pt x="48293" y="72621"/>
                  </a:cubicBezTo>
                  <a:cubicBezTo>
                    <a:pt x="44144" y="67023"/>
                    <a:pt x="39465" y="61837"/>
                    <a:pt x="34320" y="57137"/>
                  </a:cubicBezTo>
                  <a:cubicBezTo>
                    <a:pt x="39463" y="52436"/>
                    <a:pt x="44142" y="47252"/>
                    <a:pt x="48293" y="416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46DA96-0320-4B8E-B6E9-F097DC62D8B5}"/>
                </a:ext>
              </a:extLst>
            </p:cNvPr>
            <p:cNvSpPr/>
            <p:nvPr/>
          </p:nvSpPr>
          <p:spPr>
            <a:xfrm>
              <a:off x="10860228" y="1659815"/>
              <a:ext cx="80467" cy="95249"/>
            </a:xfrm>
            <a:custGeom>
              <a:avLst/>
              <a:gdLst>
                <a:gd name="connsiteX0" fmla="*/ 40234 w 80467"/>
                <a:gd name="connsiteY0" fmla="*/ 95250 h 95249"/>
                <a:gd name="connsiteX1" fmla="*/ 80467 w 80467"/>
                <a:gd name="connsiteY1" fmla="*/ 47614 h 95249"/>
                <a:gd name="connsiteX2" fmla="*/ 40234 w 80467"/>
                <a:gd name="connsiteY2" fmla="*/ 0 h 95249"/>
                <a:gd name="connsiteX3" fmla="*/ 0 w 80467"/>
                <a:gd name="connsiteY3" fmla="*/ 47614 h 95249"/>
                <a:gd name="connsiteX4" fmla="*/ 40234 w 80467"/>
                <a:gd name="connsiteY4" fmla="*/ 95250 h 95249"/>
                <a:gd name="connsiteX5" fmla="*/ 40243 w 80467"/>
                <a:gd name="connsiteY5" fmla="*/ 39884 h 95249"/>
                <a:gd name="connsiteX6" fmla="*/ 47271 w 80467"/>
                <a:gd name="connsiteY6" fmla="*/ 47614 h 95249"/>
                <a:gd name="connsiteX7" fmla="*/ 40243 w 80467"/>
                <a:gd name="connsiteY7" fmla="*/ 55348 h 95249"/>
                <a:gd name="connsiteX8" fmla="*/ 33216 w 80467"/>
                <a:gd name="connsiteY8" fmla="*/ 47614 h 95249"/>
                <a:gd name="connsiteX9" fmla="*/ 40243 w 80467"/>
                <a:gd name="connsiteY9" fmla="*/ 39884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49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2"/>
                    <a:pt x="46191" y="20910"/>
                    <a:pt x="40234" y="0"/>
                  </a:cubicBezTo>
                  <a:cubicBezTo>
                    <a:pt x="34295" y="20919"/>
                    <a:pt x="19635" y="38267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90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8"/>
                    <a:pt x="33216" y="47614"/>
                  </a:cubicBezTo>
                  <a:cubicBezTo>
                    <a:pt x="35701" y="45170"/>
                    <a:pt x="38047" y="42590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8C5980-3348-4FD0-A3A8-BF5AE01406F0}"/>
                </a:ext>
              </a:extLst>
            </p:cNvPr>
            <p:cNvSpPr/>
            <p:nvPr/>
          </p:nvSpPr>
          <p:spPr>
            <a:xfrm>
              <a:off x="11488878" y="1812215"/>
              <a:ext cx="80467" cy="95250"/>
            </a:xfrm>
            <a:custGeom>
              <a:avLst/>
              <a:gdLst>
                <a:gd name="connsiteX0" fmla="*/ 40234 w 80467"/>
                <a:gd name="connsiteY0" fmla="*/ 95250 h 95250"/>
                <a:gd name="connsiteX1" fmla="*/ 80467 w 80467"/>
                <a:gd name="connsiteY1" fmla="*/ 47614 h 95250"/>
                <a:gd name="connsiteX2" fmla="*/ 40234 w 80467"/>
                <a:gd name="connsiteY2" fmla="*/ 0 h 95250"/>
                <a:gd name="connsiteX3" fmla="*/ 0 w 80467"/>
                <a:gd name="connsiteY3" fmla="*/ 47614 h 95250"/>
                <a:gd name="connsiteX4" fmla="*/ 40234 w 80467"/>
                <a:gd name="connsiteY4" fmla="*/ 95250 h 95250"/>
                <a:gd name="connsiteX5" fmla="*/ 40243 w 80467"/>
                <a:gd name="connsiteY5" fmla="*/ 39884 h 95250"/>
                <a:gd name="connsiteX6" fmla="*/ 47271 w 80467"/>
                <a:gd name="connsiteY6" fmla="*/ 47614 h 95250"/>
                <a:gd name="connsiteX7" fmla="*/ 40243 w 80467"/>
                <a:gd name="connsiteY7" fmla="*/ 55348 h 95250"/>
                <a:gd name="connsiteX8" fmla="*/ 33216 w 80467"/>
                <a:gd name="connsiteY8" fmla="*/ 47614 h 95250"/>
                <a:gd name="connsiteX9" fmla="*/ 40243 w 80467"/>
                <a:gd name="connsiteY9" fmla="*/ 398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50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1"/>
                    <a:pt x="46190" y="20909"/>
                    <a:pt x="40234" y="0"/>
                  </a:cubicBezTo>
                  <a:cubicBezTo>
                    <a:pt x="34295" y="20919"/>
                    <a:pt x="19635" y="38268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89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9"/>
                    <a:pt x="33216" y="47614"/>
                  </a:cubicBezTo>
                  <a:cubicBezTo>
                    <a:pt x="35701" y="45170"/>
                    <a:pt x="38047" y="42589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AF99CF-5E69-4E1C-89D9-B378BABC71A8}"/>
                </a:ext>
              </a:extLst>
            </p:cNvPr>
            <p:cNvSpPr/>
            <p:nvPr/>
          </p:nvSpPr>
          <p:spPr>
            <a:xfrm>
              <a:off x="11159771" y="1650290"/>
              <a:ext cx="19050" cy="57149"/>
            </a:xfrm>
            <a:custGeom>
              <a:avLst/>
              <a:gdLst>
                <a:gd name="connsiteX0" fmla="*/ 9525 w 19050"/>
                <a:gd name="connsiteY0" fmla="*/ 57150 h 57149"/>
                <a:gd name="connsiteX1" fmla="*/ 19050 w 19050"/>
                <a:gd name="connsiteY1" fmla="*/ 47625 h 57149"/>
                <a:gd name="connsiteX2" fmla="*/ 19050 w 19050"/>
                <a:gd name="connsiteY2" fmla="*/ 9525 h 57149"/>
                <a:gd name="connsiteX3" fmla="*/ 9525 w 19050"/>
                <a:gd name="connsiteY3" fmla="*/ 0 h 57149"/>
                <a:gd name="connsiteX4" fmla="*/ 0 w 19050"/>
                <a:gd name="connsiteY4" fmla="*/ 9525 h 57149"/>
                <a:gd name="connsiteX5" fmla="*/ 0 w 19050"/>
                <a:gd name="connsiteY5" fmla="*/ 47625 h 57149"/>
                <a:gd name="connsiteX6" fmla="*/ 9525 w 19050"/>
                <a:gd name="connsiteY6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57149">
                  <a:moveTo>
                    <a:pt x="9525" y="57150"/>
                  </a:moveTo>
                  <a:cubicBezTo>
                    <a:pt x="14786" y="57150"/>
                    <a:pt x="19050" y="52885"/>
                    <a:pt x="19050" y="47625"/>
                  </a:cubicBezTo>
                  <a:lnTo>
                    <a:pt x="19050" y="9525"/>
                  </a:lnTo>
                  <a:cubicBezTo>
                    <a:pt x="19050" y="4265"/>
                    <a:pt x="14786" y="0"/>
                    <a:pt x="9525" y="0"/>
                  </a:cubicBezTo>
                  <a:cubicBezTo>
                    <a:pt x="4264" y="0"/>
                    <a:pt x="0" y="4265"/>
                    <a:pt x="0" y="9525"/>
                  </a:cubicBezTo>
                  <a:lnTo>
                    <a:pt x="0" y="47625"/>
                  </a:lnTo>
                  <a:cubicBezTo>
                    <a:pt x="0" y="52885"/>
                    <a:pt x="4264" y="57150"/>
                    <a:pt x="9525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2756C7-90C1-4F32-B06B-DDC3F4630E84}"/>
                </a:ext>
              </a:extLst>
            </p:cNvPr>
            <p:cNvSpPr/>
            <p:nvPr/>
          </p:nvSpPr>
          <p:spPr>
            <a:xfrm>
              <a:off x="11159771" y="1878890"/>
              <a:ext cx="19050" cy="114299"/>
            </a:xfrm>
            <a:custGeom>
              <a:avLst/>
              <a:gdLst>
                <a:gd name="connsiteX0" fmla="*/ 9525 w 19050"/>
                <a:gd name="connsiteY0" fmla="*/ 114300 h 114299"/>
                <a:gd name="connsiteX1" fmla="*/ 19050 w 19050"/>
                <a:gd name="connsiteY1" fmla="*/ 104775 h 114299"/>
                <a:gd name="connsiteX2" fmla="*/ 19050 w 19050"/>
                <a:gd name="connsiteY2" fmla="*/ 9525 h 114299"/>
                <a:gd name="connsiteX3" fmla="*/ 9525 w 19050"/>
                <a:gd name="connsiteY3" fmla="*/ 0 h 114299"/>
                <a:gd name="connsiteX4" fmla="*/ 0 w 19050"/>
                <a:gd name="connsiteY4" fmla="*/ 9525 h 114299"/>
                <a:gd name="connsiteX5" fmla="*/ 0 w 19050"/>
                <a:gd name="connsiteY5" fmla="*/ 104775 h 114299"/>
                <a:gd name="connsiteX6" fmla="*/ 9525 w 19050"/>
                <a:gd name="connsiteY6" fmla="*/ 114300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299">
                  <a:moveTo>
                    <a:pt x="9525" y="114300"/>
                  </a:moveTo>
                  <a:cubicBezTo>
                    <a:pt x="14786" y="114300"/>
                    <a:pt x="19050" y="110036"/>
                    <a:pt x="19050" y="10477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04775"/>
                  </a:lnTo>
                  <a:cubicBezTo>
                    <a:pt x="0" y="110036"/>
                    <a:pt x="4264" y="114300"/>
                    <a:pt x="9525" y="114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E954D9-0738-452E-A49D-A11CB1ECBB01}"/>
                </a:ext>
              </a:extLst>
            </p:cNvPr>
            <p:cNvSpPr/>
            <p:nvPr/>
          </p:nvSpPr>
          <p:spPr>
            <a:xfrm>
              <a:off x="11159771" y="1745540"/>
              <a:ext cx="19050" cy="95250"/>
            </a:xfrm>
            <a:custGeom>
              <a:avLst/>
              <a:gdLst>
                <a:gd name="connsiteX0" fmla="*/ 9525 w 19050"/>
                <a:gd name="connsiteY0" fmla="*/ 95250 h 95250"/>
                <a:gd name="connsiteX1" fmla="*/ 19050 w 19050"/>
                <a:gd name="connsiteY1" fmla="*/ 85725 h 95250"/>
                <a:gd name="connsiteX2" fmla="*/ 19050 w 19050"/>
                <a:gd name="connsiteY2" fmla="*/ 9525 h 95250"/>
                <a:gd name="connsiteX3" fmla="*/ 9525 w 19050"/>
                <a:gd name="connsiteY3" fmla="*/ 0 h 95250"/>
                <a:gd name="connsiteX4" fmla="*/ 0 w 19050"/>
                <a:gd name="connsiteY4" fmla="*/ 9525 h 95250"/>
                <a:gd name="connsiteX5" fmla="*/ 0 w 19050"/>
                <a:gd name="connsiteY5" fmla="*/ 85725 h 95250"/>
                <a:gd name="connsiteX6" fmla="*/ 9525 w 19050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95250">
                  <a:moveTo>
                    <a:pt x="9525" y="95250"/>
                  </a:moveTo>
                  <a:cubicBezTo>
                    <a:pt x="14786" y="95250"/>
                    <a:pt x="19050" y="90986"/>
                    <a:pt x="19050" y="8572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85725"/>
                  </a:lnTo>
                  <a:cubicBezTo>
                    <a:pt x="0" y="90986"/>
                    <a:pt x="4264" y="95250"/>
                    <a:pt x="9525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C2AE56-13DE-475F-ADED-9D05580D6188}"/>
                </a:ext>
              </a:extLst>
            </p:cNvPr>
            <p:cNvSpPr/>
            <p:nvPr/>
          </p:nvSpPr>
          <p:spPr>
            <a:xfrm>
              <a:off x="11292864" y="1721307"/>
              <a:ext cx="31209" cy="74904"/>
            </a:xfrm>
            <a:custGeom>
              <a:avLst/>
              <a:gdLst>
                <a:gd name="connsiteX0" fmla="*/ 7503 w 31209"/>
                <a:gd name="connsiteY0" fmla="*/ 74683 h 74904"/>
                <a:gd name="connsiteX1" fmla="*/ 18840 w 31209"/>
                <a:gd name="connsiteY1" fmla="*/ 67410 h 74904"/>
                <a:gd name="connsiteX2" fmla="*/ 18842 w 31209"/>
                <a:gd name="connsiteY2" fmla="*/ 67402 h 74904"/>
                <a:gd name="connsiteX3" fmla="*/ 30990 w 31209"/>
                <a:gd name="connsiteY3" fmla="*/ 11556 h 74904"/>
                <a:gd name="connsiteX4" fmla="*/ 23705 w 31209"/>
                <a:gd name="connsiteY4" fmla="*/ 220 h 74904"/>
                <a:gd name="connsiteX5" fmla="*/ 12368 w 31209"/>
                <a:gd name="connsiteY5" fmla="*/ 7505 h 74904"/>
                <a:gd name="connsiteX6" fmla="*/ 220 w 31209"/>
                <a:gd name="connsiteY6" fmla="*/ 63351 h 74904"/>
                <a:gd name="connsiteX7" fmla="*/ 7503 w 31209"/>
                <a:gd name="connsiteY7" fmla="*/ 7468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9" h="74904">
                  <a:moveTo>
                    <a:pt x="7503" y="74683"/>
                  </a:moveTo>
                  <a:cubicBezTo>
                    <a:pt x="12642" y="75805"/>
                    <a:pt x="17718" y="72549"/>
                    <a:pt x="18840" y="67410"/>
                  </a:cubicBezTo>
                  <a:cubicBezTo>
                    <a:pt x="18841" y="67407"/>
                    <a:pt x="18841" y="67405"/>
                    <a:pt x="18842" y="67402"/>
                  </a:cubicBezTo>
                  <a:lnTo>
                    <a:pt x="30990" y="11556"/>
                  </a:lnTo>
                  <a:cubicBezTo>
                    <a:pt x="32108" y="6414"/>
                    <a:pt x="28847" y="1338"/>
                    <a:pt x="23705" y="220"/>
                  </a:cubicBezTo>
                  <a:cubicBezTo>
                    <a:pt x="18562" y="-899"/>
                    <a:pt x="13486" y="2363"/>
                    <a:pt x="12368" y="7505"/>
                  </a:cubicBezTo>
                  <a:lnTo>
                    <a:pt x="220" y="63351"/>
                  </a:lnTo>
                  <a:cubicBezTo>
                    <a:pt x="-899" y="68492"/>
                    <a:pt x="2362" y="73565"/>
                    <a:pt x="7503" y="746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E508BF-4DEA-45EB-9895-D42719DB0AA4}"/>
                </a:ext>
              </a:extLst>
            </p:cNvPr>
            <p:cNvSpPr/>
            <p:nvPr/>
          </p:nvSpPr>
          <p:spPr>
            <a:xfrm>
              <a:off x="11264541" y="1832998"/>
              <a:ext cx="35245" cy="93521"/>
            </a:xfrm>
            <a:custGeom>
              <a:avLst/>
              <a:gdLst>
                <a:gd name="connsiteX0" fmla="*/ 7512 w 35245"/>
                <a:gd name="connsiteY0" fmla="*/ 93300 h 93521"/>
                <a:gd name="connsiteX1" fmla="*/ 18836 w 35245"/>
                <a:gd name="connsiteY1" fmla="*/ 86036 h 93521"/>
                <a:gd name="connsiteX2" fmla="*/ 18841 w 35245"/>
                <a:gd name="connsiteY2" fmla="*/ 86015 h 93521"/>
                <a:gd name="connsiteX3" fmla="*/ 35026 w 35245"/>
                <a:gd name="connsiteY3" fmla="*/ 11554 h 93521"/>
                <a:gd name="connsiteX4" fmla="*/ 27739 w 35245"/>
                <a:gd name="connsiteY4" fmla="*/ 219 h 93521"/>
                <a:gd name="connsiteX5" fmla="*/ 16404 w 35245"/>
                <a:gd name="connsiteY5" fmla="*/ 7508 h 93521"/>
                <a:gd name="connsiteX6" fmla="*/ 219 w 35245"/>
                <a:gd name="connsiteY6" fmla="*/ 81968 h 93521"/>
                <a:gd name="connsiteX7" fmla="*/ 7505 w 35245"/>
                <a:gd name="connsiteY7" fmla="*/ 93298 h 93521"/>
                <a:gd name="connsiteX8" fmla="*/ 7512 w 35245"/>
                <a:gd name="connsiteY8" fmla="*/ 93300 h 9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5" h="93521">
                  <a:moveTo>
                    <a:pt x="7512" y="93300"/>
                  </a:moveTo>
                  <a:cubicBezTo>
                    <a:pt x="12645" y="94421"/>
                    <a:pt x="17715" y="91169"/>
                    <a:pt x="18836" y="86036"/>
                  </a:cubicBezTo>
                  <a:cubicBezTo>
                    <a:pt x="18838" y="86029"/>
                    <a:pt x="18839" y="86021"/>
                    <a:pt x="18841" y="86015"/>
                  </a:cubicBezTo>
                  <a:lnTo>
                    <a:pt x="35026" y="11554"/>
                  </a:lnTo>
                  <a:cubicBezTo>
                    <a:pt x="36144" y="6411"/>
                    <a:pt x="32880" y="1337"/>
                    <a:pt x="27739" y="219"/>
                  </a:cubicBezTo>
                  <a:cubicBezTo>
                    <a:pt x="22596" y="-898"/>
                    <a:pt x="17521" y="2365"/>
                    <a:pt x="16404" y="7508"/>
                  </a:cubicBezTo>
                  <a:lnTo>
                    <a:pt x="219" y="81968"/>
                  </a:lnTo>
                  <a:cubicBezTo>
                    <a:pt x="-898" y="87109"/>
                    <a:pt x="2364" y="92182"/>
                    <a:pt x="7505" y="93298"/>
                  </a:cubicBezTo>
                  <a:cubicBezTo>
                    <a:pt x="7507" y="93299"/>
                    <a:pt x="7510" y="93299"/>
                    <a:pt x="7512" y="93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1F4E13-64ED-42B8-8320-D9A7CC8D770D}"/>
                </a:ext>
              </a:extLst>
            </p:cNvPr>
            <p:cNvSpPr/>
            <p:nvPr/>
          </p:nvSpPr>
          <p:spPr>
            <a:xfrm>
              <a:off x="11359790" y="1794367"/>
              <a:ext cx="84020" cy="113097"/>
            </a:xfrm>
            <a:custGeom>
              <a:avLst/>
              <a:gdLst>
                <a:gd name="connsiteX0" fmla="*/ 9521 w 84020"/>
                <a:gd name="connsiteY0" fmla="*/ 113097 h 113097"/>
                <a:gd name="connsiteX1" fmla="*/ 17372 w 84020"/>
                <a:gd name="connsiteY1" fmla="*/ 108986 h 113097"/>
                <a:gd name="connsiteX2" fmla="*/ 82332 w 84020"/>
                <a:gd name="connsiteY2" fmla="*/ 14943 h 113097"/>
                <a:gd name="connsiteX3" fmla="*/ 79904 w 84020"/>
                <a:gd name="connsiteY3" fmla="*/ 1688 h 113097"/>
                <a:gd name="connsiteX4" fmla="*/ 66649 w 84020"/>
                <a:gd name="connsiteY4" fmla="*/ 4116 h 113097"/>
                <a:gd name="connsiteX5" fmla="*/ 1689 w 84020"/>
                <a:gd name="connsiteY5" fmla="*/ 98159 h 113097"/>
                <a:gd name="connsiteX6" fmla="*/ 4113 w 84020"/>
                <a:gd name="connsiteY6" fmla="*/ 111410 h 113097"/>
                <a:gd name="connsiteX7" fmla="*/ 9520 w 84020"/>
                <a:gd name="connsiteY7" fmla="*/ 113097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0" h="113097">
                  <a:moveTo>
                    <a:pt x="9521" y="113097"/>
                  </a:moveTo>
                  <a:cubicBezTo>
                    <a:pt x="12655" y="113102"/>
                    <a:pt x="15590" y="111565"/>
                    <a:pt x="17372" y="108986"/>
                  </a:cubicBezTo>
                  <a:lnTo>
                    <a:pt x="82332" y="14943"/>
                  </a:lnTo>
                  <a:cubicBezTo>
                    <a:pt x="85322" y="10612"/>
                    <a:pt x="84235" y="4678"/>
                    <a:pt x="79904" y="1688"/>
                  </a:cubicBezTo>
                  <a:cubicBezTo>
                    <a:pt x="75573" y="-1302"/>
                    <a:pt x="69639" y="-215"/>
                    <a:pt x="66649" y="4116"/>
                  </a:cubicBezTo>
                  <a:lnTo>
                    <a:pt x="1689" y="98159"/>
                  </a:lnTo>
                  <a:cubicBezTo>
                    <a:pt x="-1301" y="102487"/>
                    <a:pt x="-215" y="108421"/>
                    <a:pt x="4113" y="111410"/>
                  </a:cubicBezTo>
                  <a:cubicBezTo>
                    <a:pt x="5702" y="112508"/>
                    <a:pt x="7588" y="113096"/>
                    <a:pt x="9520" y="113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6626AE-6405-4679-8CF1-A956E1B142C4}"/>
                </a:ext>
              </a:extLst>
            </p:cNvPr>
            <p:cNvSpPr/>
            <p:nvPr/>
          </p:nvSpPr>
          <p:spPr>
            <a:xfrm>
              <a:off x="11034759" y="1814382"/>
              <a:ext cx="39291" cy="112136"/>
            </a:xfrm>
            <a:custGeom>
              <a:avLst/>
              <a:gdLst>
                <a:gd name="connsiteX0" fmla="*/ 219 w 39291"/>
                <a:gd name="connsiteY0" fmla="*/ 11554 h 112136"/>
                <a:gd name="connsiteX1" fmla="*/ 20451 w 39291"/>
                <a:gd name="connsiteY1" fmla="*/ 104629 h 112136"/>
                <a:gd name="connsiteX2" fmla="*/ 31785 w 39291"/>
                <a:gd name="connsiteY2" fmla="*/ 111917 h 112136"/>
                <a:gd name="connsiteX3" fmla="*/ 39073 w 39291"/>
                <a:gd name="connsiteY3" fmla="*/ 100583 h 112136"/>
                <a:gd name="connsiteX4" fmla="*/ 18842 w 39291"/>
                <a:gd name="connsiteY4" fmla="*/ 7508 h 112136"/>
                <a:gd name="connsiteX5" fmla="*/ 7508 w 39291"/>
                <a:gd name="connsiteY5" fmla="*/ 219 h 112136"/>
                <a:gd name="connsiteX6" fmla="*/ 219 w 39291"/>
                <a:gd name="connsiteY6" fmla="*/ 11554 h 1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1" h="112136">
                  <a:moveTo>
                    <a:pt x="219" y="11554"/>
                  </a:moveTo>
                  <a:lnTo>
                    <a:pt x="20451" y="104629"/>
                  </a:lnTo>
                  <a:cubicBezTo>
                    <a:pt x="21569" y="109772"/>
                    <a:pt x="26643" y="113034"/>
                    <a:pt x="31785" y="111917"/>
                  </a:cubicBezTo>
                  <a:cubicBezTo>
                    <a:pt x="36928" y="110800"/>
                    <a:pt x="40190" y="105726"/>
                    <a:pt x="39073" y="100583"/>
                  </a:cubicBezTo>
                  <a:lnTo>
                    <a:pt x="18842" y="7508"/>
                  </a:lnTo>
                  <a:cubicBezTo>
                    <a:pt x="17724" y="2365"/>
                    <a:pt x="12649" y="-898"/>
                    <a:pt x="7508" y="219"/>
                  </a:cubicBezTo>
                  <a:cubicBezTo>
                    <a:pt x="2365" y="1337"/>
                    <a:pt x="-898" y="6411"/>
                    <a:pt x="219" y="115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D72728-AD99-4E74-A1C5-EF2F3774CB57}"/>
                </a:ext>
              </a:extLst>
            </p:cNvPr>
            <p:cNvSpPr/>
            <p:nvPr/>
          </p:nvSpPr>
          <p:spPr>
            <a:xfrm>
              <a:off x="11014517" y="1721307"/>
              <a:ext cx="27163" cy="56291"/>
            </a:xfrm>
            <a:custGeom>
              <a:avLst/>
              <a:gdLst>
                <a:gd name="connsiteX0" fmla="*/ 8322 w 27163"/>
                <a:gd name="connsiteY0" fmla="*/ 48787 h 56291"/>
                <a:gd name="connsiteX1" fmla="*/ 19658 w 27163"/>
                <a:gd name="connsiteY1" fmla="*/ 56072 h 56291"/>
                <a:gd name="connsiteX2" fmla="*/ 26944 w 27163"/>
                <a:gd name="connsiteY2" fmla="*/ 44736 h 56291"/>
                <a:gd name="connsiteX3" fmla="*/ 18842 w 27163"/>
                <a:gd name="connsiteY3" fmla="*/ 7505 h 56291"/>
                <a:gd name="connsiteX4" fmla="*/ 7505 w 27163"/>
                <a:gd name="connsiteY4" fmla="*/ 220 h 56291"/>
                <a:gd name="connsiteX5" fmla="*/ 220 w 27163"/>
                <a:gd name="connsiteY5" fmla="*/ 11556 h 5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" h="56291">
                  <a:moveTo>
                    <a:pt x="8322" y="48787"/>
                  </a:moveTo>
                  <a:cubicBezTo>
                    <a:pt x="9440" y="53929"/>
                    <a:pt x="14516" y="57191"/>
                    <a:pt x="19658" y="56072"/>
                  </a:cubicBezTo>
                  <a:cubicBezTo>
                    <a:pt x="24801" y="54954"/>
                    <a:pt x="28062" y="49878"/>
                    <a:pt x="26944" y="44736"/>
                  </a:cubicBezTo>
                  <a:lnTo>
                    <a:pt x="18842" y="7505"/>
                  </a:lnTo>
                  <a:cubicBezTo>
                    <a:pt x="17724" y="2363"/>
                    <a:pt x="12648" y="-899"/>
                    <a:pt x="7505" y="220"/>
                  </a:cubicBezTo>
                  <a:cubicBezTo>
                    <a:pt x="2363" y="1338"/>
                    <a:pt x="-899" y="6414"/>
                    <a:pt x="220" y="115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C65611-9695-4E22-93B9-AF3753C70009}"/>
                </a:ext>
              </a:extLst>
            </p:cNvPr>
            <p:cNvSpPr/>
            <p:nvPr/>
          </p:nvSpPr>
          <p:spPr>
            <a:xfrm>
              <a:off x="10894781" y="1794369"/>
              <a:ext cx="84014" cy="113099"/>
            </a:xfrm>
            <a:custGeom>
              <a:avLst/>
              <a:gdLst>
                <a:gd name="connsiteX0" fmla="*/ 4112 w 84014"/>
                <a:gd name="connsiteY0" fmla="*/ 1691 h 113099"/>
                <a:gd name="connsiteX1" fmla="*/ 1684 w 84014"/>
                <a:gd name="connsiteY1" fmla="*/ 14941 h 113099"/>
                <a:gd name="connsiteX2" fmla="*/ 66645 w 84014"/>
                <a:gd name="connsiteY2" fmla="*/ 108984 h 113099"/>
                <a:gd name="connsiteX3" fmla="*/ 79899 w 84014"/>
                <a:gd name="connsiteY3" fmla="*/ 111412 h 113099"/>
                <a:gd name="connsiteX4" fmla="*/ 82327 w 84014"/>
                <a:gd name="connsiteY4" fmla="*/ 98157 h 113099"/>
                <a:gd name="connsiteX5" fmla="*/ 17366 w 84014"/>
                <a:gd name="connsiteY5" fmla="*/ 4114 h 113099"/>
                <a:gd name="connsiteX6" fmla="*/ 4116 w 84014"/>
                <a:gd name="connsiteY6" fmla="*/ 1688 h 113099"/>
                <a:gd name="connsiteX7" fmla="*/ 4112 w 84014"/>
                <a:gd name="connsiteY7" fmla="*/ 1691 h 1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4" h="113099">
                  <a:moveTo>
                    <a:pt x="4112" y="1691"/>
                  </a:moveTo>
                  <a:cubicBezTo>
                    <a:pt x="-213" y="4682"/>
                    <a:pt x="-1300" y="10611"/>
                    <a:pt x="1684" y="14941"/>
                  </a:cubicBezTo>
                  <a:lnTo>
                    <a:pt x="66645" y="108984"/>
                  </a:lnTo>
                  <a:cubicBezTo>
                    <a:pt x="69635" y="113314"/>
                    <a:pt x="75569" y="114401"/>
                    <a:pt x="79899" y="111412"/>
                  </a:cubicBezTo>
                  <a:cubicBezTo>
                    <a:pt x="84230" y="108422"/>
                    <a:pt x="85316" y="102487"/>
                    <a:pt x="82327" y="98157"/>
                  </a:cubicBezTo>
                  <a:lnTo>
                    <a:pt x="17366" y="4114"/>
                  </a:lnTo>
                  <a:cubicBezTo>
                    <a:pt x="14377" y="-215"/>
                    <a:pt x="8445" y="-1301"/>
                    <a:pt x="4116" y="1688"/>
                  </a:cubicBezTo>
                  <a:cubicBezTo>
                    <a:pt x="4115" y="1689"/>
                    <a:pt x="4113" y="1690"/>
                    <a:pt x="4112" y="16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98E01-DE48-49F4-8684-A4A7DDA655B8}"/>
              </a:ext>
            </a:extLst>
          </p:cNvPr>
          <p:cNvGrpSpPr/>
          <p:nvPr/>
        </p:nvGrpSpPr>
        <p:grpSpPr>
          <a:xfrm>
            <a:off x="10849910" y="5993451"/>
            <a:ext cx="804960" cy="481738"/>
            <a:chOff x="2304789" y="1467633"/>
            <a:chExt cx="5536504" cy="3419599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59F94B5-B325-426D-8D82-A304173FF082}"/>
                </a:ext>
              </a:extLst>
            </p:cNvPr>
            <p:cNvSpPr/>
            <p:nvPr/>
          </p:nvSpPr>
          <p:spPr>
            <a:xfrm>
              <a:off x="2304789" y="1503123"/>
              <a:ext cx="958993" cy="826718"/>
            </a:xfrm>
            <a:prstGeom prst="triangle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B92CF-9A9A-47B2-95E8-9A86150DFE1C}"/>
                </a:ext>
              </a:extLst>
            </p:cNvPr>
            <p:cNvSpPr/>
            <p:nvPr/>
          </p:nvSpPr>
          <p:spPr>
            <a:xfrm>
              <a:off x="2304789" y="2329841"/>
              <a:ext cx="958993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D62FDFE-DA92-4552-B465-8FB25F47B314}"/>
                </a:ext>
              </a:extLst>
            </p:cNvPr>
            <p:cNvSpPr/>
            <p:nvPr/>
          </p:nvSpPr>
          <p:spPr>
            <a:xfrm>
              <a:off x="2784285" y="1467633"/>
              <a:ext cx="5057008" cy="862208"/>
            </a:xfrm>
            <a:custGeom>
              <a:avLst/>
              <a:gdLst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0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475989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12526 h 862208"/>
                <a:gd name="connsiteX1" fmla="*/ 4480811 w 5057008"/>
                <a:gd name="connsiteY1" fmla="*/ 0 h 862208"/>
                <a:gd name="connsiteX2" fmla="*/ 5057008 w 5057008"/>
                <a:gd name="connsiteY2" fmla="*/ 862208 h 862208"/>
                <a:gd name="connsiteX3" fmla="*/ 475989 w 5057008"/>
                <a:gd name="connsiteY3" fmla="*/ 862208 h 862208"/>
                <a:gd name="connsiteX4" fmla="*/ 0 w 5057008"/>
                <a:gd name="connsiteY4" fmla="*/ 12526 h 86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7008" h="862208">
                  <a:moveTo>
                    <a:pt x="0" y="12526"/>
                  </a:moveTo>
                  <a:lnTo>
                    <a:pt x="4480811" y="0"/>
                  </a:lnTo>
                  <a:lnTo>
                    <a:pt x="5057008" y="862208"/>
                  </a:lnTo>
                  <a:lnTo>
                    <a:pt x="475989" y="862208"/>
                  </a:lnTo>
                  <a:lnTo>
                    <a:pt x="0" y="12526"/>
                  </a:lnTo>
                  <a:close/>
                </a:path>
              </a:pathLst>
            </a:cu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4135C8-7DDD-4515-A328-77E4F5572AC7}"/>
                </a:ext>
              </a:extLst>
            </p:cNvPr>
            <p:cNvSpPr/>
            <p:nvPr/>
          </p:nvSpPr>
          <p:spPr>
            <a:xfrm>
              <a:off x="3285411" y="2329841"/>
              <a:ext cx="4555882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F93E9-3A01-4D44-8B2E-1052D2EDCEC5}"/>
                </a:ext>
              </a:extLst>
            </p:cNvPr>
            <p:cNvCxnSpPr>
              <a:cxnSpLocks/>
              <a:stCxn id="32" idx="3"/>
              <a:endCxn id="34" idx="3"/>
            </p:cNvCxnSpPr>
            <p:nvPr/>
          </p:nvCxnSpPr>
          <p:spPr>
            <a:xfrm>
              <a:off x="3263782" y="3607496"/>
              <a:ext cx="4577511" cy="0"/>
            </a:xfrm>
            <a:prstGeom prst="line">
              <a:avLst/>
            </a:prstGeom>
            <a:ln w="19050">
              <a:solidFill>
                <a:srgbClr val="36AF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E6229F-D9CB-4B2C-BDF3-AA6B6F2C8685}"/>
                </a:ext>
              </a:extLst>
            </p:cNvPr>
            <p:cNvSpPr/>
            <p:nvPr/>
          </p:nvSpPr>
          <p:spPr>
            <a:xfrm>
              <a:off x="5160723" y="2329841"/>
              <a:ext cx="935277" cy="2555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C0FCA-8183-46F9-B056-ED386813E411}"/>
                </a:ext>
              </a:extLst>
            </p:cNvPr>
            <p:cNvSpPr/>
            <p:nvPr/>
          </p:nvSpPr>
          <p:spPr>
            <a:xfrm>
              <a:off x="4597052" y="2843408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C01DA1-11D9-441F-9548-FB4A4E2367B2}"/>
                </a:ext>
              </a:extLst>
            </p:cNvPr>
            <p:cNvSpPr/>
            <p:nvPr/>
          </p:nvSpPr>
          <p:spPr>
            <a:xfrm>
              <a:off x="3439146" y="284340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9B6036-7802-4008-8181-156F0F3B83F3}"/>
                </a:ext>
              </a:extLst>
            </p:cNvPr>
            <p:cNvSpPr/>
            <p:nvPr/>
          </p:nvSpPr>
          <p:spPr>
            <a:xfrm>
              <a:off x="4022274" y="284131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EFA852-B42B-4BC7-91E3-293EAF5202EF}"/>
                </a:ext>
              </a:extLst>
            </p:cNvPr>
            <p:cNvSpPr/>
            <p:nvPr/>
          </p:nvSpPr>
          <p:spPr>
            <a:xfrm>
              <a:off x="4597052" y="4123152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B3FE05-F081-4605-B8EA-52D494DE960C}"/>
                </a:ext>
              </a:extLst>
            </p:cNvPr>
            <p:cNvSpPr/>
            <p:nvPr/>
          </p:nvSpPr>
          <p:spPr>
            <a:xfrm>
              <a:off x="3439146" y="4123144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CB0C12-CC53-47A4-BFBF-721811ACBE90}"/>
                </a:ext>
              </a:extLst>
            </p:cNvPr>
            <p:cNvSpPr/>
            <p:nvPr/>
          </p:nvSpPr>
          <p:spPr>
            <a:xfrm>
              <a:off x="4022274" y="4121055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69C410-B656-4FEC-B085-A83B23224B87}"/>
                </a:ext>
              </a:extLst>
            </p:cNvPr>
            <p:cNvSpPr/>
            <p:nvPr/>
          </p:nvSpPr>
          <p:spPr>
            <a:xfrm>
              <a:off x="6225436" y="2829840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45A06B-F6BA-4289-9B98-865AA383F38F}"/>
                </a:ext>
              </a:extLst>
            </p:cNvPr>
            <p:cNvSpPr/>
            <p:nvPr/>
          </p:nvSpPr>
          <p:spPr>
            <a:xfrm>
              <a:off x="6690318" y="2841327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3D0408-F2F3-4377-9ECA-5D72A219FEFA}"/>
                </a:ext>
              </a:extLst>
            </p:cNvPr>
            <p:cNvSpPr/>
            <p:nvPr/>
          </p:nvSpPr>
          <p:spPr>
            <a:xfrm>
              <a:off x="7273446" y="2839238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A9376-1FCD-4D8D-9816-0B1379EE8985}"/>
                </a:ext>
              </a:extLst>
            </p:cNvPr>
            <p:cNvSpPr/>
            <p:nvPr/>
          </p:nvSpPr>
          <p:spPr>
            <a:xfrm>
              <a:off x="6225436" y="4095993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3EC8F-4996-46DB-85C0-61B457552561}"/>
                </a:ext>
              </a:extLst>
            </p:cNvPr>
            <p:cNvSpPr/>
            <p:nvPr/>
          </p:nvSpPr>
          <p:spPr>
            <a:xfrm>
              <a:off x="6690318" y="410748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4DB49-286B-451B-B4A9-6304FBDE5ADE}"/>
                </a:ext>
              </a:extLst>
            </p:cNvPr>
            <p:cNvSpPr/>
            <p:nvPr/>
          </p:nvSpPr>
          <p:spPr>
            <a:xfrm>
              <a:off x="7273446" y="410539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Freeform 304">
            <a:extLst>
              <a:ext uri="{FF2B5EF4-FFF2-40B4-BE49-F238E27FC236}">
                <a16:creationId xmlns:a16="http://schemas.microsoft.com/office/drawing/2014/main" id="{F2E3A394-4DEA-4501-B3D5-B022A41DF64A}"/>
              </a:ext>
            </a:extLst>
          </p:cNvPr>
          <p:cNvSpPr/>
          <p:nvPr/>
        </p:nvSpPr>
        <p:spPr>
          <a:xfrm>
            <a:off x="11012646" y="3972363"/>
            <a:ext cx="594298" cy="63978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FB8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3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01B12A-6FA4-4B60-81FB-E6C6E2B0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19225" r="35943" b="5324"/>
          <a:stretch/>
        </p:blipFill>
        <p:spPr>
          <a:xfrm>
            <a:off x="4868332" y="1192696"/>
            <a:ext cx="1931672" cy="5341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36585-C55B-4A48-BFBE-0B6BE1AC6FAF}"/>
              </a:ext>
            </a:extLst>
          </p:cNvPr>
          <p:cNvSpPr txBox="1"/>
          <p:nvPr/>
        </p:nvSpPr>
        <p:spPr>
          <a:xfrm>
            <a:off x="159667" y="1192696"/>
            <a:ext cx="50912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huyển giao nhiệm vụ học tập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chia lớp thành 5 nhóm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giao nhiệm vụ cho từng nhóm (Viết kịch bản, phân công vai diễn và xử lý tình huống ngay trong vở diễn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D3FA2-61FF-4A3C-A729-86B06ECF1D19}"/>
              </a:ext>
            </a:extLst>
          </p:cNvPr>
          <p:cNvSpPr txBox="1"/>
          <p:nvPr/>
        </p:nvSpPr>
        <p:spPr>
          <a:xfrm>
            <a:off x="6602506" y="1748891"/>
            <a:ext cx="572804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hực hiện nhiệm vụ học tập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hảo luận xây dựng kịch bản, đóng vai tập diễn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diễn trước lớp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159667" y="4093009"/>
            <a:ext cx="549162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hoạt động và thảo luận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iễn kịch trước lớp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khác nhận xét, bổ sung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E1168-353E-4AAA-8CEB-1901EEA9174C}"/>
              </a:ext>
            </a:extLst>
          </p:cNvPr>
          <p:cNvSpPr txBox="1"/>
          <p:nvPr/>
        </p:nvSpPr>
        <p:spPr>
          <a:xfrm>
            <a:off x="6453628" y="3280537"/>
            <a:ext cx="573837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kết quả, thực hiện nhiệm vụ học tập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đánh giá, nhận xét, chốt kiến thức.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gợi ý cách xử lý tình huống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Minh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7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op sign&#10;&#10;Description automatically generated with low confidence">
            <a:extLst>
              <a:ext uri="{FF2B5EF4-FFF2-40B4-BE49-F238E27FC236}">
                <a16:creationId xmlns:a16="http://schemas.microsoft.com/office/drawing/2014/main" id="{B96FFEF1-6FD0-4E4C-8E18-CD672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13" r="24420" b="17923"/>
          <a:stretch/>
        </p:blipFill>
        <p:spPr>
          <a:xfrm>
            <a:off x="157951" y="1175543"/>
            <a:ext cx="4510905" cy="487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DBE9B-1562-4B68-83BE-D17B46C65D45}"/>
              </a:ext>
            </a:extLst>
          </p:cNvPr>
          <p:cNvSpPr txBox="1"/>
          <p:nvPr/>
        </p:nvSpPr>
        <p:spPr>
          <a:xfrm>
            <a:off x="3872080" y="1227465"/>
            <a:ext cx="6429895" cy="179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3D5C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65B89-5E7F-44B2-8B57-6B16A10BCB52}"/>
              </a:ext>
            </a:extLst>
          </p:cNvPr>
          <p:cNvSpPr txBox="1"/>
          <p:nvPr/>
        </p:nvSpPr>
        <p:spPr>
          <a:xfrm>
            <a:off x="3903214" y="3384793"/>
            <a:ext cx="63457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dung: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5303-BB19-4E0C-9DB1-14A078B225D2}"/>
              </a:ext>
            </a:extLst>
          </p:cNvPr>
          <p:cNvSpPr txBox="1"/>
          <p:nvPr/>
        </p:nvSpPr>
        <p:spPr>
          <a:xfrm>
            <a:off x="3318733" y="5268357"/>
            <a:ext cx="744832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54038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3820B-2B07-4834-9AA9-4A8C8803EBC5}"/>
              </a:ext>
            </a:extLst>
          </p:cNvPr>
          <p:cNvSpPr/>
          <p:nvPr/>
        </p:nvSpPr>
        <p:spPr>
          <a:xfrm>
            <a:off x="-21772" y="-62351"/>
            <a:ext cx="12192000" cy="1195353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8B90D3-6BC7-4E22-A611-218CA40B0A28}"/>
              </a:ext>
            </a:extLst>
          </p:cNvPr>
          <p:cNvSpPr txBox="1">
            <a:spLocks/>
          </p:cNvSpPr>
          <p:nvPr/>
        </p:nvSpPr>
        <p:spPr>
          <a:xfrm>
            <a:off x="1213813" y="29617"/>
            <a:ext cx="10538460" cy="1032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aphic 6" descr="Storytelling outline">
            <a:extLst>
              <a:ext uri="{FF2B5EF4-FFF2-40B4-BE49-F238E27FC236}">
                <a16:creationId xmlns:a16="http://schemas.microsoft.com/office/drawing/2014/main" id="{B1441494-997E-477D-A45A-221388C7633D}"/>
              </a:ext>
            </a:extLst>
          </p:cNvPr>
          <p:cNvGrpSpPr/>
          <p:nvPr/>
        </p:nvGrpSpPr>
        <p:grpSpPr>
          <a:xfrm>
            <a:off x="11057363" y="1672763"/>
            <a:ext cx="669045" cy="714971"/>
            <a:chOff x="10758410" y="1640765"/>
            <a:chExt cx="810935" cy="857253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02F0F4-D6EC-4EB2-989C-8F7B3FB8727D}"/>
                </a:ext>
              </a:extLst>
            </p:cNvPr>
            <p:cNvSpPr/>
            <p:nvPr/>
          </p:nvSpPr>
          <p:spPr>
            <a:xfrm>
              <a:off x="10770140" y="1974118"/>
              <a:ext cx="798309" cy="523900"/>
            </a:xfrm>
            <a:custGeom>
              <a:avLst/>
              <a:gdLst>
                <a:gd name="connsiteX0" fmla="*/ 752797 w 798309"/>
                <a:gd name="connsiteY0" fmla="*/ 101394 h 523900"/>
                <a:gd name="connsiteX1" fmla="*/ 752657 w 798309"/>
                <a:gd name="connsiteY1" fmla="*/ 101394 h 523900"/>
                <a:gd name="connsiteX2" fmla="*/ 728057 w 798309"/>
                <a:gd name="connsiteY2" fmla="*/ 102169 h 523900"/>
                <a:gd name="connsiteX3" fmla="*/ 724529 w 798309"/>
                <a:gd name="connsiteY3" fmla="*/ 64474 h 523900"/>
                <a:gd name="connsiteX4" fmla="*/ 714460 w 798309"/>
                <a:gd name="connsiteY4" fmla="*/ 64220 h 523900"/>
                <a:gd name="connsiteX5" fmla="*/ 685732 w 798309"/>
                <a:gd name="connsiteY5" fmla="*/ 65609 h 523900"/>
                <a:gd name="connsiteX6" fmla="*/ 680286 w 798309"/>
                <a:gd name="connsiteY6" fmla="*/ 2504 h 523900"/>
                <a:gd name="connsiteX7" fmla="*/ 643767 w 798309"/>
                <a:gd name="connsiteY7" fmla="*/ 18 h 523900"/>
                <a:gd name="connsiteX8" fmla="*/ 401147 w 798309"/>
                <a:gd name="connsiteY8" fmla="*/ 104793 h 523900"/>
                <a:gd name="connsiteX9" fmla="*/ 397168 w 798309"/>
                <a:gd name="connsiteY9" fmla="*/ 104793 h 523900"/>
                <a:gd name="connsiteX10" fmla="*/ 154546 w 798309"/>
                <a:gd name="connsiteY10" fmla="*/ 18 h 523900"/>
                <a:gd name="connsiteX11" fmla="*/ 118027 w 798309"/>
                <a:gd name="connsiteY11" fmla="*/ 2504 h 523900"/>
                <a:gd name="connsiteX12" fmla="*/ 112582 w 798309"/>
                <a:gd name="connsiteY12" fmla="*/ 65605 h 523900"/>
                <a:gd name="connsiteX13" fmla="*/ 83856 w 798309"/>
                <a:gd name="connsiteY13" fmla="*/ 64216 h 523900"/>
                <a:gd name="connsiteX14" fmla="*/ 73786 w 798309"/>
                <a:gd name="connsiteY14" fmla="*/ 64470 h 523900"/>
                <a:gd name="connsiteX15" fmla="*/ 70262 w 798309"/>
                <a:gd name="connsiteY15" fmla="*/ 102165 h 523900"/>
                <a:gd name="connsiteX16" fmla="*/ 45661 w 798309"/>
                <a:gd name="connsiteY16" fmla="*/ 101391 h 523900"/>
                <a:gd name="connsiteX17" fmla="*/ 45520 w 798309"/>
                <a:gd name="connsiteY17" fmla="*/ 101391 h 523900"/>
                <a:gd name="connsiteX18" fmla="*/ 27464 w 798309"/>
                <a:gd name="connsiteY18" fmla="*/ 117852 h 523900"/>
                <a:gd name="connsiteX19" fmla="*/ 84 w 798309"/>
                <a:gd name="connsiteY19" fmla="*/ 413483 h 523900"/>
                <a:gd name="connsiteX20" fmla="*/ 16434 w 798309"/>
                <a:gd name="connsiteY20" fmla="*/ 433305 h 523900"/>
                <a:gd name="connsiteX21" fmla="*/ 18155 w 798309"/>
                <a:gd name="connsiteY21" fmla="*/ 433388 h 523900"/>
                <a:gd name="connsiteX22" fmla="*/ 18751 w 798309"/>
                <a:gd name="connsiteY22" fmla="*/ 433380 h 523900"/>
                <a:gd name="connsiteX23" fmla="*/ 38167 w 798309"/>
                <a:gd name="connsiteY23" fmla="*/ 433080 h 523900"/>
                <a:gd name="connsiteX24" fmla="*/ 356664 w 798309"/>
                <a:gd name="connsiteY24" fmla="*/ 517757 h 523900"/>
                <a:gd name="connsiteX25" fmla="*/ 376801 w 798309"/>
                <a:gd name="connsiteY25" fmla="*/ 523901 h 523900"/>
                <a:gd name="connsiteX26" fmla="*/ 421998 w 798309"/>
                <a:gd name="connsiteY26" fmla="*/ 523901 h 523900"/>
                <a:gd name="connsiteX27" fmla="*/ 441414 w 798309"/>
                <a:gd name="connsiteY27" fmla="*/ 518222 h 523900"/>
                <a:gd name="connsiteX28" fmla="*/ 761578 w 798309"/>
                <a:gd name="connsiteY28" fmla="*/ 433083 h 523900"/>
                <a:gd name="connsiteX29" fmla="*/ 779534 w 798309"/>
                <a:gd name="connsiteY29" fmla="*/ 433358 h 523900"/>
                <a:gd name="connsiteX30" fmla="*/ 780049 w 798309"/>
                <a:gd name="connsiteY30" fmla="*/ 433366 h 523900"/>
                <a:gd name="connsiteX31" fmla="*/ 798310 w 798309"/>
                <a:gd name="connsiteY31" fmla="*/ 415191 h 523900"/>
                <a:gd name="connsiteX32" fmla="*/ 798232 w 798309"/>
                <a:gd name="connsiteY32" fmla="*/ 413459 h 523900"/>
                <a:gd name="connsiteX33" fmla="*/ 770848 w 798309"/>
                <a:gd name="connsiteY33" fmla="*/ 117852 h 523900"/>
                <a:gd name="connsiteX34" fmla="*/ 752797 w 798309"/>
                <a:gd name="connsiteY34" fmla="*/ 101394 h 523900"/>
                <a:gd name="connsiteX35" fmla="*/ 367075 w 798309"/>
                <a:gd name="connsiteY35" fmla="*/ 501804 h 523900"/>
                <a:gd name="connsiteX36" fmla="*/ 38163 w 798309"/>
                <a:gd name="connsiteY36" fmla="*/ 414032 h 523900"/>
                <a:gd name="connsiteX37" fmla="*/ 19139 w 798309"/>
                <a:gd name="connsiteY37" fmla="*/ 414311 h 523900"/>
                <a:gd name="connsiteX38" fmla="*/ 46355 w 798309"/>
                <a:gd name="connsiteY38" fmla="*/ 120452 h 523900"/>
                <a:gd name="connsiteX39" fmla="*/ 68478 w 798309"/>
                <a:gd name="connsiteY39" fmla="*/ 121170 h 523900"/>
                <a:gd name="connsiteX40" fmla="*/ 42986 w 798309"/>
                <a:gd name="connsiteY40" fmla="*/ 393496 h 523900"/>
                <a:gd name="connsiteX41" fmla="*/ 51749 w 798309"/>
                <a:gd name="connsiteY41" fmla="*/ 393339 h 523900"/>
                <a:gd name="connsiteX42" fmla="*/ 367465 w 798309"/>
                <a:gd name="connsiteY42" fmla="*/ 501163 h 523900"/>
                <a:gd name="connsiteX43" fmla="*/ 370144 w 798309"/>
                <a:gd name="connsiteY43" fmla="*/ 503270 h 523900"/>
                <a:gd name="connsiteX44" fmla="*/ 367075 w 798309"/>
                <a:gd name="connsiteY44" fmla="*/ 501804 h 523900"/>
                <a:gd name="connsiteX45" fmla="*/ 389475 w 798309"/>
                <a:gd name="connsiteY45" fmla="*/ 494424 h 523900"/>
                <a:gd name="connsiteX46" fmla="*/ 63900 w 798309"/>
                <a:gd name="connsiteY46" fmla="*/ 374478 h 523900"/>
                <a:gd name="connsiteX47" fmla="*/ 91150 w 798309"/>
                <a:gd name="connsiteY47" fmla="*/ 83371 h 523900"/>
                <a:gd name="connsiteX48" fmla="*/ 110950 w 798309"/>
                <a:gd name="connsiteY48" fmla="*/ 84531 h 523900"/>
                <a:gd name="connsiteX49" fmla="*/ 88411 w 798309"/>
                <a:gd name="connsiteY49" fmla="*/ 345738 h 523900"/>
                <a:gd name="connsiteX50" fmla="*/ 389630 w 798309"/>
                <a:gd name="connsiteY50" fmla="*/ 491699 h 523900"/>
                <a:gd name="connsiteX51" fmla="*/ 389630 w 798309"/>
                <a:gd name="connsiteY51" fmla="*/ 494349 h 523900"/>
                <a:gd name="connsiteX52" fmla="*/ 389475 w 798309"/>
                <a:gd name="connsiteY52" fmla="*/ 494422 h 523900"/>
                <a:gd name="connsiteX53" fmla="*/ 389475 w 798309"/>
                <a:gd name="connsiteY53" fmla="*/ 465380 h 523900"/>
                <a:gd name="connsiteX54" fmla="*/ 108914 w 798309"/>
                <a:gd name="connsiteY54" fmla="*/ 329734 h 523900"/>
                <a:gd name="connsiteX55" fmla="*/ 135665 w 798309"/>
                <a:gd name="connsiteY55" fmla="*/ 19722 h 523900"/>
                <a:gd name="connsiteX56" fmla="*/ 154548 w 798309"/>
                <a:gd name="connsiteY56" fmla="*/ 19074 h 523900"/>
                <a:gd name="connsiteX57" fmla="*/ 385326 w 798309"/>
                <a:gd name="connsiteY57" fmla="*/ 119868 h 523900"/>
                <a:gd name="connsiteX58" fmla="*/ 389630 w 798309"/>
                <a:gd name="connsiteY58" fmla="*/ 124414 h 523900"/>
                <a:gd name="connsiteX59" fmla="*/ 389630 w 798309"/>
                <a:gd name="connsiteY59" fmla="*/ 465314 h 523900"/>
                <a:gd name="connsiteX60" fmla="*/ 389473 w 798309"/>
                <a:gd name="connsiteY60" fmla="*/ 465378 h 523900"/>
                <a:gd name="connsiteX61" fmla="*/ 408680 w 798309"/>
                <a:gd name="connsiteY61" fmla="*/ 124424 h 523900"/>
                <a:gd name="connsiteX62" fmla="*/ 412989 w 798309"/>
                <a:gd name="connsiteY62" fmla="*/ 119873 h 523900"/>
                <a:gd name="connsiteX63" fmla="*/ 643769 w 798309"/>
                <a:gd name="connsiteY63" fmla="*/ 19072 h 523900"/>
                <a:gd name="connsiteX64" fmla="*/ 662650 w 798309"/>
                <a:gd name="connsiteY64" fmla="*/ 19720 h 523900"/>
                <a:gd name="connsiteX65" fmla="*/ 689401 w 798309"/>
                <a:gd name="connsiteY65" fmla="*/ 329733 h 523900"/>
                <a:gd name="connsiteX66" fmla="*/ 408837 w 798309"/>
                <a:gd name="connsiteY66" fmla="*/ 465378 h 523900"/>
                <a:gd name="connsiteX67" fmla="*/ 408680 w 798309"/>
                <a:gd name="connsiteY67" fmla="*/ 465310 h 523900"/>
                <a:gd name="connsiteX68" fmla="*/ 408680 w 798309"/>
                <a:gd name="connsiteY68" fmla="*/ 494354 h 523900"/>
                <a:gd name="connsiteX69" fmla="*/ 408680 w 798309"/>
                <a:gd name="connsiteY69" fmla="*/ 491704 h 523900"/>
                <a:gd name="connsiteX70" fmla="*/ 709904 w 798309"/>
                <a:gd name="connsiteY70" fmla="*/ 345743 h 523900"/>
                <a:gd name="connsiteX71" fmla="*/ 687364 w 798309"/>
                <a:gd name="connsiteY71" fmla="*/ 84533 h 523900"/>
                <a:gd name="connsiteX72" fmla="*/ 707164 w 798309"/>
                <a:gd name="connsiteY72" fmla="*/ 83373 h 523900"/>
                <a:gd name="connsiteX73" fmla="*/ 734414 w 798309"/>
                <a:gd name="connsiteY73" fmla="*/ 374478 h 523900"/>
                <a:gd name="connsiteX74" fmla="*/ 408836 w 798309"/>
                <a:gd name="connsiteY74" fmla="*/ 494422 h 523900"/>
                <a:gd name="connsiteX75" fmla="*/ 408680 w 798309"/>
                <a:gd name="connsiteY75" fmla="*/ 494349 h 523900"/>
                <a:gd name="connsiteX76" fmla="*/ 761573 w 798309"/>
                <a:gd name="connsiteY76" fmla="*/ 414034 h 523900"/>
                <a:gd name="connsiteX77" fmla="*/ 431328 w 798309"/>
                <a:gd name="connsiteY77" fmla="*/ 502059 h 523900"/>
                <a:gd name="connsiteX78" fmla="*/ 427439 w 798309"/>
                <a:gd name="connsiteY78" fmla="*/ 503869 h 523900"/>
                <a:gd name="connsiteX79" fmla="*/ 430598 w 798309"/>
                <a:gd name="connsiteY79" fmla="*/ 501342 h 523900"/>
                <a:gd name="connsiteX80" fmla="*/ 746564 w 798309"/>
                <a:gd name="connsiteY80" fmla="*/ 393347 h 523900"/>
                <a:gd name="connsiteX81" fmla="*/ 755327 w 798309"/>
                <a:gd name="connsiteY81" fmla="*/ 393503 h 523900"/>
                <a:gd name="connsiteX82" fmla="*/ 729835 w 798309"/>
                <a:gd name="connsiteY82" fmla="*/ 121170 h 523900"/>
                <a:gd name="connsiteX83" fmla="*/ 751958 w 798309"/>
                <a:gd name="connsiteY83" fmla="*/ 120452 h 523900"/>
                <a:gd name="connsiteX84" fmla="*/ 779173 w 798309"/>
                <a:gd name="connsiteY84" fmla="*/ 414283 h 523900"/>
                <a:gd name="connsiteX85" fmla="*/ 761573 w 798309"/>
                <a:gd name="connsiteY85" fmla="*/ 414030 h 5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8309" h="523900">
                  <a:moveTo>
                    <a:pt x="752797" y="101394"/>
                  </a:moveTo>
                  <a:lnTo>
                    <a:pt x="752657" y="101394"/>
                  </a:lnTo>
                  <a:cubicBezTo>
                    <a:pt x="746138" y="101446"/>
                    <a:pt x="737813" y="101657"/>
                    <a:pt x="728057" y="102169"/>
                  </a:cubicBezTo>
                  <a:lnTo>
                    <a:pt x="724529" y="64474"/>
                  </a:lnTo>
                  <a:cubicBezTo>
                    <a:pt x="724529" y="64474"/>
                    <a:pt x="721011" y="64220"/>
                    <a:pt x="714460" y="64220"/>
                  </a:cubicBezTo>
                  <a:cubicBezTo>
                    <a:pt x="707872" y="64220"/>
                    <a:pt x="697982" y="64560"/>
                    <a:pt x="685732" y="65609"/>
                  </a:cubicBezTo>
                  <a:lnTo>
                    <a:pt x="680286" y="2504"/>
                  </a:lnTo>
                  <a:cubicBezTo>
                    <a:pt x="668199" y="697"/>
                    <a:pt x="655986" y="-134"/>
                    <a:pt x="643767" y="18"/>
                  </a:cubicBezTo>
                  <a:cubicBezTo>
                    <a:pt x="551942" y="169"/>
                    <a:pt x="464216" y="38054"/>
                    <a:pt x="401147" y="104793"/>
                  </a:cubicBezTo>
                  <a:lnTo>
                    <a:pt x="397168" y="104793"/>
                  </a:lnTo>
                  <a:cubicBezTo>
                    <a:pt x="334096" y="38057"/>
                    <a:pt x="246370" y="173"/>
                    <a:pt x="154546" y="18"/>
                  </a:cubicBezTo>
                  <a:cubicBezTo>
                    <a:pt x="142326" y="-135"/>
                    <a:pt x="130113" y="696"/>
                    <a:pt x="118027" y="2504"/>
                  </a:cubicBezTo>
                  <a:lnTo>
                    <a:pt x="112582" y="65605"/>
                  </a:lnTo>
                  <a:cubicBezTo>
                    <a:pt x="100329" y="64557"/>
                    <a:pt x="90441" y="64216"/>
                    <a:pt x="83856" y="64216"/>
                  </a:cubicBezTo>
                  <a:cubicBezTo>
                    <a:pt x="77308" y="64216"/>
                    <a:pt x="73786" y="64470"/>
                    <a:pt x="73786" y="64470"/>
                  </a:cubicBezTo>
                  <a:lnTo>
                    <a:pt x="70262" y="102165"/>
                  </a:lnTo>
                  <a:cubicBezTo>
                    <a:pt x="60505" y="101653"/>
                    <a:pt x="52179" y="101442"/>
                    <a:pt x="45661" y="101391"/>
                  </a:cubicBezTo>
                  <a:lnTo>
                    <a:pt x="45520" y="101391"/>
                  </a:lnTo>
                  <a:cubicBezTo>
                    <a:pt x="36152" y="101389"/>
                    <a:pt x="28326" y="108524"/>
                    <a:pt x="27464" y="117852"/>
                  </a:cubicBezTo>
                  <a:lnTo>
                    <a:pt x="84" y="413483"/>
                  </a:lnTo>
                  <a:cubicBezTo>
                    <a:pt x="-875" y="423472"/>
                    <a:pt x="6445" y="432346"/>
                    <a:pt x="16434" y="433305"/>
                  </a:cubicBezTo>
                  <a:cubicBezTo>
                    <a:pt x="17006" y="433360"/>
                    <a:pt x="17580" y="433388"/>
                    <a:pt x="18155" y="433388"/>
                  </a:cubicBezTo>
                  <a:cubicBezTo>
                    <a:pt x="18353" y="433388"/>
                    <a:pt x="18552" y="433388"/>
                    <a:pt x="18751" y="433380"/>
                  </a:cubicBezTo>
                  <a:cubicBezTo>
                    <a:pt x="24267" y="433203"/>
                    <a:pt x="30774" y="433080"/>
                    <a:pt x="38167" y="433080"/>
                  </a:cubicBezTo>
                  <a:cubicBezTo>
                    <a:pt x="104848" y="433080"/>
                    <a:pt x="242609" y="443247"/>
                    <a:pt x="356664" y="517757"/>
                  </a:cubicBezTo>
                  <a:cubicBezTo>
                    <a:pt x="362636" y="521718"/>
                    <a:pt x="369634" y="523853"/>
                    <a:pt x="376801" y="523901"/>
                  </a:cubicBezTo>
                  <a:lnTo>
                    <a:pt x="421998" y="523901"/>
                  </a:lnTo>
                  <a:cubicBezTo>
                    <a:pt x="428873" y="523860"/>
                    <a:pt x="435600" y="521893"/>
                    <a:pt x="441414" y="518222"/>
                  </a:cubicBezTo>
                  <a:cubicBezTo>
                    <a:pt x="561666" y="443290"/>
                    <a:pt x="696844" y="433083"/>
                    <a:pt x="761578" y="433083"/>
                  </a:cubicBezTo>
                  <a:cubicBezTo>
                    <a:pt x="768370" y="433083"/>
                    <a:pt x="774392" y="433195"/>
                    <a:pt x="779534" y="433358"/>
                  </a:cubicBezTo>
                  <a:lnTo>
                    <a:pt x="780049" y="433366"/>
                  </a:lnTo>
                  <a:cubicBezTo>
                    <a:pt x="790111" y="433390"/>
                    <a:pt x="798286" y="425253"/>
                    <a:pt x="798310" y="415191"/>
                  </a:cubicBezTo>
                  <a:cubicBezTo>
                    <a:pt x="798312" y="414613"/>
                    <a:pt x="798285" y="414034"/>
                    <a:pt x="798232" y="413459"/>
                  </a:cubicBezTo>
                  <a:lnTo>
                    <a:pt x="770848" y="117852"/>
                  </a:lnTo>
                  <a:cubicBezTo>
                    <a:pt x="769984" y="108527"/>
                    <a:pt x="762162" y="101394"/>
                    <a:pt x="752797" y="101394"/>
                  </a:cubicBezTo>
                  <a:close/>
                  <a:moveTo>
                    <a:pt x="367075" y="501804"/>
                  </a:moveTo>
                  <a:cubicBezTo>
                    <a:pt x="250169" y="425435"/>
                    <a:pt x="110822" y="414032"/>
                    <a:pt x="38163" y="414032"/>
                  </a:cubicBezTo>
                  <a:cubicBezTo>
                    <a:pt x="31686" y="414032"/>
                    <a:pt x="25288" y="414127"/>
                    <a:pt x="19139" y="414311"/>
                  </a:cubicBezTo>
                  <a:lnTo>
                    <a:pt x="46355" y="120452"/>
                  </a:lnTo>
                  <a:cubicBezTo>
                    <a:pt x="52097" y="120507"/>
                    <a:pt x="59580" y="120703"/>
                    <a:pt x="68478" y="121170"/>
                  </a:cubicBezTo>
                  <a:lnTo>
                    <a:pt x="42986" y="393496"/>
                  </a:lnTo>
                  <a:cubicBezTo>
                    <a:pt x="42986" y="393496"/>
                    <a:pt x="46063" y="393339"/>
                    <a:pt x="51749" y="393339"/>
                  </a:cubicBezTo>
                  <a:cubicBezTo>
                    <a:pt x="88967" y="393339"/>
                    <a:pt x="237968" y="400058"/>
                    <a:pt x="367465" y="501163"/>
                  </a:cubicBezTo>
                  <a:cubicBezTo>
                    <a:pt x="368359" y="501861"/>
                    <a:pt x="370263" y="503067"/>
                    <a:pt x="370144" y="503270"/>
                  </a:cubicBezTo>
                  <a:cubicBezTo>
                    <a:pt x="369042" y="502968"/>
                    <a:pt x="368003" y="502472"/>
                    <a:pt x="367075" y="501804"/>
                  </a:cubicBezTo>
                  <a:close/>
                  <a:moveTo>
                    <a:pt x="389475" y="494424"/>
                  </a:moveTo>
                  <a:cubicBezTo>
                    <a:pt x="264804" y="391490"/>
                    <a:pt x="120914" y="376194"/>
                    <a:pt x="63900" y="374478"/>
                  </a:cubicBezTo>
                  <a:lnTo>
                    <a:pt x="91150" y="83371"/>
                  </a:lnTo>
                  <a:cubicBezTo>
                    <a:pt x="96553" y="83517"/>
                    <a:pt x="103247" y="83873"/>
                    <a:pt x="110950" y="84531"/>
                  </a:cubicBezTo>
                  <a:lnTo>
                    <a:pt x="88411" y="345738"/>
                  </a:lnTo>
                  <a:cubicBezTo>
                    <a:pt x="88411" y="345738"/>
                    <a:pt x="264230" y="367107"/>
                    <a:pt x="389630" y="491699"/>
                  </a:cubicBezTo>
                  <a:lnTo>
                    <a:pt x="389630" y="494349"/>
                  </a:lnTo>
                  <a:cubicBezTo>
                    <a:pt x="389630" y="494460"/>
                    <a:pt x="389560" y="494492"/>
                    <a:pt x="389475" y="494422"/>
                  </a:cubicBezTo>
                  <a:close/>
                  <a:moveTo>
                    <a:pt x="389475" y="465380"/>
                  </a:moveTo>
                  <a:cubicBezTo>
                    <a:pt x="285450" y="370067"/>
                    <a:pt x="156255" y="338461"/>
                    <a:pt x="108914" y="329734"/>
                  </a:cubicBezTo>
                  <a:lnTo>
                    <a:pt x="135665" y="19722"/>
                  </a:lnTo>
                  <a:cubicBezTo>
                    <a:pt x="140791" y="19357"/>
                    <a:pt x="147160" y="19074"/>
                    <a:pt x="154548" y="19074"/>
                  </a:cubicBezTo>
                  <a:cubicBezTo>
                    <a:pt x="242124" y="19209"/>
                    <a:pt x="325710" y="55715"/>
                    <a:pt x="385326" y="119868"/>
                  </a:cubicBezTo>
                  <a:lnTo>
                    <a:pt x="389630" y="124414"/>
                  </a:lnTo>
                  <a:lnTo>
                    <a:pt x="389630" y="465314"/>
                  </a:lnTo>
                  <a:cubicBezTo>
                    <a:pt x="389630" y="465427"/>
                    <a:pt x="389559" y="465456"/>
                    <a:pt x="389473" y="465378"/>
                  </a:cubicBezTo>
                  <a:close/>
                  <a:moveTo>
                    <a:pt x="408680" y="124424"/>
                  </a:moveTo>
                  <a:lnTo>
                    <a:pt x="412989" y="119873"/>
                  </a:lnTo>
                  <a:cubicBezTo>
                    <a:pt x="472604" y="55715"/>
                    <a:pt x="556190" y="19206"/>
                    <a:pt x="643769" y="19072"/>
                  </a:cubicBezTo>
                  <a:cubicBezTo>
                    <a:pt x="651156" y="19072"/>
                    <a:pt x="657526" y="19357"/>
                    <a:pt x="662650" y="19720"/>
                  </a:cubicBezTo>
                  <a:lnTo>
                    <a:pt x="689401" y="329733"/>
                  </a:lnTo>
                  <a:cubicBezTo>
                    <a:pt x="642062" y="338459"/>
                    <a:pt x="512863" y="370065"/>
                    <a:pt x="408837" y="465378"/>
                  </a:cubicBezTo>
                  <a:cubicBezTo>
                    <a:pt x="408752" y="465456"/>
                    <a:pt x="408680" y="465427"/>
                    <a:pt x="408680" y="465310"/>
                  </a:cubicBezTo>
                  <a:close/>
                  <a:moveTo>
                    <a:pt x="408680" y="494354"/>
                  </a:moveTo>
                  <a:lnTo>
                    <a:pt x="408680" y="491704"/>
                  </a:lnTo>
                  <a:cubicBezTo>
                    <a:pt x="534081" y="367111"/>
                    <a:pt x="709904" y="345743"/>
                    <a:pt x="709904" y="345743"/>
                  </a:cubicBezTo>
                  <a:lnTo>
                    <a:pt x="687364" y="84533"/>
                  </a:lnTo>
                  <a:cubicBezTo>
                    <a:pt x="695063" y="83875"/>
                    <a:pt x="701760" y="83519"/>
                    <a:pt x="707164" y="83373"/>
                  </a:cubicBezTo>
                  <a:lnTo>
                    <a:pt x="734414" y="374478"/>
                  </a:lnTo>
                  <a:cubicBezTo>
                    <a:pt x="677401" y="376193"/>
                    <a:pt x="533511" y="391485"/>
                    <a:pt x="408836" y="494422"/>
                  </a:cubicBezTo>
                  <a:cubicBezTo>
                    <a:pt x="408751" y="494492"/>
                    <a:pt x="408680" y="494460"/>
                    <a:pt x="408680" y="494349"/>
                  </a:cubicBezTo>
                  <a:close/>
                  <a:moveTo>
                    <a:pt x="761573" y="414034"/>
                  </a:moveTo>
                  <a:cubicBezTo>
                    <a:pt x="690993" y="414034"/>
                    <a:pt x="554238" y="425464"/>
                    <a:pt x="431328" y="502059"/>
                  </a:cubicBezTo>
                  <a:cubicBezTo>
                    <a:pt x="430142" y="502875"/>
                    <a:pt x="428828" y="503488"/>
                    <a:pt x="427439" y="503869"/>
                  </a:cubicBezTo>
                  <a:cubicBezTo>
                    <a:pt x="427229" y="503551"/>
                    <a:pt x="429547" y="502164"/>
                    <a:pt x="430598" y="501342"/>
                  </a:cubicBezTo>
                  <a:cubicBezTo>
                    <a:pt x="560161" y="400054"/>
                    <a:pt x="709335" y="393345"/>
                    <a:pt x="746564" y="393347"/>
                  </a:cubicBezTo>
                  <a:cubicBezTo>
                    <a:pt x="752245" y="393347"/>
                    <a:pt x="755327" y="393503"/>
                    <a:pt x="755327" y="393503"/>
                  </a:cubicBezTo>
                  <a:lnTo>
                    <a:pt x="729835" y="121170"/>
                  </a:lnTo>
                  <a:cubicBezTo>
                    <a:pt x="738731" y="120703"/>
                    <a:pt x="746218" y="120503"/>
                    <a:pt x="751958" y="120452"/>
                  </a:cubicBezTo>
                  <a:lnTo>
                    <a:pt x="779173" y="414283"/>
                  </a:lnTo>
                  <a:cubicBezTo>
                    <a:pt x="774074" y="414132"/>
                    <a:pt x="768175" y="414030"/>
                    <a:pt x="761573" y="4140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AE1B92-59CF-4392-B058-86E809B77AEE}"/>
                </a:ext>
              </a:extLst>
            </p:cNvPr>
            <p:cNvSpPr/>
            <p:nvPr/>
          </p:nvSpPr>
          <p:spPr>
            <a:xfrm>
              <a:off x="11367842" y="1640765"/>
              <a:ext cx="96559" cy="114299"/>
            </a:xfrm>
            <a:custGeom>
              <a:avLst/>
              <a:gdLst>
                <a:gd name="connsiteX0" fmla="*/ 48280 w 96559"/>
                <a:gd name="connsiteY0" fmla="*/ 114300 h 114299"/>
                <a:gd name="connsiteX1" fmla="*/ 96560 w 96559"/>
                <a:gd name="connsiteY1" fmla="*/ 57134 h 114299"/>
                <a:gd name="connsiteX2" fmla="*/ 48280 w 96559"/>
                <a:gd name="connsiteY2" fmla="*/ 0 h 114299"/>
                <a:gd name="connsiteX3" fmla="*/ 0 w 96559"/>
                <a:gd name="connsiteY3" fmla="*/ 57134 h 114299"/>
                <a:gd name="connsiteX4" fmla="*/ 48280 w 96559"/>
                <a:gd name="connsiteY4" fmla="*/ 114300 h 114299"/>
                <a:gd name="connsiteX5" fmla="*/ 48292 w 96559"/>
                <a:gd name="connsiteY5" fmla="*/ 41654 h 114299"/>
                <a:gd name="connsiteX6" fmla="*/ 62262 w 96559"/>
                <a:gd name="connsiteY6" fmla="*/ 57137 h 114299"/>
                <a:gd name="connsiteX7" fmla="*/ 48292 w 96559"/>
                <a:gd name="connsiteY7" fmla="*/ 72621 h 114299"/>
                <a:gd name="connsiteX8" fmla="*/ 34319 w 96559"/>
                <a:gd name="connsiteY8" fmla="*/ 57137 h 114299"/>
                <a:gd name="connsiteX9" fmla="*/ 48292 w 96559"/>
                <a:gd name="connsiteY9" fmla="*/ 41654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59" h="114299">
                  <a:moveTo>
                    <a:pt x="48280" y="114300"/>
                  </a:moveTo>
                  <a:cubicBezTo>
                    <a:pt x="55417" y="89196"/>
                    <a:pt x="73004" y="68372"/>
                    <a:pt x="96560" y="57134"/>
                  </a:cubicBezTo>
                  <a:cubicBezTo>
                    <a:pt x="73012" y="45901"/>
                    <a:pt x="55427" y="25091"/>
                    <a:pt x="48280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3"/>
                    <a:pt x="41164" y="89184"/>
                    <a:pt x="48280" y="114300"/>
                  </a:cubicBezTo>
                  <a:close/>
                  <a:moveTo>
                    <a:pt x="48292" y="41654"/>
                  </a:moveTo>
                  <a:cubicBezTo>
                    <a:pt x="52442" y="47250"/>
                    <a:pt x="57120" y="52435"/>
                    <a:pt x="62262" y="57137"/>
                  </a:cubicBezTo>
                  <a:cubicBezTo>
                    <a:pt x="57119" y="61838"/>
                    <a:pt x="52442" y="67024"/>
                    <a:pt x="48292" y="72621"/>
                  </a:cubicBezTo>
                  <a:cubicBezTo>
                    <a:pt x="44143" y="67023"/>
                    <a:pt x="39464" y="61837"/>
                    <a:pt x="34319" y="57137"/>
                  </a:cubicBezTo>
                  <a:cubicBezTo>
                    <a:pt x="39463" y="52436"/>
                    <a:pt x="44143" y="47251"/>
                    <a:pt x="48292" y="416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4CE39-0910-4502-829A-B8A688A69D9E}"/>
                </a:ext>
              </a:extLst>
            </p:cNvPr>
            <p:cNvSpPr/>
            <p:nvPr/>
          </p:nvSpPr>
          <p:spPr>
            <a:xfrm>
              <a:off x="10758410" y="1850315"/>
              <a:ext cx="96560" cy="114299"/>
            </a:xfrm>
            <a:custGeom>
              <a:avLst/>
              <a:gdLst>
                <a:gd name="connsiteX0" fmla="*/ 48281 w 96560"/>
                <a:gd name="connsiteY0" fmla="*/ 114300 h 114299"/>
                <a:gd name="connsiteX1" fmla="*/ 96561 w 96560"/>
                <a:gd name="connsiteY1" fmla="*/ 57134 h 114299"/>
                <a:gd name="connsiteX2" fmla="*/ 48281 w 96560"/>
                <a:gd name="connsiteY2" fmla="*/ 0 h 114299"/>
                <a:gd name="connsiteX3" fmla="*/ 0 w 96560"/>
                <a:gd name="connsiteY3" fmla="*/ 57134 h 114299"/>
                <a:gd name="connsiteX4" fmla="*/ 48281 w 96560"/>
                <a:gd name="connsiteY4" fmla="*/ 114300 h 114299"/>
                <a:gd name="connsiteX5" fmla="*/ 48293 w 96560"/>
                <a:gd name="connsiteY5" fmla="*/ 41656 h 114299"/>
                <a:gd name="connsiteX6" fmla="*/ 62263 w 96560"/>
                <a:gd name="connsiteY6" fmla="*/ 57137 h 114299"/>
                <a:gd name="connsiteX7" fmla="*/ 48293 w 96560"/>
                <a:gd name="connsiteY7" fmla="*/ 72621 h 114299"/>
                <a:gd name="connsiteX8" fmla="*/ 34320 w 96560"/>
                <a:gd name="connsiteY8" fmla="*/ 57137 h 114299"/>
                <a:gd name="connsiteX9" fmla="*/ 48293 w 96560"/>
                <a:gd name="connsiteY9" fmla="*/ 41656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60" h="114299">
                  <a:moveTo>
                    <a:pt x="48281" y="114300"/>
                  </a:moveTo>
                  <a:cubicBezTo>
                    <a:pt x="55418" y="89195"/>
                    <a:pt x="73004" y="68371"/>
                    <a:pt x="96561" y="57134"/>
                  </a:cubicBezTo>
                  <a:cubicBezTo>
                    <a:pt x="73013" y="45902"/>
                    <a:pt x="55428" y="25092"/>
                    <a:pt x="48281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2"/>
                    <a:pt x="41165" y="89184"/>
                    <a:pt x="48281" y="114300"/>
                  </a:cubicBezTo>
                  <a:close/>
                  <a:moveTo>
                    <a:pt x="48293" y="41656"/>
                  </a:moveTo>
                  <a:cubicBezTo>
                    <a:pt x="52443" y="47252"/>
                    <a:pt x="57121" y="52436"/>
                    <a:pt x="62263" y="57137"/>
                  </a:cubicBezTo>
                  <a:cubicBezTo>
                    <a:pt x="57120" y="61838"/>
                    <a:pt x="52442" y="67024"/>
                    <a:pt x="48293" y="72621"/>
                  </a:cubicBezTo>
                  <a:cubicBezTo>
                    <a:pt x="44144" y="67023"/>
                    <a:pt x="39465" y="61837"/>
                    <a:pt x="34320" y="57137"/>
                  </a:cubicBezTo>
                  <a:cubicBezTo>
                    <a:pt x="39463" y="52436"/>
                    <a:pt x="44142" y="47252"/>
                    <a:pt x="48293" y="416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46DA96-0320-4B8E-B6E9-F097DC62D8B5}"/>
                </a:ext>
              </a:extLst>
            </p:cNvPr>
            <p:cNvSpPr/>
            <p:nvPr/>
          </p:nvSpPr>
          <p:spPr>
            <a:xfrm>
              <a:off x="10860228" y="1659815"/>
              <a:ext cx="80467" cy="95249"/>
            </a:xfrm>
            <a:custGeom>
              <a:avLst/>
              <a:gdLst>
                <a:gd name="connsiteX0" fmla="*/ 40234 w 80467"/>
                <a:gd name="connsiteY0" fmla="*/ 95250 h 95249"/>
                <a:gd name="connsiteX1" fmla="*/ 80467 w 80467"/>
                <a:gd name="connsiteY1" fmla="*/ 47614 h 95249"/>
                <a:gd name="connsiteX2" fmla="*/ 40234 w 80467"/>
                <a:gd name="connsiteY2" fmla="*/ 0 h 95249"/>
                <a:gd name="connsiteX3" fmla="*/ 0 w 80467"/>
                <a:gd name="connsiteY3" fmla="*/ 47614 h 95249"/>
                <a:gd name="connsiteX4" fmla="*/ 40234 w 80467"/>
                <a:gd name="connsiteY4" fmla="*/ 95250 h 95249"/>
                <a:gd name="connsiteX5" fmla="*/ 40243 w 80467"/>
                <a:gd name="connsiteY5" fmla="*/ 39884 h 95249"/>
                <a:gd name="connsiteX6" fmla="*/ 47271 w 80467"/>
                <a:gd name="connsiteY6" fmla="*/ 47614 h 95249"/>
                <a:gd name="connsiteX7" fmla="*/ 40243 w 80467"/>
                <a:gd name="connsiteY7" fmla="*/ 55348 h 95249"/>
                <a:gd name="connsiteX8" fmla="*/ 33216 w 80467"/>
                <a:gd name="connsiteY8" fmla="*/ 47614 h 95249"/>
                <a:gd name="connsiteX9" fmla="*/ 40243 w 80467"/>
                <a:gd name="connsiteY9" fmla="*/ 39884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49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2"/>
                    <a:pt x="46191" y="20910"/>
                    <a:pt x="40234" y="0"/>
                  </a:cubicBezTo>
                  <a:cubicBezTo>
                    <a:pt x="34295" y="20919"/>
                    <a:pt x="19635" y="38267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90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8"/>
                    <a:pt x="33216" y="47614"/>
                  </a:cubicBezTo>
                  <a:cubicBezTo>
                    <a:pt x="35701" y="45170"/>
                    <a:pt x="38047" y="42590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8C5980-3348-4FD0-A3A8-BF5AE01406F0}"/>
                </a:ext>
              </a:extLst>
            </p:cNvPr>
            <p:cNvSpPr/>
            <p:nvPr/>
          </p:nvSpPr>
          <p:spPr>
            <a:xfrm>
              <a:off x="11488878" y="1812215"/>
              <a:ext cx="80467" cy="95250"/>
            </a:xfrm>
            <a:custGeom>
              <a:avLst/>
              <a:gdLst>
                <a:gd name="connsiteX0" fmla="*/ 40234 w 80467"/>
                <a:gd name="connsiteY0" fmla="*/ 95250 h 95250"/>
                <a:gd name="connsiteX1" fmla="*/ 80467 w 80467"/>
                <a:gd name="connsiteY1" fmla="*/ 47614 h 95250"/>
                <a:gd name="connsiteX2" fmla="*/ 40234 w 80467"/>
                <a:gd name="connsiteY2" fmla="*/ 0 h 95250"/>
                <a:gd name="connsiteX3" fmla="*/ 0 w 80467"/>
                <a:gd name="connsiteY3" fmla="*/ 47614 h 95250"/>
                <a:gd name="connsiteX4" fmla="*/ 40234 w 80467"/>
                <a:gd name="connsiteY4" fmla="*/ 95250 h 95250"/>
                <a:gd name="connsiteX5" fmla="*/ 40243 w 80467"/>
                <a:gd name="connsiteY5" fmla="*/ 39884 h 95250"/>
                <a:gd name="connsiteX6" fmla="*/ 47271 w 80467"/>
                <a:gd name="connsiteY6" fmla="*/ 47614 h 95250"/>
                <a:gd name="connsiteX7" fmla="*/ 40243 w 80467"/>
                <a:gd name="connsiteY7" fmla="*/ 55348 h 95250"/>
                <a:gd name="connsiteX8" fmla="*/ 33216 w 80467"/>
                <a:gd name="connsiteY8" fmla="*/ 47614 h 95250"/>
                <a:gd name="connsiteX9" fmla="*/ 40243 w 80467"/>
                <a:gd name="connsiteY9" fmla="*/ 398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50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1"/>
                    <a:pt x="46190" y="20909"/>
                    <a:pt x="40234" y="0"/>
                  </a:cubicBezTo>
                  <a:cubicBezTo>
                    <a:pt x="34295" y="20919"/>
                    <a:pt x="19635" y="38268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89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9"/>
                    <a:pt x="33216" y="47614"/>
                  </a:cubicBezTo>
                  <a:cubicBezTo>
                    <a:pt x="35701" y="45170"/>
                    <a:pt x="38047" y="42589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AF99CF-5E69-4E1C-89D9-B378BABC71A8}"/>
                </a:ext>
              </a:extLst>
            </p:cNvPr>
            <p:cNvSpPr/>
            <p:nvPr/>
          </p:nvSpPr>
          <p:spPr>
            <a:xfrm>
              <a:off x="11159771" y="1650290"/>
              <a:ext cx="19050" cy="57149"/>
            </a:xfrm>
            <a:custGeom>
              <a:avLst/>
              <a:gdLst>
                <a:gd name="connsiteX0" fmla="*/ 9525 w 19050"/>
                <a:gd name="connsiteY0" fmla="*/ 57150 h 57149"/>
                <a:gd name="connsiteX1" fmla="*/ 19050 w 19050"/>
                <a:gd name="connsiteY1" fmla="*/ 47625 h 57149"/>
                <a:gd name="connsiteX2" fmla="*/ 19050 w 19050"/>
                <a:gd name="connsiteY2" fmla="*/ 9525 h 57149"/>
                <a:gd name="connsiteX3" fmla="*/ 9525 w 19050"/>
                <a:gd name="connsiteY3" fmla="*/ 0 h 57149"/>
                <a:gd name="connsiteX4" fmla="*/ 0 w 19050"/>
                <a:gd name="connsiteY4" fmla="*/ 9525 h 57149"/>
                <a:gd name="connsiteX5" fmla="*/ 0 w 19050"/>
                <a:gd name="connsiteY5" fmla="*/ 47625 h 57149"/>
                <a:gd name="connsiteX6" fmla="*/ 9525 w 19050"/>
                <a:gd name="connsiteY6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57149">
                  <a:moveTo>
                    <a:pt x="9525" y="57150"/>
                  </a:moveTo>
                  <a:cubicBezTo>
                    <a:pt x="14786" y="57150"/>
                    <a:pt x="19050" y="52885"/>
                    <a:pt x="19050" y="47625"/>
                  </a:cubicBezTo>
                  <a:lnTo>
                    <a:pt x="19050" y="9525"/>
                  </a:lnTo>
                  <a:cubicBezTo>
                    <a:pt x="19050" y="4265"/>
                    <a:pt x="14786" y="0"/>
                    <a:pt x="9525" y="0"/>
                  </a:cubicBezTo>
                  <a:cubicBezTo>
                    <a:pt x="4264" y="0"/>
                    <a:pt x="0" y="4265"/>
                    <a:pt x="0" y="9525"/>
                  </a:cubicBezTo>
                  <a:lnTo>
                    <a:pt x="0" y="47625"/>
                  </a:lnTo>
                  <a:cubicBezTo>
                    <a:pt x="0" y="52885"/>
                    <a:pt x="4264" y="57150"/>
                    <a:pt x="9525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2756C7-90C1-4F32-B06B-DDC3F4630E84}"/>
                </a:ext>
              </a:extLst>
            </p:cNvPr>
            <p:cNvSpPr/>
            <p:nvPr/>
          </p:nvSpPr>
          <p:spPr>
            <a:xfrm>
              <a:off x="11159771" y="1878890"/>
              <a:ext cx="19050" cy="114299"/>
            </a:xfrm>
            <a:custGeom>
              <a:avLst/>
              <a:gdLst>
                <a:gd name="connsiteX0" fmla="*/ 9525 w 19050"/>
                <a:gd name="connsiteY0" fmla="*/ 114300 h 114299"/>
                <a:gd name="connsiteX1" fmla="*/ 19050 w 19050"/>
                <a:gd name="connsiteY1" fmla="*/ 104775 h 114299"/>
                <a:gd name="connsiteX2" fmla="*/ 19050 w 19050"/>
                <a:gd name="connsiteY2" fmla="*/ 9525 h 114299"/>
                <a:gd name="connsiteX3" fmla="*/ 9525 w 19050"/>
                <a:gd name="connsiteY3" fmla="*/ 0 h 114299"/>
                <a:gd name="connsiteX4" fmla="*/ 0 w 19050"/>
                <a:gd name="connsiteY4" fmla="*/ 9525 h 114299"/>
                <a:gd name="connsiteX5" fmla="*/ 0 w 19050"/>
                <a:gd name="connsiteY5" fmla="*/ 104775 h 114299"/>
                <a:gd name="connsiteX6" fmla="*/ 9525 w 19050"/>
                <a:gd name="connsiteY6" fmla="*/ 114300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299">
                  <a:moveTo>
                    <a:pt x="9525" y="114300"/>
                  </a:moveTo>
                  <a:cubicBezTo>
                    <a:pt x="14786" y="114300"/>
                    <a:pt x="19050" y="110036"/>
                    <a:pt x="19050" y="10477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04775"/>
                  </a:lnTo>
                  <a:cubicBezTo>
                    <a:pt x="0" y="110036"/>
                    <a:pt x="4264" y="114300"/>
                    <a:pt x="9525" y="114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E954D9-0738-452E-A49D-A11CB1ECBB01}"/>
                </a:ext>
              </a:extLst>
            </p:cNvPr>
            <p:cNvSpPr/>
            <p:nvPr/>
          </p:nvSpPr>
          <p:spPr>
            <a:xfrm>
              <a:off x="11159771" y="1745540"/>
              <a:ext cx="19050" cy="95250"/>
            </a:xfrm>
            <a:custGeom>
              <a:avLst/>
              <a:gdLst>
                <a:gd name="connsiteX0" fmla="*/ 9525 w 19050"/>
                <a:gd name="connsiteY0" fmla="*/ 95250 h 95250"/>
                <a:gd name="connsiteX1" fmla="*/ 19050 w 19050"/>
                <a:gd name="connsiteY1" fmla="*/ 85725 h 95250"/>
                <a:gd name="connsiteX2" fmla="*/ 19050 w 19050"/>
                <a:gd name="connsiteY2" fmla="*/ 9525 h 95250"/>
                <a:gd name="connsiteX3" fmla="*/ 9525 w 19050"/>
                <a:gd name="connsiteY3" fmla="*/ 0 h 95250"/>
                <a:gd name="connsiteX4" fmla="*/ 0 w 19050"/>
                <a:gd name="connsiteY4" fmla="*/ 9525 h 95250"/>
                <a:gd name="connsiteX5" fmla="*/ 0 w 19050"/>
                <a:gd name="connsiteY5" fmla="*/ 85725 h 95250"/>
                <a:gd name="connsiteX6" fmla="*/ 9525 w 19050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95250">
                  <a:moveTo>
                    <a:pt x="9525" y="95250"/>
                  </a:moveTo>
                  <a:cubicBezTo>
                    <a:pt x="14786" y="95250"/>
                    <a:pt x="19050" y="90986"/>
                    <a:pt x="19050" y="8572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85725"/>
                  </a:lnTo>
                  <a:cubicBezTo>
                    <a:pt x="0" y="90986"/>
                    <a:pt x="4264" y="95250"/>
                    <a:pt x="9525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C2AE56-13DE-475F-ADED-9D05580D6188}"/>
                </a:ext>
              </a:extLst>
            </p:cNvPr>
            <p:cNvSpPr/>
            <p:nvPr/>
          </p:nvSpPr>
          <p:spPr>
            <a:xfrm>
              <a:off x="11292864" y="1721307"/>
              <a:ext cx="31209" cy="74904"/>
            </a:xfrm>
            <a:custGeom>
              <a:avLst/>
              <a:gdLst>
                <a:gd name="connsiteX0" fmla="*/ 7503 w 31209"/>
                <a:gd name="connsiteY0" fmla="*/ 74683 h 74904"/>
                <a:gd name="connsiteX1" fmla="*/ 18840 w 31209"/>
                <a:gd name="connsiteY1" fmla="*/ 67410 h 74904"/>
                <a:gd name="connsiteX2" fmla="*/ 18842 w 31209"/>
                <a:gd name="connsiteY2" fmla="*/ 67402 h 74904"/>
                <a:gd name="connsiteX3" fmla="*/ 30990 w 31209"/>
                <a:gd name="connsiteY3" fmla="*/ 11556 h 74904"/>
                <a:gd name="connsiteX4" fmla="*/ 23705 w 31209"/>
                <a:gd name="connsiteY4" fmla="*/ 220 h 74904"/>
                <a:gd name="connsiteX5" fmla="*/ 12368 w 31209"/>
                <a:gd name="connsiteY5" fmla="*/ 7505 h 74904"/>
                <a:gd name="connsiteX6" fmla="*/ 220 w 31209"/>
                <a:gd name="connsiteY6" fmla="*/ 63351 h 74904"/>
                <a:gd name="connsiteX7" fmla="*/ 7503 w 31209"/>
                <a:gd name="connsiteY7" fmla="*/ 7468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9" h="74904">
                  <a:moveTo>
                    <a:pt x="7503" y="74683"/>
                  </a:moveTo>
                  <a:cubicBezTo>
                    <a:pt x="12642" y="75805"/>
                    <a:pt x="17718" y="72549"/>
                    <a:pt x="18840" y="67410"/>
                  </a:cubicBezTo>
                  <a:cubicBezTo>
                    <a:pt x="18841" y="67407"/>
                    <a:pt x="18841" y="67405"/>
                    <a:pt x="18842" y="67402"/>
                  </a:cubicBezTo>
                  <a:lnTo>
                    <a:pt x="30990" y="11556"/>
                  </a:lnTo>
                  <a:cubicBezTo>
                    <a:pt x="32108" y="6414"/>
                    <a:pt x="28847" y="1338"/>
                    <a:pt x="23705" y="220"/>
                  </a:cubicBezTo>
                  <a:cubicBezTo>
                    <a:pt x="18562" y="-899"/>
                    <a:pt x="13486" y="2363"/>
                    <a:pt x="12368" y="7505"/>
                  </a:cubicBezTo>
                  <a:lnTo>
                    <a:pt x="220" y="63351"/>
                  </a:lnTo>
                  <a:cubicBezTo>
                    <a:pt x="-899" y="68492"/>
                    <a:pt x="2362" y="73565"/>
                    <a:pt x="7503" y="746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E508BF-4DEA-45EB-9895-D42719DB0AA4}"/>
                </a:ext>
              </a:extLst>
            </p:cNvPr>
            <p:cNvSpPr/>
            <p:nvPr/>
          </p:nvSpPr>
          <p:spPr>
            <a:xfrm>
              <a:off x="11264541" y="1832998"/>
              <a:ext cx="35245" cy="93521"/>
            </a:xfrm>
            <a:custGeom>
              <a:avLst/>
              <a:gdLst>
                <a:gd name="connsiteX0" fmla="*/ 7512 w 35245"/>
                <a:gd name="connsiteY0" fmla="*/ 93300 h 93521"/>
                <a:gd name="connsiteX1" fmla="*/ 18836 w 35245"/>
                <a:gd name="connsiteY1" fmla="*/ 86036 h 93521"/>
                <a:gd name="connsiteX2" fmla="*/ 18841 w 35245"/>
                <a:gd name="connsiteY2" fmla="*/ 86015 h 93521"/>
                <a:gd name="connsiteX3" fmla="*/ 35026 w 35245"/>
                <a:gd name="connsiteY3" fmla="*/ 11554 h 93521"/>
                <a:gd name="connsiteX4" fmla="*/ 27739 w 35245"/>
                <a:gd name="connsiteY4" fmla="*/ 219 h 93521"/>
                <a:gd name="connsiteX5" fmla="*/ 16404 w 35245"/>
                <a:gd name="connsiteY5" fmla="*/ 7508 h 93521"/>
                <a:gd name="connsiteX6" fmla="*/ 219 w 35245"/>
                <a:gd name="connsiteY6" fmla="*/ 81968 h 93521"/>
                <a:gd name="connsiteX7" fmla="*/ 7505 w 35245"/>
                <a:gd name="connsiteY7" fmla="*/ 93298 h 93521"/>
                <a:gd name="connsiteX8" fmla="*/ 7512 w 35245"/>
                <a:gd name="connsiteY8" fmla="*/ 93300 h 9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5" h="93521">
                  <a:moveTo>
                    <a:pt x="7512" y="93300"/>
                  </a:moveTo>
                  <a:cubicBezTo>
                    <a:pt x="12645" y="94421"/>
                    <a:pt x="17715" y="91169"/>
                    <a:pt x="18836" y="86036"/>
                  </a:cubicBezTo>
                  <a:cubicBezTo>
                    <a:pt x="18838" y="86029"/>
                    <a:pt x="18839" y="86021"/>
                    <a:pt x="18841" y="86015"/>
                  </a:cubicBezTo>
                  <a:lnTo>
                    <a:pt x="35026" y="11554"/>
                  </a:lnTo>
                  <a:cubicBezTo>
                    <a:pt x="36144" y="6411"/>
                    <a:pt x="32880" y="1337"/>
                    <a:pt x="27739" y="219"/>
                  </a:cubicBezTo>
                  <a:cubicBezTo>
                    <a:pt x="22596" y="-898"/>
                    <a:pt x="17521" y="2365"/>
                    <a:pt x="16404" y="7508"/>
                  </a:cubicBezTo>
                  <a:lnTo>
                    <a:pt x="219" y="81968"/>
                  </a:lnTo>
                  <a:cubicBezTo>
                    <a:pt x="-898" y="87109"/>
                    <a:pt x="2364" y="92182"/>
                    <a:pt x="7505" y="93298"/>
                  </a:cubicBezTo>
                  <a:cubicBezTo>
                    <a:pt x="7507" y="93299"/>
                    <a:pt x="7510" y="93299"/>
                    <a:pt x="7512" y="93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1F4E13-64ED-42B8-8320-D9A7CC8D770D}"/>
                </a:ext>
              </a:extLst>
            </p:cNvPr>
            <p:cNvSpPr/>
            <p:nvPr/>
          </p:nvSpPr>
          <p:spPr>
            <a:xfrm>
              <a:off x="11359790" y="1794367"/>
              <a:ext cx="84020" cy="113097"/>
            </a:xfrm>
            <a:custGeom>
              <a:avLst/>
              <a:gdLst>
                <a:gd name="connsiteX0" fmla="*/ 9521 w 84020"/>
                <a:gd name="connsiteY0" fmla="*/ 113097 h 113097"/>
                <a:gd name="connsiteX1" fmla="*/ 17372 w 84020"/>
                <a:gd name="connsiteY1" fmla="*/ 108986 h 113097"/>
                <a:gd name="connsiteX2" fmla="*/ 82332 w 84020"/>
                <a:gd name="connsiteY2" fmla="*/ 14943 h 113097"/>
                <a:gd name="connsiteX3" fmla="*/ 79904 w 84020"/>
                <a:gd name="connsiteY3" fmla="*/ 1688 h 113097"/>
                <a:gd name="connsiteX4" fmla="*/ 66649 w 84020"/>
                <a:gd name="connsiteY4" fmla="*/ 4116 h 113097"/>
                <a:gd name="connsiteX5" fmla="*/ 1689 w 84020"/>
                <a:gd name="connsiteY5" fmla="*/ 98159 h 113097"/>
                <a:gd name="connsiteX6" fmla="*/ 4113 w 84020"/>
                <a:gd name="connsiteY6" fmla="*/ 111410 h 113097"/>
                <a:gd name="connsiteX7" fmla="*/ 9520 w 84020"/>
                <a:gd name="connsiteY7" fmla="*/ 113097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0" h="113097">
                  <a:moveTo>
                    <a:pt x="9521" y="113097"/>
                  </a:moveTo>
                  <a:cubicBezTo>
                    <a:pt x="12655" y="113102"/>
                    <a:pt x="15590" y="111565"/>
                    <a:pt x="17372" y="108986"/>
                  </a:cubicBezTo>
                  <a:lnTo>
                    <a:pt x="82332" y="14943"/>
                  </a:lnTo>
                  <a:cubicBezTo>
                    <a:pt x="85322" y="10612"/>
                    <a:pt x="84235" y="4678"/>
                    <a:pt x="79904" y="1688"/>
                  </a:cubicBezTo>
                  <a:cubicBezTo>
                    <a:pt x="75573" y="-1302"/>
                    <a:pt x="69639" y="-215"/>
                    <a:pt x="66649" y="4116"/>
                  </a:cubicBezTo>
                  <a:lnTo>
                    <a:pt x="1689" y="98159"/>
                  </a:lnTo>
                  <a:cubicBezTo>
                    <a:pt x="-1301" y="102487"/>
                    <a:pt x="-215" y="108421"/>
                    <a:pt x="4113" y="111410"/>
                  </a:cubicBezTo>
                  <a:cubicBezTo>
                    <a:pt x="5702" y="112508"/>
                    <a:pt x="7588" y="113096"/>
                    <a:pt x="9520" y="113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6626AE-6405-4679-8CF1-A956E1B142C4}"/>
                </a:ext>
              </a:extLst>
            </p:cNvPr>
            <p:cNvSpPr/>
            <p:nvPr/>
          </p:nvSpPr>
          <p:spPr>
            <a:xfrm>
              <a:off x="11034759" y="1814382"/>
              <a:ext cx="39291" cy="112136"/>
            </a:xfrm>
            <a:custGeom>
              <a:avLst/>
              <a:gdLst>
                <a:gd name="connsiteX0" fmla="*/ 219 w 39291"/>
                <a:gd name="connsiteY0" fmla="*/ 11554 h 112136"/>
                <a:gd name="connsiteX1" fmla="*/ 20451 w 39291"/>
                <a:gd name="connsiteY1" fmla="*/ 104629 h 112136"/>
                <a:gd name="connsiteX2" fmla="*/ 31785 w 39291"/>
                <a:gd name="connsiteY2" fmla="*/ 111917 h 112136"/>
                <a:gd name="connsiteX3" fmla="*/ 39073 w 39291"/>
                <a:gd name="connsiteY3" fmla="*/ 100583 h 112136"/>
                <a:gd name="connsiteX4" fmla="*/ 18842 w 39291"/>
                <a:gd name="connsiteY4" fmla="*/ 7508 h 112136"/>
                <a:gd name="connsiteX5" fmla="*/ 7508 w 39291"/>
                <a:gd name="connsiteY5" fmla="*/ 219 h 112136"/>
                <a:gd name="connsiteX6" fmla="*/ 219 w 39291"/>
                <a:gd name="connsiteY6" fmla="*/ 11554 h 1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1" h="112136">
                  <a:moveTo>
                    <a:pt x="219" y="11554"/>
                  </a:moveTo>
                  <a:lnTo>
                    <a:pt x="20451" y="104629"/>
                  </a:lnTo>
                  <a:cubicBezTo>
                    <a:pt x="21569" y="109772"/>
                    <a:pt x="26643" y="113034"/>
                    <a:pt x="31785" y="111917"/>
                  </a:cubicBezTo>
                  <a:cubicBezTo>
                    <a:pt x="36928" y="110800"/>
                    <a:pt x="40190" y="105726"/>
                    <a:pt x="39073" y="100583"/>
                  </a:cubicBezTo>
                  <a:lnTo>
                    <a:pt x="18842" y="7508"/>
                  </a:lnTo>
                  <a:cubicBezTo>
                    <a:pt x="17724" y="2365"/>
                    <a:pt x="12649" y="-898"/>
                    <a:pt x="7508" y="219"/>
                  </a:cubicBezTo>
                  <a:cubicBezTo>
                    <a:pt x="2365" y="1337"/>
                    <a:pt x="-898" y="6411"/>
                    <a:pt x="219" y="115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D72728-AD99-4E74-A1C5-EF2F3774CB57}"/>
                </a:ext>
              </a:extLst>
            </p:cNvPr>
            <p:cNvSpPr/>
            <p:nvPr/>
          </p:nvSpPr>
          <p:spPr>
            <a:xfrm>
              <a:off x="11014517" y="1721307"/>
              <a:ext cx="27163" cy="56291"/>
            </a:xfrm>
            <a:custGeom>
              <a:avLst/>
              <a:gdLst>
                <a:gd name="connsiteX0" fmla="*/ 8322 w 27163"/>
                <a:gd name="connsiteY0" fmla="*/ 48787 h 56291"/>
                <a:gd name="connsiteX1" fmla="*/ 19658 w 27163"/>
                <a:gd name="connsiteY1" fmla="*/ 56072 h 56291"/>
                <a:gd name="connsiteX2" fmla="*/ 26944 w 27163"/>
                <a:gd name="connsiteY2" fmla="*/ 44736 h 56291"/>
                <a:gd name="connsiteX3" fmla="*/ 18842 w 27163"/>
                <a:gd name="connsiteY3" fmla="*/ 7505 h 56291"/>
                <a:gd name="connsiteX4" fmla="*/ 7505 w 27163"/>
                <a:gd name="connsiteY4" fmla="*/ 220 h 56291"/>
                <a:gd name="connsiteX5" fmla="*/ 220 w 27163"/>
                <a:gd name="connsiteY5" fmla="*/ 11556 h 5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" h="56291">
                  <a:moveTo>
                    <a:pt x="8322" y="48787"/>
                  </a:moveTo>
                  <a:cubicBezTo>
                    <a:pt x="9440" y="53929"/>
                    <a:pt x="14516" y="57191"/>
                    <a:pt x="19658" y="56072"/>
                  </a:cubicBezTo>
                  <a:cubicBezTo>
                    <a:pt x="24801" y="54954"/>
                    <a:pt x="28062" y="49878"/>
                    <a:pt x="26944" y="44736"/>
                  </a:cubicBezTo>
                  <a:lnTo>
                    <a:pt x="18842" y="7505"/>
                  </a:lnTo>
                  <a:cubicBezTo>
                    <a:pt x="17724" y="2363"/>
                    <a:pt x="12648" y="-899"/>
                    <a:pt x="7505" y="220"/>
                  </a:cubicBezTo>
                  <a:cubicBezTo>
                    <a:pt x="2363" y="1338"/>
                    <a:pt x="-899" y="6414"/>
                    <a:pt x="220" y="115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C65611-9695-4E22-93B9-AF3753C70009}"/>
                </a:ext>
              </a:extLst>
            </p:cNvPr>
            <p:cNvSpPr/>
            <p:nvPr/>
          </p:nvSpPr>
          <p:spPr>
            <a:xfrm>
              <a:off x="10894781" y="1794369"/>
              <a:ext cx="84014" cy="113099"/>
            </a:xfrm>
            <a:custGeom>
              <a:avLst/>
              <a:gdLst>
                <a:gd name="connsiteX0" fmla="*/ 4112 w 84014"/>
                <a:gd name="connsiteY0" fmla="*/ 1691 h 113099"/>
                <a:gd name="connsiteX1" fmla="*/ 1684 w 84014"/>
                <a:gd name="connsiteY1" fmla="*/ 14941 h 113099"/>
                <a:gd name="connsiteX2" fmla="*/ 66645 w 84014"/>
                <a:gd name="connsiteY2" fmla="*/ 108984 h 113099"/>
                <a:gd name="connsiteX3" fmla="*/ 79899 w 84014"/>
                <a:gd name="connsiteY3" fmla="*/ 111412 h 113099"/>
                <a:gd name="connsiteX4" fmla="*/ 82327 w 84014"/>
                <a:gd name="connsiteY4" fmla="*/ 98157 h 113099"/>
                <a:gd name="connsiteX5" fmla="*/ 17366 w 84014"/>
                <a:gd name="connsiteY5" fmla="*/ 4114 h 113099"/>
                <a:gd name="connsiteX6" fmla="*/ 4116 w 84014"/>
                <a:gd name="connsiteY6" fmla="*/ 1688 h 113099"/>
                <a:gd name="connsiteX7" fmla="*/ 4112 w 84014"/>
                <a:gd name="connsiteY7" fmla="*/ 1691 h 1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4" h="113099">
                  <a:moveTo>
                    <a:pt x="4112" y="1691"/>
                  </a:moveTo>
                  <a:cubicBezTo>
                    <a:pt x="-213" y="4682"/>
                    <a:pt x="-1300" y="10611"/>
                    <a:pt x="1684" y="14941"/>
                  </a:cubicBezTo>
                  <a:lnTo>
                    <a:pt x="66645" y="108984"/>
                  </a:lnTo>
                  <a:cubicBezTo>
                    <a:pt x="69635" y="113314"/>
                    <a:pt x="75569" y="114401"/>
                    <a:pt x="79899" y="111412"/>
                  </a:cubicBezTo>
                  <a:cubicBezTo>
                    <a:pt x="84230" y="108422"/>
                    <a:pt x="85316" y="102487"/>
                    <a:pt x="82327" y="98157"/>
                  </a:cubicBezTo>
                  <a:lnTo>
                    <a:pt x="17366" y="4114"/>
                  </a:lnTo>
                  <a:cubicBezTo>
                    <a:pt x="14377" y="-215"/>
                    <a:pt x="8445" y="-1301"/>
                    <a:pt x="4116" y="1688"/>
                  </a:cubicBezTo>
                  <a:cubicBezTo>
                    <a:pt x="4115" y="1689"/>
                    <a:pt x="4113" y="1690"/>
                    <a:pt x="4112" y="16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98E01-DE48-49F4-8684-A4A7DDA655B8}"/>
              </a:ext>
            </a:extLst>
          </p:cNvPr>
          <p:cNvGrpSpPr/>
          <p:nvPr/>
        </p:nvGrpSpPr>
        <p:grpSpPr>
          <a:xfrm>
            <a:off x="10849910" y="5993451"/>
            <a:ext cx="804960" cy="481738"/>
            <a:chOff x="2304789" y="1467633"/>
            <a:chExt cx="5536504" cy="3419599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59F94B5-B325-426D-8D82-A304173FF082}"/>
                </a:ext>
              </a:extLst>
            </p:cNvPr>
            <p:cNvSpPr/>
            <p:nvPr/>
          </p:nvSpPr>
          <p:spPr>
            <a:xfrm>
              <a:off x="2304789" y="1503123"/>
              <a:ext cx="958993" cy="826718"/>
            </a:xfrm>
            <a:prstGeom prst="triangle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B92CF-9A9A-47B2-95E8-9A86150DFE1C}"/>
                </a:ext>
              </a:extLst>
            </p:cNvPr>
            <p:cNvSpPr/>
            <p:nvPr/>
          </p:nvSpPr>
          <p:spPr>
            <a:xfrm>
              <a:off x="2304789" y="2329841"/>
              <a:ext cx="958993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D62FDFE-DA92-4552-B465-8FB25F47B314}"/>
                </a:ext>
              </a:extLst>
            </p:cNvPr>
            <p:cNvSpPr/>
            <p:nvPr/>
          </p:nvSpPr>
          <p:spPr>
            <a:xfrm>
              <a:off x="2784285" y="1467633"/>
              <a:ext cx="5057008" cy="862208"/>
            </a:xfrm>
            <a:custGeom>
              <a:avLst/>
              <a:gdLst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0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475989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12526 h 862208"/>
                <a:gd name="connsiteX1" fmla="*/ 4480811 w 5057008"/>
                <a:gd name="connsiteY1" fmla="*/ 0 h 862208"/>
                <a:gd name="connsiteX2" fmla="*/ 5057008 w 5057008"/>
                <a:gd name="connsiteY2" fmla="*/ 862208 h 862208"/>
                <a:gd name="connsiteX3" fmla="*/ 475989 w 5057008"/>
                <a:gd name="connsiteY3" fmla="*/ 862208 h 862208"/>
                <a:gd name="connsiteX4" fmla="*/ 0 w 5057008"/>
                <a:gd name="connsiteY4" fmla="*/ 12526 h 86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7008" h="862208">
                  <a:moveTo>
                    <a:pt x="0" y="12526"/>
                  </a:moveTo>
                  <a:lnTo>
                    <a:pt x="4480811" y="0"/>
                  </a:lnTo>
                  <a:lnTo>
                    <a:pt x="5057008" y="862208"/>
                  </a:lnTo>
                  <a:lnTo>
                    <a:pt x="475989" y="862208"/>
                  </a:lnTo>
                  <a:lnTo>
                    <a:pt x="0" y="12526"/>
                  </a:lnTo>
                  <a:close/>
                </a:path>
              </a:pathLst>
            </a:cu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4135C8-7DDD-4515-A328-77E4F5572AC7}"/>
                </a:ext>
              </a:extLst>
            </p:cNvPr>
            <p:cNvSpPr/>
            <p:nvPr/>
          </p:nvSpPr>
          <p:spPr>
            <a:xfrm>
              <a:off x="3285411" y="2329841"/>
              <a:ext cx="4555882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F93E9-3A01-4D44-8B2E-1052D2EDCEC5}"/>
                </a:ext>
              </a:extLst>
            </p:cNvPr>
            <p:cNvCxnSpPr>
              <a:cxnSpLocks/>
              <a:stCxn id="32" idx="3"/>
              <a:endCxn id="34" idx="3"/>
            </p:cNvCxnSpPr>
            <p:nvPr/>
          </p:nvCxnSpPr>
          <p:spPr>
            <a:xfrm>
              <a:off x="3263782" y="3607496"/>
              <a:ext cx="4577511" cy="0"/>
            </a:xfrm>
            <a:prstGeom prst="line">
              <a:avLst/>
            </a:prstGeom>
            <a:ln w="19050">
              <a:solidFill>
                <a:srgbClr val="36AF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E6229F-D9CB-4B2C-BDF3-AA6B6F2C8685}"/>
                </a:ext>
              </a:extLst>
            </p:cNvPr>
            <p:cNvSpPr/>
            <p:nvPr/>
          </p:nvSpPr>
          <p:spPr>
            <a:xfrm>
              <a:off x="5160723" y="2329841"/>
              <a:ext cx="935277" cy="2555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C0FCA-8183-46F9-B056-ED386813E411}"/>
                </a:ext>
              </a:extLst>
            </p:cNvPr>
            <p:cNvSpPr/>
            <p:nvPr/>
          </p:nvSpPr>
          <p:spPr>
            <a:xfrm>
              <a:off x="4597052" y="2843408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C01DA1-11D9-441F-9548-FB4A4E2367B2}"/>
                </a:ext>
              </a:extLst>
            </p:cNvPr>
            <p:cNvSpPr/>
            <p:nvPr/>
          </p:nvSpPr>
          <p:spPr>
            <a:xfrm>
              <a:off x="3439146" y="284340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9B6036-7802-4008-8181-156F0F3B83F3}"/>
                </a:ext>
              </a:extLst>
            </p:cNvPr>
            <p:cNvSpPr/>
            <p:nvPr/>
          </p:nvSpPr>
          <p:spPr>
            <a:xfrm>
              <a:off x="4022274" y="284131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EFA852-B42B-4BC7-91E3-293EAF5202EF}"/>
                </a:ext>
              </a:extLst>
            </p:cNvPr>
            <p:cNvSpPr/>
            <p:nvPr/>
          </p:nvSpPr>
          <p:spPr>
            <a:xfrm>
              <a:off x="4597052" y="4123152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B3FE05-F081-4605-B8EA-52D494DE960C}"/>
                </a:ext>
              </a:extLst>
            </p:cNvPr>
            <p:cNvSpPr/>
            <p:nvPr/>
          </p:nvSpPr>
          <p:spPr>
            <a:xfrm>
              <a:off x="3439146" y="4123144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CB0C12-CC53-47A4-BFBF-721811ACBE90}"/>
                </a:ext>
              </a:extLst>
            </p:cNvPr>
            <p:cNvSpPr/>
            <p:nvPr/>
          </p:nvSpPr>
          <p:spPr>
            <a:xfrm>
              <a:off x="4022274" y="4121055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69C410-B656-4FEC-B085-A83B23224B87}"/>
                </a:ext>
              </a:extLst>
            </p:cNvPr>
            <p:cNvSpPr/>
            <p:nvPr/>
          </p:nvSpPr>
          <p:spPr>
            <a:xfrm>
              <a:off x="6225436" y="2829840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45A06B-F6BA-4289-9B98-865AA383F38F}"/>
                </a:ext>
              </a:extLst>
            </p:cNvPr>
            <p:cNvSpPr/>
            <p:nvPr/>
          </p:nvSpPr>
          <p:spPr>
            <a:xfrm>
              <a:off x="6690318" y="2841327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3D0408-F2F3-4377-9ECA-5D72A219FEFA}"/>
                </a:ext>
              </a:extLst>
            </p:cNvPr>
            <p:cNvSpPr/>
            <p:nvPr/>
          </p:nvSpPr>
          <p:spPr>
            <a:xfrm>
              <a:off x="7273446" y="2839238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A9376-1FCD-4D8D-9816-0B1379EE8985}"/>
                </a:ext>
              </a:extLst>
            </p:cNvPr>
            <p:cNvSpPr/>
            <p:nvPr/>
          </p:nvSpPr>
          <p:spPr>
            <a:xfrm>
              <a:off x="6225436" y="4095993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3EC8F-4996-46DB-85C0-61B457552561}"/>
                </a:ext>
              </a:extLst>
            </p:cNvPr>
            <p:cNvSpPr/>
            <p:nvPr/>
          </p:nvSpPr>
          <p:spPr>
            <a:xfrm>
              <a:off x="6690318" y="410748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4DB49-286B-451B-B4A9-6304FBDE5ADE}"/>
                </a:ext>
              </a:extLst>
            </p:cNvPr>
            <p:cNvSpPr/>
            <p:nvPr/>
          </p:nvSpPr>
          <p:spPr>
            <a:xfrm>
              <a:off x="7273446" y="410539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Freeform 304">
            <a:extLst>
              <a:ext uri="{FF2B5EF4-FFF2-40B4-BE49-F238E27FC236}">
                <a16:creationId xmlns:a16="http://schemas.microsoft.com/office/drawing/2014/main" id="{F2E3A394-4DEA-4501-B3D5-B022A41DF64A}"/>
              </a:ext>
            </a:extLst>
          </p:cNvPr>
          <p:cNvSpPr/>
          <p:nvPr/>
        </p:nvSpPr>
        <p:spPr>
          <a:xfrm>
            <a:off x="11012646" y="3972363"/>
            <a:ext cx="594298" cy="63978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FB8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2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273967" y="1620992"/>
            <a:ext cx="1148854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HS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3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273967" y="1620992"/>
            <a:ext cx="114885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hực hiện nhiệm vụ học tập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707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231821" y="1919172"/>
            <a:ext cx="114885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543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357097" y="1981211"/>
            <a:ext cx="1148854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b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b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GV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HS;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SG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49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>
            <a:extLst>
              <a:ext uri="{FF2B5EF4-FFF2-40B4-BE49-F238E27FC236}">
                <a16:creationId xmlns:a16="http://schemas.microsoft.com/office/drawing/2014/main" id="{A37C7BC8-1429-6CAF-8A7C-C93CC12B66CD}"/>
              </a:ext>
            </a:extLst>
          </p:cNvPr>
          <p:cNvSpPr txBox="1"/>
          <p:nvPr/>
        </p:nvSpPr>
        <p:spPr>
          <a:xfrm>
            <a:off x="3131819" y="-57506"/>
            <a:ext cx="6871163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0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40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40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9" name="Group 3">
            <a:extLst>
              <a:ext uri="{FF2B5EF4-FFF2-40B4-BE49-F238E27FC236}">
                <a16:creationId xmlns:a16="http://schemas.microsoft.com/office/drawing/2014/main" id="{AE1AF23E-BFE3-4574-D469-49418E507C8D}"/>
              </a:ext>
            </a:extLst>
          </p:cNvPr>
          <p:cNvGrpSpPr>
            <a:grpSpLocks/>
          </p:cNvGrpSpPr>
          <p:nvPr/>
        </p:nvGrpSpPr>
        <p:grpSpPr bwMode="auto">
          <a:xfrm>
            <a:off x="875296" y="1485950"/>
            <a:ext cx="10518775" cy="4529138"/>
            <a:chOff x="1219200" y="1433286"/>
            <a:chExt cx="6853058" cy="4710912"/>
          </a:xfrm>
        </p:grpSpPr>
        <p:sp>
          <p:nvSpPr>
            <p:cNvPr id="5" name="Rounded Rectangle 27">
              <a:extLst>
                <a:ext uri="{FF2B5EF4-FFF2-40B4-BE49-F238E27FC236}">
                  <a16:creationId xmlns:a16="http://schemas.microsoft.com/office/drawing/2014/main" id="{F4A6A20A-4E28-EE85-A562-988310E7ECE1}"/>
                </a:ext>
              </a:extLst>
            </p:cNvPr>
            <p:cNvSpPr/>
            <p:nvPr/>
          </p:nvSpPr>
          <p:spPr>
            <a:xfrm>
              <a:off x="1219200" y="2081907"/>
              <a:ext cx="6853058" cy="4062291"/>
            </a:xfrm>
            <a:prstGeom prst="roundRect">
              <a:avLst>
                <a:gd name="adj" fmla="val 6629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lumni Sans Black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ounded Rectangle 28">
              <a:extLst>
                <a:ext uri="{FF2B5EF4-FFF2-40B4-BE49-F238E27FC236}">
                  <a16:creationId xmlns:a16="http://schemas.microsoft.com/office/drawing/2014/main" id="{13056E25-04A2-5FDB-B3D7-78B6A5941193}"/>
                </a:ext>
              </a:extLst>
            </p:cNvPr>
            <p:cNvSpPr/>
            <p:nvPr/>
          </p:nvSpPr>
          <p:spPr>
            <a:xfrm>
              <a:off x="1395034" y="2245168"/>
              <a:ext cx="6501390" cy="3725739"/>
            </a:xfrm>
            <a:prstGeom prst="roundRect">
              <a:avLst>
                <a:gd name="adj" fmla="val 542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lumni Sans Black" pitchFamily="2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278" name="Group 7177">
              <a:extLst>
                <a:ext uri="{FF2B5EF4-FFF2-40B4-BE49-F238E27FC236}">
                  <a16:creationId xmlns:a16="http://schemas.microsoft.com/office/drawing/2014/main" id="{F7EA9145-C5DF-33C6-2B7B-BA45BDC9C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2533" y="1433286"/>
              <a:ext cx="3717799" cy="1092200"/>
              <a:chOff x="3371850" y="1509486"/>
              <a:chExt cx="2480086" cy="730346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D6C5D45-51B8-7D36-CA3E-B92D4DC163CF}"/>
                  </a:ext>
                </a:extLst>
              </p:cNvPr>
              <p:cNvSpPr/>
              <p:nvPr/>
            </p:nvSpPr>
            <p:spPr>
              <a:xfrm>
                <a:off x="5749471" y="2136645"/>
                <a:ext cx="102801" cy="10268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lumni Sans Black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F6FFCD3-380D-5333-75AD-8E80CB4F7A58}"/>
                  </a:ext>
                </a:extLst>
              </p:cNvPr>
              <p:cNvSpPr/>
              <p:nvPr/>
            </p:nvSpPr>
            <p:spPr>
              <a:xfrm>
                <a:off x="3371925" y="2136645"/>
                <a:ext cx="102801" cy="10268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lumni Sans Black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5F5C264-AB62-CBC3-7287-95F7A4B97E83}"/>
                  </a:ext>
                </a:extLst>
              </p:cNvPr>
              <p:cNvSpPr/>
              <p:nvPr/>
            </p:nvSpPr>
            <p:spPr>
              <a:xfrm>
                <a:off x="4466997" y="1509486"/>
                <a:ext cx="276225" cy="27622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glow rad="25400">
                  <a:srgbClr val="DADADA">
                    <a:lumMod val="50000"/>
                    <a:alpha val="64000"/>
                  </a:srgbClr>
                </a:glo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lumni Sans Black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D3CC414-9589-ACDD-9416-6B256206F17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05544" y="1611068"/>
                <a:ext cx="1194983" cy="562015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54A534B-9482-AA4A-80CC-FA7E294400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414011" y="1611068"/>
                <a:ext cx="1197053" cy="562015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8444AFD-9EB4-1215-C0E2-7470FB4EE0B7}"/>
                  </a:ext>
                </a:extLst>
              </p:cNvPr>
              <p:cNvSpPr/>
              <p:nvPr/>
            </p:nvSpPr>
            <p:spPr>
              <a:xfrm>
                <a:off x="4551283" y="1585985"/>
                <a:ext cx="107651" cy="107651"/>
              </a:xfrm>
              <a:prstGeom prst="ellipse">
                <a:avLst/>
              </a:prstGeom>
              <a:solidFill>
                <a:srgbClr val="FFFFFF">
                  <a:lumMod val="85000"/>
                  <a:alpha val="85000"/>
                </a:srgbClr>
              </a:solidFill>
              <a:ln w="9525" cap="flat" cmpd="sng" algn="ctr">
                <a:solidFill>
                  <a:srgbClr val="DADADA">
                    <a:lumMod val="25000"/>
                    <a:alpha val="64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lumni Sans Black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79" name="Group 7">
              <a:extLst>
                <a:ext uri="{FF2B5EF4-FFF2-40B4-BE49-F238E27FC236}">
                  <a16:creationId xmlns:a16="http://schemas.microsoft.com/office/drawing/2014/main" id="{DF56D7B7-F35B-297D-947C-4D9123172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458" y="2642113"/>
              <a:ext cx="6485683" cy="3064341"/>
              <a:chOff x="905025" y="918386"/>
              <a:chExt cx="7451425" cy="3519640"/>
            </a:xfrm>
          </p:grpSpPr>
          <p:pic>
            <p:nvPicPr>
              <p:cNvPr id="11280" name="Picture 345" descr="shadow_1_m">
                <a:extLst>
                  <a:ext uri="{FF2B5EF4-FFF2-40B4-BE49-F238E27FC236}">
                    <a16:creationId xmlns:a16="http://schemas.microsoft.com/office/drawing/2014/main" id="{8F4F8EF8-1A37-017E-3388-C4882AF905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>
                <a:off x="905025" y="4332913"/>
                <a:ext cx="7451425" cy="10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32">
                <a:extLst>
                  <a:ext uri="{FF2B5EF4-FFF2-40B4-BE49-F238E27FC236}">
                    <a16:creationId xmlns:a16="http://schemas.microsoft.com/office/drawing/2014/main" id="{BFFC7657-7805-302B-2E54-3C3B7DCBFC60}"/>
                  </a:ext>
                </a:extLst>
              </p:cNvPr>
              <p:cNvSpPr/>
              <p:nvPr/>
            </p:nvSpPr>
            <p:spPr>
              <a:xfrm>
                <a:off x="1161109" y="918226"/>
                <a:ext cx="6897931" cy="3411894"/>
              </a:xfrm>
              <a:prstGeom prst="roundRect">
                <a:avLst>
                  <a:gd name="adj" fmla="val 675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7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lumni Sans Black" pitchFamily="2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764202-A9BE-3C2F-29B9-E5D486A3CF4D}"/>
              </a:ext>
            </a:extLst>
          </p:cNvPr>
          <p:cNvSpPr txBox="1"/>
          <p:nvPr/>
        </p:nvSpPr>
        <p:spPr>
          <a:xfrm>
            <a:off x="1385888" y="2559050"/>
            <a:ext cx="93472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HĐTN, HN: 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Picture 2" descr="How Technology in the Classroom Is Shaping the Future of Education">
            <a:extLst>
              <a:ext uri="{FF2B5EF4-FFF2-40B4-BE49-F238E27FC236}">
                <a16:creationId xmlns:a16="http://schemas.microsoft.com/office/drawing/2014/main" id="{9879F39F-65B5-3F92-63D4-6A055F2FD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39725"/>
            <a:ext cx="21812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F9F2F-B417-9383-A64A-49049E13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3"/>
            <a:ext cx="5561938" cy="39302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9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Tiết</a:t>
            </a:r>
            <a:r>
              <a:rPr lang="en-US" sz="9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2</a:t>
            </a:r>
            <a:br>
              <a:rPr lang="en-SG" b="1" dirty="0"/>
            </a:br>
            <a:r>
              <a:rPr lang="en-SG" b="1" dirty="0"/>
              <a:t> PHÒNG, TRÁNH BẮT NẠT HỌC ĐƯỜNG </a:t>
            </a:r>
            <a:r>
              <a:rPr lang="en-US" b="1" dirty="0"/>
              <a:t>(</a:t>
            </a:r>
            <a:r>
              <a:rPr lang="en-US" dirty="0"/>
              <a:t>40’</a:t>
            </a:r>
            <a:r>
              <a:rPr lang="en-US" b="1" dirty="0"/>
              <a:t>)</a:t>
            </a:r>
            <a:br>
              <a:rPr lang="en-US" dirty="0"/>
            </a:br>
            <a:endParaRPr lang="en-US" sz="9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821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bject 10">
            <a:extLst>
              <a:ext uri="{FF2B5EF4-FFF2-40B4-BE49-F238E27FC236}">
                <a16:creationId xmlns:a16="http://schemas.microsoft.com/office/drawing/2014/main" id="{FA8F04F8-B6DB-CB1F-D95D-53E1C5D6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66" y="3400765"/>
            <a:ext cx="2248472" cy="130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2238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383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Tahoma" panose="020B0604030504040204" pitchFamily="34" charset="0"/>
              </a:rPr>
              <a:t>1. Năng lực </a:t>
            </a:r>
            <a:r>
              <a:rPr kumimoji="0" lang="en-US" altLang="en-US" sz="280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Tahoma" panose="020B0604030504040204" pitchFamily="34" charset="0"/>
              </a:rPr>
              <a:t>(năng lực đặc thù)</a:t>
            </a:r>
            <a:endParaRPr kumimoji="0" lang="en-US" altLang="en-US" sz="280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7" name="object 12">
            <a:extLst>
              <a:ext uri="{FF2B5EF4-FFF2-40B4-BE49-F238E27FC236}">
                <a16:creationId xmlns:a16="http://schemas.microsoft.com/office/drawing/2014/main" id="{74B11CFB-1B94-5F0A-8720-AE98F028F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55" y="2379361"/>
            <a:ext cx="10834254" cy="182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itle 1">
            <a:extLst>
              <a:ext uri="{FF2B5EF4-FFF2-40B4-BE49-F238E27FC236}">
                <a16:creationId xmlns:a16="http://schemas.microsoft.com/office/drawing/2014/main" id="{AD790DFD-415E-CA0F-D154-3493C2B6B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3" y="22225"/>
            <a:ext cx="11098212" cy="904875"/>
          </a:xfrm>
        </p:spPr>
        <p:txBody>
          <a:bodyPr/>
          <a:lstStyle/>
          <a:p>
            <a:pPr algn="ctr"/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85D22A-8BB1-CA20-E5AD-C8C8A00CC775}"/>
              </a:ext>
            </a:extLst>
          </p:cNvPr>
          <p:cNvSpPr/>
          <p:nvPr/>
        </p:nvSpPr>
        <p:spPr>
          <a:xfrm>
            <a:off x="0" y="996950"/>
            <a:ext cx="966788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A42FB-F1D8-6FEE-E332-F887BD8F1A1F}"/>
              </a:ext>
            </a:extLst>
          </p:cNvPr>
          <p:cNvSpPr/>
          <p:nvPr/>
        </p:nvSpPr>
        <p:spPr>
          <a:xfrm>
            <a:off x="1060450" y="993775"/>
            <a:ext cx="11118850" cy="284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291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01B12A-6FA4-4B60-81FB-E6C6E2B0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19225" r="35943" b="5324"/>
          <a:stretch/>
        </p:blipFill>
        <p:spPr>
          <a:xfrm>
            <a:off x="4868332" y="1192696"/>
            <a:ext cx="1931672" cy="5341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36585-C55B-4A48-BFBE-0B6BE1AC6FAF}"/>
              </a:ext>
            </a:extLst>
          </p:cNvPr>
          <p:cNvSpPr txBox="1"/>
          <p:nvPr/>
        </p:nvSpPr>
        <p:spPr>
          <a:xfrm>
            <a:off x="237173" y="1394371"/>
            <a:ext cx="494061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arenBoth"/>
            </a:pP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https://www.youtube.com/watch?v=feglNUA6UgA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được yêu cầu thực hiện phiếu bài tập tìm hiểu nội dung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D3FA2-61FF-4A3C-A729-86B06ECF1D19}"/>
              </a:ext>
            </a:extLst>
          </p:cNvPr>
          <p:cNvSpPr txBox="1"/>
          <p:nvPr/>
        </p:nvSpPr>
        <p:spPr>
          <a:xfrm>
            <a:off x="6353123" y="2062974"/>
            <a:ext cx="57280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(2) Th</a:t>
            </a:r>
            <a:r>
              <a:rPr lang="en-US" sz="22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ực</a:t>
            </a:r>
            <a:r>
              <a:rPr lang="en-US" sz="22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lang="en-US" sz="22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+mj-lt"/>
              </a:rPr>
              <a:t>HS thực hiện phiếu bài tập và chia sẻ theo nhóm đôi, chia sẻ trước lớp về phiếu bài tập theo định hướng của nhóm điều hành. </a:t>
            </a:r>
            <a:r>
              <a:rPr lang="en-SG" dirty="0"/>
              <a:t>	</a:t>
            </a:r>
            <a:r>
              <a:rPr lang="vi-VN" dirty="0"/>
              <a:t>	</a:t>
            </a:r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181669" y="5390592"/>
            <a:ext cx="499612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E1168-353E-4AAA-8CEB-1901EEA9174C}"/>
              </a:ext>
            </a:extLst>
          </p:cNvPr>
          <p:cNvSpPr txBox="1"/>
          <p:nvPr/>
        </p:nvSpPr>
        <p:spPr>
          <a:xfrm>
            <a:off x="6463959" y="5276509"/>
            <a:ext cx="550636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01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bject 10">
            <a:extLst>
              <a:ext uri="{FF2B5EF4-FFF2-40B4-BE49-F238E27FC236}">
                <a16:creationId xmlns:a16="http://schemas.microsoft.com/office/drawing/2014/main" id="{FA8F04F8-B6DB-CB1F-D95D-53E1C5D6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66" y="3400765"/>
            <a:ext cx="2248472" cy="130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2238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383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Tahoma" panose="020B0604030504040204" pitchFamily="34" charset="0"/>
              </a:rPr>
              <a:t>1. Năng lực </a:t>
            </a:r>
            <a:r>
              <a:rPr kumimoji="0" lang="en-US" altLang="en-US" sz="280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Tahoma" panose="020B0604030504040204" pitchFamily="34" charset="0"/>
              </a:rPr>
              <a:t>(năng lực đặc thù)</a:t>
            </a:r>
            <a:endParaRPr kumimoji="0" lang="en-US" altLang="en-US" sz="280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7" name="object 12">
            <a:extLst>
              <a:ext uri="{FF2B5EF4-FFF2-40B4-BE49-F238E27FC236}">
                <a16:creationId xmlns:a16="http://schemas.microsoft.com/office/drawing/2014/main" id="{74B11CFB-1B94-5F0A-8720-AE98F028F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66" y="1352550"/>
            <a:ext cx="11271388" cy="423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SG" sz="1800" dirty="0"/>
              <a:t>(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đã từng bị bắt nạt học đường/ hoặc đi bắt nạt bạn khác chưa?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Nếu đã từng bị bắt nạt học đường thì đó là hành vi 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là nạn nhân bị bắt nạt học đường, bạn cảm thấy như thế 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đã làm gì để thoát khỏi tình trạng bị bắt nạt học đường đó?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Nếu đã từng đi bắt nạt học đường người khác, đó là hành vi nào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cảm thấy như thế nào khi bắt nạt học đường người khác?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nên làm gì để thay đổi?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em là người chứng kiến cảnh bắt nạt học đường, bạn cảm thấy như thế nào? Bạn sẽ làm gì trong tình huống đó?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itle 1">
            <a:extLst>
              <a:ext uri="{FF2B5EF4-FFF2-40B4-BE49-F238E27FC236}">
                <a16:creationId xmlns:a16="http://schemas.microsoft.com/office/drawing/2014/main" id="{AD790DFD-415E-CA0F-D154-3493C2B6B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3" y="22225"/>
            <a:ext cx="11098212" cy="904875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85D22A-8BB1-CA20-E5AD-C8C8A00CC775}"/>
              </a:ext>
            </a:extLst>
          </p:cNvPr>
          <p:cNvSpPr/>
          <p:nvPr/>
        </p:nvSpPr>
        <p:spPr>
          <a:xfrm>
            <a:off x="0" y="996950"/>
            <a:ext cx="966788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A42FB-F1D8-6FEE-E332-F887BD8F1A1F}"/>
              </a:ext>
            </a:extLst>
          </p:cNvPr>
          <p:cNvSpPr/>
          <p:nvPr/>
        </p:nvSpPr>
        <p:spPr>
          <a:xfrm>
            <a:off x="1060450" y="993775"/>
            <a:ext cx="11118850" cy="284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012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HP\Pictures\Screenshot (8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1025235"/>
            <a:ext cx="10086109" cy="5195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687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5367" y="76477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SG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S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S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S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357097" y="1981211"/>
            <a:ext cx="114885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508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01B12A-6FA4-4B60-81FB-E6C6E2B06C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19225" r="35943" b="5324"/>
          <a:stretch/>
        </p:blipFill>
        <p:spPr>
          <a:xfrm>
            <a:off x="4868332" y="1192696"/>
            <a:ext cx="1931672" cy="5341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36585-C55B-4A48-BFBE-0B6BE1AC6FAF}"/>
              </a:ext>
            </a:extLst>
          </p:cNvPr>
          <p:cNvSpPr txBox="1"/>
          <p:nvPr/>
        </p:nvSpPr>
        <p:spPr>
          <a:xfrm>
            <a:off x="159667" y="1192696"/>
            <a:ext cx="50912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1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https://www.youtube.com/watch?v=A5jbVXGiBTM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D3FA2-61FF-4A3C-A729-86B06ECF1D19}"/>
              </a:ext>
            </a:extLst>
          </p:cNvPr>
          <p:cNvSpPr txBox="1"/>
          <p:nvPr/>
        </p:nvSpPr>
        <p:spPr>
          <a:xfrm>
            <a:off x="6463960" y="1821484"/>
            <a:ext cx="57280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T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hực hiện nhiệm vụ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273968" y="4093009"/>
            <a:ext cx="482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(3) </a:t>
            </a:r>
            <a:r>
              <a:rPr lang="vi-VN" b="1" dirty="0">
                <a:latin typeface="+mj-lt"/>
              </a:rPr>
              <a:t>Báo cáo kết quả hoạt động và thảo luận</a:t>
            </a:r>
            <a:endParaRPr lang="en-US" dirty="0">
              <a:latin typeface="+mj-lt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E1168-353E-4AAA-8CEB-1901EEA9174C}"/>
              </a:ext>
            </a:extLst>
          </p:cNvPr>
          <p:cNvSpPr txBox="1"/>
          <p:nvPr/>
        </p:nvSpPr>
        <p:spPr>
          <a:xfrm>
            <a:off x="6453629" y="5313694"/>
            <a:ext cx="5572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(4)</a:t>
            </a:r>
            <a:r>
              <a:rPr lang="vi-VN" b="1" dirty="0">
                <a:latin typeface="+mj-lt"/>
              </a:rPr>
              <a:t>Đánh giá kết quả, thực hiện nhiệm vụ học tập</a:t>
            </a:r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+ GV đánh giá, nhận xét, chốt kiến thức.</a:t>
            </a:r>
            <a:endParaRPr lang="en-US" dirty="0">
              <a:latin typeface="+mj-lt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083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op sign&#10;&#10;Description automatically generated with low confidence">
            <a:extLst>
              <a:ext uri="{FF2B5EF4-FFF2-40B4-BE49-F238E27FC236}">
                <a16:creationId xmlns:a16="http://schemas.microsoft.com/office/drawing/2014/main" id="{B96FFEF1-6FD0-4E4C-8E18-CD672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13" r="24420" b="17923"/>
          <a:stretch/>
        </p:blipFill>
        <p:spPr>
          <a:xfrm>
            <a:off x="157951" y="1175543"/>
            <a:ext cx="4510905" cy="487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DBE9B-1562-4B68-83BE-D17B46C65D45}"/>
              </a:ext>
            </a:extLst>
          </p:cNvPr>
          <p:cNvSpPr txBox="1"/>
          <p:nvPr/>
        </p:nvSpPr>
        <p:spPr>
          <a:xfrm>
            <a:off x="3872080" y="1227465"/>
            <a:ext cx="6429895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3D5C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65B89-5E7F-44B2-8B57-6B16A10BCB52}"/>
              </a:ext>
            </a:extLst>
          </p:cNvPr>
          <p:cNvSpPr txBox="1"/>
          <p:nvPr/>
        </p:nvSpPr>
        <p:spPr>
          <a:xfrm>
            <a:off x="3903214" y="3384793"/>
            <a:ext cx="6345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dung: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5303-BB19-4E0C-9DB1-14A078B225D2}"/>
              </a:ext>
            </a:extLst>
          </p:cNvPr>
          <p:cNvSpPr txBox="1"/>
          <p:nvPr/>
        </p:nvSpPr>
        <p:spPr>
          <a:xfrm>
            <a:off x="3318733" y="5268357"/>
            <a:ext cx="7448327" cy="162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36AF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4038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3820B-2B07-4834-9AA9-4A8C8803EBC5}"/>
              </a:ext>
            </a:extLst>
          </p:cNvPr>
          <p:cNvSpPr/>
          <p:nvPr/>
        </p:nvSpPr>
        <p:spPr>
          <a:xfrm>
            <a:off x="-21772" y="-62351"/>
            <a:ext cx="12192000" cy="1195353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8B90D3-6BC7-4E22-A611-218CA40B0A28}"/>
              </a:ext>
            </a:extLst>
          </p:cNvPr>
          <p:cNvSpPr txBox="1">
            <a:spLocks/>
          </p:cNvSpPr>
          <p:nvPr/>
        </p:nvSpPr>
        <p:spPr>
          <a:xfrm>
            <a:off x="157950" y="29617"/>
            <a:ext cx="12186449" cy="1032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aphic 6" descr="Storytelling outline">
            <a:extLst>
              <a:ext uri="{FF2B5EF4-FFF2-40B4-BE49-F238E27FC236}">
                <a16:creationId xmlns:a16="http://schemas.microsoft.com/office/drawing/2014/main" id="{B1441494-997E-477D-A45A-221388C7633D}"/>
              </a:ext>
            </a:extLst>
          </p:cNvPr>
          <p:cNvGrpSpPr/>
          <p:nvPr/>
        </p:nvGrpSpPr>
        <p:grpSpPr>
          <a:xfrm>
            <a:off x="11057363" y="1672763"/>
            <a:ext cx="669045" cy="714971"/>
            <a:chOff x="10758410" y="1640765"/>
            <a:chExt cx="810935" cy="857253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02F0F4-D6EC-4EB2-989C-8F7B3FB8727D}"/>
                </a:ext>
              </a:extLst>
            </p:cNvPr>
            <p:cNvSpPr/>
            <p:nvPr/>
          </p:nvSpPr>
          <p:spPr>
            <a:xfrm>
              <a:off x="10770140" y="1974118"/>
              <a:ext cx="798309" cy="523900"/>
            </a:xfrm>
            <a:custGeom>
              <a:avLst/>
              <a:gdLst>
                <a:gd name="connsiteX0" fmla="*/ 752797 w 798309"/>
                <a:gd name="connsiteY0" fmla="*/ 101394 h 523900"/>
                <a:gd name="connsiteX1" fmla="*/ 752657 w 798309"/>
                <a:gd name="connsiteY1" fmla="*/ 101394 h 523900"/>
                <a:gd name="connsiteX2" fmla="*/ 728057 w 798309"/>
                <a:gd name="connsiteY2" fmla="*/ 102169 h 523900"/>
                <a:gd name="connsiteX3" fmla="*/ 724529 w 798309"/>
                <a:gd name="connsiteY3" fmla="*/ 64474 h 523900"/>
                <a:gd name="connsiteX4" fmla="*/ 714460 w 798309"/>
                <a:gd name="connsiteY4" fmla="*/ 64220 h 523900"/>
                <a:gd name="connsiteX5" fmla="*/ 685732 w 798309"/>
                <a:gd name="connsiteY5" fmla="*/ 65609 h 523900"/>
                <a:gd name="connsiteX6" fmla="*/ 680286 w 798309"/>
                <a:gd name="connsiteY6" fmla="*/ 2504 h 523900"/>
                <a:gd name="connsiteX7" fmla="*/ 643767 w 798309"/>
                <a:gd name="connsiteY7" fmla="*/ 18 h 523900"/>
                <a:gd name="connsiteX8" fmla="*/ 401147 w 798309"/>
                <a:gd name="connsiteY8" fmla="*/ 104793 h 523900"/>
                <a:gd name="connsiteX9" fmla="*/ 397168 w 798309"/>
                <a:gd name="connsiteY9" fmla="*/ 104793 h 523900"/>
                <a:gd name="connsiteX10" fmla="*/ 154546 w 798309"/>
                <a:gd name="connsiteY10" fmla="*/ 18 h 523900"/>
                <a:gd name="connsiteX11" fmla="*/ 118027 w 798309"/>
                <a:gd name="connsiteY11" fmla="*/ 2504 h 523900"/>
                <a:gd name="connsiteX12" fmla="*/ 112582 w 798309"/>
                <a:gd name="connsiteY12" fmla="*/ 65605 h 523900"/>
                <a:gd name="connsiteX13" fmla="*/ 83856 w 798309"/>
                <a:gd name="connsiteY13" fmla="*/ 64216 h 523900"/>
                <a:gd name="connsiteX14" fmla="*/ 73786 w 798309"/>
                <a:gd name="connsiteY14" fmla="*/ 64470 h 523900"/>
                <a:gd name="connsiteX15" fmla="*/ 70262 w 798309"/>
                <a:gd name="connsiteY15" fmla="*/ 102165 h 523900"/>
                <a:gd name="connsiteX16" fmla="*/ 45661 w 798309"/>
                <a:gd name="connsiteY16" fmla="*/ 101391 h 523900"/>
                <a:gd name="connsiteX17" fmla="*/ 45520 w 798309"/>
                <a:gd name="connsiteY17" fmla="*/ 101391 h 523900"/>
                <a:gd name="connsiteX18" fmla="*/ 27464 w 798309"/>
                <a:gd name="connsiteY18" fmla="*/ 117852 h 523900"/>
                <a:gd name="connsiteX19" fmla="*/ 84 w 798309"/>
                <a:gd name="connsiteY19" fmla="*/ 413483 h 523900"/>
                <a:gd name="connsiteX20" fmla="*/ 16434 w 798309"/>
                <a:gd name="connsiteY20" fmla="*/ 433305 h 523900"/>
                <a:gd name="connsiteX21" fmla="*/ 18155 w 798309"/>
                <a:gd name="connsiteY21" fmla="*/ 433388 h 523900"/>
                <a:gd name="connsiteX22" fmla="*/ 18751 w 798309"/>
                <a:gd name="connsiteY22" fmla="*/ 433380 h 523900"/>
                <a:gd name="connsiteX23" fmla="*/ 38167 w 798309"/>
                <a:gd name="connsiteY23" fmla="*/ 433080 h 523900"/>
                <a:gd name="connsiteX24" fmla="*/ 356664 w 798309"/>
                <a:gd name="connsiteY24" fmla="*/ 517757 h 523900"/>
                <a:gd name="connsiteX25" fmla="*/ 376801 w 798309"/>
                <a:gd name="connsiteY25" fmla="*/ 523901 h 523900"/>
                <a:gd name="connsiteX26" fmla="*/ 421998 w 798309"/>
                <a:gd name="connsiteY26" fmla="*/ 523901 h 523900"/>
                <a:gd name="connsiteX27" fmla="*/ 441414 w 798309"/>
                <a:gd name="connsiteY27" fmla="*/ 518222 h 523900"/>
                <a:gd name="connsiteX28" fmla="*/ 761578 w 798309"/>
                <a:gd name="connsiteY28" fmla="*/ 433083 h 523900"/>
                <a:gd name="connsiteX29" fmla="*/ 779534 w 798309"/>
                <a:gd name="connsiteY29" fmla="*/ 433358 h 523900"/>
                <a:gd name="connsiteX30" fmla="*/ 780049 w 798309"/>
                <a:gd name="connsiteY30" fmla="*/ 433366 h 523900"/>
                <a:gd name="connsiteX31" fmla="*/ 798310 w 798309"/>
                <a:gd name="connsiteY31" fmla="*/ 415191 h 523900"/>
                <a:gd name="connsiteX32" fmla="*/ 798232 w 798309"/>
                <a:gd name="connsiteY32" fmla="*/ 413459 h 523900"/>
                <a:gd name="connsiteX33" fmla="*/ 770848 w 798309"/>
                <a:gd name="connsiteY33" fmla="*/ 117852 h 523900"/>
                <a:gd name="connsiteX34" fmla="*/ 752797 w 798309"/>
                <a:gd name="connsiteY34" fmla="*/ 101394 h 523900"/>
                <a:gd name="connsiteX35" fmla="*/ 367075 w 798309"/>
                <a:gd name="connsiteY35" fmla="*/ 501804 h 523900"/>
                <a:gd name="connsiteX36" fmla="*/ 38163 w 798309"/>
                <a:gd name="connsiteY36" fmla="*/ 414032 h 523900"/>
                <a:gd name="connsiteX37" fmla="*/ 19139 w 798309"/>
                <a:gd name="connsiteY37" fmla="*/ 414311 h 523900"/>
                <a:gd name="connsiteX38" fmla="*/ 46355 w 798309"/>
                <a:gd name="connsiteY38" fmla="*/ 120452 h 523900"/>
                <a:gd name="connsiteX39" fmla="*/ 68478 w 798309"/>
                <a:gd name="connsiteY39" fmla="*/ 121170 h 523900"/>
                <a:gd name="connsiteX40" fmla="*/ 42986 w 798309"/>
                <a:gd name="connsiteY40" fmla="*/ 393496 h 523900"/>
                <a:gd name="connsiteX41" fmla="*/ 51749 w 798309"/>
                <a:gd name="connsiteY41" fmla="*/ 393339 h 523900"/>
                <a:gd name="connsiteX42" fmla="*/ 367465 w 798309"/>
                <a:gd name="connsiteY42" fmla="*/ 501163 h 523900"/>
                <a:gd name="connsiteX43" fmla="*/ 370144 w 798309"/>
                <a:gd name="connsiteY43" fmla="*/ 503270 h 523900"/>
                <a:gd name="connsiteX44" fmla="*/ 367075 w 798309"/>
                <a:gd name="connsiteY44" fmla="*/ 501804 h 523900"/>
                <a:gd name="connsiteX45" fmla="*/ 389475 w 798309"/>
                <a:gd name="connsiteY45" fmla="*/ 494424 h 523900"/>
                <a:gd name="connsiteX46" fmla="*/ 63900 w 798309"/>
                <a:gd name="connsiteY46" fmla="*/ 374478 h 523900"/>
                <a:gd name="connsiteX47" fmla="*/ 91150 w 798309"/>
                <a:gd name="connsiteY47" fmla="*/ 83371 h 523900"/>
                <a:gd name="connsiteX48" fmla="*/ 110950 w 798309"/>
                <a:gd name="connsiteY48" fmla="*/ 84531 h 523900"/>
                <a:gd name="connsiteX49" fmla="*/ 88411 w 798309"/>
                <a:gd name="connsiteY49" fmla="*/ 345738 h 523900"/>
                <a:gd name="connsiteX50" fmla="*/ 389630 w 798309"/>
                <a:gd name="connsiteY50" fmla="*/ 491699 h 523900"/>
                <a:gd name="connsiteX51" fmla="*/ 389630 w 798309"/>
                <a:gd name="connsiteY51" fmla="*/ 494349 h 523900"/>
                <a:gd name="connsiteX52" fmla="*/ 389475 w 798309"/>
                <a:gd name="connsiteY52" fmla="*/ 494422 h 523900"/>
                <a:gd name="connsiteX53" fmla="*/ 389475 w 798309"/>
                <a:gd name="connsiteY53" fmla="*/ 465380 h 523900"/>
                <a:gd name="connsiteX54" fmla="*/ 108914 w 798309"/>
                <a:gd name="connsiteY54" fmla="*/ 329734 h 523900"/>
                <a:gd name="connsiteX55" fmla="*/ 135665 w 798309"/>
                <a:gd name="connsiteY55" fmla="*/ 19722 h 523900"/>
                <a:gd name="connsiteX56" fmla="*/ 154548 w 798309"/>
                <a:gd name="connsiteY56" fmla="*/ 19074 h 523900"/>
                <a:gd name="connsiteX57" fmla="*/ 385326 w 798309"/>
                <a:gd name="connsiteY57" fmla="*/ 119868 h 523900"/>
                <a:gd name="connsiteX58" fmla="*/ 389630 w 798309"/>
                <a:gd name="connsiteY58" fmla="*/ 124414 h 523900"/>
                <a:gd name="connsiteX59" fmla="*/ 389630 w 798309"/>
                <a:gd name="connsiteY59" fmla="*/ 465314 h 523900"/>
                <a:gd name="connsiteX60" fmla="*/ 389473 w 798309"/>
                <a:gd name="connsiteY60" fmla="*/ 465378 h 523900"/>
                <a:gd name="connsiteX61" fmla="*/ 408680 w 798309"/>
                <a:gd name="connsiteY61" fmla="*/ 124424 h 523900"/>
                <a:gd name="connsiteX62" fmla="*/ 412989 w 798309"/>
                <a:gd name="connsiteY62" fmla="*/ 119873 h 523900"/>
                <a:gd name="connsiteX63" fmla="*/ 643769 w 798309"/>
                <a:gd name="connsiteY63" fmla="*/ 19072 h 523900"/>
                <a:gd name="connsiteX64" fmla="*/ 662650 w 798309"/>
                <a:gd name="connsiteY64" fmla="*/ 19720 h 523900"/>
                <a:gd name="connsiteX65" fmla="*/ 689401 w 798309"/>
                <a:gd name="connsiteY65" fmla="*/ 329733 h 523900"/>
                <a:gd name="connsiteX66" fmla="*/ 408837 w 798309"/>
                <a:gd name="connsiteY66" fmla="*/ 465378 h 523900"/>
                <a:gd name="connsiteX67" fmla="*/ 408680 w 798309"/>
                <a:gd name="connsiteY67" fmla="*/ 465310 h 523900"/>
                <a:gd name="connsiteX68" fmla="*/ 408680 w 798309"/>
                <a:gd name="connsiteY68" fmla="*/ 494354 h 523900"/>
                <a:gd name="connsiteX69" fmla="*/ 408680 w 798309"/>
                <a:gd name="connsiteY69" fmla="*/ 491704 h 523900"/>
                <a:gd name="connsiteX70" fmla="*/ 709904 w 798309"/>
                <a:gd name="connsiteY70" fmla="*/ 345743 h 523900"/>
                <a:gd name="connsiteX71" fmla="*/ 687364 w 798309"/>
                <a:gd name="connsiteY71" fmla="*/ 84533 h 523900"/>
                <a:gd name="connsiteX72" fmla="*/ 707164 w 798309"/>
                <a:gd name="connsiteY72" fmla="*/ 83373 h 523900"/>
                <a:gd name="connsiteX73" fmla="*/ 734414 w 798309"/>
                <a:gd name="connsiteY73" fmla="*/ 374478 h 523900"/>
                <a:gd name="connsiteX74" fmla="*/ 408836 w 798309"/>
                <a:gd name="connsiteY74" fmla="*/ 494422 h 523900"/>
                <a:gd name="connsiteX75" fmla="*/ 408680 w 798309"/>
                <a:gd name="connsiteY75" fmla="*/ 494349 h 523900"/>
                <a:gd name="connsiteX76" fmla="*/ 761573 w 798309"/>
                <a:gd name="connsiteY76" fmla="*/ 414034 h 523900"/>
                <a:gd name="connsiteX77" fmla="*/ 431328 w 798309"/>
                <a:gd name="connsiteY77" fmla="*/ 502059 h 523900"/>
                <a:gd name="connsiteX78" fmla="*/ 427439 w 798309"/>
                <a:gd name="connsiteY78" fmla="*/ 503869 h 523900"/>
                <a:gd name="connsiteX79" fmla="*/ 430598 w 798309"/>
                <a:gd name="connsiteY79" fmla="*/ 501342 h 523900"/>
                <a:gd name="connsiteX80" fmla="*/ 746564 w 798309"/>
                <a:gd name="connsiteY80" fmla="*/ 393347 h 523900"/>
                <a:gd name="connsiteX81" fmla="*/ 755327 w 798309"/>
                <a:gd name="connsiteY81" fmla="*/ 393503 h 523900"/>
                <a:gd name="connsiteX82" fmla="*/ 729835 w 798309"/>
                <a:gd name="connsiteY82" fmla="*/ 121170 h 523900"/>
                <a:gd name="connsiteX83" fmla="*/ 751958 w 798309"/>
                <a:gd name="connsiteY83" fmla="*/ 120452 h 523900"/>
                <a:gd name="connsiteX84" fmla="*/ 779173 w 798309"/>
                <a:gd name="connsiteY84" fmla="*/ 414283 h 523900"/>
                <a:gd name="connsiteX85" fmla="*/ 761573 w 798309"/>
                <a:gd name="connsiteY85" fmla="*/ 414030 h 5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8309" h="523900">
                  <a:moveTo>
                    <a:pt x="752797" y="101394"/>
                  </a:moveTo>
                  <a:lnTo>
                    <a:pt x="752657" y="101394"/>
                  </a:lnTo>
                  <a:cubicBezTo>
                    <a:pt x="746138" y="101446"/>
                    <a:pt x="737813" y="101657"/>
                    <a:pt x="728057" y="102169"/>
                  </a:cubicBezTo>
                  <a:lnTo>
                    <a:pt x="724529" y="64474"/>
                  </a:lnTo>
                  <a:cubicBezTo>
                    <a:pt x="724529" y="64474"/>
                    <a:pt x="721011" y="64220"/>
                    <a:pt x="714460" y="64220"/>
                  </a:cubicBezTo>
                  <a:cubicBezTo>
                    <a:pt x="707872" y="64220"/>
                    <a:pt x="697982" y="64560"/>
                    <a:pt x="685732" y="65609"/>
                  </a:cubicBezTo>
                  <a:lnTo>
                    <a:pt x="680286" y="2504"/>
                  </a:lnTo>
                  <a:cubicBezTo>
                    <a:pt x="668199" y="697"/>
                    <a:pt x="655986" y="-134"/>
                    <a:pt x="643767" y="18"/>
                  </a:cubicBezTo>
                  <a:cubicBezTo>
                    <a:pt x="551942" y="169"/>
                    <a:pt x="464216" y="38054"/>
                    <a:pt x="401147" y="104793"/>
                  </a:cubicBezTo>
                  <a:lnTo>
                    <a:pt x="397168" y="104793"/>
                  </a:lnTo>
                  <a:cubicBezTo>
                    <a:pt x="334096" y="38057"/>
                    <a:pt x="246370" y="173"/>
                    <a:pt x="154546" y="18"/>
                  </a:cubicBezTo>
                  <a:cubicBezTo>
                    <a:pt x="142326" y="-135"/>
                    <a:pt x="130113" y="696"/>
                    <a:pt x="118027" y="2504"/>
                  </a:cubicBezTo>
                  <a:lnTo>
                    <a:pt x="112582" y="65605"/>
                  </a:lnTo>
                  <a:cubicBezTo>
                    <a:pt x="100329" y="64557"/>
                    <a:pt x="90441" y="64216"/>
                    <a:pt x="83856" y="64216"/>
                  </a:cubicBezTo>
                  <a:cubicBezTo>
                    <a:pt x="77308" y="64216"/>
                    <a:pt x="73786" y="64470"/>
                    <a:pt x="73786" y="64470"/>
                  </a:cubicBezTo>
                  <a:lnTo>
                    <a:pt x="70262" y="102165"/>
                  </a:lnTo>
                  <a:cubicBezTo>
                    <a:pt x="60505" y="101653"/>
                    <a:pt x="52179" y="101442"/>
                    <a:pt x="45661" y="101391"/>
                  </a:cubicBezTo>
                  <a:lnTo>
                    <a:pt x="45520" y="101391"/>
                  </a:lnTo>
                  <a:cubicBezTo>
                    <a:pt x="36152" y="101389"/>
                    <a:pt x="28326" y="108524"/>
                    <a:pt x="27464" y="117852"/>
                  </a:cubicBezTo>
                  <a:lnTo>
                    <a:pt x="84" y="413483"/>
                  </a:lnTo>
                  <a:cubicBezTo>
                    <a:pt x="-875" y="423472"/>
                    <a:pt x="6445" y="432346"/>
                    <a:pt x="16434" y="433305"/>
                  </a:cubicBezTo>
                  <a:cubicBezTo>
                    <a:pt x="17006" y="433360"/>
                    <a:pt x="17580" y="433388"/>
                    <a:pt x="18155" y="433388"/>
                  </a:cubicBezTo>
                  <a:cubicBezTo>
                    <a:pt x="18353" y="433388"/>
                    <a:pt x="18552" y="433388"/>
                    <a:pt x="18751" y="433380"/>
                  </a:cubicBezTo>
                  <a:cubicBezTo>
                    <a:pt x="24267" y="433203"/>
                    <a:pt x="30774" y="433080"/>
                    <a:pt x="38167" y="433080"/>
                  </a:cubicBezTo>
                  <a:cubicBezTo>
                    <a:pt x="104848" y="433080"/>
                    <a:pt x="242609" y="443247"/>
                    <a:pt x="356664" y="517757"/>
                  </a:cubicBezTo>
                  <a:cubicBezTo>
                    <a:pt x="362636" y="521718"/>
                    <a:pt x="369634" y="523853"/>
                    <a:pt x="376801" y="523901"/>
                  </a:cubicBezTo>
                  <a:lnTo>
                    <a:pt x="421998" y="523901"/>
                  </a:lnTo>
                  <a:cubicBezTo>
                    <a:pt x="428873" y="523860"/>
                    <a:pt x="435600" y="521893"/>
                    <a:pt x="441414" y="518222"/>
                  </a:cubicBezTo>
                  <a:cubicBezTo>
                    <a:pt x="561666" y="443290"/>
                    <a:pt x="696844" y="433083"/>
                    <a:pt x="761578" y="433083"/>
                  </a:cubicBezTo>
                  <a:cubicBezTo>
                    <a:pt x="768370" y="433083"/>
                    <a:pt x="774392" y="433195"/>
                    <a:pt x="779534" y="433358"/>
                  </a:cubicBezTo>
                  <a:lnTo>
                    <a:pt x="780049" y="433366"/>
                  </a:lnTo>
                  <a:cubicBezTo>
                    <a:pt x="790111" y="433390"/>
                    <a:pt x="798286" y="425253"/>
                    <a:pt x="798310" y="415191"/>
                  </a:cubicBezTo>
                  <a:cubicBezTo>
                    <a:pt x="798312" y="414613"/>
                    <a:pt x="798285" y="414034"/>
                    <a:pt x="798232" y="413459"/>
                  </a:cubicBezTo>
                  <a:lnTo>
                    <a:pt x="770848" y="117852"/>
                  </a:lnTo>
                  <a:cubicBezTo>
                    <a:pt x="769984" y="108527"/>
                    <a:pt x="762162" y="101394"/>
                    <a:pt x="752797" y="101394"/>
                  </a:cubicBezTo>
                  <a:close/>
                  <a:moveTo>
                    <a:pt x="367075" y="501804"/>
                  </a:moveTo>
                  <a:cubicBezTo>
                    <a:pt x="250169" y="425435"/>
                    <a:pt x="110822" y="414032"/>
                    <a:pt x="38163" y="414032"/>
                  </a:cubicBezTo>
                  <a:cubicBezTo>
                    <a:pt x="31686" y="414032"/>
                    <a:pt x="25288" y="414127"/>
                    <a:pt x="19139" y="414311"/>
                  </a:cubicBezTo>
                  <a:lnTo>
                    <a:pt x="46355" y="120452"/>
                  </a:lnTo>
                  <a:cubicBezTo>
                    <a:pt x="52097" y="120507"/>
                    <a:pt x="59580" y="120703"/>
                    <a:pt x="68478" y="121170"/>
                  </a:cubicBezTo>
                  <a:lnTo>
                    <a:pt x="42986" y="393496"/>
                  </a:lnTo>
                  <a:cubicBezTo>
                    <a:pt x="42986" y="393496"/>
                    <a:pt x="46063" y="393339"/>
                    <a:pt x="51749" y="393339"/>
                  </a:cubicBezTo>
                  <a:cubicBezTo>
                    <a:pt x="88967" y="393339"/>
                    <a:pt x="237968" y="400058"/>
                    <a:pt x="367465" y="501163"/>
                  </a:cubicBezTo>
                  <a:cubicBezTo>
                    <a:pt x="368359" y="501861"/>
                    <a:pt x="370263" y="503067"/>
                    <a:pt x="370144" y="503270"/>
                  </a:cubicBezTo>
                  <a:cubicBezTo>
                    <a:pt x="369042" y="502968"/>
                    <a:pt x="368003" y="502472"/>
                    <a:pt x="367075" y="501804"/>
                  </a:cubicBezTo>
                  <a:close/>
                  <a:moveTo>
                    <a:pt x="389475" y="494424"/>
                  </a:moveTo>
                  <a:cubicBezTo>
                    <a:pt x="264804" y="391490"/>
                    <a:pt x="120914" y="376194"/>
                    <a:pt x="63900" y="374478"/>
                  </a:cubicBezTo>
                  <a:lnTo>
                    <a:pt x="91150" y="83371"/>
                  </a:lnTo>
                  <a:cubicBezTo>
                    <a:pt x="96553" y="83517"/>
                    <a:pt x="103247" y="83873"/>
                    <a:pt x="110950" y="84531"/>
                  </a:cubicBezTo>
                  <a:lnTo>
                    <a:pt x="88411" y="345738"/>
                  </a:lnTo>
                  <a:cubicBezTo>
                    <a:pt x="88411" y="345738"/>
                    <a:pt x="264230" y="367107"/>
                    <a:pt x="389630" y="491699"/>
                  </a:cubicBezTo>
                  <a:lnTo>
                    <a:pt x="389630" y="494349"/>
                  </a:lnTo>
                  <a:cubicBezTo>
                    <a:pt x="389630" y="494460"/>
                    <a:pt x="389560" y="494492"/>
                    <a:pt x="389475" y="494422"/>
                  </a:cubicBezTo>
                  <a:close/>
                  <a:moveTo>
                    <a:pt x="389475" y="465380"/>
                  </a:moveTo>
                  <a:cubicBezTo>
                    <a:pt x="285450" y="370067"/>
                    <a:pt x="156255" y="338461"/>
                    <a:pt x="108914" y="329734"/>
                  </a:cubicBezTo>
                  <a:lnTo>
                    <a:pt x="135665" y="19722"/>
                  </a:lnTo>
                  <a:cubicBezTo>
                    <a:pt x="140791" y="19357"/>
                    <a:pt x="147160" y="19074"/>
                    <a:pt x="154548" y="19074"/>
                  </a:cubicBezTo>
                  <a:cubicBezTo>
                    <a:pt x="242124" y="19209"/>
                    <a:pt x="325710" y="55715"/>
                    <a:pt x="385326" y="119868"/>
                  </a:cubicBezTo>
                  <a:lnTo>
                    <a:pt x="389630" y="124414"/>
                  </a:lnTo>
                  <a:lnTo>
                    <a:pt x="389630" y="465314"/>
                  </a:lnTo>
                  <a:cubicBezTo>
                    <a:pt x="389630" y="465427"/>
                    <a:pt x="389559" y="465456"/>
                    <a:pt x="389473" y="465378"/>
                  </a:cubicBezTo>
                  <a:close/>
                  <a:moveTo>
                    <a:pt x="408680" y="124424"/>
                  </a:moveTo>
                  <a:lnTo>
                    <a:pt x="412989" y="119873"/>
                  </a:lnTo>
                  <a:cubicBezTo>
                    <a:pt x="472604" y="55715"/>
                    <a:pt x="556190" y="19206"/>
                    <a:pt x="643769" y="19072"/>
                  </a:cubicBezTo>
                  <a:cubicBezTo>
                    <a:pt x="651156" y="19072"/>
                    <a:pt x="657526" y="19357"/>
                    <a:pt x="662650" y="19720"/>
                  </a:cubicBezTo>
                  <a:lnTo>
                    <a:pt x="689401" y="329733"/>
                  </a:lnTo>
                  <a:cubicBezTo>
                    <a:pt x="642062" y="338459"/>
                    <a:pt x="512863" y="370065"/>
                    <a:pt x="408837" y="465378"/>
                  </a:cubicBezTo>
                  <a:cubicBezTo>
                    <a:pt x="408752" y="465456"/>
                    <a:pt x="408680" y="465427"/>
                    <a:pt x="408680" y="465310"/>
                  </a:cubicBezTo>
                  <a:close/>
                  <a:moveTo>
                    <a:pt x="408680" y="494354"/>
                  </a:moveTo>
                  <a:lnTo>
                    <a:pt x="408680" y="491704"/>
                  </a:lnTo>
                  <a:cubicBezTo>
                    <a:pt x="534081" y="367111"/>
                    <a:pt x="709904" y="345743"/>
                    <a:pt x="709904" y="345743"/>
                  </a:cubicBezTo>
                  <a:lnTo>
                    <a:pt x="687364" y="84533"/>
                  </a:lnTo>
                  <a:cubicBezTo>
                    <a:pt x="695063" y="83875"/>
                    <a:pt x="701760" y="83519"/>
                    <a:pt x="707164" y="83373"/>
                  </a:cubicBezTo>
                  <a:lnTo>
                    <a:pt x="734414" y="374478"/>
                  </a:lnTo>
                  <a:cubicBezTo>
                    <a:pt x="677401" y="376193"/>
                    <a:pt x="533511" y="391485"/>
                    <a:pt x="408836" y="494422"/>
                  </a:cubicBezTo>
                  <a:cubicBezTo>
                    <a:pt x="408751" y="494492"/>
                    <a:pt x="408680" y="494460"/>
                    <a:pt x="408680" y="494349"/>
                  </a:cubicBezTo>
                  <a:close/>
                  <a:moveTo>
                    <a:pt x="761573" y="414034"/>
                  </a:moveTo>
                  <a:cubicBezTo>
                    <a:pt x="690993" y="414034"/>
                    <a:pt x="554238" y="425464"/>
                    <a:pt x="431328" y="502059"/>
                  </a:cubicBezTo>
                  <a:cubicBezTo>
                    <a:pt x="430142" y="502875"/>
                    <a:pt x="428828" y="503488"/>
                    <a:pt x="427439" y="503869"/>
                  </a:cubicBezTo>
                  <a:cubicBezTo>
                    <a:pt x="427229" y="503551"/>
                    <a:pt x="429547" y="502164"/>
                    <a:pt x="430598" y="501342"/>
                  </a:cubicBezTo>
                  <a:cubicBezTo>
                    <a:pt x="560161" y="400054"/>
                    <a:pt x="709335" y="393345"/>
                    <a:pt x="746564" y="393347"/>
                  </a:cubicBezTo>
                  <a:cubicBezTo>
                    <a:pt x="752245" y="393347"/>
                    <a:pt x="755327" y="393503"/>
                    <a:pt x="755327" y="393503"/>
                  </a:cubicBezTo>
                  <a:lnTo>
                    <a:pt x="729835" y="121170"/>
                  </a:lnTo>
                  <a:cubicBezTo>
                    <a:pt x="738731" y="120703"/>
                    <a:pt x="746218" y="120503"/>
                    <a:pt x="751958" y="120452"/>
                  </a:cubicBezTo>
                  <a:lnTo>
                    <a:pt x="779173" y="414283"/>
                  </a:lnTo>
                  <a:cubicBezTo>
                    <a:pt x="774074" y="414132"/>
                    <a:pt x="768175" y="414030"/>
                    <a:pt x="761573" y="4140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AE1B92-59CF-4392-B058-86E809B77AEE}"/>
                </a:ext>
              </a:extLst>
            </p:cNvPr>
            <p:cNvSpPr/>
            <p:nvPr/>
          </p:nvSpPr>
          <p:spPr>
            <a:xfrm>
              <a:off x="11367842" y="1640765"/>
              <a:ext cx="96559" cy="114299"/>
            </a:xfrm>
            <a:custGeom>
              <a:avLst/>
              <a:gdLst>
                <a:gd name="connsiteX0" fmla="*/ 48280 w 96559"/>
                <a:gd name="connsiteY0" fmla="*/ 114300 h 114299"/>
                <a:gd name="connsiteX1" fmla="*/ 96560 w 96559"/>
                <a:gd name="connsiteY1" fmla="*/ 57134 h 114299"/>
                <a:gd name="connsiteX2" fmla="*/ 48280 w 96559"/>
                <a:gd name="connsiteY2" fmla="*/ 0 h 114299"/>
                <a:gd name="connsiteX3" fmla="*/ 0 w 96559"/>
                <a:gd name="connsiteY3" fmla="*/ 57134 h 114299"/>
                <a:gd name="connsiteX4" fmla="*/ 48280 w 96559"/>
                <a:gd name="connsiteY4" fmla="*/ 114300 h 114299"/>
                <a:gd name="connsiteX5" fmla="*/ 48292 w 96559"/>
                <a:gd name="connsiteY5" fmla="*/ 41654 h 114299"/>
                <a:gd name="connsiteX6" fmla="*/ 62262 w 96559"/>
                <a:gd name="connsiteY6" fmla="*/ 57137 h 114299"/>
                <a:gd name="connsiteX7" fmla="*/ 48292 w 96559"/>
                <a:gd name="connsiteY7" fmla="*/ 72621 h 114299"/>
                <a:gd name="connsiteX8" fmla="*/ 34319 w 96559"/>
                <a:gd name="connsiteY8" fmla="*/ 57137 h 114299"/>
                <a:gd name="connsiteX9" fmla="*/ 48292 w 96559"/>
                <a:gd name="connsiteY9" fmla="*/ 41654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59" h="114299">
                  <a:moveTo>
                    <a:pt x="48280" y="114300"/>
                  </a:moveTo>
                  <a:cubicBezTo>
                    <a:pt x="55417" y="89196"/>
                    <a:pt x="73004" y="68372"/>
                    <a:pt x="96560" y="57134"/>
                  </a:cubicBezTo>
                  <a:cubicBezTo>
                    <a:pt x="73012" y="45901"/>
                    <a:pt x="55427" y="25091"/>
                    <a:pt x="48280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3"/>
                    <a:pt x="41164" y="89184"/>
                    <a:pt x="48280" y="114300"/>
                  </a:cubicBezTo>
                  <a:close/>
                  <a:moveTo>
                    <a:pt x="48292" y="41654"/>
                  </a:moveTo>
                  <a:cubicBezTo>
                    <a:pt x="52442" y="47250"/>
                    <a:pt x="57120" y="52435"/>
                    <a:pt x="62262" y="57137"/>
                  </a:cubicBezTo>
                  <a:cubicBezTo>
                    <a:pt x="57119" y="61838"/>
                    <a:pt x="52442" y="67024"/>
                    <a:pt x="48292" y="72621"/>
                  </a:cubicBezTo>
                  <a:cubicBezTo>
                    <a:pt x="44143" y="67023"/>
                    <a:pt x="39464" y="61837"/>
                    <a:pt x="34319" y="57137"/>
                  </a:cubicBezTo>
                  <a:cubicBezTo>
                    <a:pt x="39463" y="52436"/>
                    <a:pt x="44143" y="47251"/>
                    <a:pt x="48292" y="416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4CE39-0910-4502-829A-B8A688A69D9E}"/>
                </a:ext>
              </a:extLst>
            </p:cNvPr>
            <p:cNvSpPr/>
            <p:nvPr/>
          </p:nvSpPr>
          <p:spPr>
            <a:xfrm>
              <a:off x="10758410" y="1850315"/>
              <a:ext cx="96560" cy="114299"/>
            </a:xfrm>
            <a:custGeom>
              <a:avLst/>
              <a:gdLst>
                <a:gd name="connsiteX0" fmla="*/ 48281 w 96560"/>
                <a:gd name="connsiteY0" fmla="*/ 114300 h 114299"/>
                <a:gd name="connsiteX1" fmla="*/ 96561 w 96560"/>
                <a:gd name="connsiteY1" fmla="*/ 57134 h 114299"/>
                <a:gd name="connsiteX2" fmla="*/ 48281 w 96560"/>
                <a:gd name="connsiteY2" fmla="*/ 0 h 114299"/>
                <a:gd name="connsiteX3" fmla="*/ 0 w 96560"/>
                <a:gd name="connsiteY3" fmla="*/ 57134 h 114299"/>
                <a:gd name="connsiteX4" fmla="*/ 48281 w 96560"/>
                <a:gd name="connsiteY4" fmla="*/ 114300 h 114299"/>
                <a:gd name="connsiteX5" fmla="*/ 48293 w 96560"/>
                <a:gd name="connsiteY5" fmla="*/ 41656 h 114299"/>
                <a:gd name="connsiteX6" fmla="*/ 62263 w 96560"/>
                <a:gd name="connsiteY6" fmla="*/ 57137 h 114299"/>
                <a:gd name="connsiteX7" fmla="*/ 48293 w 96560"/>
                <a:gd name="connsiteY7" fmla="*/ 72621 h 114299"/>
                <a:gd name="connsiteX8" fmla="*/ 34320 w 96560"/>
                <a:gd name="connsiteY8" fmla="*/ 57137 h 114299"/>
                <a:gd name="connsiteX9" fmla="*/ 48293 w 96560"/>
                <a:gd name="connsiteY9" fmla="*/ 41656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60" h="114299">
                  <a:moveTo>
                    <a:pt x="48281" y="114300"/>
                  </a:moveTo>
                  <a:cubicBezTo>
                    <a:pt x="55418" y="89195"/>
                    <a:pt x="73004" y="68371"/>
                    <a:pt x="96561" y="57134"/>
                  </a:cubicBezTo>
                  <a:cubicBezTo>
                    <a:pt x="73013" y="45902"/>
                    <a:pt x="55428" y="25092"/>
                    <a:pt x="48281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2"/>
                    <a:pt x="41165" y="89184"/>
                    <a:pt x="48281" y="114300"/>
                  </a:cubicBezTo>
                  <a:close/>
                  <a:moveTo>
                    <a:pt x="48293" y="41656"/>
                  </a:moveTo>
                  <a:cubicBezTo>
                    <a:pt x="52443" y="47252"/>
                    <a:pt x="57121" y="52436"/>
                    <a:pt x="62263" y="57137"/>
                  </a:cubicBezTo>
                  <a:cubicBezTo>
                    <a:pt x="57120" y="61838"/>
                    <a:pt x="52442" y="67024"/>
                    <a:pt x="48293" y="72621"/>
                  </a:cubicBezTo>
                  <a:cubicBezTo>
                    <a:pt x="44144" y="67023"/>
                    <a:pt x="39465" y="61837"/>
                    <a:pt x="34320" y="57137"/>
                  </a:cubicBezTo>
                  <a:cubicBezTo>
                    <a:pt x="39463" y="52436"/>
                    <a:pt x="44142" y="47252"/>
                    <a:pt x="48293" y="416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46DA96-0320-4B8E-B6E9-F097DC62D8B5}"/>
                </a:ext>
              </a:extLst>
            </p:cNvPr>
            <p:cNvSpPr/>
            <p:nvPr/>
          </p:nvSpPr>
          <p:spPr>
            <a:xfrm>
              <a:off x="10860228" y="1659815"/>
              <a:ext cx="80467" cy="95249"/>
            </a:xfrm>
            <a:custGeom>
              <a:avLst/>
              <a:gdLst>
                <a:gd name="connsiteX0" fmla="*/ 40234 w 80467"/>
                <a:gd name="connsiteY0" fmla="*/ 95250 h 95249"/>
                <a:gd name="connsiteX1" fmla="*/ 80467 w 80467"/>
                <a:gd name="connsiteY1" fmla="*/ 47614 h 95249"/>
                <a:gd name="connsiteX2" fmla="*/ 40234 w 80467"/>
                <a:gd name="connsiteY2" fmla="*/ 0 h 95249"/>
                <a:gd name="connsiteX3" fmla="*/ 0 w 80467"/>
                <a:gd name="connsiteY3" fmla="*/ 47614 h 95249"/>
                <a:gd name="connsiteX4" fmla="*/ 40234 w 80467"/>
                <a:gd name="connsiteY4" fmla="*/ 95250 h 95249"/>
                <a:gd name="connsiteX5" fmla="*/ 40243 w 80467"/>
                <a:gd name="connsiteY5" fmla="*/ 39884 h 95249"/>
                <a:gd name="connsiteX6" fmla="*/ 47271 w 80467"/>
                <a:gd name="connsiteY6" fmla="*/ 47614 h 95249"/>
                <a:gd name="connsiteX7" fmla="*/ 40243 w 80467"/>
                <a:gd name="connsiteY7" fmla="*/ 55348 h 95249"/>
                <a:gd name="connsiteX8" fmla="*/ 33216 w 80467"/>
                <a:gd name="connsiteY8" fmla="*/ 47614 h 95249"/>
                <a:gd name="connsiteX9" fmla="*/ 40243 w 80467"/>
                <a:gd name="connsiteY9" fmla="*/ 39884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49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2"/>
                    <a:pt x="46191" y="20910"/>
                    <a:pt x="40234" y="0"/>
                  </a:cubicBezTo>
                  <a:cubicBezTo>
                    <a:pt x="34295" y="20919"/>
                    <a:pt x="19635" y="38267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90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8"/>
                    <a:pt x="33216" y="47614"/>
                  </a:cubicBezTo>
                  <a:cubicBezTo>
                    <a:pt x="35701" y="45170"/>
                    <a:pt x="38047" y="42590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8C5980-3348-4FD0-A3A8-BF5AE01406F0}"/>
                </a:ext>
              </a:extLst>
            </p:cNvPr>
            <p:cNvSpPr/>
            <p:nvPr/>
          </p:nvSpPr>
          <p:spPr>
            <a:xfrm>
              <a:off x="11488878" y="1812215"/>
              <a:ext cx="80467" cy="95250"/>
            </a:xfrm>
            <a:custGeom>
              <a:avLst/>
              <a:gdLst>
                <a:gd name="connsiteX0" fmla="*/ 40234 w 80467"/>
                <a:gd name="connsiteY0" fmla="*/ 95250 h 95250"/>
                <a:gd name="connsiteX1" fmla="*/ 80467 w 80467"/>
                <a:gd name="connsiteY1" fmla="*/ 47614 h 95250"/>
                <a:gd name="connsiteX2" fmla="*/ 40234 w 80467"/>
                <a:gd name="connsiteY2" fmla="*/ 0 h 95250"/>
                <a:gd name="connsiteX3" fmla="*/ 0 w 80467"/>
                <a:gd name="connsiteY3" fmla="*/ 47614 h 95250"/>
                <a:gd name="connsiteX4" fmla="*/ 40234 w 80467"/>
                <a:gd name="connsiteY4" fmla="*/ 95250 h 95250"/>
                <a:gd name="connsiteX5" fmla="*/ 40243 w 80467"/>
                <a:gd name="connsiteY5" fmla="*/ 39884 h 95250"/>
                <a:gd name="connsiteX6" fmla="*/ 47271 w 80467"/>
                <a:gd name="connsiteY6" fmla="*/ 47614 h 95250"/>
                <a:gd name="connsiteX7" fmla="*/ 40243 w 80467"/>
                <a:gd name="connsiteY7" fmla="*/ 55348 h 95250"/>
                <a:gd name="connsiteX8" fmla="*/ 33216 w 80467"/>
                <a:gd name="connsiteY8" fmla="*/ 47614 h 95250"/>
                <a:gd name="connsiteX9" fmla="*/ 40243 w 80467"/>
                <a:gd name="connsiteY9" fmla="*/ 398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50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1"/>
                    <a:pt x="46190" y="20909"/>
                    <a:pt x="40234" y="0"/>
                  </a:cubicBezTo>
                  <a:cubicBezTo>
                    <a:pt x="34295" y="20919"/>
                    <a:pt x="19635" y="38268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89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9"/>
                    <a:pt x="33216" y="47614"/>
                  </a:cubicBezTo>
                  <a:cubicBezTo>
                    <a:pt x="35701" y="45170"/>
                    <a:pt x="38047" y="42589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AF99CF-5E69-4E1C-89D9-B378BABC71A8}"/>
                </a:ext>
              </a:extLst>
            </p:cNvPr>
            <p:cNvSpPr/>
            <p:nvPr/>
          </p:nvSpPr>
          <p:spPr>
            <a:xfrm>
              <a:off x="11159771" y="1650290"/>
              <a:ext cx="19050" cy="57149"/>
            </a:xfrm>
            <a:custGeom>
              <a:avLst/>
              <a:gdLst>
                <a:gd name="connsiteX0" fmla="*/ 9525 w 19050"/>
                <a:gd name="connsiteY0" fmla="*/ 57150 h 57149"/>
                <a:gd name="connsiteX1" fmla="*/ 19050 w 19050"/>
                <a:gd name="connsiteY1" fmla="*/ 47625 h 57149"/>
                <a:gd name="connsiteX2" fmla="*/ 19050 w 19050"/>
                <a:gd name="connsiteY2" fmla="*/ 9525 h 57149"/>
                <a:gd name="connsiteX3" fmla="*/ 9525 w 19050"/>
                <a:gd name="connsiteY3" fmla="*/ 0 h 57149"/>
                <a:gd name="connsiteX4" fmla="*/ 0 w 19050"/>
                <a:gd name="connsiteY4" fmla="*/ 9525 h 57149"/>
                <a:gd name="connsiteX5" fmla="*/ 0 w 19050"/>
                <a:gd name="connsiteY5" fmla="*/ 47625 h 57149"/>
                <a:gd name="connsiteX6" fmla="*/ 9525 w 19050"/>
                <a:gd name="connsiteY6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57149">
                  <a:moveTo>
                    <a:pt x="9525" y="57150"/>
                  </a:moveTo>
                  <a:cubicBezTo>
                    <a:pt x="14786" y="57150"/>
                    <a:pt x="19050" y="52885"/>
                    <a:pt x="19050" y="47625"/>
                  </a:cubicBezTo>
                  <a:lnTo>
                    <a:pt x="19050" y="9525"/>
                  </a:lnTo>
                  <a:cubicBezTo>
                    <a:pt x="19050" y="4265"/>
                    <a:pt x="14786" y="0"/>
                    <a:pt x="9525" y="0"/>
                  </a:cubicBezTo>
                  <a:cubicBezTo>
                    <a:pt x="4264" y="0"/>
                    <a:pt x="0" y="4265"/>
                    <a:pt x="0" y="9525"/>
                  </a:cubicBezTo>
                  <a:lnTo>
                    <a:pt x="0" y="47625"/>
                  </a:lnTo>
                  <a:cubicBezTo>
                    <a:pt x="0" y="52885"/>
                    <a:pt x="4264" y="57150"/>
                    <a:pt x="9525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2756C7-90C1-4F32-B06B-DDC3F4630E84}"/>
                </a:ext>
              </a:extLst>
            </p:cNvPr>
            <p:cNvSpPr/>
            <p:nvPr/>
          </p:nvSpPr>
          <p:spPr>
            <a:xfrm>
              <a:off x="11159771" y="1878890"/>
              <a:ext cx="19050" cy="114299"/>
            </a:xfrm>
            <a:custGeom>
              <a:avLst/>
              <a:gdLst>
                <a:gd name="connsiteX0" fmla="*/ 9525 w 19050"/>
                <a:gd name="connsiteY0" fmla="*/ 114300 h 114299"/>
                <a:gd name="connsiteX1" fmla="*/ 19050 w 19050"/>
                <a:gd name="connsiteY1" fmla="*/ 104775 h 114299"/>
                <a:gd name="connsiteX2" fmla="*/ 19050 w 19050"/>
                <a:gd name="connsiteY2" fmla="*/ 9525 h 114299"/>
                <a:gd name="connsiteX3" fmla="*/ 9525 w 19050"/>
                <a:gd name="connsiteY3" fmla="*/ 0 h 114299"/>
                <a:gd name="connsiteX4" fmla="*/ 0 w 19050"/>
                <a:gd name="connsiteY4" fmla="*/ 9525 h 114299"/>
                <a:gd name="connsiteX5" fmla="*/ 0 w 19050"/>
                <a:gd name="connsiteY5" fmla="*/ 104775 h 114299"/>
                <a:gd name="connsiteX6" fmla="*/ 9525 w 19050"/>
                <a:gd name="connsiteY6" fmla="*/ 114300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299">
                  <a:moveTo>
                    <a:pt x="9525" y="114300"/>
                  </a:moveTo>
                  <a:cubicBezTo>
                    <a:pt x="14786" y="114300"/>
                    <a:pt x="19050" y="110036"/>
                    <a:pt x="19050" y="10477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04775"/>
                  </a:lnTo>
                  <a:cubicBezTo>
                    <a:pt x="0" y="110036"/>
                    <a:pt x="4264" y="114300"/>
                    <a:pt x="9525" y="114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E954D9-0738-452E-A49D-A11CB1ECBB01}"/>
                </a:ext>
              </a:extLst>
            </p:cNvPr>
            <p:cNvSpPr/>
            <p:nvPr/>
          </p:nvSpPr>
          <p:spPr>
            <a:xfrm>
              <a:off x="11159771" y="1745540"/>
              <a:ext cx="19050" cy="95250"/>
            </a:xfrm>
            <a:custGeom>
              <a:avLst/>
              <a:gdLst>
                <a:gd name="connsiteX0" fmla="*/ 9525 w 19050"/>
                <a:gd name="connsiteY0" fmla="*/ 95250 h 95250"/>
                <a:gd name="connsiteX1" fmla="*/ 19050 w 19050"/>
                <a:gd name="connsiteY1" fmla="*/ 85725 h 95250"/>
                <a:gd name="connsiteX2" fmla="*/ 19050 w 19050"/>
                <a:gd name="connsiteY2" fmla="*/ 9525 h 95250"/>
                <a:gd name="connsiteX3" fmla="*/ 9525 w 19050"/>
                <a:gd name="connsiteY3" fmla="*/ 0 h 95250"/>
                <a:gd name="connsiteX4" fmla="*/ 0 w 19050"/>
                <a:gd name="connsiteY4" fmla="*/ 9525 h 95250"/>
                <a:gd name="connsiteX5" fmla="*/ 0 w 19050"/>
                <a:gd name="connsiteY5" fmla="*/ 85725 h 95250"/>
                <a:gd name="connsiteX6" fmla="*/ 9525 w 19050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95250">
                  <a:moveTo>
                    <a:pt x="9525" y="95250"/>
                  </a:moveTo>
                  <a:cubicBezTo>
                    <a:pt x="14786" y="95250"/>
                    <a:pt x="19050" y="90986"/>
                    <a:pt x="19050" y="8572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85725"/>
                  </a:lnTo>
                  <a:cubicBezTo>
                    <a:pt x="0" y="90986"/>
                    <a:pt x="4264" y="95250"/>
                    <a:pt x="9525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C2AE56-13DE-475F-ADED-9D05580D6188}"/>
                </a:ext>
              </a:extLst>
            </p:cNvPr>
            <p:cNvSpPr/>
            <p:nvPr/>
          </p:nvSpPr>
          <p:spPr>
            <a:xfrm>
              <a:off x="11292864" y="1721307"/>
              <a:ext cx="31209" cy="74904"/>
            </a:xfrm>
            <a:custGeom>
              <a:avLst/>
              <a:gdLst>
                <a:gd name="connsiteX0" fmla="*/ 7503 w 31209"/>
                <a:gd name="connsiteY0" fmla="*/ 74683 h 74904"/>
                <a:gd name="connsiteX1" fmla="*/ 18840 w 31209"/>
                <a:gd name="connsiteY1" fmla="*/ 67410 h 74904"/>
                <a:gd name="connsiteX2" fmla="*/ 18842 w 31209"/>
                <a:gd name="connsiteY2" fmla="*/ 67402 h 74904"/>
                <a:gd name="connsiteX3" fmla="*/ 30990 w 31209"/>
                <a:gd name="connsiteY3" fmla="*/ 11556 h 74904"/>
                <a:gd name="connsiteX4" fmla="*/ 23705 w 31209"/>
                <a:gd name="connsiteY4" fmla="*/ 220 h 74904"/>
                <a:gd name="connsiteX5" fmla="*/ 12368 w 31209"/>
                <a:gd name="connsiteY5" fmla="*/ 7505 h 74904"/>
                <a:gd name="connsiteX6" fmla="*/ 220 w 31209"/>
                <a:gd name="connsiteY6" fmla="*/ 63351 h 74904"/>
                <a:gd name="connsiteX7" fmla="*/ 7503 w 31209"/>
                <a:gd name="connsiteY7" fmla="*/ 7468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9" h="74904">
                  <a:moveTo>
                    <a:pt x="7503" y="74683"/>
                  </a:moveTo>
                  <a:cubicBezTo>
                    <a:pt x="12642" y="75805"/>
                    <a:pt x="17718" y="72549"/>
                    <a:pt x="18840" y="67410"/>
                  </a:cubicBezTo>
                  <a:cubicBezTo>
                    <a:pt x="18841" y="67407"/>
                    <a:pt x="18841" y="67405"/>
                    <a:pt x="18842" y="67402"/>
                  </a:cubicBezTo>
                  <a:lnTo>
                    <a:pt x="30990" y="11556"/>
                  </a:lnTo>
                  <a:cubicBezTo>
                    <a:pt x="32108" y="6414"/>
                    <a:pt x="28847" y="1338"/>
                    <a:pt x="23705" y="220"/>
                  </a:cubicBezTo>
                  <a:cubicBezTo>
                    <a:pt x="18562" y="-899"/>
                    <a:pt x="13486" y="2363"/>
                    <a:pt x="12368" y="7505"/>
                  </a:cubicBezTo>
                  <a:lnTo>
                    <a:pt x="220" y="63351"/>
                  </a:lnTo>
                  <a:cubicBezTo>
                    <a:pt x="-899" y="68492"/>
                    <a:pt x="2362" y="73565"/>
                    <a:pt x="7503" y="746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E508BF-4DEA-45EB-9895-D42719DB0AA4}"/>
                </a:ext>
              </a:extLst>
            </p:cNvPr>
            <p:cNvSpPr/>
            <p:nvPr/>
          </p:nvSpPr>
          <p:spPr>
            <a:xfrm>
              <a:off x="11264541" y="1832998"/>
              <a:ext cx="35245" cy="93521"/>
            </a:xfrm>
            <a:custGeom>
              <a:avLst/>
              <a:gdLst>
                <a:gd name="connsiteX0" fmla="*/ 7512 w 35245"/>
                <a:gd name="connsiteY0" fmla="*/ 93300 h 93521"/>
                <a:gd name="connsiteX1" fmla="*/ 18836 w 35245"/>
                <a:gd name="connsiteY1" fmla="*/ 86036 h 93521"/>
                <a:gd name="connsiteX2" fmla="*/ 18841 w 35245"/>
                <a:gd name="connsiteY2" fmla="*/ 86015 h 93521"/>
                <a:gd name="connsiteX3" fmla="*/ 35026 w 35245"/>
                <a:gd name="connsiteY3" fmla="*/ 11554 h 93521"/>
                <a:gd name="connsiteX4" fmla="*/ 27739 w 35245"/>
                <a:gd name="connsiteY4" fmla="*/ 219 h 93521"/>
                <a:gd name="connsiteX5" fmla="*/ 16404 w 35245"/>
                <a:gd name="connsiteY5" fmla="*/ 7508 h 93521"/>
                <a:gd name="connsiteX6" fmla="*/ 219 w 35245"/>
                <a:gd name="connsiteY6" fmla="*/ 81968 h 93521"/>
                <a:gd name="connsiteX7" fmla="*/ 7505 w 35245"/>
                <a:gd name="connsiteY7" fmla="*/ 93298 h 93521"/>
                <a:gd name="connsiteX8" fmla="*/ 7512 w 35245"/>
                <a:gd name="connsiteY8" fmla="*/ 93300 h 9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5" h="93521">
                  <a:moveTo>
                    <a:pt x="7512" y="93300"/>
                  </a:moveTo>
                  <a:cubicBezTo>
                    <a:pt x="12645" y="94421"/>
                    <a:pt x="17715" y="91169"/>
                    <a:pt x="18836" y="86036"/>
                  </a:cubicBezTo>
                  <a:cubicBezTo>
                    <a:pt x="18838" y="86029"/>
                    <a:pt x="18839" y="86021"/>
                    <a:pt x="18841" y="86015"/>
                  </a:cubicBezTo>
                  <a:lnTo>
                    <a:pt x="35026" y="11554"/>
                  </a:lnTo>
                  <a:cubicBezTo>
                    <a:pt x="36144" y="6411"/>
                    <a:pt x="32880" y="1337"/>
                    <a:pt x="27739" y="219"/>
                  </a:cubicBezTo>
                  <a:cubicBezTo>
                    <a:pt x="22596" y="-898"/>
                    <a:pt x="17521" y="2365"/>
                    <a:pt x="16404" y="7508"/>
                  </a:cubicBezTo>
                  <a:lnTo>
                    <a:pt x="219" y="81968"/>
                  </a:lnTo>
                  <a:cubicBezTo>
                    <a:pt x="-898" y="87109"/>
                    <a:pt x="2364" y="92182"/>
                    <a:pt x="7505" y="93298"/>
                  </a:cubicBezTo>
                  <a:cubicBezTo>
                    <a:pt x="7507" y="93299"/>
                    <a:pt x="7510" y="93299"/>
                    <a:pt x="7512" y="93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1F4E13-64ED-42B8-8320-D9A7CC8D770D}"/>
                </a:ext>
              </a:extLst>
            </p:cNvPr>
            <p:cNvSpPr/>
            <p:nvPr/>
          </p:nvSpPr>
          <p:spPr>
            <a:xfrm>
              <a:off x="11359790" y="1794367"/>
              <a:ext cx="84020" cy="113097"/>
            </a:xfrm>
            <a:custGeom>
              <a:avLst/>
              <a:gdLst>
                <a:gd name="connsiteX0" fmla="*/ 9521 w 84020"/>
                <a:gd name="connsiteY0" fmla="*/ 113097 h 113097"/>
                <a:gd name="connsiteX1" fmla="*/ 17372 w 84020"/>
                <a:gd name="connsiteY1" fmla="*/ 108986 h 113097"/>
                <a:gd name="connsiteX2" fmla="*/ 82332 w 84020"/>
                <a:gd name="connsiteY2" fmla="*/ 14943 h 113097"/>
                <a:gd name="connsiteX3" fmla="*/ 79904 w 84020"/>
                <a:gd name="connsiteY3" fmla="*/ 1688 h 113097"/>
                <a:gd name="connsiteX4" fmla="*/ 66649 w 84020"/>
                <a:gd name="connsiteY4" fmla="*/ 4116 h 113097"/>
                <a:gd name="connsiteX5" fmla="*/ 1689 w 84020"/>
                <a:gd name="connsiteY5" fmla="*/ 98159 h 113097"/>
                <a:gd name="connsiteX6" fmla="*/ 4113 w 84020"/>
                <a:gd name="connsiteY6" fmla="*/ 111410 h 113097"/>
                <a:gd name="connsiteX7" fmla="*/ 9520 w 84020"/>
                <a:gd name="connsiteY7" fmla="*/ 113097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0" h="113097">
                  <a:moveTo>
                    <a:pt x="9521" y="113097"/>
                  </a:moveTo>
                  <a:cubicBezTo>
                    <a:pt x="12655" y="113102"/>
                    <a:pt x="15590" y="111565"/>
                    <a:pt x="17372" y="108986"/>
                  </a:cubicBezTo>
                  <a:lnTo>
                    <a:pt x="82332" y="14943"/>
                  </a:lnTo>
                  <a:cubicBezTo>
                    <a:pt x="85322" y="10612"/>
                    <a:pt x="84235" y="4678"/>
                    <a:pt x="79904" y="1688"/>
                  </a:cubicBezTo>
                  <a:cubicBezTo>
                    <a:pt x="75573" y="-1302"/>
                    <a:pt x="69639" y="-215"/>
                    <a:pt x="66649" y="4116"/>
                  </a:cubicBezTo>
                  <a:lnTo>
                    <a:pt x="1689" y="98159"/>
                  </a:lnTo>
                  <a:cubicBezTo>
                    <a:pt x="-1301" y="102487"/>
                    <a:pt x="-215" y="108421"/>
                    <a:pt x="4113" y="111410"/>
                  </a:cubicBezTo>
                  <a:cubicBezTo>
                    <a:pt x="5702" y="112508"/>
                    <a:pt x="7588" y="113096"/>
                    <a:pt x="9520" y="113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6626AE-6405-4679-8CF1-A956E1B142C4}"/>
                </a:ext>
              </a:extLst>
            </p:cNvPr>
            <p:cNvSpPr/>
            <p:nvPr/>
          </p:nvSpPr>
          <p:spPr>
            <a:xfrm>
              <a:off x="11034759" y="1814382"/>
              <a:ext cx="39291" cy="112136"/>
            </a:xfrm>
            <a:custGeom>
              <a:avLst/>
              <a:gdLst>
                <a:gd name="connsiteX0" fmla="*/ 219 w 39291"/>
                <a:gd name="connsiteY0" fmla="*/ 11554 h 112136"/>
                <a:gd name="connsiteX1" fmla="*/ 20451 w 39291"/>
                <a:gd name="connsiteY1" fmla="*/ 104629 h 112136"/>
                <a:gd name="connsiteX2" fmla="*/ 31785 w 39291"/>
                <a:gd name="connsiteY2" fmla="*/ 111917 h 112136"/>
                <a:gd name="connsiteX3" fmla="*/ 39073 w 39291"/>
                <a:gd name="connsiteY3" fmla="*/ 100583 h 112136"/>
                <a:gd name="connsiteX4" fmla="*/ 18842 w 39291"/>
                <a:gd name="connsiteY4" fmla="*/ 7508 h 112136"/>
                <a:gd name="connsiteX5" fmla="*/ 7508 w 39291"/>
                <a:gd name="connsiteY5" fmla="*/ 219 h 112136"/>
                <a:gd name="connsiteX6" fmla="*/ 219 w 39291"/>
                <a:gd name="connsiteY6" fmla="*/ 11554 h 1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1" h="112136">
                  <a:moveTo>
                    <a:pt x="219" y="11554"/>
                  </a:moveTo>
                  <a:lnTo>
                    <a:pt x="20451" y="104629"/>
                  </a:lnTo>
                  <a:cubicBezTo>
                    <a:pt x="21569" y="109772"/>
                    <a:pt x="26643" y="113034"/>
                    <a:pt x="31785" y="111917"/>
                  </a:cubicBezTo>
                  <a:cubicBezTo>
                    <a:pt x="36928" y="110800"/>
                    <a:pt x="40190" y="105726"/>
                    <a:pt x="39073" y="100583"/>
                  </a:cubicBezTo>
                  <a:lnTo>
                    <a:pt x="18842" y="7508"/>
                  </a:lnTo>
                  <a:cubicBezTo>
                    <a:pt x="17724" y="2365"/>
                    <a:pt x="12649" y="-898"/>
                    <a:pt x="7508" y="219"/>
                  </a:cubicBezTo>
                  <a:cubicBezTo>
                    <a:pt x="2365" y="1337"/>
                    <a:pt x="-898" y="6411"/>
                    <a:pt x="219" y="115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D72728-AD99-4E74-A1C5-EF2F3774CB57}"/>
                </a:ext>
              </a:extLst>
            </p:cNvPr>
            <p:cNvSpPr/>
            <p:nvPr/>
          </p:nvSpPr>
          <p:spPr>
            <a:xfrm>
              <a:off x="11014517" y="1721307"/>
              <a:ext cx="27163" cy="56291"/>
            </a:xfrm>
            <a:custGeom>
              <a:avLst/>
              <a:gdLst>
                <a:gd name="connsiteX0" fmla="*/ 8322 w 27163"/>
                <a:gd name="connsiteY0" fmla="*/ 48787 h 56291"/>
                <a:gd name="connsiteX1" fmla="*/ 19658 w 27163"/>
                <a:gd name="connsiteY1" fmla="*/ 56072 h 56291"/>
                <a:gd name="connsiteX2" fmla="*/ 26944 w 27163"/>
                <a:gd name="connsiteY2" fmla="*/ 44736 h 56291"/>
                <a:gd name="connsiteX3" fmla="*/ 18842 w 27163"/>
                <a:gd name="connsiteY3" fmla="*/ 7505 h 56291"/>
                <a:gd name="connsiteX4" fmla="*/ 7505 w 27163"/>
                <a:gd name="connsiteY4" fmla="*/ 220 h 56291"/>
                <a:gd name="connsiteX5" fmla="*/ 220 w 27163"/>
                <a:gd name="connsiteY5" fmla="*/ 11556 h 5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" h="56291">
                  <a:moveTo>
                    <a:pt x="8322" y="48787"/>
                  </a:moveTo>
                  <a:cubicBezTo>
                    <a:pt x="9440" y="53929"/>
                    <a:pt x="14516" y="57191"/>
                    <a:pt x="19658" y="56072"/>
                  </a:cubicBezTo>
                  <a:cubicBezTo>
                    <a:pt x="24801" y="54954"/>
                    <a:pt x="28062" y="49878"/>
                    <a:pt x="26944" y="44736"/>
                  </a:cubicBezTo>
                  <a:lnTo>
                    <a:pt x="18842" y="7505"/>
                  </a:lnTo>
                  <a:cubicBezTo>
                    <a:pt x="17724" y="2363"/>
                    <a:pt x="12648" y="-899"/>
                    <a:pt x="7505" y="220"/>
                  </a:cubicBezTo>
                  <a:cubicBezTo>
                    <a:pt x="2363" y="1338"/>
                    <a:pt x="-899" y="6414"/>
                    <a:pt x="220" y="115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C65611-9695-4E22-93B9-AF3753C70009}"/>
                </a:ext>
              </a:extLst>
            </p:cNvPr>
            <p:cNvSpPr/>
            <p:nvPr/>
          </p:nvSpPr>
          <p:spPr>
            <a:xfrm>
              <a:off x="10894781" y="1794369"/>
              <a:ext cx="84014" cy="113099"/>
            </a:xfrm>
            <a:custGeom>
              <a:avLst/>
              <a:gdLst>
                <a:gd name="connsiteX0" fmla="*/ 4112 w 84014"/>
                <a:gd name="connsiteY0" fmla="*/ 1691 h 113099"/>
                <a:gd name="connsiteX1" fmla="*/ 1684 w 84014"/>
                <a:gd name="connsiteY1" fmla="*/ 14941 h 113099"/>
                <a:gd name="connsiteX2" fmla="*/ 66645 w 84014"/>
                <a:gd name="connsiteY2" fmla="*/ 108984 h 113099"/>
                <a:gd name="connsiteX3" fmla="*/ 79899 w 84014"/>
                <a:gd name="connsiteY3" fmla="*/ 111412 h 113099"/>
                <a:gd name="connsiteX4" fmla="*/ 82327 w 84014"/>
                <a:gd name="connsiteY4" fmla="*/ 98157 h 113099"/>
                <a:gd name="connsiteX5" fmla="*/ 17366 w 84014"/>
                <a:gd name="connsiteY5" fmla="*/ 4114 h 113099"/>
                <a:gd name="connsiteX6" fmla="*/ 4116 w 84014"/>
                <a:gd name="connsiteY6" fmla="*/ 1688 h 113099"/>
                <a:gd name="connsiteX7" fmla="*/ 4112 w 84014"/>
                <a:gd name="connsiteY7" fmla="*/ 1691 h 1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4" h="113099">
                  <a:moveTo>
                    <a:pt x="4112" y="1691"/>
                  </a:moveTo>
                  <a:cubicBezTo>
                    <a:pt x="-213" y="4682"/>
                    <a:pt x="-1300" y="10611"/>
                    <a:pt x="1684" y="14941"/>
                  </a:cubicBezTo>
                  <a:lnTo>
                    <a:pt x="66645" y="108984"/>
                  </a:lnTo>
                  <a:cubicBezTo>
                    <a:pt x="69635" y="113314"/>
                    <a:pt x="75569" y="114401"/>
                    <a:pt x="79899" y="111412"/>
                  </a:cubicBezTo>
                  <a:cubicBezTo>
                    <a:pt x="84230" y="108422"/>
                    <a:pt x="85316" y="102487"/>
                    <a:pt x="82327" y="98157"/>
                  </a:cubicBezTo>
                  <a:lnTo>
                    <a:pt x="17366" y="4114"/>
                  </a:lnTo>
                  <a:cubicBezTo>
                    <a:pt x="14377" y="-215"/>
                    <a:pt x="8445" y="-1301"/>
                    <a:pt x="4116" y="1688"/>
                  </a:cubicBezTo>
                  <a:cubicBezTo>
                    <a:pt x="4115" y="1689"/>
                    <a:pt x="4113" y="1690"/>
                    <a:pt x="4112" y="16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98E01-DE48-49F4-8684-A4A7DDA655B8}"/>
              </a:ext>
            </a:extLst>
          </p:cNvPr>
          <p:cNvGrpSpPr/>
          <p:nvPr/>
        </p:nvGrpSpPr>
        <p:grpSpPr>
          <a:xfrm>
            <a:off x="10849910" y="5993451"/>
            <a:ext cx="804960" cy="481738"/>
            <a:chOff x="2304789" y="1467633"/>
            <a:chExt cx="5536504" cy="3419599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59F94B5-B325-426D-8D82-A304173FF082}"/>
                </a:ext>
              </a:extLst>
            </p:cNvPr>
            <p:cNvSpPr/>
            <p:nvPr/>
          </p:nvSpPr>
          <p:spPr>
            <a:xfrm>
              <a:off x="2304789" y="1503123"/>
              <a:ext cx="958993" cy="826718"/>
            </a:xfrm>
            <a:prstGeom prst="triangle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B92CF-9A9A-47B2-95E8-9A86150DFE1C}"/>
                </a:ext>
              </a:extLst>
            </p:cNvPr>
            <p:cNvSpPr/>
            <p:nvPr/>
          </p:nvSpPr>
          <p:spPr>
            <a:xfrm>
              <a:off x="2304789" y="2329841"/>
              <a:ext cx="958993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D62FDFE-DA92-4552-B465-8FB25F47B314}"/>
                </a:ext>
              </a:extLst>
            </p:cNvPr>
            <p:cNvSpPr/>
            <p:nvPr/>
          </p:nvSpPr>
          <p:spPr>
            <a:xfrm>
              <a:off x="2784285" y="1467633"/>
              <a:ext cx="5057008" cy="862208"/>
            </a:xfrm>
            <a:custGeom>
              <a:avLst/>
              <a:gdLst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0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475989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12526 h 862208"/>
                <a:gd name="connsiteX1" fmla="*/ 4480811 w 5057008"/>
                <a:gd name="connsiteY1" fmla="*/ 0 h 862208"/>
                <a:gd name="connsiteX2" fmla="*/ 5057008 w 5057008"/>
                <a:gd name="connsiteY2" fmla="*/ 862208 h 862208"/>
                <a:gd name="connsiteX3" fmla="*/ 475989 w 5057008"/>
                <a:gd name="connsiteY3" fmla="*/ 862208 h 862208"/>
                <a:gd name="connsiteX4" fmla="*/ 0 w 5057008"/>
                <a:gd name="connsiteY4" fmla="*/ 12526 h 86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7008" h="862208">
                  <a:moveTo>
                    <a:pt x="0" y="12526"/>
                  </a:moveTo>
                  <a:lnTo>
                    <a:pt x="4480811" y="0"/>
                  </a:lnTo>
                  <a:lnTo>
                    <a:pt x="5057008" y="862208"/>
                  </a:lnTo>
                  <a:lnTo>
                    <a:pt x="475989" y="862208"/>
                  </a:lnTo>
                  <a:lnTo>
                    <a:pt x="0" y="12526"/>
                  </a:lnTo>
                  <a:close/>
                </a:path>
              </a:pathLst>
            </a:cu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4135C8-7DDD-4515-A328-77E4F5572AC7}"/>
                </a:ext>
              </a:extLst>
            </p:cNvPr>
            <p:cNvSpPr/>
            <p:nvPr/>
          </p:nvSpPr>
          <p:spPr>
            <a:xfrm>
              <a:off x="3285411" y="2329841"/>
              <a:ext cx="4555882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F93E9-3A01-4D44-8B2E-1052D2EDCEC5}"/>
                </a:ext>
              </a:extLst>
            </p:cNvPr>
            <p:cNvCxnSpPr>
              <a:cxnSpLocks/>
              <a:stCxn id="32" idx="3"/>
              <a:endCxn id="34" idx="3"/>
            </p:cNvCxnSpPr>
            <p:nvPr/>
          </p:nvCxnSpPr>
          <p:spPr>
            <a:xfrm>
              <a:off x="3263782" y="3607496"/>
              <a:ext cx="4577511" cy="0"/>
            </a:xfrm>
            <a:prstGeom prst="line">
              <a:avLst/>
            </a:prstGeom>
            <a:ln w="19050">
              <a:solidFill>
                <a:srgbClr val="36AF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E6229F-D9CB-4B2C-BDF3-AA6B6F2C8685}"/>
                </a:ext>
              </a:extLst>
            </p:cNvPr>
            <p:cNvSpPr/>
            <p:nvPr/>
          </p:nvSpPr>
          <p:spPr>
            <a:xfrm>
              <a:off x="5160723" y="2329841"/>
              <a:ext cx="935277" cy="2555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C0FCA-8183-46F9-B056-ED386813E411}"/>
                </a:ext>
              </a:extLst>
            </p:cNvPr>
            <p:cNvSpPr/>
            <p:nvPr/>
          </p:nvSpPr>
          <p:spPr>
            <a:xfrm>
              <a:off x="4597052" y="2843408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C01DA1-11D9-441F-9548-FB4A4E2367B2}"/>
                </a:ext>
              </a:extLst>
            </p:cNvPr>
            <p:cNvSpPr/>
            <p:nvPr/>
          </p:nvSpPr>
          <p:spPr>
            <a:xfrm>
              <a:off x="3439146" y="284340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9B6036-7802-4008-8181-156F0F3B83F3}"/>
                </a:ext>
              </a:extLst>
            </p:cNvPr>
            <p:cNvSpPr/>
            <p:nvPr/>
          </p:nvSpPr>
          <p:spPr>
            <a:xfrm>
              <a:off x="4022274" y="284131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EFA852-B42B-4BC7-91E3-293EAF5202EF}"/>
                </a:ext>
              </a:extLst>
            </p:cNvPr>
            <p:cNvSpPr/>
            <p:nvPr/>
          </p:nvSpPr>
          <p:spPr>
            <a:xfrm>
              <a:off x="4597052" y="4123152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B3FE05-F081-4605-B8EA-52D494DE960C}"/>
                </a:ext>
              </a:extLst>
            </p:cNvPr>
            <p:cNvSpPr/>
            <p:nvPr/>
          </p:nvSpPr>
          <p:spPr>
            <a:xfrm>
              <a:off x="3439146" y="4123144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CB0C12-CC53-47A4-BFBF-721811ACBE90}"/>
                </a:ext>
              </a:extLst>
            </p:cNvPr>
            <p:cNvSpPr/>
            <p:nvPr/>
          </p:nvSpPr>
          <p:spPr>
            <a:xfrm>
              <a:off x="4022274" y="4121055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69C410-B656-4FEC-B085-A83B23224B87}"/>
                </a:ext>
              </a:extLst>
            </p:cNvPr>
            <p:cNvSpPr/>
            <p:nvPr/>
          </p:nvSpPr>
          <p:spPr>
            <a:xfrm>
              <a:off x="6225436" y="2829840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45A06B-F6BA-4289-9B98-865AA383F38F}"/>
                </a:ext>
              </a:extLst>
            </p:cNvPr>
            <p:cNvSpPr/>
            <p:nvPr/>
          </p:nvSpPr>
          <p:spPr>
            <a:xfrm>
              <a:off x="6690318" y="2841327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3D0408-F2F3-4377-9ECA-5D72A219FEFA}"/>
                </a:ext>
              </a:extLst>
            </p:cNvPr>
            <p:cNvSpPr/>
            <p:nvPr/>
          </p:nvSpPr>
          <p:spPr>
            <a:xfrm>
              <a:off x="7273446" y="2839238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A9376-1FCD-4D8D-9816-0B1379EE8985}"/>
                </a:ext>
              </a:extLst>
            </p:cNvPr>
            <p:cNvSpPr/>
            <p:nvPr/>
          </p:nvSpPr>
          <p:spPr>
            <a:xfrm>
              <a:off x="6225436" y="4095993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3EC8F-4996-46DB-85C0-61B457552561}"/>
                </a:ext>
              </a:extLst>
            </p:cNvPr>
            <p:cNvSpPr/>
            <p:nvPr/>
          </p:nvSpPr>
          <p:spPr>
            <a:xfrm>
              <a:off x="6690318" y="410748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4DB49-286B-451B-B4A9-6304FBDE5ADE}"/>
                </a:ext>
              </a:extLst>
            </p:cNvPr>
            <p:cNvSpPr/>
            <p:nvPr/>
          </p:nvSpPr>
          <p:spPr>
            <a:xfrm>
              <a:off x="7273446" y="410539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Freeform 304">
            <a:extLst>
              <a:ext uri="{FF2B5EF4-FFF2-40B4-BE49-F238E27FC236}">
                <a16:creationId xmlns:a16="http://schemas.microsoft.com/office/drawing/2014/main" id="{F2E3A394-4DEA-4501-B3D5-B022A41DF64A}"/>
              </a:ext>
            </a:extLst>
          </p:cNvPr>
          <p:cNvSpPr/>
          <p:nvPr/>
        </p:nvSpPr>
        <p:spPr>
          <a:xfrm>
            <a:off x="11012646" y="3972363"/>
            <a:ext cx="594298" cy="63978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FB8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0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01B12A-6FA4-4B60-81FB-E6C6E2B0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19225" r="35943" b="5324"/>
          <a:stretch/>
        </p:blipFill>
        <p:spPr>
          <a:xfrm>
            <a:off x="4868332" y="1192696"/>
            <a:ext cx="1931672" cy="5341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36585-C55B-4A48-BFBE-0B6BE1AC6FAF}"/>
              </a:ext>
            </a:extLst>
          </p:cNvPr>
          <p:cNvSpPr txBox="1"/>
          <p:nvPr/>
        </p:nvSpPr>
        <p:spPr>
          <a:xfrm>
            <a:off x="159667" y="1192696"/>
            <a:ext cx="50912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C3154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(1) Chuyển giao nhiệm vụ: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D3FA2-61FF-4A3C-A729-86B06ECF1D19}"/>
              </a:ext>
            </a:extLst>
          </p:cNvPr>
          <p:cNvSpPr txBox="1"/>
          <p:nvPr/>
        </p:nvSpPr>
        <p:spPr>
          <a:xfrm>
            <a:off x="6575221" y="1746694"/>
            <a:ext cx="57280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(2)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vụ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4918E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Chia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159667" y="4872489"/>
            <a:ext cx="482631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(3) B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E1168-353E-4AAA-8CEB-1901EEA9174C}"/>
              </a:ext>
            </a:extLst>
          </p:cNvPr>
          <p:cNvSpPr txBox="1"/>
          <p:nvPr/>
        </p:nvSpPr>
        <p:spPr>
          <a:xfrm>
            <a:off x="6653184" y="5010988"/>
            <a:ext cx="55721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2D677C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D677C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4) Đánh giá: </a:t>
            </a:r>
          </a:p>
          <a:p>
            <a:r>
              <a:rPr lang="vi-VN" dirty="0">
                <a:latin typeface="+mj-lt"/>
              </a:rPr>
              <a:t>+ GV đánh giá, nhận xét, chốt kiến thức.</a:t>
            </a:r>
            <a:endParaRPr lang="en-US" dirty="0">
              <a:latin typeface="+mj-lt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453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op sign&#10;&#10;Description automatically generated with low confidence">
            <a:extLst>
              <a:ext uri="{FF2B5EF4-FFF2-40B4-BE49-F238E27FC236}">
                <a16:creationId xmlns:a16="http://schemas.microsoft.com/office/drawing/2014/main" id="{B96FFEF1-6FD0-4E4C-8E18-CD672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13" r="24420" b="17923"/>
          <a:stretch/>
        </p:blipFill>
        <p:spPr>
          <a:xfrm>
            <a:off x="157951" y="1175543"/>
            <a:ext cx="4510905" cy="487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DBE9B-1562-4B68-83BE-D17B46C65D45}"/>
              </a:ext>
            </a:extLst>
          </p:cNvPr>
          <p:cNvSpPr txBox="1"/>
          <p:nvPr/>
        </p:nvSpPr>
        <p:spPr>
          <a:xfrm>
            <a:off x="3872080" y="1227465"/>
            <a:ext cx="6429895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ý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3D5C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65B89-5E7F-44B2-8B57-6B16A10BCB52}"/>
              </a:ext>
            </a:extLst>
          </p:cNvPr>
          <p:cNvSpPr txBox="1"/>
          <p:nvPr/>
        </p:nvSpPr>
        <p:spPr>
          <a:xfrm>
            <a:off x="3903214" y="3384793"/>
            <a:ext cx="63457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dung: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5303-BB19-4E0C-9DB1-14A078B225D2}"/>
              </a:ext>
            </a:extLst>
          </p:cNvPr>
          <p:cNvSpPr txBox="1"/>
          <p:nvPr/>
        </p:nvSpPr>
        <p:spPr>
          <a:xfrm>
            <a:off x="3318733" y="5268357"/>
            <a:ext cx="74483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3820B-2B07-4834-9AA9-4A8C8803EBC5}"/>
              </a:ext>
            </a:extLst>
          </p:cNvPr>
          <p:cNvSpPr/>
          <p:nvPr/>
        </p:nvSpPr>
        <p:spPr>
          <a:xfrm>
            <a:off x="-21772" y="-62351"/>
            <a:ext cx="12192000" cy="1195353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8B90D3-6BC7-4E22-A611-218CA40B0A28}"/>
              </a:ext>
            </a:extLst>
          </p:cNvPr>
          <p:cNvSpPr txBox="1">
            <a:spLocks/>
          </p:cNvSpPr>
          <p:nvPr/>
        </p:nvSpPr>
        <p:spPr>
          <a:xfrm>
            <a:off x="157951" y="29617"/>
            <a:ext cx="11804200" cy="1032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aphic 6" descr="Storytelling outline">
            <a:extLst>
              <a:ext uri="{FF2B5EF4-FFF2-40B4-BE49-F238E27FC236}">
                <a16:creationId xmlns:a16="http://schemas.microsoft.com/office/drawing/2014/main" id="{B1441494-997E-477D-A45A-221388C7633D}"/>
              </a:ext>
            </a:extLst>
          </p:cNvPr>
          <p:cNvGrpSpPr/>
          <p:nvPr/>
        </p:nvGrpSpPr>
        <p:grpSpPr>
          <a:xfrm>
            <a:off x="11057363" y="1672763"/>
            <a:ext cx="669045" cy="714971"/>
            <a:chOff x="10758410" y="1640765"/>
            <a:chExt cx="810935" cy="857253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02F0F4-D6EC-4EB2-989C-8F7B3FB8727D}"/>
                </a:ext>
              </a:extLst>
            </p:cNvPr>
            <p:cNvSpPr/>
            <p:nvPr/>
          </p:nvSpPr>
          <p:spPr>
            <a:xfrm>
              <a:off x="10770140" y="1974118"/>
              <a:ext cx="798309" cy="523900"/>
            </a:xfrm>
            <a:custGeom>
              <a:avLst/>
              <a:gdLst>
                <a:gd name="connsiteX0" fmla="*/ 752797 w 798309"/>
                <a:gd name="connsiteY0" fmla="*/ 101394 h 523900"/>
                <a:gd name="connsiteX1" fmla="*/ 752657 w 798309"/>
                <a:gd name="connsiteY1" fmla="*/ 101394 h 523900"/>
                <a:gd name="connsiteX2" fmla="*/ 728057 w 798309"/>
                <a:gd name="connsiteY2" fmla="*/ 102169 h 523900"/>
                <a:gd name="connsiteX3" fmla="*/ 724529 w 798309"/>
                <a:gd name="connsiteY3" fmla="*/ 64474 h 523900"/>
                <a:gd name="connsiteX4" fmla="*/ 714460 w 798309"/>
                <a:gd name="connsiteY4" fmla="*/ 64220 h 523900"/>
                <a:gd name="connsiteX5" fmla="*/ 685732 w 798309"/>
                <a:gd name="connsiteY5" fmla="*/ 65609 h 523900"/>
                <a:gd name="connsiteX6" fmla="*/ 680286 w 798309"/>
                <a:gd name="connsiteY6" fmla="*/ 2504 h 523900"/>
                <a:gd name="connsiteX7" fmla="*/ 643767 w 798309"/>
                <a:gd name="connsiteY7" fmla="*/ 18 h 523900"/>
                <a:gd name="connsiteX8" fmla="*/ 401147 w 798309"/>
                <a:gd name="connsiteY8" fmla="*/ 104793 h 523900"/>
                <a:gd name="connsiteX9" fmla="*/ 397168 w 798309"/>
                <a:gd name="connsiteY9" fmla="*/ 104793 h 523900"/>
                <a:gd name="connsiteX10" fmla="*/ 154546 w 798309"/>
                <a:gd name="connsiteY10" fmla="*/ 18 h 523900"/>
                <a:gd name="connsiteX11" fmla="*/ 118027 w 798309"/>
                <a:gd name="connsiteY11" fmla="*/ 2504 h 523900"/>
                <a:gd name="connsiteX12" fmla="*/ 112582 w 798309"/>
                <a:gd name="connsiteY12" fmla="*/ 65605 h 523900"/>
                <a:gd name="connsiteX13" fmla="*/ 83856 w 798309"/>
                <a:gd name="connsiteY13" fmla="*/ 64216 h 523900"/>
                <a:gd name="connsiteX14" fmla="*/ 73786 w 798309"/>
                <a:gd name="connsiteY14" fmla="*/ 64470 h 523900"/>
                <a:gd name="connsiteX15" fmla="*/ 70262 w 798309"/>
                <a:gd name="connsiteY15" fmla="*/ 102165 h 523900"/>
                <a:gd name="connsiteX16" fmla="*/ 45661 w 798309"/>
                <a:gd name="connsiteY16" fmla="*/ 101391 h 523900"/>
                <a:gd name="connsiteX17" fmla="*/ 45520 w 798309"/>
                <a:gd name="connsiteY17" fmla="*/ 101391 h 523900"/>
                <a:gd name="connsiteX18" fmla="*/ 27464 w 798309"/>
                <a:gd name="connsiteY18" fmla="*/ 117852 h 523900"/>
                <a:gd name="connsiteX19" fmla="*/ 84 w 798309"/>
                <a:gd name="connsiteY19" fmla="*/ 413483 h 523900"/>
                <a:gd name="connsiteX20" fmla="*/ 16434 w 798309"/>
                <a:gd name="connsiteY20" fmla="*/ 433305 h 523900"/>
                <a:gd name="connsiteX21" fmla="*/ 18155 w 798309"/>
                <a:gd name="connsiteY21" fmla="*/ 433388 h 523900"/>
                <a:gd name="connsiteX22" fmla="*/ 18751 w 798309"/>
                <a:gd name="connsiteY22" fmla="*/ 433380 h 523900"/>
                <a:gd name="connsiteX23" fmla="*/ 38167 w 798309"/>
                <a:gd name="connsiteY23" fmla="*/ 433080 h 523900"/>
                <a:gd name="connsiteX24" fmla="*/ 356664 w 798309"/>
                <a:gd name="connsiteY24" fmla="*/ 517757 h 523900"/>
                <a:gd name="connsiteX25" fmla="*/ 376801 w 798309"/>
                <a:gd name="connsiteY25" fmla="*/ 523901 h 523900"/>
                <a:gd name="connsiteX26" fmla="*/ 421998 w 798309"/>
                <a:gd name="connsiteY26" fmla="*/ 523901 h 523900"/>
                <a:gd name="connsiteX27" fmla="*/ 441414 w 798309"/>
                <a:gd name="connsiteY27" fmla="*/ 518222 h 523900"/>
                <a:gd name="connsiteX28" fmla="*/ 761578 w 798309"/>
                <a:gd name="connsiteY28" fmla="*/ 433083 h 523900"/>
                <a:gd name="connsiteX29" fmla="*/ 779534 w 798309"/>
                <a:gd name="connsiteY29" fmla="*/ 433358 h 523900"/>
                <a:gd name="connsiteX30" fmla="*/ 780049 w 798309"/>
                <a:gd name="connsiteY30" fmla="*/ 433366 h 523900"/>
                <a:gd name="connsiteX31" fmla="*/ 798310 w 798309"/>
                <a:gd name="connsiteY31" fmla="*/ 415191 h 523900"/>
                <a:gd name="connsiteX32" fmla="*/ 798232 w 798309"/>
                <a:gd name="connsiteY32" fmla="*/ 413459 h 523900"/>
                <a:gd name="connsiteX33" fmla="*/ 770848 w 798309"/>
                <a:gd name="connsiteY33" fmla="*/ 117852 h 523900"/>
                <a:gd name="connsiteX34" fmla="*/ 752797 w 798309"/>
                <a:gd name="connsiteY34" fmla="*/ 101394 h 523900"/>
                <a:gd name="connsiteX35" fmla="*/ 367075 w 798309"/>
                <a:gd name="connsiteY35" fmla="*/ 501804 h 523900"/>
                <a:gd name="connsiteX36" fmla="*/ 38163 w 798309"/>
                <a:gd name="connsiteY36" fmla="*/ 414032 h 523900"/>
                <a:gd name="connsiteX37" fmla="*/ 19139 w 798309"/>
                <a:gd name="connsiteY37" fmla="*/ 414311 h 523900"/>
                <a:gd name="connsiteX38" fmla="*/ 46355 w 798309"/>
                <a:gd name="connsiteY38" fmla="*/ 120452 h 523900"/>
                <a:gd name="connsiteX39" fmla="*/ 68478 w 798309"/>
                <a:gd name="connsiteY39" fmla="*/ 121170 h 523900"/>
                <a:gd name="connsiteX40" fmla="*/ 42986 w 798309"/>
                <a:gd name="connsiteY40" fmla="*/ 393496 h 523900"/>
                <a:gd name="connsiteX41" fmla="*/ 51749 w 798309"/>
                <a:gd name="connsiteY41" fmla="*/ 393339 h 523900"/>
                <a:gd name="connsiteX42" fmla="*/ 367465 w 798309"/>
                <a:gd name="connsiteY42" fmla="*/ 501163 h 523900"/>
                <a:gd name="connsiteX43" fmla="*/ 370144 w 798309"/>
                <a:gd name="connsiteY43" fmla="*/ 503270 h 523900"/>
                <a:gd name="connsiteX44" fmla="*/ 367075 w 798309"/>
                <a:gd name="connsiteY44" fmla="*/ 501804 h 523900"/>
                <a:gd name="connsiteX45" fmla="*/ 389475 w 798309"/>
                <a:gd name="connsiteY45" fmla="*/ 494424 h 523900"/>
                <a:gd name="connsiteX46" fmla="*/ 63900 w 798309"/>
                <a:gd name="connsiteY46" fmla="*/ 374478 h 523900"/>
                <a:gd name="connsiteX47" fmla="*/ 91150 w 798309"/>
                <a:gd name="connsiteY47" fmla="*/ 83371 h 523900"/>
                <a:gd name="connsiteX48" fmla="*/ 110950 w 798309"/>
                <a:gd name="connsiteY48" fmla="*/ 84531 h 523900"/>
                <a:gd name="connsiteX49" fmla="*/ 88411 w 798309"/>
                <a:gd name="connsiteY49" fmla="*/ 345738 h 523900"/>
                <a:gd name="connsiteX50" fmla="*/ 389630 w 798309"/>
                <a:gd name="connsiteY50" fmla="*/ 491699 h 523900"/>
                <a:gd name="connsiteX51" fmla="*/ 389630 w 798309"/>
                <a:gd name="connsiteY51" fmla="*/ 494349 h 523900"/>
                <a:gd name="connsiteX52" fmla="*/ 389475 w 798309"/>
                <a:gd name="connsiteY52" fmla="*/ 494422 h 523900"/>
                <a:gd name="connsiteX53" fmla="*/ 389475 w 798309"/>
                <a:gd name="connsiteY53" fmla="*/ 465380 h 523900"/>
                <a:gd name="connsiteX54" fmla="*/ 108914 w 798309"/>
                <a:gd name="connsiteY54" fmla="*/ 329734 h 523900"/>
                <a:gd name="connsiteX55" fmla="*/ 135665 w 798309"/>
                <a:gd name="connsiteY55" fmla="*/ 19722 h 523900"/>
                <a:gd name="connsiteX56" fmla="*/ 154548 w 798309"/>
                <a:gd name="connsiteY56" fmla="*/ 19074 h 523900"/>
                <a:gd name="connsiteX57" fmla="*/ 385326 w 798309"/>
                <a:gd name="connsiteY57" fmla="*/ 119868 h 523900"/>
                <a:gd name="connsiteX58" fmla="*/ 389630 w 798309"/>
                <a:gd name="connsiteY58" fmla="*/ 124414 h 523900"/>
                <a:gd name="connsiteX59" fmla="*/ 389630 w 798309"/>
                <a:gd name="connsiteY59" fmla="*/ 465314 h 523900"/>
                <a:gd name="connsiteX60" fmla="*/ 389473 w 798309"/>
                <a:gd name="connsiteY60" fmla="*/ 465378 h 523900"/>
                <a:gd name="connsiteX61" fmla="*/ 408680 w 798309"/>
                <a:gd name="connsiteY61" fmla="*/ 124424 h 523900"/>
                <a:gd name="connsiteX62" fmla="*/ 412989 w 798309"/>
                <a:gd name="connsiteY62" fmla="*/ 119873 h 523900"/>
                <a:gd name="connsiteX63" fmla="*/ 643769 w 798309"/>
                <a:gd name="connsiteY63" fmla="*/ 19072 h 523900"/>
                <a:gd name="connsiteX64" fmla="*/ 662650 w 798309"/>
                <a:gd name="connsiteY64" fmla="*/ 19720 h 523900"/>
                <a:gd name="connsiteX65" fmla="*/ 689401 w 798309"/>
                <a:gd name="connsiteY65" fmla="*/ 329733 h 523900"/>
                <a:gd name="connsiteX66" fmla="*/ 408837 w 798309"/>
                <a:gd name="connsiteY66" fmla="*/ 465378 h 523900"/>
                <a:gd name="connsiteX67" fmla="*/ 408680 w 798309"/>
                <a:gd name="connsiteY67" fmla="*/ 465310 h 523900"/>
                <a:gd name="connsiteX68" fmla="*/ 408680 w 798309"/>
                <a:gd name="connsiteY68" fmla="*/ 494354 h 523900"/>
                <a:gd name="connsiteX69" fmla="*/ 408680 w 798309"/>
                <a:gd name="connsiteY69" fmla="*/ 491704 h 523900"/>
                <a:gd name="connsiteX70" fmla="*/ 709904 w 798309"/>
                <a:gd name="connsiteY70" fmla="*/ 345743 h 523900"/>
                <a:gd name="connsiteX71" fmla="*/ 687364 w 798309"/>
                <a:gd name="connsiteY71" fmla="*/ 84533 h 523900"/>
                <a:gd name="connsiteX72" fmla="*/ 707164 w 798309"/>
                <a:gd name="connsiteY72" fmla="*/ 83373 h 523900"/>
                <a:gd name="connsiteX73" fmla="*/ 734414 w 798309"/>
                <a:gd name="connsiteY73" fmla="*/ 374478 h 523900"/>
                <a:gd name="connsiteX74" fmla="*/ 408836 w 798309"/>
                <a:gd name="connsiteY74" fmla="*/ 494422 h 523900"/>
                <a:gd name="connsiteX75" fmla="*/ 408680 w 798309"/>
                <a:gd name="connsiteY75" fmla="*/ 494349 h 523900"/>
                <a:gd name="connsiteX76" fmla="*/ 761573 w 798309"/>
                <a:gd name="connsiteY76" fmla="*/ 414034 h 523900"/>
                <a:gd name="connsiteX77" fmla="*/ 431328 w 798309"/>
                <a:gd name="connsiteY77" fmla="*/ 502059 h 523900"/>
                <a:gd name="connsiteX78" fmla="*/ 427439 w 798309"/>
                <a:gd name="connsiteY78" fmla="*/ 503869 h 523900"/>
                <a:gd name="connsiteX79" fmla="*/ 430598 w 798309"/>
                <a:gd name="connsiteY79" fmla="*/ 501342 h 523900"/>
                <a:gd name="connsiteX80" fmla="*/ 746564 w 798309"/>
                <a:gd name="connsiteY80" fmla="*/ 393347 h 523900"/>
                <a:gd name="connsiteX81" fmla="*/ 755327 w 798309"/>
                <a:gd name="connsiteY81" fmla="*/ 393503 h 523900"/>
                <a:gd name="connsiteX82" fmla="*/ 729835 w 798309"/>
                <a:gd name="connsiteY82" fmla="*/ 121170 h 523900"/>
                <a:gd name="connsiteX83" fmla="*/ 751958 w 798309"/>
                <a:gd name="connsiteY83" fmla="*/ 120452 h 523900"/>
                <a:gd name="connsiteX84" fmla="*/ 779173 w 798309"/>
                <a:gd name="connsiteY84" fmla="*/ 414283 h 523900"/>
                <a:gd name="connsiteX85" fmla="*/ 761573 w 798309"/>
                <a:gd name="connsiteY85" fmla="*/ 414030 h 5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8309" h="523900">
                  <a:moveTo>
                    <a:pt x="752797" y="101394"/>
                  </a:moveTo>
                  <a:lnTo>
                    <a:pt x="752657" y="101394"/>
                  </a:lnTo>
                  <a:cubicBezTo>
                    <a:pt x="746138" y="101446"/>
                    <a:pt x="737813" y="101657"/>
                    <a:pt x="728057" y="102169"/>
                  </a:cubicBezTo>
                  <a:lnTo>
                    <a:pt x="724529" y="64474"/>
                  </a:lnTo>
                  <a:cubicBezTo>
                    <a:pt x="724529" y="64474"/>
                    <a:pt x="721011" y="64220"/>
                    <a:pt x="714460" y="64220"/>
                  </a:cubicBezTo>
                  <a:cubicBezTo>
                    <a:pt x="707872" y="64220"/>
                    <a:pt x="697982" y="64560"/>
                    <a:pt x="685732" y="65609"/>
                  </a:cubicBezTo>
                  <a:lnTo>
                    <a:pt x="680286" y="2504"/>
                  </a:lnTo>
                  <a:cubicBezTo>
                    <a:pt x="668199" y="697"/>
                    <a:pt x="655986" y="-134"/>
                    <a:pt x="643767" y="18"/>
                  </a:cubicBezTo>
                  <a:cubicBezTo>
                    <a:pt x="551942" y="169"/>
                    <a:pt x="464216" y="38054"/>
                    <a:pt x="401147" y="104793"/>
                  </a:cubicBezTo>
                  <a:lnTo>
                    <a:pt x="397168" y="104793"/>
                  </a:lnTo>
                  <a:cubicBezTo>
                    <a:pt x="334096" y="38057"/>
                    <a:pt x="246370" y="173"/>
                    <a:pt x="154546" y="18"/>
                  </a:cubicBezTo>
                  <a:cubicBezTo>
                    <a:pt x="142326" y="-135"/>
                    <a:pt x="130113" y="696"/>
                    <a:pt x="118027" y="2504"/>
                  </a:cubicBezTo>
                  <a:lnTo>
                    <a:pt x="112582" y="65605"/>
                  </a:lnTo>
                  <a:cubicBezTo>
                    <a:pt x="100329" y="64557"/>
                    <a:pt x="90441" y="64216"/>
                    <a:pt x="83856" y="64216"/>
                  </a:cubicBezTo>
                  <a:cubicBezTo>
                    <a:pt x="77308" y="64216"/>
                    <a:pt x="73786" y="64470"/>
                    <a:pt x="73786" y="64470"/>
                  </a:cubicBezTo>
                  <a:lnTo>
                    <a:pt x="70262" y="102165"/>
                  </a:lnTo>
                  <a:cubicBezTo>
                    <a:pt x="60505" y="101653"/>
                    <a:pt x="52179" y="101442"/>
                    <a:pt x="45661" y="101391"/>
                  </a:cubicBezTo>
                  <a:lnTo>
                    <a:pt x="45520" y="101391"/>
                  </a:lnTo>
                  <a:cubicBezTo>
                    <a:pt x="36152" y="101389"/>
                    <a:pt x="28326" y="108524"/>
                    <a:pt x="27464" y="117852"/>
                  </a:cubicBezTo>
                  <a:lnTo>
                    <a:pt x="84" y="413483"/>
                  </a:lnTo>
                  <a:cubicBezTo>
                    <a:pt x="-875" y="423472"/>
                    <a:pt x="6445" y="432346"/>
                    <a:pt x="16434" y="433305"/>
                  </a:cubicBezTo>
                  <a:cubicBezTo>
                    <a:pt x="17006" y="433360"/>
                    <a:pt x="17580" y="433388"/>
                    <a:pt x="18155" y="433388"/>
                  </a:cubicBezTo>
                  <a:cubicBezTo>
                    <a:pt x="18353" y="433388"/>
                    <a:pt x="18552" y="433388"/>
                    <a:pt x="18751" y="433380"/>
                  </a:cubicBezTo>
                  <a:cubicBezTo>
                    <a:pt x="24267" y="433203"/>
                    <a:pt x="30774" y="433080"/>
                    <a:pt x="38167" y="433080"/>
                  </a:cubicBezTo>
                  <a:cubicBezTo>
                    <a:pt x="104848" y="433080"/>
                    <a:pt x="242609" y="443247"/>
                    <a:pt x="356664" y="517757"/>
                  </a:cubicBezTo>
                  <a:cubicBezTo>
                    <a:pt x="362636" y="521718"/>
                    <a:pt x="369634" y="523853"/>
                    <a:pt x="376801" y="523901"/>
                  </a:cubicBezTo>
                  <a:lnTo>
                    <a:pt x="421998" y="523901"/>
                  </a:lnTo>
                  <a:cubicBezTo>
                    <a:pt x="428873" y="523860"/>
                    <a:pt x="435600" y="521893"/>
                    <a:pt x="441414" y="518222"/>
                  </a:cubicBezTo>
                  <a:cubicBezTo>
                    <a:pt x="561666" y="443290"/>
                    <a:pt x="696844" y="433083"/>
                    <a:pt x="761578" y="433083"/>
                  </a:cubicBezTo>
                  <a:cubicBezTo>
                    <a:pt x="768370" y="433083"/>
                    <a:pt x="774392" y="433195"/>
                    <a:pt x="779534" y="433358"/>
                  </a:cubicBezTo>
                  <a:lnTo>
                    <a:pt x="780049" y="433366"/>
                  </a:lnTo>
                  <a:cubicBezTo>
                    <a:pt x="790111" y="433390"/>
                    <a:pt x="798286" y="425253"/>
                    <a:pt x="798310" y="415191"/>
                  </a:cubicBezTo>
                  <a:cubicBezTo>
                    <a:pt x="798312" y="414613"/>
                    <a:pt x="798285" y="414034"/>
                    <a:pt x="798232" y="413459"/>
                  </a:cubicBezTo>
                  <a:lnTo>
                    <a:pt x="770848" y="117852"/>
                  </a:lnTo>
                  <a:cubicBezTo>
                    <a:pt x="769984" y="108527"/>
                    <a:pt x="762162" y="101394"/>
                    <a:pt x="752797" y="101394"/>
                  </a:cubicBezTo>
                  <a:close/>
                  <a:moveTo>
                    <a:pt x="367075" y="501804"/>
                  </a:moveTo>
                  <a:cubicBezTo>
                    <a:pt x="250169" y="425435"/>
                    <a:pt x="110822" y="414032"/>
                    <a:pt x="38163" y="414032"/>
                  </a:cubicBezTo>
                  <a:cubicBezTo>
                    <a:pt x="31686" y="414032"/>
                    <a:pt x="25288" y="414127"/>
                    <a:pt x="19139" y="414311"/>
                  </a:cubicBezTo>
                  <a:lnTo>
                    <a:pt x="46355" y="120452"/>
                  </a:lnTo>
                  <a:cubicBezTo>
                    <a:pt x="52097" y="120507"/>
                    <a:pt x="59580" y="120703"/>
                    <a:pt x="68478" y="121170"/>
                  </a:cubicBezTo>
                  <a:lnTo>
                    <a:pt x="42986" y="393496"/>
                  </a:lnTo>
                  <a:cubicBezTo>
                    <a:pt x="42986" y="393496"/>
                    <a:pt x="46063" y="393339"/>
                    <a:pt x="51749" y="393339"/>
                  </a:cubicBezTo>
                  <a:cubicBezTo>
                    <a:pt x="88967" y="393339"/>
                    <a:pt x="237968" y="400058"/>
                    <a:pt x="367465" y="501163"/>
                  </a:cubicBezTo>
                  <a:cubicBezTo>
                    <a:pt x="368359" y="501861"/>
                    <a:pt x="370263" y="503067"/>
                    <a:pt x="370144" y="503270"/>
                  </a:cubicBezTo>
                  <a:cubicBezTo>
                    <a:pt x="369042" y="502968"/>
                    <a:pt x="368003" y="502472"/>
                    <a:pt x="367075" y="501804"/>
                  </a:cubicBezTo>
                  <a:close/>
                  <a:moveTo>
                    <a:pt x="389475" y="494424"/>
                  </a:moveTo>
                  <a:cubicBezTo>
                    <a:pt x="264804" y="391490"/>
                    <a:pt x="120914" y="376194"/>
                    <a:pt x="63900" y="374478"/>
                  </a:cubicBezTo>
                  <a:lnTo>
                    <a:pt x="91150" y="83371"/>
                  </a:lnTo>
                  <a:cubicBezTo>
                    <a:pt x="96553" y="83517"/>
                    <a:pt x="103247" y="83873"/>
                    <a:pt x="110950" y="84531"/>
                  </a:cubicBezTo>
                  <a:lnTo>
                    <a:pt x="88411" y="345738"/>
                  </a:lnTo>
                  <a:cubicBezTo>
                    <a:pt x="88411" y="345738"/>
                    <a:pt x="264230" y="367107"/>
                    <a:pt x="389630" y="491699"/>
                  </a:cubicBezTo>
                  <a:lnTo>
                    <a:pt x="389630" y="494349"/>
                  </a:lnTo>
                  <a:cubicBezTo>
                    <a:pt x="389630" y="494460"/>
                    <a:pt x="389560" y="494492"/>
                    <a:pt x="389475" y="494422"/>
                  </a:cubicBezTo>
                  <a:close/>
                  <a:moveTo>
                    <a:pt x="389475" y="465380"/>
                  </a:moveTo>
                  <a:cubicBezTo>
                    <a:pt x="285450" y="370067"/>
                    <a:pt x="156255" y="338461"/>
                    <a:pt x="108914" y="329734"/>
                  </a:cubicBezTo>
                  <a:lnTo>
                    <a:pt x="135665" y="19722"/>
                  </a:lnTo>
                  <a:cubicBezTo>
                    <a:pt x="140791" y="19357"/>
                    <a:pt x="147160" y="19074"/>
                    <a:pt x="154548" y="19074"/>
                  </a:cubicBezTo>
                  <a:cubicBezTo>
                    <a:pt x="242124" y="19209"/>
                    <a:pt x="325710" y="55715"/>
                    <a:pt x="385326" y="119868"/>
                  </a:cubicBezTo>
                  <a:lnTo>
                    <a:pt x="389630" y="124414"/>
                  </a:lnTo>
                  <a:lnTo>
                    <a:pt x="389630" y="465314"/>
                  </a:lnTo>
                  <a:cubicBezTo>
                    <a:pt x="389630" y="465427"/>
                    <a:pt x="389559" y="465456"/>
                    <a:pt x="389473" y="465378"/>
                  </a:cubicBezTo>
                  <a:close/>
                  <a:moveTo>
                    <a:pt x="408680" y="124424"/>
                  </a:moveTo>
                  <a:lnTo>
                    <a:pt x="412989" y="119873"/>
                  </a:lnTo>
                  <a:cubicBezTo>
                    <a:pt x="472604" y="55715"/>
                    <a:pt x="556190" y="19206"/>
                    <a:pt x="643769" y="19072"/>
                  </a:cubicBezTo>
                  <a:cubicBezTo>
                    <a:pt x="651156" y="19072"/>
                    <a:pt x="657526" y="19357"/>
                    <a:pt x="662650" y="19720"/>
                  </a:cubicBezTo>
                  <a:lnTo>
                    <a:pt x="689401" y="329733"/>
                  </a:lnTo>
                  <a:cubicBezTo>
                    <a:pt x="642062" y="338459"/>
                    <a:pt x="512863" y="370065"/>
                    <a:pt x="408837" y="465378"/>
                  </a:cubicBezTo>
                  <a:cubicBezTo>
                    <a:pt x="408752" y="465456"/>
                    <a:pt x="408680" y="465427"/>
                    <a:pt x="408680" y="465310"/>
                  </a:cubicBezTo>
                  <a:close/>
                  <a:moveTo>
                    <a:pt x="408680" y="494354"/>
                  </a:moveTo>
                  <a:lnTo>
                    <a:pt x="408680" y="491704"/>
                  </a:lnTo>
                  <a:cubicBezTo>
                    <a:pt x="534081" y="367111"/>
                    <a:pt x="709904" y="345743"/>
                    <a:pt x="709904" y="345743"/>
                  </a:cubicBezTo>
                  <a:lnTo>
                    <a:pt x="687364" y="84533"/>
                  </a:lnTo>
                  <a:cubicBezTo>
                    <a:pt x="695063" y="83875"/>
                    <a:pt x="701760" y="83519"/>
                    <a:pt x="707164" y="83373"/>
                  </a:cubicBezTo>
                  <a:lnTo>
                    <a:pt x="734414" y="374478"/>
                  </a:lnTo>
                  <a:cubicBezTo>
                    <a:pt x="677401" y="376193"/>
                    <a:pt x="533511" y="391485"/>
                    <a:pt x="408836" y="494422"/>
                  </a:cubicBezTo>
                  <a:cubicBezTo>
                    <a:pt x="408751" y="494492"/>
                    <a:pt x="408680" y="494460"/>
                    <a:pt x="408680" y="494349"/>
                  </a:cubicBezTo>
                  <a:close/>
                  <a:moveTo>
                    <a:pt x="761573" y="414034"/>
                  </a:moveTo>
                  <a:cubicBezTo>
                    <a:pt x="690993" y="414034"/>
                    <a:pt x="554238" y="425464"/>
                    <a:pt x="431328" y="502059"/>
                  </a:cubicBezTo>
                  <a:cubicBezTo>
                    <a:pt x="430142" y="502875"/>
                    <a:pt x="428828" y="503488"/>
                    <a:pt x="427439" y="503869"/>
                  </a:cubicBezTo>
                  <a:cubicBezTo>
                    <a:pt x="427229" y="503551"/>
                    <a:pt x="429547" y="502164"/>
                    <a:pt x="430598" y="501342"/>
                  </a:cubicBezTo>
                  <a:cubicBezTo>
                    <a:pt x="560161" y="400054"/>
                    <a:pt x="709335" y="393345"/>
                    <a:pt x="746564" y="393347"/>
                  </a:cubicBezTo>
                  <a:cubicBezTo>
                    <a:pt x="752245" y="393347"/>
                    <a:pt x="755327" y="393503"/>
                    <a:pt x="755327" y="393503"/>
                  </a:cubicBezTo>
                  <a:lnTo>
                    <a:pt x="729835" y="121170"/>
                  </a:lnTo>
                  <a:cubicBezTo>
                    <a:pt x="738731" y="120703"/>
                    <a:pt x="746218" y="120503"/>
                    <a:pt x="751958" y="120452"/>
                  </a:cubicBezTo>
                  <a:lnTo>
                    <a:pt x="779173" y="414283"/>
                  </a:lnTo>
                  <a:cubicBezTo>
                    <a:pt x="774074" y="414132"/>
                    <a:pt x="768175" y="414030"/>
                    <a:pt x="761573" y="4140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AE1B92-59CF-4392-B058-86E809B77AEE}"/>
                </a:ext>
              </a:extLst>
            </p:cNvPr>
            <p:cNvSpPr/>
            <p:nvPr/>
          </p:nvSpPr>
          <p:spPr>
            <a:xfrm>
              <a:off x="11367842" y="1640765"/>
              <a:ext cx="96559" cy="114299"/>
            </a:xfrm>
            <a:custGeom>
              <a:avLst/>
              <a:gdLst>
                <a:gd name="connsiteX0" fmla="*/ 48280 w 96559"/>
                <a:gd name="connsiteY0" fmla="*/ 114300 h 114299"/>
                <a:gd name="connsiteX1" fmla="*/ 96560 w 96559"/>
                <a:gd name="connsiteY1" fmla="*/ 57134 h 114299"/>
                <a:gd name="connsiteX2" fmla="*/ 48280 w 96559"/>
                <a:gd name="connsiteY2" fmla="*/ 0 h 114299"/>
                <a:gd name="connsiteX3" fmla="*/ 0 w 96559"/>
                <a:gd name="connsiteY3" fmla="*/ 57134 h 114299"/>
                <a:gd name="connsiteX4" fmla="*/ 48280 w 96559"/>
                <a:gd name="connsiteY4" fmla="*/ 114300 h 114299"/>
                <a:gd name="connsiteX5" fmla="*/ 48292 w 96559"/>
                <a:gd name="connsiteY5" fmla="*/ 41654 h 114299"/>
                <a:gd name="connsiteX6" fmla="*/ 62262 w 96559"/>
                <a:gd name="connsiteY6" fmla="*/ 57137 h 114299"/>
                <a:gd name="connsiteX7" fmla="*/ 48292 w 96559"/>
                <a:gd name="connsiteY7" fmla="*/ 72621 h 114299"/>
                <a:gd name="connsiteX8" fmla="*/ 34319 w 96559"/>
                <a:gd name="connsiteY8" fmla="*/ 57137 h 114299"/>
                <a:gd name="connsiteX9" fmla="*/ 48292 w 96559"/>
                <a:gd name="connsiteY9" fmla="*/ 41654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59" h="114299">
                  <a:moveTo>
                    <a:pt x="48280" y="114300"/>
                  </a:moveTo>
                  <a:cubicBezTo>
                    <a:pt x="55417" y="89196"/>
                    <a:pt x="73004" y="68372"/>
                    <a:pt x="96560" y="57134"/>
                  </a:cubicBezTo>
                  <a:cubicBezTo>
                    <a:pt x="73012" y="45901"/>
                    <a:pt x="55427" y="25091"/>
                    <a:pt x="48280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3"/>
                    <a:pt x="41164" y="89184"/>
                    <a:pt x="48280" y="114300"/>
                  </a:cubicBezTo>
                  <a:close/>
                  <a:moveTo>
                    <a:pt x="48292" y="41654"/>
                  </a:moveTo>
                  <a:cubicBezTo>
                    <a:pt x="52442" y="47250"/>
                    <a:pt x="57120" y="52435"/>
                    <a:pt x="62262" y="57137"/>
                  </a:cubicBezTo>
                  <a:cubicBezTo>
                    <a:pt x="57119" y="61838"/>
                    <a:pt x="52442" y="67024"/>
                    <a:pt x="48292" y="72621"/>
                  </a:cubicBezTo>
                  <a:cubicBezTo>
                    <a:pt x="44143" y="67023"/>
                    <a:pt x="39464" y="61837"/>
                    <a:pt x="34319" y="57137"/>
                  </a:cubicBezTo>
                  <a:cubicBezTo>
                    <a:pt x="39463" y="52436"/>
                    <a:pt x="44143" y="47251"/>
                    <a:pt x="48292" y="416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4CE39-0910-4502-829A-B8A688A69D9E}"/>
                </a:ext>
              </a:extLst>
            </p:cNvPr>
            <p:cNvSpPr/>
            <p:nvPr/>
          </p:nvSpPr>
          <p:spPr>
            <a:xfrm>
              <a:off x="10758410" y="1850315"/>
              <a:ext cx="96560" cy="114299"/>
            </a:xfrm>
            <a:custGeom>
              <a:avLst/>
              <a:gdLst>
                <a:gd name="connsiteX0" fmla="*/ 48281 w 96560"/>
                <a:gd name="connsiteY0" fmla="*/ 114300 h 114299"/>
                <a:gd name="connsiteX1" fmla="*/ 96561 w 96560"/>
                <a:gd name="connsiteY1" fmla="*/ 57134 h 114299"/>
                <a:gd name="connsiteX2" fmla="*/ 48281 w 96560"/>
                <a:gd name="connsiteY2" fmla="*/ 0 h 114299"/>
                <a:gd name="connsiteX3" fmla="*/ 0 w 96560"/>
                <a:gd name="connsiteY3" fmla="*/ 57134 h 114299"/>
                <a:gd name="connsiteX4" fmla="*/ 48281 w 96560"/>
                <a:gd name="connsiteY4" fmla="*/ 114300 h 114299"/>
                <a:gd name="connsiteX5" fmla="*/ 48293 w 96560"/>
                <a:gd name="connsiteY5" fmla="*/ 41656 h 114299"/>
                <a:gd name="connsiteX6" fmla="*/ 62263 w 96560"/>
                <a:gd name="connsiteY6" fmla="*/ 57137 h 114299"/>
                <a:gd name="connsiteX7" fmla="*/ 48293 w 96560"/>
                <a:gd name="connsiteY7" fmla="*/ 72621 h 114299"/>
                <a:gd name="connsiteX8" fmla="*/ 34320 w 96560"/>
                <a:gd name="connsiteY8" fmla="*/ 57137 h 114299"/>
                <a:gd name="connsiteX9" fmla="*/ 48293 w 96560"/>
                <a:gd name="connsiteY9" fmla="*/ 41656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60" h="114299">
                  <a:moveTo>
                    <a:pt x="48281" y="114300"/>
                  </a:moveTo>
                  <a:cubicBezTo>
                    <a:pt x="55418" y="89195"/>
                    <a:pt x="73004" y="68371"/>
                    <a:pt x="96561" y="57134"/>
                  </a:cubicBezTo>
                  <a:cubicBezTo>
                    <a:pt x="73013" y="45902"/>
                    <a:pt x="55428" y="25092"/>
                    <a:pt x="48281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2"/>
                    <a:pt x="41165" y="89184"/>
                    <a:pt x="48281" y="114300"/>
                  </a:cubicBezTo>
                  <a:close/>
                  <a:moveTo>
                    <a:pt x="48293" y="41656"/>
                  </a:moveTo>
                  <a:cubicBezTo>
                    <a:pt x="52443" y="47252"/>
                    <a:pt x="57121" y="52436"/>
                    <a:pt x="62263" y="57137"/>
                  </a:cubicBezTo>
                  <a:cubicBezTo>
                    <a:pt x="57120" y="61838"/>
                    <a:pt x="52442" y="67024"/>
                    <a:pt x="48293" y="72621"/>
                  </a:cubicBezTo>
                  <a:cubicBezTo>
                    <a:pt x="44144" y="67023"/>
                    <a:pt x="39465" y="61837"/>
                    <a:pt x="34320" y="57137"/>
                  </a:cubicBezTo>
                  <a:cubicBezTo>
                    <a:pt x="39463" y="52436"/>
                    <a:pt x="44142" y="47252"/>
                    <a:pt x="48293" y="416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46DA96-0320-4B8E-B6E9-F097DC62D8B5}"/>
                </a:ext>
              </a:extLst>
            </p:cNvPr>
            <p:cNvSpPr/>
            <p:nvPr/>
          </p:nvSpPr>
          <p:spPr>
            <a:xfrm>
              <a:off x="10860228" y="1659815"/>
              <a:ext cx="80467" cy="95249"/>
            </a:xfrm>
            <a:custGeom>
              <a:avLst/>
              <a:gdLst>
                <a:gd name="connsiteX0" fmla="*/ 40234 w 80467"/>
                <a:gd name="connsiteY0" fmla="*/ 95250 h 95249"/>
                <a:gd name="connsiteX1" fmla="*/ 80467 w 80467"/>
                <a:gd name="connsiteY1" fmla="*/ 47614 h 95249"/>
                <a:gd name="connsiteX2" fmla="*/ 40234 w 80467"/>
                <a:gd name="connsiteY2" fmla="*/ 0 h 95249"/>
                <a:gd name="connsiteX3" fmla="*/ 0 w 80467"/>
                <a:gd name="connsiteY3" fmla="*/ 47614 h 95249"/>
                <a:gd name="connsiteX4" fmla="*/ 40234 w 80467"/>
                <a:gd name="connsiteY4" fmla="*/ 95250 h 95249"/>
                <a:gd name="connsiteX5" fmla="*/ 40243 w 80467"/>
                <a:gd name="connsiteY5" fmla="*/ 39884 h 95249"/>
                <a:gd name="connsiteX6" fmla="*/ 47271 w 80467"/>
                <a:gd name="connsiteY6" fmla="*/ 47614 h 95249"/>
                <a:gd name="connsiteX7" fmla="*/ 40243 w 80467"/>
                <a:gd name="connsiteY7" fmla="*/ 55348 h 95249"/>
                <a:gd name="connsiteX8" fmla="*/ 33216 w 80467"/>
                <a:gd name="connsiteY8" fmla="*/ 47614 h 95249"/>
                <a:gd name="connsiteX9" fmla="*/ 40243 w 80467"/>
                <a:gd name="connsiteY9" fmla="*/ 39884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49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2"/>
                    <a:pt x="46191" y="20910"/>
                    <a:pt x="40234" y="0"/>
                  </a:cubicBezTo>
                  <a:cubicBezTo>
                    <a:pt x="34295" y="20919"/>
                    <a:pt x="19635" y="38267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90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8"/>
                    <a:pt x="33216" y="47614"/>
                  </a:cubicBezTo>
                  <a:cubicBezTo>
                    <a:pt x="35701" y="45170"/>
                    <a:pt x="38047" y="42590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8C5980-3348-4FD0-A3A8-BF5AE01406F0}"/>
                </a:ext>
              </a:extLst>
            </p:cNvPr>
            <p:cNvSpPr/>
            <p:nvPr/>
          </p:nvSpPr>
          <p:spPr>
            <a:xfrm>
              <a:off x="11488878" y="1812215"/>
              <a:ext cx="80467" cy="95250"/>
            </a:xfrm>
            <a:custGeom>
              <a:avLst/>
              <a:gdLst>
                <a:gd name="connsiteX0" fmla="*/ 40234 w 80467"/>
                <a:gd name="connsiteY0" fmla="*/ 95250 h 95250"/>
                <a:gd name="connsiteX1" fmla="*/ 80467 w 80467"/>
                <a:gd name="connsiteY1" fmla="*/ 47614 h 95250"/>
                <a:gd name="connsiteX2" fmla="*/ 40234 w 80467"/>
                <a:gd name="connsiteY2" fmla="*/ 0 h 95250"/>
                <a:gd name="connsiteX3" fmla="*/ 0 w 80467"/>
                <a:gd name="connsiteY3" fmla="*/ 47614 h 95250"/>
                <a:gd name="connsiteX4" fmla="*/ 40234 w 80467"/>
                <a:gd name="connsiteY4" fmla="*/ 95250 h 95250"/>
                <a:gd name="connsiteX5" fmla="*/ 40243 w 80467"/>
                <a:gd name="connsiteY5" fmla="*/ 39884 h 95250"/>
                <a:gd name="connsiteX6" fmla="*/ 47271 w 80467"/>
                <a:gd name="connsiteY6" fmla="*/ 47614 h 95250"/>
                <a:gd name="connsiteX7" fmla="*/ 40243 w 80467"/>
                <a:gd name="connsiteY7" fmla="*/ 55348 h 95250"/>
                <a:gd name="connsiteX8" fmla="*/ 33216 w 80467"/>
                <a:gd name="connsiteY8" fmla="*/ 47614 h 95250"/>
                <a:gd name="connsiteX9" fmla="*/ 40243 w 80467"/>
                <a:gd name="connsiteY9" fmla="*/ 398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50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1"/>
                    <a:pt x="46190" y="20909"/>
                    <a:pt x="40234" y="0"/>
                  </a:cubicBezTo>
                  <a:cubicBezTo>
                    <a:pt x="34295" y="20919"/>
                    <a:pt x="19635" y="38268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89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9"/>
                    <a:pt x="33216" y="47614"/>
                  </a:cubicBezTo>
                  <a:cubicBezTo>
                    <a:pt x="35701" y="45170"/>
                    <a:pt x="38047" y="42589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AF99CF-5E69-4E1C-89D9-B378BABC71A8}"/>
                </a:ext>
              </a:extLst>
            </p:cNvPr>
            <p:cNvSpPr/>
            <p:nvPr/>
          </p:nvSpPr>
          <p:spPr>
            <a:xfrm>
              <a:off x="11159771" y="1650290"/>
              <a:ext cx="19050" cy="57149"/>
            </a:xfrm>
            <a:custGeom>
              <a:avLst/>
              <a:gdLst>
                <a:gd name="connsiteX0" fmla="*/ 9525 w 19050"/>
                <a:gd name="connsiteY0" fmla="*/ 57150 h 57149"/>
                <a:gd name="connsiteX1" fmla="*/ 19050 w 19050"/>
                <a:gd name="connsiteY1" fmla="*/ 47625 h 57149"/>
                <a:gd name="connsiteX2" fmla="*/ 19050 w 19050"/>
                <a:gd name="connsiteY2" fmla="*/ 9525 h 57149"/>
                <a:gd name="connsiteX3" fmla="*/ 9525 w 19050"/>
                <a:gd name="connsiteY3" fmla="*/ 0 h 57149"/>
                <a:gd name="connsiteX4" fmla="*/ 0 w 19050"/>
                <a:gd name="connsiteY4" fmla="*/ 9525 h 57149"/>
                <a:gd name="connsiteX5" fmla="*/ 0 w 19050"/>
                <a:gd name="connsiteY5" fmla="*/ 47625 h 57149"/>
                <a:gd name="connsiteX6" fmla="*/ 9525 w 19050"/>
                <a:gd name="connsiteY6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57149">
                  <a:moveTo>
                    <a:pt x="9525" y="57150"/>
                  </a:moveTo>
                  <a:cubicBezTo>
                    <a:pt x="14786" y="57150"/>
                    <a:pt x="19050" y="52885"/>
                    <a:pt x="19050" y="47625"/>
                  </a:cubicBezTo>
                  <a:lnTo>
                    <a:pt x="19050" y="9525"/>
                  </a:lnTo>
                  <a:cubicBezTo>
                    <a:pt x="19050" y="4265"/>
                    <a:pt x="14786" y="0"/>
                    <a:pt x="9525" y="0"/>
                  </a:cubicBezTo>
                  <a:cubicBezTo>
                    <a:pt x="4264" y="0"/>
                    <a:pt x="0" y="4265"/>
                    <a:pt x="0" y="9525"/>
                  </a:cubicBezTo>
                  <a:lnTo>
                    <a:pt x="0" y="47625"/>
                  </a:lnTo>
                  <a:cubicBezTo>
                    <a:pt x="0" y="52885"/>
                    <a:pt x="4264" y="57150"/>
                    <a:pt x="9525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2756C7-90C1-4F32-B06B-DDC3F4630E84}"/>
                </a:ext>
              </a:extLst>
            </p:cNvPr>
            <p:cNvSpPr/>
            <p:nvPr/>
          </p:nvSpPr>
          <p:spPr>
            <a:xfrm>
              <a:off x="11159771" y="1878890"/>
              <a:ext cx="19050" cy="114299"/>
            </a:xfrm>
            <a:custGeom>
              <a:avLst/>
              <a:gdLst>
                <a:gd name="connsiteX0" fmla="*/ 9525 w 19050"/>
                <a:gd name="connsiteY0" fmla="*/ 114300 h 114299"/>
                <a:gd name="connsiteX1" fmla="*/ 19050 w 19050"/>
                <a:gd name="connsiteY1" fmla="*/ 104775 h 114299"/>
                <a:gd name="connsiteX2" fmla="*/ 19050 w 19050"/>
                <a:gd name="connsiteY2" fmla="*/ 9525 h 114299"/>
                <a:gd name="connsiteX3" fmla="*/ 9525 w 19050"/>
                <a:gd name="connsiteY3" fmla="*/ 0 h 114299"/>
                <a:gd name="connsiteX4" fmla="*/ 0 w 19050"/>
                <a:gd name="connsiteY4" fmla="*/ 9525 h 114299"/>
                <a:gd name="connsiteX5" fmla="*/ 0 w 19050"/>
                <a:gd name="connsiteY5" fmla="*/ 104775 h 114299"/>
                <a:gd name="connsiteX6" fmla="*/ 9525 w 19050"/>
                <a:gd name="connsiteY6" fmla="*/ 114300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299">
                  <a:moveTo>
                    <a:pt x="9525" y="114300"/>
                  </a:moveTo>
                  <a:cubicBezTo>
                    <a:pt x="14786" y="114300"/>
                    <a:pt x="19050" y="110036"/>
                    <a:pt x="19050" y="10477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04775"/>
                  </a:lnTo>
                  <a:cubicBezTo>
                    <a:pt x="0" y="110036"/>
                    <a:pt x="4264" y="114300"/>
                    <a:pt x="9525" y="114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E954D9-0738-452E-A49D-A11CB1ECBB01}"/>
                </a:ext>
              </a:extLst>
            </p:cNvPr>
            <p:cNvSpPr/>
            <p:nvPr/>
          </p:nvSpPr>
          <p:spPr>
            <a:xfrm>
              <a:off x="11159771" y="1745540"/>
              <a:ext cx="19050" cy="95250"/>
            </a:xfrm>
            <a:custGeom>
              <a:avLst/>
              <a:gdLst>
                <a:gd name="connsiteX0" fmla="*/ 9525 w 19050"/>
                <a:gd name="connsiteY0" fmla="*/ 95250 h 95250"/>
                <a:gd name="connsiteX1" fmla="*/ 19050 w 19050"/>
                <a:gd name="connsiteY1" fmla="*/ 85725 h 95250"/>
                <a:gd name="connsiteX2" fmla="*/ 19050 w 19050"/>
                <a:gd name="connsiteY2" fmla="*/ 9525 h 95250"/>
                <a:gd name="connsiteX3" fmla="*/ 9525 w 19050"/>
                <a:gd name="connsiteY3" fmla="*/ 0 h 95250"/>
                <a:gd name="connsiteX4" fmla="*/ 0 w 19050"/>
                <a:gd name="connsiteY4" fmla="*/ 9525 h 95250"/>
                <a:gd name="connsiteX5" fmla="*/ 0 w 19050"/>
                <a:gd name="connsiteY5" fmla="*/ 85725 h 95250"/>
                <a:gd name="connsiteX6" fmla="*/ 9525 w 19050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95250">
                  <a:moveTo>
                    <a:pt x="9525" y="95250"/>
                  </a:moveTo>
                  <a:cubicBezTo>
                    <a:pt x="14786" y="95250"/>
                    <a:pt x="19050" y="90986"/>
                    <a:pt x="19050" y="8572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85725"/>
                  </a:lnTo>
                  <a:cubicBezTo>
                    <a:pt x="0" y="90986"/>
                    <a:pt x="4264" y="95250"/>
                    <a:pt x="9525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C2AE56-13DE-475F-ADED-9D05580D6188}"/>
                </a:ext>
              </a:extLst>
            </p:cNvPr>
            <p:cNvSpPr/>
            <p:nvPr/>
          </p:nvSpPr>
          <p:spPr>
            <a:xfrm>
              <a:off x="11292864" y="1721307"/>
              <a:ext cx="31209" cy="74904"/>
            </a:xfrm>
            <a:custGeom>
              <a:avLst/>
              <a:gdLst>
                <a:gd name="connsiteX0" fmla="*/ 7503 w 31209"/>
                <a:gd name="connsiteY0" fmla="*/ 74683 h 74904"/>
                <a:gd name="connsiteX1" fmla="*/ 18840 w 31209"/>
                <a:gd name="connsiteY1" fmla="*/ 67410 h 74904"/>
                <a:gd name="connsiteX2" fmla="*/ 18842 w 31209"/>
                <a:gd name="connsiteY2" fmla="*/ 67402 h 74904"/>
                <a:gd name="connsiteX3" fmla="*/ 30990 w 31209"/>
                <a:gd name="connsiteY3" fmla="*/ 11556 h 74904"/>
                <a:gd name="connsiteX4" fmla="*/ 23705 w 31209"/>
                <a:gd name="connsiteY4" fmla="*/ 220 h 74904"/>
                <a:gd name="connsiteX5" fmla="*/ 12368 w 31209"/>
                <a:gd name="connsiteY5" fmla="*/ 7505 h 74904"/>
                <a:gd name="connsiteX6" fmla="*/ 220 w 31209"/>
                <a:gd name="connsiteY6" fmla="*/ 63351 h 74904"/>
                <a:gd name="connsiteX7" fmla="*/ 7503 w 31209"/>
                <a:gd name="connsiteY7" fmla="*/ 7468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9" h="74904">
                  <a:moveTo>
                    <a:pt x="7503" y="74683"/>
                  </a:moveTo>
                  <a:cubicBezTo>
                    <a:pt x="12642" y="75805"/>
                    <a:pt x="17718" y="72549"/>
                    <a:pt x="18840" y="67410"/>
                  </a:cubicBezTo>
                  <a:cubicBezTo>
                    <a:pt x="18841" y="67407"/>
                    <a:pt x="18841" y="67405"/>
                    <a:pt x="18842" y="67402"/>
                  </a:cubicBezTo>
                  <a:lnTo>
                    <a:pt x="30990" y="11556"/>
                  </a:lnTo>
                  <a:cubicBezTo>
                    <a:pt x="32108" y="6414"/>
                    <a:pt x="28847" y="1338"/>
                    <a:pt x="23705" y="220"/>
                  </a:cubicBezTo>
                  <a:cubicBezTo>
                    <a:pt x="18562" y="-899"/>
                    <a:pt x="13486" y="2363"/>
                    <a:pt x="12368" y="7505"/>
                  </a:cubicBezTo>
                  <a:lnTo>
                    <a:pt x="220" y="63351"/>
                  </a:lnTo>
                  <a:cubicBezTo>
                    <a:pt x="-899" y="68492"/>
                    <a:pt x="2362" y="73565"/>
                    <a:pt x="7503" y="746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E508BF-4DEA-45EB-9895-D42719DB0AA4}"/>
                </a:ext>
              </a:extLst>
            </p:cNvPr>
            <p:cNvSpPr/>
            <p:nvPr/>
          </p:nvSpPr>
          <p:spPr>
            <a:xfrm>
              <a:off x="11264541" y="1832998"/>
              <a:ext cx="35245" cy="93521"/>
            </a:xfrm>
            <a:custGeom>
              <a:avLst/>
              <a:gdLst>
                <a:gd name="connsiteX0" fmla="*/ 7512 w 35245"/>
                <a:gd name="connsiteY0" fmla="*/ 93300 h 93521"/>
                <a:gd name="connsiteX1" fmla="*/ 18836 w 35245"/>
                <a:gd name="connsiteY1" fmla="*/ 86036 h 93521"/>
                <a:gd name="connsiteX2" fmla="*/ 18841 w 35245"/>
                <a:gd name="connsiteY2" fmla="*/ 86015 h 93521"/>
                <a:gd name="connsiteX3" fmla="*/ 35026 w 35245"/>
                <a:gd name="connsiteY3" fmla="*/ 11554 h 93521"/>
                <a:gd name="connsiteX4" fmla="*/ 27739 w 35245"/>
                <a:gd name="connsiteY4" fmla="*/ 219 h 93521"/>
                <a:gd name="connsiteX5" fmla="*/ 16404 w 35245"/>
                <a:gd name="connsiteY5" fmla="*/ 7508 h 93521"/>
                <a:gd name="connsiteX6" fmla="*/ 219 w 35245"/>
                <a:gd name="connsiteY6" fmla="*/ 81968 h 93521"/>
                <a:gd name="connsiteX7" fmla="*/ 7505 w 35245"/>
                <a:gd name="connsiteY7" fmla="*/ 93298 h 93521"/>
                <a:gd name="connsiteX8" fmla="*/ 7512 w 35245"/>
                <a:gd name="connsiteY8" fmla="*/ 93300 h 9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5" h="93521">
                  <a:moveTo>
                    <a:pt x="7512" y="93300"/>
                  </a:moveTo>
                  <a:cubicBezTo>
                    <a:pt x="12645" y="94421"/>
                    <a:pt x="17715" y="91169"/>
                    <a:pt x="18836" y="86036"/>
                  </a:cubicBezTo>
                  <a:cubicBezTo>
                    <a:pt x="18838" y="86029"/>
                    <a:pt x="18839" y="86021"/>
                    <a:pt x="18841" y="86015"/>
                  </a:cubicBezTo>
                  <a:lnTo>
                    <a:pt x="35026" y="11554"/>
                  </a:lnTo>
                  <a:cubicBezTo>
                    <a:pt x="36144" y="6411"/>
                    <a:pt x="32880" y="1337"/>
                    <a:pt x="27739" y="219"/>
                  </a:cubicBezTo>
                  <a:cubicBezTo>
                    <a:pt x="22596" y="-898"/>
                    <a:pt x="17521" y="2365"/>
                    <a:pt x="16404" y="7508"/>
                  </a:cubicBezTo>
                  <a:lnTo>
                    <a:pt x="219" y="81968"/>
                  </a:lnTo>
                  <a:cubicBezTo>
                    <a:pt x="-898" y="87109"/>
                    <a:pt x="2364" y="92182"/>
                    <a:pt x="7505" y="93298"/>
                  </a:cubicBezTo>
                  <a:cubicBezTo>
                    <a:pt x="7507" y="93299"/>
                    <a:pt x="7510" y="93299"/>
                    <a:pt x="7512" y="93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1F4E13-64ED-42B8-8320-D9A7CC8D770D}"/>
                </a:ext>
              </a:extLst>
            </p:cNvPr>
            <p:cNvSpPr/>
            <p:nvPr/>
          </p:nvSpPr>
          <p:spPr>
            <a:xfrm>
              <a:off x="11359790" y="1794367"/>
              <a:ext cx="84020" cy="113097"/>
            </a:xfrm>
            <a:custGeom>
              <a:avLst/>
              <a:gdLst>
                <a:gd name="connsiteX0" fmla="*/ 9521 w 84020"/>
                <a:gd name="connsiteY0" fmla="*/ 113097 h 113097"/>
                <a:gd name="connsiteX1" fmla="*/ 17372 w 84020"/>
                <a:gd name="connsiteY1" fmla="*/ 108986 h 113097"/>
                <a:gd name="connsiteX2" fmla="*/ 82332 w 84020"/>
                <a:gd name="connsiteY2" fmla="*/ 14943 h 113097"/>
                <a:gd name="connsiteX3" fmla="*/ 79904 w 84020"/>
                <a:gd name="connsiteY3" fmla="*/ 1688 h 113097"/>
                <a:gd name="connsiteX4" fmla="*/ 66649 w 84020"/>
                <a:gd name="connsiteY4" fmla="*/ 4116 h 113097"/>
                <a:gd name="connsiteX5" fmla="*/ 1689 w 84020"/>
                <a:gd name="connsiteY5" fmla="*/ 98159 h 113097"/>
                <a:gd name="connsiteX6" fmla="*/ 4113 w 84020"/>
                <a:gd name="connsiteY6" fmla="*/ 111410 h 113097"/>
                <a:gd name="connsiteX7" fmla="*/ 9520 w 84020"/>
                <a:gd name="connsiteY7" fmla="*/ 113097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0" h="113097">
                  <a:moveTo>
                    <a:pt x="9521" y="113097"/>
                  </a:moveTo>
                  <a:cubicBezTo>
                    <a:pt x="12655" y="113102"/>
                    <a:pt x="15590" y="111565"/>
                    <a:pt x="17372" y="108986"/>
                  </a:cubicBezTo>
                  <a:lnTo>
                    <a:pt x="82332" y="14943"/>
                  </a:lnTo>
                  <a:cubicBezTo>
                    <a:pt x="85322" y="10612"/>
                    <a:pt x="84235" y="4678"/>
                    <a:pt x="79904" y="1688"/>
                  </a:cubicBezTo>
                  <a:cubicBezTo>
                    <a:pt x="75573" y="-1302"/>
                    <a:pt x="69639" y="-215"/>
                    <a:pt x="66649" y="4116"/>
                  </a:cubicBezTo>
                  <a:lnTo>
                    <a:pt x="1689" y="98159"/>
                  </a:lnTo>
                  <a:cubicBezTo>
                    <a:pt x="-1301" y="102487"/>
                    <a:pt x="-215" y="108421"/>
                    <a:pt x="4113" y="111410"/>
                  </a:cubicBezTo>
                  <a:cubicBezTo>
                    <a:pt x="5702" y="112508"/>
                    <a:pt x="7588" y="113096"/>
                    <a:pt x="9520" y="113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6626AE-6405-4679-8CF1-A956E1B142C4}"/>
                </a:ext>
              </a:extLst>
            </p:cNvPr>
            <p:cNvSpPr/>
            <p:nvPr/>
          </p:nvSpPr>
          <p:spPr>
            <a:xfrm>
              <a:off x="11034759" y="1814382"/>
              <a:ext cx="39291" cy="112136"/>
            </a:xfrm>
            <a:custGeom>
              <a:avLst/>
              <a:gdLst>
                <a:gd name="connsiteX0" fmla="*/ 219 w 39291"/>
                <a:gd name="connsiteY0" fmla="*/ 11554 h 112136"/>
                <a:gd name="connsiteX1" fmla="*/ 20451 w 39291"/>
                <a:gd name="connsiteY1" fmla="*/ 104629 h 112136"/>
                <a:gd name="connsiteX2" fmla="*/ 31785 w 39291"/>
                <a:gd name="connsiteY2" fmla="*/ 111917 h 112136"/>
                <a:gd name="connsiteX3" fmla="*/ 39073 w 39291"/>
                <a:gd name="connsiteY3" fmla="*/ 100583 h 112136"/>
                <a:gd name="connsiteX4" fmla="*/ 18842 w 39291"/>
                <a:gd name="connsiteY4" fmla="*/ 7508 h 112136"/>
                <a:gd name="connsiteX5" fmla="*/ 7508 w 39291"/>
                <a:gd name="connsiteY5" fmla="*/ 219 h 112136"/>
                <a:gd name="connsiteX6" fmla="*/ 219 w 39291"/>
                <a:gd name="connsiteY6" fmla="*/ 11554 h 1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1" h="112136">
                  <a:moveTo>
                    <a:pt x="219" y="11554"/>
                  </a:moveTo>
                  <a:lnTo>
                    <a:pt x="20451" y="104629"/>
                  </a:lnTo>
                  <a:cubicBezTo>
                    <a:pt x="21569" y="109772"/>
                    <a:pt x="26643" y="113034"/>
                    <a:pt x="31785" y="111917"/>
                  </a:cubicBezTo>
                  <a:cubicBezTo>
                    <a:pt x="36928" y="110800"/>
                    <a:pt x="40190" y="105726"/>
                    <a:pt x="39073" y="100583"/>
                  </a:cubicBezTo>
                  <a:lnTo>
                    <a:pt x="18842" y="7508"/>
                  </a:lnTo>
                  <a:cubicBezTo>
                    <a:pt x="17724" y="2365"/>
                    <a:pt x="12649" y="-898"/>
                    <a:pt x="7508" y="219"/>
                  </a:cubicBezTo>
                  <a:cubicBezTo>
                    <a:pt x="2365" y="1337"/>
                    <a:pt x="-898" y="6411"/>
                    <a:pt x="219" y="115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D72728-AD99-4E74-A1C5-EF2F3774CB57}"/>
                </a:ext>
              </a:extLst>
            </p:cNvPr>
            <p:cNvSpPr/>
            <p:nvPr/>
          </p:nvSpPr>
          <p:spPr>
            <a:xfrm>
              <a:off x="11014517" y="1721307"/>
              <a:ext cx="27163" cy="56291"/>
            </a:xfrm>
            <a:custGeom>
              <a:avLst/>
              <a:gdLst>
                <a:gd name="connsiteX0" fmla="*/ 8322 w 27163"/>
                <a:gd name="connsiteY0" fmla="*/ 48787 h 56291"/>
                <a:gd name="connsiteX1" fmla="*/ 19658 w 27163"/>
                <a:gd name="connsiteY1" fmla="*/ 56072 h 56291"/>
                <a:gd name="connsiteX2" fmla="*/ 26944 w 27163"/>
                <a:gd name="connsiteY2" fmla="*/ 44736 h 56291"/>
                <a:gd name="connsiteX3" fmla="*/ 18842 w 27163"/>
                <a:gd name="connsiteY3" fmla="*/ 7505 h 56291"/>
                <a:gd name="connsiteX4" fmla="*/ 7505 w 27163"/>
                <a:gd name="connsiteY4" fmla="*/ 220 h 56291"/>
                <a:gd name="connsiteX5" fmla="*/ 220 w 27163"/>
                <a:gd name="connsiteY5" fmla="*/ 11556 h 5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" h="56291">
                  <a:moveTo>
                    <a:pt x="8322" y="48787"/>
                  </a:moveTo>
                  <a:cubicBezTo>
                    <a:pt x="9440" y="53929"/>
                    <a:pt x="14516" y="57191"/>
                    <a:pt x="19658" y="56072"/>
                  </a:cubicBezTo>
                  <a:cubicBezTo>
                    <a:pt x="24801" y="54954"/>
                    <a:pt x="28062" y="49878"/>
                    <a:pt x="26944" y="44736"/>
                  </a:cubicBezTo>
                  <a:lnTo>
                    <a:pt x="18842" y="7505"/>
                  </a:lnTo>
                  <a:cubicBezTo>
                    <a:pt x="17724" y="2363"/>
                    <a:pt x="12648" y="-899"/>
                    <a:pt x="7505" y="220"/>
                  </a:cubicBezTo>
                  <a:cubicBezTo>
                    <a:pt x="2363" y="1338"/>
                    <a:pt x="-899" y="6414"/>
                    <a:pt x="220" y="115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C65611-9695-4E22-93B9-AF3753C70009}"/>
                </a:ext>
              </a:extLst>
            </p:cNvPr>
            <p:cNvSpPr/>
            <p:nvPr/>
          </p:nvSpPr>
          <p:spPr>
            <a:xfrm>
              <a:off x="10894781" y="1794369"/>
              <a:ext cx="84014" cy="113099"/>
            </a:xfrm>
            <a:custGeom>
              <a:avLst/>
              <a:gdLst>
                <a:gd name="connsiteX0" fmla="*/ 4112 w 84014"/>
                <a:gd name="connsiteY0" fmla="*/ 1691 h 113099"/>
                <a:gd name="connsiteX1" fmla="*/ 1684 w 84014"/>
                <a:gd name="connsiteY1" fmla="*/ 14941 h 113099"/>
                <a:gd name="connsiteX2" fmla="*/ 66645 w 84014"/>
                <a:gd name="connsiteY2" fmla="*/ 108984 h 113099"/>
                <a:gd name="connsiteX3" fmla="*/ 79899 w 84014"/>
                <a:gd name="connsiteY3" fmla="*/ 111412 h 113099"/>
                <a:gd name="connsiteX4" fmla="*/ 82327 w 84014"/>
                <a:gd name="connsiteY4" fmla="*/ 98157 h 113099"/>
                <a:gd name="connsiteX5" fmla="*/ 17366 w 84014"/>
                <a:gd name="connsiteY5" fmla="*/ 4114 h 113099"/>
                <a:gd name="connsiteX6" fmla="*/ 4116 w 84014"/>
                <a:gd name="connsiteY6" fmla="*/ 1688 h 113099"/>
                <a:gd name="connsiteX7" fmla="*/ 4112 w 84014"/>
                <a:gd name="connsiteY7" fmla="*/ 1691 h 1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4" h="113099">
                  <a:moveTo>
                    <a:pt x="4112" y="1691"/>
                  </a:moveTo>
                  <a:cubicBezTo>
                    <a:pt x="-213" y="4682"/>
                    <a:pt x="-1300" y="10611"/>
                    <a:pt x="1684" y="14941"/>
                  </a:cubicBezTo>
                  <a:lnTo>
                    <a:pt x="66645" y="108984"/>
                  </a:lnTo>
                  <a:cubicBezTo>
                    <a:pt x="69635" y="113314"/>
                    <a:pt x="75569" y="114401"/>
                    <a:pt x="79899" y="111412"/>
                  </a:cubicBezTo>
                  <a:cubicBezTo>
                    <a:pt x="84230" y="108422"/>
                    <a:pt x="85316" y="102487"/>
                    <a:pt x="82327" y="98157"/>
                  </a:cubicBezTo>
                  <a:lnTo>
                    <a:pt x="17366" y="4114"/>
                  </a:lnTo>
                  <a:cubicBezTo>
                    <a:pt x="14377" y="-215"/>
                    <a:pt x="8445" y="-1301"/>
                    <a:pt x="4116" y="1688"/>
                  </a:cubicBezTo>
                  <a:cubicBezTo>
                    <a:pt x="4115" y="1689"/>
                    <a:pt x="4113" y="1690"/>
                    <a:pt x="4112" y="16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98E01-DE48-49F4-8684-A4A7DDA655B8}"/>
              </a:ext>
            </a:extLst>
          </p:cNvPr>
          <p:cNvGrpSpPr/>
          <p:nvPr/>
        </p:nvGrpSpPr>
        <p:grpSpPr>
          <a:xfrm>
            <a:off x="10849910" y="5993451"/>
            <a:ext cx="804960" cy="481738"/>
            <a:chOff x="2304789" y="1467633"/>
            <a:chExt cx="5536504" cy="3419599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59F94B5-B325-426D-8D82-A304173FF082}"/>
                </a:ext>
              </a:extLst>
            </p:cNvPr>
            <p:cNvSpPr/>
            <p:nvPr/>
          </p:nvSpPr>
          <p:spPr>
            <a:xfrm>
              <a:off x="2304789" y="1503123"/>
              <a:ext cx="958993" cy="826718"/>
            </a:xfrm>
            <a:prstGeom prst="triangle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B92CF-9A9A-47B2-95E8-9A86150DFE1C}"/>
                </a:ext>
              </a:extLst>
            </p:cNvPr>
            <p:cNvSpPr/>
            <p:nvPr/>
          </p:nvSpPr>
          <p:spPr>
            <a:xfrm>
              <a:off x="2304789" y="2329841"/>
              <a:ext cx="958993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D62FDFE-DA92-4552-B465-8FB25F47B314}"/>
                </a:ext>
              </a:extLst>
            </p:cNvPr>
            <p:cNvSpPr/>
            <p:nvPr/>
          </p:nvSpPr>
          <p:spPr>
            <a:xfrm>
              <a:off x="2784285" y="1467633"/>
              <a:ext cx="5057008" cy="862208"/>
            </a:xfrm>
            <a:custGeom>
              <a:avLst/>
              <a:gdLst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0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475989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12526 h 862208"/>
                <a:gd name="connsiteX1" fmla="*/ 4480811 w 5057008"/>
                <a:gd name="connsiteY1" fmla="*/ 0 h 862208"/>
                <a:gd name="connsiteX2" fmla="*/ 5057008 w 5057008"/>
                <a:gd name="connsiteY2" fmla="*/ 862208 h 862208"/>
                <a:gd name="connsiteX3" fmla="*/ 475989 w 5057008"/>
                <a:gd name="connsiteY3" fmla="*/ 862208 h 862208"/>
                <a:gd name="connsiteX4" fmla="*/ 0 w 5057008"/>
                <a:gd name="connsiteY4" fmla="*/ 12526 h 86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7008" h="862208">
                  <a:moveTo>
                    <a:pt x="0" y="12526"/>
                  </a:moveTo>
                  <a:lnTo>
                    <a:pt x="4480811" y="0"/>
                  </a:lnTo>
                  <a:lnTo>
                    <a:pt x="5057008" y="862208"/>
                  </a:lnTo>
                  <a:lnTo>
                    <a:pt x="475989" y="862208"/>
                  </a:lnTo>
                  <a:lnTo>
                    <a:pt x="0" y="12526"/>
                  </a:lnTo>
                  <a:close/>
                </a:path>
              </a:pathLst>
            </a:cu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4135C8-7DDD-4515-A328-77E4F5572AC7}"/>
                </a:ext>
              </a:extLst>
            </p:cNvPr>
            <p:cNvSpPr/>
            <p:nvPr/>
          </p:nvSpPr>
          <p:spPr>
            <a:xfrm>
              <a:off x="3285411" y="2329841"/>
              <a:ext cx="4555882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F93E9-3A01-4D44-8B2E-1052D2EDCEC5}"/>
                </a:ext>
              </a:extLst>
            </p:cNvPr>
            <p:cNvCxnSpPr>
              <a:cxnSpLocks/>
              <a:stCxn id="32" idx="3"/>
              <a:endCxn id="34" idx="3"/>
            </p:cNvCxnSpPr>
            <p:nvPr/>
          </p:nvCxnSpPr>
          <p:spPr>
            <a:xfrm>
              <a:off x="3263782" y="3607496"/>
              <a:ext cx="4577511" cy="0"/>
            </a:xfrm>
            <a:prstGeom prst="line">
              <a:avLst/>
            </a:prstGeom>
            <a:ln w="19050">
              <a:solidFill>
                <a:srgbClr val="36AF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E6229F-D9CB-4B2C-BDF3-AA6B6F2C8685}"/>
                </a:ext>
              </a:extLst>
            </p:cNvPr>
            <p:cNvSpPr/>
            <p:nvPr/>
          </p:nvSpPr>
          <p:spPr>
            <a:xfrm>
              <a:off x="5160723" y="2329841"/>
              <a:ext cx="935277" cy="2555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C0FCA-8183-46F9-B056-ED386813E411}"/>
                </a:ext>
              </a:extLst>
            </p:cNvPr>
            <p:cNvSpPr/>
            <p:nvPr/>
          </p:nvSpPr>
          <p:spPr>
            <a:xfrm>
              <a:off x="4597052" y="2843408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C01DA1-11D9-441F-9548-FB4A4E2367B2}"/>
                </a:ext>
              </a:extLst>
            </p:cNvPr>
            <p:cNvSpPr/>
            <p:nvPr/>
          </p:nvSpPr>
          <p:spPr>
            <a:xfrm>
              <a:off x="3439146" y="284340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9B6036-7802-4008-8181-156F0F3B83F3}"/>
                </a:ext>
              </a:extLst>
            </p:cNvPr>
            <p:cNvSpPr/>
            <p:nvPr/>
          </p:nvSpPr>
          <p:spPr>
            <a:xfrm>
              <a:off x="4022274" y="284131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EFA852-B42B-4BC7-91E3-293EAF5202EF}"/>
                </a:ext>
              </a:extLst>
            </p:cNvPr>
            <p:cNvSpPr/>
            <p:nvPr/>
          </p:nvSpPr>
          <p:spPr>
            <a:xfrm>
              <a:off x="4597052" y="4123152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B3FE05-F081-4605-B8EA-52D494DE960C}"/>
                </a:ext>
              </a:extLst>
            </p:cNvPr>
            <p:cNvSpPr/>
            <p:nvPr/>
          </p:nvSpPr>
          <p:spPr>
            <a:xfrm>
              <a:off x="3439146" y="4123144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CB0C12-CC53-47A4-BFBF-721811ACBE90}"/>
                </a:ext>
              </a:extLst>
            </p:cNvPr>
            <p:cNvSpPr/>
            <p:nvPr/>
          </p:nvSpPr>
          <p:spPr>
            <a:xfrm>
              <a:off x="4022274" y="4121055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69C410-B656-4FEC-B085-A83B23224B87}"/>
                </a:ext>
              </a:extLst>
            </p:cNvPr>
            <p:cNvSpPr/>
            <p:nvPr/>
          </p:nvSpPr>
          <p:spPr>
            <a:xfrm>
              <a:off x="6225436" y="2829840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45A06B-F6BA-4289-9B98-865AA383F38F}"/>
                </a:ext>
              </a:extLst>
            </p:cNvPr>
            <p:cNvSpPr/>
            <p:nvPr/>
          </p:nvSpPr>
          <p:spPr>
            <a:xfrm>
              <a:off x="6690318" y="2841327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3D0408-F2F3-4377-9ECA-5D72A219FEFA}"/>
                </a:ext>
              </a:extLst>
            </p:cNvPr>
            <p:cNvSpPr/>
            <p:nvPr/>
          </p:nvSpPr>
          <p:spPr>
            <a:xfrm>
              <a:off x="7273446" y="2839238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A9376-1FCD-4D8D-9816-0B1379EE8985}"/>
                </a:ext>
              </a:extLst>
            </p:cNvPr>
            <p:cNvSpPr/>
            <p:nvPr/>
          </p:nvSpPr>
          <p:spPr>
            <a:xfrm>
              <a:off x="6225436" y="4095993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3EC8F-4996-46DB-85C0-61B457552561}"/>
                </a:ext>
              </a:extLst>
            </p:cNvPr>
            <p:cNvSpPr/>
            <p:nvPr/>
          </p:nvSpPr>
          <p:spPr>
            <a:xfrm>
              <a:off x="6690318" y="410748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4DB49-286B-451B-B4A9-6304FBDE5ADE}"/>
                </a:ext>
              </a:extLst>
            </p:cNvPr>
            <p:cNvSpPr/>
            <p:nvPr/>
          </p:nvSpPr>
          <p:spPr>
            <a:xfrm>
              <a:off x="7273446" y="410539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Freeform 304">
            <a:extLst>
              <a:ext uri="{FF2B5EF4-FFF2-40B4-BE49-F238E27FC236}">
                <a16:creationId xmlns:a16="http://schemas.microsoft.com/office/drawing/2014/main" id="{F2E3A394-4DEA-4501-B3D5-B022A41DF64A}"/>
              </a:ext>
            </a:extLst>
          </p:cNvPr>
          <p:cNvSpPr/>
          <p:nvPr/>
        </p:nvSpPr>
        <p:spPr>
          <a:xfrm>
            <a:off x="11012646" y="3972363"/>
            <a:ext cx="594298" cy="63978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FB8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9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72419B1-9B2B-A16F-A445-FE24223DF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75" y="297180"/>
            <a:ext cx="11580371" cy="66636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vi-VN" sz="32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MỤC TIÊU</a:t>
            </a:r>
            <a:endParaRPr lang="vi-VN" sz="32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vi-VN" sz="32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Về năng lực</a:t>
            </a:r>
            <a:r>
              <a:rPr lang="vi-VN" sz="32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lực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2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2. Về phẩm chất</a:t>
            </a:r>
            <a:endParaRPr lang="en-US" sz="3200" b="1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02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01B12A-6FA4-4B60-81FB-E6C6E2B0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19225" r="35943" b="5324"/>
          <a:stretch/>
        </p:blipFill>
        <p:spPr>
          <a:xfrm>
            <a:off x="4868332" y="1192696"/>
            <a:ext cx="1931672" cy="5341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36585-C55B-4A48-BFBE-0B6BE1AC6FAF}"/>
              </a:ext>
            </a:extLst>
          </p:cNvPr>
          <p:cNvSpPr txBox="1"/>
          <p:nvPr/>
        </p:nvSpPr>
        <p:spPr>
          <a:xfrm>
            <a:off x="159667" y="1192696"/>
            <a:ext cx="509120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C3154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(1) Chuyển giao nhiệm vụ: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video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D3FA2-61FF-4A3C-A729-86B06ECF1D19}"/>
              </a:ext>
            </a:extLst>
          </p:cNvPr>
          <p:cNvSpPr txBox="1"/>
          <p:nvPr/>
        </p:nvSpPr>
        <p:spPr>
          <a:xfrm>
            <a:off x="6463960" y="1611616"/>
            <a:ext cx="5728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(2)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vụ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4918E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273968" y="4872489"/>
            <a:ext cx="48263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(3) B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</a:rPr>
              <a:t>- C</a:t>
            </a:r>
            <a:r>
              <a:rPr lang="vi-VN" dirty="0">
                <a:latin typeface="+mj-lt"/>
              </a:rPr>
              <a:t>hia sẻ cảm nhận</a:t>
            </a:r>
            <a:endParaRPr lang="en-US" dirty="0">
              <a:latin typeface="+mj-lt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biểu hiện của những tình bạn đẹp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E1168-353E-4AAA-8CEB-1901EEA9174C}"/>
              </a:ext>
            </a:extLst>
          </p:cNvPr>
          <p:cNvSpPr txBox="1"/>
          <p:nvPr/>
        </p:nvSpPr>
        <p:spPr>
          <a:xfrm>
            <a:off x="6619885" y="4570925"/>
            <a:ext cx="557211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2D677C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(4) Đánh giá: </a:t>
            </a:r>
          </a:p>
          <a:p>
            <a:r>
              <a:rPr lang="en-SG" dirty="0">
                <a:latin typeface="+mj-lt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84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AF9F2F-B417-9383-A64A-49049E13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Tiết</a:t>
            </a:r>
            <a:r>
              <a:rPr lang="en-US" sz="7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94025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object 5">
            <a:extLst>
              <a:ext uri="{FF2B5EF4-FFF2-40B4-BE49-F238E27FC236}">
                <a16:creationId xmlns:a16="http://schemas.microsoft.com/office/drawing/2014/main" id="{5825A146-60FA-0CEC-ED8D-F877E9393439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1646238"/>
            <a:ext cx="11293475" cy="4532312"/>
            <a:chOff x="449580" y="2241804"/>
            <a:chExt cx="11293475" cy="3937000"/>
          </a:xfrm>
        </p:grpSpPr>
        <p:sp>
          <p:nvSpPr>
            <p:cNvPr id="18442" name="object 6">
              <a:extLst>
                <a:ext uri="{FF2B5EF4-FFF2-40B4-BE49-F238E27FC236}">
                  <a16:creationId xmlns:a16="http://schemas.microsoft.com/office/drawing/2014/main" id="{B431E138-2922-031C-98D2-C523E0C54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864" y="2241804"/>
              <a:ext cx="10871200" cy="3511550"/>
            </a:xfrm>
            <a:custGeom>
              <a:avLst/>
              <a:gdLst>
                <a:gd name="T0" fmla="*/ 10870692 w 10871200"/>
                <a:gd name="T1" fmla="*/ 0 h 3511550"/>
                <a:gd name="T2" fmla="*/ 0 w 10871200"/>
                <a:gd name="T3" fmla="*/ 0 h 3511550"/>
                <a:gd name="T4" fmla="*/ 0 w 10871200"/>
                <a:gd name="T5" fmla="*/ 3511296 h 3511550"/>
                <a:gd name="T6" fmla="*/ 10870692 w 10871200"/>
                <a:gd name="T7" fmla="*/ 3511296 h 3511550"/>
                <a:gd name="T8" fmla="*/ 10870692 w 10871200"/>
                <a:gd name="T9" fmla="*/ 0 h 3511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71200" h="3511550">
                  <a:moveTo>
                    <a:pt x="10870692" y="0"/>
                  </a:moveTo>
                  <a:lnTo>
                    <a:pt x="0" y="0"/>
                  </a:lnTo>
                  <a:lnTo>
                    <a:pt x="0" y="3511296"/>
                  </a:lnTo>
                  <a:lnTo>
                    <a:pt x="10870692" y="3511296"/>
                  </a:lnTo>
                  <a:lnTo>
                    <a:pt x="10870692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8443" name="object 7">
              <a:extLst>
                <a:ext uri="{FF2B5EF4-FFF2-40B4-BE49-F238E27FC236}">
                  <a16:creationId xmlns:a16="http://schemas.microsoft.com/office/drawing/2014/main" id="{1575AF3D-B069-5FC6-17B0-FA6AF2A32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34" y="5764072"/>
              <a:ext cx="10836036" cy="29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object 8">
              <a:extLst>
                <a:ext uri="{FF2B5EF4-FFF2-40B4-BE49-F238E27FC236}">
                  <a16:creationId xmlns:a16="http://schemas.microsoft.com/office/drawing/2014/main" id="{B852A902-3991-FE6A-7BAF-B39433B91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" y="2683764"/>
              <a:ext cx="2409825" cy="3495040"/>
            </a:xfrm>
            <a:custGeom>
              <a:avLst/>
              <a:gdLst>
                <a:gd name="T0" fmla="*/ 0 w 2409825"/>
                <a:gd name="T1" fmla="*/ 0 h 3495040"/>
                <a:gd name="T2" fmla="*/ 0 w 2409825"/>
                <a:gd name="T3" fmla="*/ 2670429 h 3495040"/>
                <a:gd name="T4" fmla="*/ 1262 w 2409825"/>
                <a:gd name="T5" fmla="*/ 2729221 h 3495040"/>
                <a:gd name="T6" fmla="*/ 4993 w 2409825"/>
                <a:gd name="T7" fmla="*/ 2786907 h 3495040"/>
                <a:gd name="T8" fmla="*/ 11107 w 2409825"/>
                <a:gd name="T9" fmla="*/ 2843347 h 3495040"/>
                <a:gd name="T10" fmla="*/ 19518 w 2409825"/>
                <a:gd name="T11" fmla="*/ 2898401 h 3495040"/>
                <a:gd name="T12" fmla="*/ 30141 w 2409825"/>
                <a:gd name="T13" fmla="*/ 2951929 h 3495040"/>
                <a:gd name="T14" fmla="*/ 42891 w 2409825"/>
                <a:gd name="T15" fmla="*/ 3003789 h 3495040"/>
                <a:gd name="T16" fmla="*/ 57680 w 2409825"/>
                <a:gd name="T17" fmla="*/ 3053843 h 3495040"/>
                <a:gd name="T18" fmla="*/ 74425 w 2409825"/>
                <a:gd name="T19" fmla="*/ 3101949 h 3495040"/>
                <a:gd name="T20" fmla="*/ 93040 w 2409825"/>
                <a:gd name="T21" fmla="*/ 3147968 h 3495040"/>
                <a:gd name="T22" fmla="*/ 113438 w 2409825"/>
                <a:gd name="T23" fmla="*/ 3191760 h 3495040"/>
                <a:gd name="T24" fmla="*/ 135535 w 2409825"/>
                <a:gd name="T25" fmla="*/ 3233183 h 3495040"/>
                <a:gd name="T26" fmla="*/ 159245 w 2409825"/>
                <a:gd name="T27" fmla="*/ 3272099 h 3495040"/>
                <a:gd name="T28" fmla="*/ 184483 w 2409825"/>
                <a:gd name="T29" fmla="*/ 3308366 h 3495040"/>
                <a:gd name="T30" fmla="*/ 211162 w 2409825"/>
                <a:gd name="T31" fmla="*/ 3341844 h 3495040"/>
                <a:gd name="T32" fmla="*/ 239197 w 2409825"/>
                <a:gd name="T33" fmla="*/ 3372394 h 3495040"/>
                <a:gd name="T34" fmla="*/ 268504 w 2409825"/>
                <a:gd name="T35" fmla="*/ 3399875 h 3495040"/>
                <a:gd name="T36" fmla="*/ 298995 w 2409825"/>
                <a:gd name="T37" fmla="*/ 3424147 h 3495040"/>
                <a:gd name="T38" fmla="*/ 363192 w 2409825"/>
                <a:gd name="T39" fmla="*/ 3462501 h 3495040"/>
                <a:gd name="T40" fmla="*/ 431102 w 2409825"/>
                <a:gd name="T41" fmla="*/ 3486337 h 3495040"/>
                <a:gd name="T42" fmla="*/ 502043 w 2409825"/>
                <a:gd name="T43" fmla="*/ 3494532 h 3495040"/>
                <a:gd name="T44" fmla="*/ 1734820 w 2409825"/>
                <a:gd name="T45" fmla="*/ 3494532 h 3495040"/>
                <a:gd name="T46" fmla="*/ 2409444 w 2409825"/>
                <a:gd name="T47" fmla="*/ 1960245 h 3495040"/>
                <a:gd name="T48" fmla="*/ 1734820 w 2409825"/>
                <a:gd name="T49" fmla="*/ 425831 h 3495040"/>
                <a:gd name="T50" fmla="*/ 324180 w 2409825"/>
                <a:gd name="T51" fmla="*/ 425831 h 3495040"/>
                <a:gd name="T52" fmla="*/ 283574 w 2409825"/>
                <a:gd name="T53" fmla="*/ 422507 h 3495040"/>
                <a:gd name="T54" fmla="*/ 244457 w 2409825"/>
                <a:gd name="T55" fmla="*/ 412804 h 3495040"/>
                <a:gd name="T56" fmla="*/ 207135 w 2409825"/>
                <a:gd name="T57" fmla="*/ 397123 h 3495040"/>
                <a:gd name="T58" fmla="*/ 171914 w 2409825"/>
                <a:gd name="T59" fmla="*/ 375868 h 3495040"/>
                <a:gd name="T60" fmla="*/ 139100 w 2409825"/>
                <a:gd name="T61" fmla="*/ 349438 h 3495040"/>
                <a:gd name="T62" fmla="*/ 108999 w 2409825"/>
                <a:gd name="T63" fmla="*/ 318238 h 3495040"/>
                <a:gd name="T64" fmla="*/ 81918 w 2409825"/>
                <a:gd name="T65" fmla="*/ 282668 h 3495040"/>
                <a:gd name="T66" fmla="*/ 58164 w 2409825"/>
                <a:gd name="T67" fmla="*/ 243130 h 3495040"/>
                <a:gd name="T68" fmla="*/ 38041 w 2409825"/>
                <a:gd name="T69" fmla="*/ 200027 h 3495040"/>
                <a:gd name="T70" fmla="*/ 21857 w 2409825"/>
                <a:gd name="T71" fmla="*/ 153760 h 3495040"/>
                <a:gd name="T72" fmla="*/ 9918 w 2409825"/>
                <a:gd name="T73" fmla="*/ 104732 h 3495040"/>
                <a:gd name="T74" fmla="*/ 2530 w 2409825"/>
                <a:gd name="T75" fmla="*/ 53345 h 3495040"/>
                <a:gd name="T76" fmla="*/ 0 w 2409825"/>
                <a:gd name="T77" fmla="*/ 0 h 34950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409825" h="3495040">
                  <a:moveTo>
                    <a:pt x="0" y="0"/>
                  </a:moveTo>
                  <a:lnTo>
                    <a:pt x="0" y="2670429"/>
                  </a:lnTo>
                  <a:lnTo>
                    <a:pt x="1262" y="2729221"/>
                  </a:lnTo>
                  <a:lnTo>
                    <a:pt x="4993" y="2786907"/>
                  </a:lnTo>
                  <a:lnTo>
                    <a:pt x="11107" y="2843347"/>
                  </a:lnTo>
                  <a:lnTo>
                    <a:pt x="19518" y="2898401"/>
                  </a:lnTo>
                  <a:lnTo>
                    <a:pt x="30141" y="2951929"/>
                  </a:lnTo>
                  <a:lnTo>
                    <a:pt x="42891" y="3003789"/>
                  </a:lnTo>
                  <a:lnTo>
                    <a:pt x="57680" y="3053843"/>
                  </a:lnTo>
                  <a:lnTo>
                    <a:pt x="74425" y="3101949"/>
                  </a:lnTo>
                  <a:lnTo>
                    <a:pt x="93040" y="3147968"/>
                  </a:lnTo>
                  <a:lnTo>
                    <a:pt x="113438" y="3191760"/>
                  </a:lnTo>
                  <a:lnTo>
                    <a:pt x="135535" y="3233183"/>
                  </a:lnTo>
                  <a:lnTo>
                    <a:pt x="159245" y="3272099"/>
                  </a:lnTo>
                  <a:lnTo>
                    <a:pt x="184483" y="3308366"/>
                  </a:lnTo>
                  <a:lnTo>
                    <a:pt x="211162" y="3341844"/>
                  </a:lnTo>
                  <a:lnTo>
                    <a:pt x="239197" y="3372394"/>
                  </a:lnTo>
                  <a:lnTo>
                    <a:pt x="268504" y="3399875"/>
                  </a:lnTo>
                  <a:lnTo>
                    <a:pt x="298995" y="3424147"/>
                  </a:lnTo>
                  <a:lnTo>
                    <a:pt x="363192" y="3462501"/>
                  </a:lnTo>
                  <a:lnTo>
                    <a:pt x="431102" y="3486337"/>
                  </a:lnTo>
                  <a:lnTo>
                    <a:pt x="502043" y="3494532"/>
                  </a:lnTo>
                  <a:lnTo>
                    <a:pt x="1734820" y="3494532"/>
                  </a:lnTo>
                  <a:lnTo>
                    <a:pt x="2409444" y="1960245"/>
                  </a:lnTo>
                  <a:lnTo>
                    <a:pt x="1734820" y="425831"/>
                  </a:lnTo>
                  <a:lnTo>
                    <a:pt x="324180" y="425831"/>
                  </a:lnTo>
                  <a:lnTo>
                    <a:pt x="283574" y="422507"/>
                  </a:lnTo>
                  <a:lnTo>
                    <a:pt x="244457" y="412804"/>
                  </a:lnTo>
                  <a:lnTo>
                    <a:pt x="207135" y="397123"/>
                  </a:lnTo>
                  <a:lnTo>
                    <a:pt x="171914" y="375868"/>
                  </a:lnTo>
                  <a:lnTo>
                    <a:pt x="139100" y="349438"/>
                  </a:lnTo>
                  <a:lnTo>
                    <a:pt x="108999" y="318238"/>
                  </a:lnTo>
                  <a:lnTo>
                    <a:pt x="81918" y="282668"/>
                  </a:lnTo>
                  <a:lnTo>
                    <a:pt x="58164" y="243130"/>
                  </a:lnTo>
                  <a:lnTo>
                    <a:pt x="38041" y="200027"/>
                  </a:lnTo>
                  <a:lnTo>
                    <a:pt x="21857" y="153760"/>
                  </a:lnTo>
                  <a:lnTo>
                    <a:pt x="9918" y="104732"/>
                  </a:lnTo>
                  <a:lnTo>
                    <a:pt x="2530" y="53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3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45" name="object 9">
              <a:extLst>
                <a:ext uri="{FF2B5EF4-FFF2-40B4-BE49-F238E27FC236}">
                  <a16:creationId xmlns:a16="http://schemas.microsoft.com/office/drawing/2014/main" id="{26568C47-C230-5D40-6C8B-83B0D82F3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" y="2257044"/>
              <a:ext cx="414655" cy="852169"/>
            </a:xfrm>
            <a:custGeom>
              <a:avLst/>
              <a:gdLst>
                <a:gd name="T0" fmla="*/ 414528 w 414655"/>
                <a:gd name="T1" fmla="*/ 0 h 852169"/>
                <a:gd name="T2" fmla="*/ 324256 w 414655"/>
                <a:gd name="T3" fmla="*/ 0 h 852169"/>
                <a:gd name="T4" fmla="*/ 283642 w 414655"/>
                <a:gd name="T5" fmla="*/ 3325 h 852169"/>
                <a:gd name="T6" fmla="*/ 244516 w 414655"/>
                <a:gd name="T7" fmla="*/ 13034 h 852169"/>
                <a:gd name="T8" fmla="*/ 207185 w 414655"/>
                <a:gd name="T9" fmla="*/ 28724 h 852169"/>
                <a:gd name="T10" fmla="*/ 171956 w 414655"/>
                <a:gd name="T11" fmla="*/ 49991 h 852169"/>
                <a:gd name="T12" fmla="*/ 139134 w 414655"/>
                <a:gd name="T13" fmla="*/ 76434 h 852169"/>
                <a:gd name="T14" fmla="*/ 109026 w 414655"/>
                <a:gd name="T15" fmla="*/ 107649 h 852169"/>
                <a:gd name="T16" fmla="*/ 81939 w 414655"/>
                <a:gd name="T17" fmla="*/ 143233 h 852169"/>
                <a:gd name="T18" fmla="*/ 58178 w 414655"/>
                <a:gd name="T19" fmla="*/ 182785 h 852169"/>
                <a:gd name="T20" fmla="*/ 38051 w 414655"/>
                <a:gd name="T21" fmla="*/ 225901 h 852169"/>
                <a:gd name="T22" fmla="*/ 21863 w 414655"/>
                <a:gd name="T23" fmla="*/ 272180 h 852169"/>
                <a:gd name="T24" fmla="*/ 9921 w 414655"/>
                <a:gd name="T25" fmla="*/ 321217 h 852169"/>
                <a:gd name="T26" fmla="*/ 2531 w 414655"/>
                <a:gd name="T27" fmla="*/ 372610 h 852169"/>
                <a:gd name="T28" fmla="*/ 0 w 414655"/>
                <a:gd name="T29" fmla="*/ 425957 h 852169"/>
                <a:gd name="T30" fmla="*/ 2531 w 414655"/>
                <a:gd name="T31" fmla="*/ 479305 h 852169"/>
                <a:gd name="T32" fmla="*/ 9921 w 414655"/>
                <a:gd name="T33" fmla="*/ 530698 h 852169"/>
                <a:gd name="T34" fmla="*/ 21863 w 414655"/>
                <a:gd name="T35" fmla="*/ 579735 h 852169"/>
                <a:gd name="T36" fmla="*/ 38051 w 414655"/>
                <a:gd name="T37" fmla="*/ 626014 h 852169"/>
                <a:gd name="T38" fmla="*/ 58178 w 414655"/>
                <a:gd name="T39" fmla="*/ 669130 h 852169"/>
                <a:gd name="T40" fmla="*/ 81939 w 414655"/>
                <a:gd name="T41" fmla="*/ 708682 h 852169"/>
                <a:gd name="T42" fmla="*/ 109026 w 414655"/>
                <a:gd name="T43" fmla="*/ 744266 h 852169"/>
                <a:gd name="T44" fmla="*/ 139134 w 414655"/>
                <a:gd name="T45" fmla="*/ 775481 h 852169"/>
                <a:gd name="T46" fmla="*/ 171956 w 414655"/>
                <a:gd name="T47" fmla="*/ 801924 h 852169"/>
                <a:gd name="T48" fmla="*/ 207185 w 414655"/>
                <a:gd name="T49" fmla="*/ 823191 h 852169"/>
                <a:gd name="T50" fmla="*/ 244516 w 414655"/>
                <a:gd name="T51" fmla="*/ 838881 h 852169"/>
                <a:gd name="T52" fmla="*/ 283642 w 414655"/>
                <a:gd name="T53" fmla="*/ 848590 h 852169"/>
                <a:gd name="T54" fmla="*/ 324256 w 414655"/>
                <a:gd name="T55" fmla="*/ 851915 h 852169"/>
                <a:gd name="T56" fmla="*/ 414528 w 414655"/>
                <a:gd name="T57" fmla="*/ 851915 h 852169"/>
                <a:gd name="T58" fmla="*/ 414528 w 414655"/>
                <a:gd name="T59" fmla="*/ 0 h 8521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4655" h="852169">
                  <a:moveTo>
                    <a:pt x="414528" y="0"/>
                  </a:moveTo>
                  <a:lnTo>
                    <a:pt x="324256" y="0"/>
                  </a:lnTo>
                  <a:lnTo>
                    <a:pt x="283642" y="3325"/>
                  </a:lnTo>
                  <a:lnTo>
                    <a:pt x="244516" y="13034"/>
                  </a:lnTo>
                  <a:lnTo>
                    <a:pt x="207185" y="28724"/>
                  </a:lnTo>
                  <a:lnTo>
                    <a:pt x="171956" y="49991"/>
                  </a:lnTo>
                  <a:lnTo>
                    <a:pt x="139134" y="76434"/>
                  </a:lnTo>
                  <a:lnTo>
                    <a:pt x="109026" y="107649"/>
                  </a:lnTo>
                  <a:lnTo>
                    <a:pt x="81939" y="143233"/>
                  </a:lnTo>
                  <a:lnTo>
                    <a:pt x="58178" y="182785"/>
                  </a:lnTo>
                  <a:lnTo>
                    <a:pt x="38051" y="225901"/>
                  </a:lnTo>
                  <a:lnTo>
                    <a:pt x="21863" y="272180"/>
                  </a:lnTo>
                  <a:lnTo>
                    <a:pt x="9921" y="321217"/>
                  </a:lnTo>
                  <a:lnTo>
                    <a:pt x="2531" y="372610"/>
                  </a:lnTo>
                  <a:lnTo>
                    <a:pt x="0" y="425957"/>
                  </a:lnTo>
                  <a:lnTo>
                    <a:pt x="2531" y="479305"/>
                  </a:lnTo>
                  <a:lnTo>
                    <a:pt x="9921" y="530698"/>
                  </a:lnTo>
                  <a:lnTo>
                    <a:pt x="21863" y="579735"/>
                  </a:lnTo>
                  <a:lnTo>
                    <a:pt x="38051" y="626014"/>
                  </a:lnTo>
                  <a:lnTo>
                    <a:pt x="58178" y="669130"/>
                  </a:lnTo>
                  <a:lnTo>
                    <a:pt x="81939" y="708682"/>
                  </a:lnTo>
                  <a:lnTo>
                    <a:pt x="109026" y="744266"/>
                  </a:lnTo>
                  <a:lnTo>
                    <a:pt x="139134" y="775481"/>
                  </a:lnTo>
                  <a:lnTo>
                    <a:pt x="171956" y="801924"/>
                  </a:lnTo>
                  <a:lnTo>
                    <a:pt x="207185" y="823191"/>
                  </a:lnTo>
                  <a:lnTo>
                    <a:pt x="244516" y="838881"/>
                  </a:lnTo>
                  <a:lnTo>
                    <a:pt x="283642" y="848590"/>
                  </a:lnTo>
                  <a:lnTo>
                    <a:pt x="324256" y="851915"/>
                  </a:lnTo>
                  <a:lnTo>
                    <a:pt x="414528" y="851915"/>
                  </a:lnTo>
                  <a:lnTo>
                    <a:pt x="414528" y="0"/>
                  </a:lnTo>
                  <a:close/>
                </a:path>
              </a:pathLst>
            </a:custGeom>
            <a:solidFill>
              <a:srgbClr val="B92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435" name="object 10">
            <a:extLst>
              <a:ext uri="{FF2B5EF4-FFF2-40B4-BE49-F238E27FC236}">
                <a16:creationId xmlns:a16="http://schemas.microsoft.com/office/drawing/2014/main" id="{FA8F04F8-B6DB-CB1F-D95D-53E1C5D6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66" y="3400765"/>
            <a:ext cx="2248472" cy="130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2238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383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Tahoma" panose="020B0604030504040204" pitchFamily="34" charset="0"/>
              </a:rPr>
              <a:t>1. Năng lực </a:t>
            </a:r>
            <a:r>
              <a:rPr kumimoji="0" lang="en-US" altLang="en-US" sz="280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"/>
                <a:ea typeface="+mn-ea"/>
                <a:cs typeface="Tahoma" panose="020B0604030504040204" pitchFamily="34" charset="0"/>
              </a:rPr>
              <a:t>(năng lực đặc thù)</a:t>
            </a:r>
            <a:endParaRPr kumimoji="0" lang="en-US" altLang="en-US" sz="280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7" name="object 12">
            <a:extLst>
              <a:ext uri="{FF2B5EF4-FFF2-40B4-BE49-F238E27FC236}">
                <a16:creationId xmlns:a16="http://schemas.microsoft.com/office/drawing/2014/main" id="{74B11CFB-1B94-5F0A-8720-AE98F028F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069" y="2379361"/>
            <a:ext cx="8883065" cy="285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marR="0" lvl="0" indent="0" algn="just" defTabSz="914400" rtl="0" eaLnBrk="1" fontAlgn="base" latinLnBrk="0" hangingPunct="1">
              <a:lnSpc>
                <a:spcPct val="12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Năng lực thích ứng với cuộc sống:</a:t>
            </a:r>
          </a:p>
          <a:p>
            <a:pPr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Xây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dựng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được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biết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giữ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gìn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.</a:t>
            </a:r>
          </a:p>
          <a:p>
            <a:pPr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Nhận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được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dấu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hiệu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bắt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nạt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đường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năng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phòng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tránh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bắt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nạt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đường</a:t>
            </a:r>
            <a:r>
              <a:rPr lang="en-US" dirty="0">
                <a:latin typeface="+mj-lt"/>
              </a:rPr>
              <a:t>.</a:t>
            </a:r>
          </a:p>
          <a:p>
            <a:pPr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Thực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được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việc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góp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phần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xây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dựng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truyền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thống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trường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18438" name="Title 1">
            <a:extLst>
              <a:ext uri="{FF2B5EF4-FFF2-40B4-BE49-F238E27FC236}">
                <a16:creationId xmlns:a16="http://schemas.microsoft.com/office/drawing/2014/main" id="{AD790DFD-415E-CA0F-D154-3493C2B6B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3" y="22225"/>
            <a:ext cx="11098212" cy="9048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3: XÂY DỰNG TRUYỀN THỐNG NHÀ TRƯỜNG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85D22A-8BB1-CA20-E5AD-C8C8A00CC775}"/>
              </a:ext>
            </a:extLst>
          </p:cNvPr>
          <p:cNvSpPr/>
          <p:nvPr/>
        </p:nvSpPr>
        <p:spPr>
          <a:xfrm>
            <a:off x="0" y="996950"/>
            <a:ext cx="966788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A42FB-F1D8-6FEE-E332-F887BD8F1A1F}"/>
              </a:ext>
            </a:extLst>
          </p:cNvPr>
          <p:cNvSpPr/>
          <p:nvPr/>
        </p:nvSpPr>
        <p:spPr>
          <a:xfrm>
            <a:off x="1060450" y="993775"/>
            <a:ext cx="11118850" cy="284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718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ACF0F219-069C-FBD0-7391-6A5988827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2546"/>
              </p:ext>
            </p:extLst>
          </p:nvPr>
        </p:nvGraphicFramePr>
        <p:xfrm>
          <a:off x="708658" y="525780"/>
          <a:ext cx="11129009" cy="48234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59392">
                  <a:extLst>
                    <a:ext uri="{9D8B030D-6E8A-4147-A177-3AD203B41FA5}">
                      <a16:colId xmlns:a16="http://schemas.microsoft.com/office/drawing/2014/main" val="285377744"/>
                    </a:ext>
                  </a:extLst>
                </a:gridCol>
                <a:gridCol w="3118250">
                  <a:extLst>
                    <a:ext uri="{9D8B030D-6E8A-4147-A177-3AD203B41FA5}">
                      <a16:colId xmlns:a16="http://schemas.microsoft.com/office/drawing/2014/main" val="3150290326"/>
                    </a:ext>
                  </a:extLst>
                </a:gridCol>
                <a:gridCol w="2350835">
                  <a:extLst>
                    <a:ext uri="{9D8B030D-6E8A-4147-A177-3AD203B41FA5}">
                      <a16:colId xmlns:a16="http://schemas.microsoft.com/office/drawing/2014/main" val="956436809"/>
                    </a:ext>
                  </a:extLst>
                </a:gridCol>
                <a:gridCol w="2515385">
                  <a:extLst>
                    <a:ext uri="{9D8B030D-6E8A-4147-A177-3AD203B41FA5}">
                      <a16:colId xmlns:a16="http://schemas.microsoft.com/office/drawing/2014/main" val="2574247836"/>
                    </a:ext>
                  </a:extLst>
                </a:gridCol>
                <a:gridCol w="2285147">
                  <a:extLst>
                    <a:ext uri="{9D8B030D-6E8A-4147-A177-3AD203B41FA5}">
                      <a16:colId xmlns:a16="http://schemas.microsoft.com/office/drawing/2014/main" val="3540541078"/>
                    </a:ext>
                  </a:extLst>
                </a:gridCol>
              </a:tblGrid>
              <a:tr h="1162219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Tiết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Hoạt động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Phương pháp và kỹ thuật dạy học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Phương pháp và công cụ đánh giá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Phương án ứng dụng CNTT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8171094"/>
                  </a:ext>
                </a:extLst>
              </a:tr>
              <a:tr h="3661241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</a:rPr>
                        <a:t>3</a:t>
                      </a:r>
                      <a:endParaRPr lang="vi-V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: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Hình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thành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kiến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thức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mới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:  (45’)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xây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1825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Trực quan/GQVĐ</a:t>
                      </a:r>
                    </a:p>
                    <a:p>
                      <a:pPr marL="1825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Phòng tranh</a:t>
                      </a:r>
                    </a:p>
                    <a:p>
                      <a:pPr marL="1825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Sơ đồ tư duy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25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solidFill>
                            <a:srgbClr val="0000FF"/>
                          </a:solidFill>
                          <a:effectLst/>
                        </a:rPr>
                        <a:t>- Tia chớp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Quan sát sản phẩm học tập</a:t>
                      </a:r>
                    </a:p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Câu hỏi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Powerpoint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Máy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tính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effectLst/>
                        </a:rPr>
                        <a:t>- Khahoot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Paint, cut tool</a:t>
                      </a:r>
                      <a:endParaRPr lang="vi-VN" sz="24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79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233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op sign&#10;&#10;Description automatically generated with low confidence">
            <a:extLst>
              <a:ext uri="{FF2B5EF4-FFF2-40B4-BE49-F238E27FC236}">
                <a16:creationId xmlns:a16="http://schemas.microsoft.com/office/drawing/2014/main" id="{B96FFEF1-6FD0-4E4C-8E18-CD672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13" r="24420" b="17923"/>
          <a:stretch/>
        </p:blipFill>
        <p:spPr>
          <a:xfrm>
            <a:off x="157951" y="1175543"/>
            <a:ext cx="4510905" cy="487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DBE9B-1562-4B68-83BE-D17B46C65D45}"/>
              </a:ext>
            </a:extLst>
          </p:cNvPr>
          <p:cNvSpPr txBox="1"/>
          <p:nvPr/>
        </p:nvSpPr>
        <p:spPr>
          <a:xfrm>
            <a:off x="3872080" y="1227465"/>
            <a:ext cx="64298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65B89-5E7F-44B2-8B57-6B16A10BCB52}"/>
              </a:ext>
            </a:extLst>
          </p:cNvPr>
          <p:cNvSpPr txBox="1"/>
          <p:nvPr/>
        </p:nvSpPr>
        <p:spPr>
          <a:xfrm>
            <a:off x="3903214" y="3384793"/>
            <a:ext cx="634575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dung: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5303-BB19-4E0C-9DB1-14A078B225D2}"/>
              </a:ext>
            </a:extLst>
          </p:cNvPr>
          <p:cNvSpPr txBox="1"/>
          <p:nvPr/>
        </p:nvSpPr>
        <p:spPr>
          <a:xfrm>
            <a:off x="3318733" y="5268357"/>
            <a:ext cx="74483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3820B-2B07-4834-9AA9-4A8C8803EBC5}"/>
              </a:ext>
            </a:extLst>
          </p:cNvPr>
          <p:cNvSpPr/>
          <p:nvPr/>
        </p:nvSpPr>
        <p:spPr>
          <a:xfrm>
            <a:off x="-21772" y="-62351"/>
            <a:ext cx="12192000" cy="1195353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8B90D3-6BC7-4E22-A611-218CA40B0A28}"/>
              </a:ext>
            </a:extLst>
          </p:cNvPr>
          <p:cNvSpPr txBox="1">
            <a:spLocks/>
          </p:cNvSpPr>
          <p:nvPr/>
        </p:nvSpPr>
        <p:spPr>
          <a:xfrm>
            <a:off x="157951" y="29617"/>
            <a:ext cx="11804200" cy="1032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aphic 6" descr="Storytelling outline">
            <a:extLst>
              <a:ext uri="{FF2B5EF4-FFF2-40B4-BE49-F238E27FC236}">
                <a16:creationId xmlns:a16="http://schemas.microsoft.com/office/drawing/2014/main" id="{B1441494-997E-477D-A45A-221388C7633D}"/>
              </a:ext>
            </a:extLst>
          </p:cNvPr>
          <p:cNvGrpSpPr/>
          <p:nvPr/>
        </p:nvGrpSpPr>
        <p:grpSpPr>
          <a:xfrm>
            <a:off x="11057363" y="1672763"/>
            <a:ext cx="669045" cy="714971"/>
            <a:chOff x="10758410" y="1640765"/>
            <a:chExt cx="810935" cy="857253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02F0F4-D6EC-4EB2-989C-8F7B3FB8727D}"/>
                </a:ext>
              </a:extLst>
            </p:cNvPr>
            <p:cNvSpPr/>
            <p:nvPr/>
          </p:nvSpPr>
          <p:spPr>
            <a:xfrm>
              <a:off x="10770140" y="1974118"/>
              <a:ext cx="798309" cy="523900"/>
            </a:xfrm>
            <a:custGeom>
              <a:avLst/>
              <a:gdLst>
                <a:gd name="connsiteX0" fmla="*/ 752797 w 798309"/>
                <a:gd name="connsiteY0" fmla="*/ 101394 h 523900"/>
                <a:gd name="connsiteX1" fmla="*/ 752657 w 798309"/>
                <a:gd name="connsiteY1" fmla="*/ 101394 h 523900"/>
                <a:gd name="connsiteX2" fmla="*/ 728057 w 798309"/>
                <a:gd name="connsiteY2" fmla="*/ 102169 h 523900"/>
                <a:gd name="connsiteX3" fmla="*/ 724529 w 798309"/>
                <a:gd name="connsiteY3" fmla="*/ 64474 h 523900"/>
                <a:gd name="connsiteX4" fmla="*/ 714460 w 798309"/>
                <a:gd name="connsiteY4" fmla="*/ 64220 h 523900"/>
                <a:gd name="connsiteX5" fmla="*/ 685732 w 798309"/>
                <a:gd name="connsiteY5" fmla="*/ 65609 h 523900"/>
                <a:gd name="connsiteX6" fmla="*/ 680286 w 798309"/>
                <a:gd name="connsiteY6" fmla="*/ 2504 h 523900"/>
                <a:gd name="connsiteX7" fmla="*/ 643767 w 798309"/>
                <a:gd name="connsiteY7" fmla="*/ 18 h 523900"/>
                <a:gd name="connsiteX8" fmla="*/ 401147 w 798309"/>
                <a:gd name="connsiteY8" fmla="*/ 104793 h 523900"/>
                <a:gd name="connsiteX9" fmla="*/ 397168 w 798309"/>
                <a:gd name="connsiteY9" fmla="*/ 104793 h 523900"/>
                <a:gd name="connsiteX10" fmla="*/ 154546 w 798309"/>
                <a:gd name="connsiteY10" fmla="*/ 18 h 523900"/>
                <a:gd name="connsiteX11" fmla="*/ 118027 w 798309"/>
                <a:gd name="connsiteY11" fmla="*/ 2504 h 523900"/>
                <a:gd name="connsiteX12" fmla="*/ 112582 w 798309"/>
                <a:gd name="connsiteY12" fmla="*/ 65605 h 523900"/>
                <a:gd name="connsiteX13" fmla="*/ 83856 w 798309"/>
                <a:gd name="connsiteY13" fmla="*/ 64216 h 523900"/>
                <a:gd name="connsiteX14" fmla="*/ 73786 w 798309"/>
                <a:gd name="connsiteY14" fmla="*/ 64470 h 523900"/>
                <a:gd name="connsiteX15" fmla="*/ 70262 w 798309"/>
                <a:gd name="connsiteY15" fmla="*/ 102165 h 523900"/>
                <a:gd name="connsiteX16" fmla="*/ 45661 w 798309"/>
                <a:gd name="connsiteY16" fmla="*/ 101391 h 523900"/>
                <a:gd name="connsiteX17" fmla="*/ 45520 w 798309"/>
                <a:gd name="connsiteY17" fmla="*/ 101391 h 523900"/>
                <a:gd name="connsiteX18" fmla="*/ 27464 w 798309"/>
                <a:gd name="connsiteY18" fmla="*/ 117852 h 523900"/>
                <a:gd name="connsiteX19" fmla="*/ 84 w 798309"/>
                <a:gd name="connsiteY19" fmla="*/ 413483 h 523900"/>
                <a:gd name="connsiteX20" fmla="*/ 16434 w 798309"/>
                <a:gd name="connsiteY20" fmla="*/ 433305 h 523900"/>
                <a:gd name="connsiteX21" fmla="*/ 18155 w 798309"/>
                <a:gd name="connsiteY21" fmla="*/ 433388 h 523900"/>
                <a:gd name="connsiteX22" fmla="*/ 18751 w 798309"/>
                <a:gd name="connsiteY22" fmla="*/ 433380 h 523900"/>
                <a:gd name="connsiteX23" fmla="*/ 38167 w 798309"/>
                <a:gd name="connsiteY23" fmla="*/ 433080 h 523900"/>
                <a:gd name="connsiteX24" fmla="*/ 356664 w 798309"/>
                <a:gd name="connsiteY24" fmla="*/ 517757 h 523900"/>
                <a:gd name="connsiteX25" fmla="*/ 376801 w 798309"/>
                <a:gd name="connsiteY25" fmla="*/ 523901 h 523900"/>
                <a:gd name="connsiteX26" fmla="*/ 421998 w 798309"/>
                <a:gd name="connsiteY26" fmla="*/ 523901 h 523900"/>
                <a:gd name="connsiteX27" fmla="*/ 441414 w 798309"/>
                <a:gd name="connsiteY27" fmla="*/ 518222 h 523900"/>
                <a:gd name="connsiteX28" fmla="*/ 761578 w 798309"/>
                <a:gd name="connsiteY28" fmla="*/ 433083 h 523900"/>
                <a:gd name="connsiteX29" fmla="*/ 779534 w 798309"/>
                <a:gd name="connsiteY29" fmla="*/ 433358 h 523900"/>
                <a:gd name="connsiteX30" fmla="*/ 780049 w 798309"/>
                <a:gd name="connsiteY30" fmla="*/ 433366 h 523900"/>
                <a:gd name="connsiteX31" fmla="*/ 798310 w 798309"/>
                <a:gd name="connsiteY31" fmla="*/ 415191 h 523900"/>
                <a:gd name="connsiteX32" fmla="*/ 798232 w 798309"/>
                <a:gd name="connsiteY32" fmla="*/ 413459 h 523900"/>
                <a:gd name="connsiteX33" fmla="*/ 770848 w 798309"/>
                <a:gd name="connsiteY33" fmla="*/ 117852 h 523900"/>
                <a:gd name="connsiteX34" fmla="*/ 752797 w 798309"/>
                <a:gd name="connsiteY34" fmla="*/ 101394 h 523900"/>
                <a:gd name="connsiteX35" fmla="*/ 367075 w 798309"/>
                <a:gd name="connsiteY35" fmla="*/ 501804 h 523900"/>
                <a:gd name="connsiteX36" fmla="*/ 38163 w 798309"/>
                <a:gd name="connsiteY36" fmla="*/ 414032 h 523900"/>
                <a:gd name="connsiteX37" fmla="*/ 19139 w 798309"/>
                <a:gd name="connsiteY37" fmla="*/ 414311 h 523900"/>
                <a:gd name="connsiteX38" fmla="*/ 46355 w 798309"/>
                <a:gd name="connsiteY38" fmla="*/ 120452 h 523900"/>
                <a:gd name="connsiteX39" fmla="*/ 68478 w 798309"/>
                <a:gd name="connsiteY39" fmla="*/ 121170 h 523900"/>
                <a:gd name="connsiteX40" fmla="*/ 42986 w 798309"/>
                <a:gd name="connsiteY40" fmla="*/ 393496 h 523900"/>
                <a:gd name="connsiteX41" fmla="*/ 51749 w 798309"/>
                <a:gd name="connsiteY41" fmla="*/ 393339 h 523900"/>
                <a:gd name="connsiteX42" fmla="*/ 367465 w 798309"/>
                <a:gd name="connsiteY42" fmla="*/ 501163 h 523900"/>
                <a:gd name="connsiteX43" fmla="*/ 370144 w 798309"/>
                <a:gd name="connsiteY43" fmla="*/ 503270 h 523900"/>
                <a:gd name="connsiteX44" fmla="*/ 367075 w 798309"/>
                <a:gd name="connsiteY44" fmla="*/ 501804 h 523900"/>
                <a:gd name="connsiteX45" fmla="*/ 389475 w 798309"/>
                <a:gd name="connsiteY45" fmla="*/ 494424 h 523900"/>
                <a:gd name="connsiteX46" fmla="*/ 63900 w 798309"/>
                <a:gd name="connsiteY46" fmla="*/ 374478 h 523900"/>
                <a:gd name="connsiteX47" fmla="*/ 91150 w 798309"/>
                <a:gd name="connsiteY47" fmla="*/ 83371 h 523900"/>
                <a:gd name="connsiteX48" fmla="*/ 110950 w 798309"/>
                <a:gd name="connsiteY48" fmla="*/ 84531 h 523900"/>
                <a:gd name="connsiteX49" fmla="*/ 88411 w 798309"/>
                <a:gd name="connsiteY49" fmla="*/ 345738 h 523900"/>
                <a:gd name="connsiteX50" fmla="*/ 389630 w 798309"/>
                <a:gd name="connsiteY50" fmla="*/ 491699 h 523900"/>
                <a:gd name="connsiteX51" fmla="*/ 389630 w 798309"/>
                <a:gd name="connsiteY51" fmla="*/ 494349 h 523900"/>
                <a:gd name="connsiteX52" fmla="*/ 389475 w 798309"/>
                <a:gd name="connsiteY52" fmla="*/ 494422 h 523900"/>
                <a:gd name="connsiteX53" fmla="*/ 389475 w 798309"/>
                <a:gd name="connsiteY53" fmla="*/ 465380 h 523900"/>
                <a:gd name="connsiteX54" fmla="*/ 108914 w 798309"/>
                <a:gd name="connsiteY54" fmla="*/ 329734 h 523900"/>
                <a:gd name="connsiteX55" fmla="*/ 135665 w 798309"/>
                <a:gd name="connsiteY55" fmla="*/ 19722 h 523900"/>
                <a:gd name="connsiteX56" fmla="*/ 154548 w 798309"/>
                <a:gd name="connsiteY56" fmla="*/ 19074 h 523900"/>
                <a:gd name="connsiteX57" fmla="*/ 385326 w 798309"/>
                <a:gd name="connsiteY57" fmla="*/ 119868 h 523900"/>
                <a:gd name="connsiteX58" fmla="*/ 389630 w 798309"/>
                <a:gd name="connsiteY58" fmla="*/ 124414 h 523900"/>
                <a:gd name="connsiteX59" fmla="*/ 389630 w 798309"/>
                <a:gd name="connsiteY59" fmla="*/ 465314 h 523900"/>
                <a:gd name="connsiteX60" fmla="*/ 389473 w 798309"/>
                <a:gd name="connsiteY60" fmla="*/ 465378 h 523900"/>
                <a:gd name="connsiteX61" fmla="*/ 408680 w 798309"/>
                <a:gd name="connsiteY61" fmla="*/ 124424 h 523900"/>
                <a:gd name="connsiteX62" fmla="*/ 412989 w 798309"/>
                <a:gd name="connsiteY62" fmla="*/ 119873 h 523900"/>
                <a:gd name="connsiteX63" fmla="*/ 643769 w 798309"/>
                <a:gd name="connsiteY63" fmla="*/ 19072 h 523900"/>
                <a:gd name="connsiteX64" fmla="*/ 662650 w 798309"/>
                <a:gd name="connsiteY64" fmla="*/ 19720 h 523900"/>
                <a:gd name="connsiteX65" fmla="*/ 689401 w 798309"/>
                <a:gd name="connsiteY65" fmla="*/ 329733 h 523900"/>
                <a:gd name="connsiteX66" fmla="*/ 408837 w 798309"/>
                <a:gd name="connsiteY66" fmla="*/ 465378 h 523900"/>
                <a:gd name="connsiteX67" fmla="*/ 408680 w 798309"/>
                <a:gd name="connsiteY67" fmla="*/ 465310 h 523900"/>
                <a:gd name="connsiteX68" fmla="*/ 408680 w 798309"/>
                <a:gd name="connsiteY68" fmla="*/ 494354 h 523900"/>
                <a:gd name="connsiteX69" fmla="*/ 408680 w 798309"/>
                <a:gd name="connsiteY69" fmla="*/ 491704 h 523900"/>
                <a:gd name="connsiteX70" fmla="*/ 709904 w 798309"/>
                <a:gd name="connsiteY70" fmla="*/ 345743 h 523900"/>
                <a:gd name="connsiteX71" fmla="*/ 687364 w 798309"/>
                <a:gd name="connsiteY71" fmla="*/ 84533 h 523900"/>
                <a:gd name="connsiteX72" fmla="*/ 707164 w 798309"/>
                <a:gd name="connsiteY72" fmla="*/ 83373 h 523900"/>
                <a:gd name="connsiteX73" fmla="*/ 734414 w 798309"/>
                <a:gd name="connsiteY73" fmla="*/ 374478 h 523900"/>
                <a:gd name="connsiteX74" fmla="*/ 408836 w 798309"/>
                <a:gd name="connsiteY74" fmla="*/ 494422 h 523900"/>
                <a:gd name="connsiteX75" fmla="*/ 408680 w 798309"/>
                <a:gd name="connsiteY75" fmla="*/ 494349 h 523900"/>
                <a:gd name="connsiteX76" fmla="*/ 761573 w 798309"/>
                <a:gd name="connsiteY76" fmla="*/ 414034 h 523900"/>
                <a:gd name="connsiteX77" fmla="*/ 431328 w 798309"/>
                <a:gd name="connsiteY77" fmla="*/ 502059 h 523900"/>
                <a:gd name="connsiteX78" fmla="*/ 427439 w 798309"/>
                <a:gd name="connsiteY78" fmla="*/ 503869 h 523900"/>
                <a:gd name="connsiteX79" fmla="*/ 430598 w 798309"/>
                <a:gd name="connsiteY79" fmla="*/ 501342 h 523900"/>
                <a:gd name="connsiteX80" fmla="*/ 746564 w 798309"/>
                <a:gd name="connsiteY80" fmla="*/ 393347 h 523900"/>
                <a:gd name="connsiteX81" fmla="*/ 755327 w 798309"/>
                <a:gd name="connsiteY81" fmla="*/ 393503 h 523900"/>
                <a:gd name="connsiteX82" fmla="*/ 729835 w 798309"/>
                <a:gd name="connsiteY82" fmla="*/ 121170 h 523900"/>
                <a:gd name="connsiteX83" fmla="*/ 751958 w 798309"/>
                <a:gd name="connsiteY83" fmla="*/ 120452 h 523900"/>
                <a:gd name="connsiteX84" fmla="*/ 779173 w 798309"/>
                <a:gd name="connsiteY84" fmla="*/ 414283 h 523900"/>
                <a:gd name="connsiteX85" fmla="*/ 761573 w 798309"/>
                <a:gd name="connsiteY85" fmla="*/ 414030 h 5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8309" h="523900">
                  <a:moveTo>
                    <a:pt x="752797" y="101394"/>
                  </a:moveTo>
                  <a:lnTo>
                    <a:pt x="752657" y="101394"/>
                  </a:lnTo>
                  <a:cubicBezTo>
                    <a:pt x="746138" y="101446"/>
                    <a:pt x="737813" y="101657"/>
                    <a:pt x="728057" y="102169"/>
                  </a:cubicBezTo>
                  <a:lnTo>
                    <a:pt x="724529" y="64474"/>
                  </a:lnTo>
                  <a:cubicBezTo>
                    <a:pt x="724529" y="64474"/>
                    <a:pt x="721011" y="64220"/>
                    <a:pt x="714460" y="64220"/>
                  </a:cubicBezTo>
                  <a:cubicBezTo>
                    <a:pt x="707872" y="64220"/>
                    <a:pt x="697982" y="64560"/>
                    <a:pt x="685732" y="65609"/>
                  </a:cubicBezTo>
                  <a:lnTo>
                    <a:pt x="680286" y="2504"/>
                  </a:lnTo>
                  <a:cubicBezTo>
                    <a:pt x="668199" y="697"/>
                    <a:pt x="655986" y="-134"/>
                    <a:pt x="643767" y="18"/>
                  </a:cubicBezTo>
                  <a:cubicBezTo>
                    <a:pt x="551942" y="169"/>
                    <a:pt x="464216" y="38054"/>
                    <a:pt x="401147" y="104793"/>
                  </a:cubicBezTo>
                  <a:lnTo>
                    <a:pt x="397168" y="104793"/>
                  </a:lnTo>
                  <a:cubicBezTo>
                    <a:pt x="334096" y="38057"/>
                    <a:pt x="246370" y="173"/>
                    <a:pt x="154546" y="18"/>
                  </a:cubicBezTo>
                  <a:cubicBezTo>
                    <a:pt x="142326" y="-135"/>
                    <a:pt x="130113" y="696"/>
                    <a:pt x="118027" y="2504"/>
                  </a:cubicBezTo>
                  <a:lnTo>
                    <a:pt x="112582" y="65605"/>
                  </a:lnTo>
                  <a:cubicBezTo>
                    <a:pt x="100329" y="64557"/>
                    <a:pt x="90441" y="64216"/>
                    <a:pt x="83856" y="64216"/>
                  </a:cubicBezTo>
                  <a:cubicBezTo>
                    <a:pt x="77308" y="64216"/>
                    <a:pt x="73786" y="64470"/>
                    <a:pt x="73786" y="64470"/>
                  </a:cubicBezTo>
                  <a:lnTo>
                    <a:pt x="70262" y="102165"/>
                  </a:lnTo>
                  <a:cubicBezTo>
                    <a:pt x="60505" y="101653"/>
                    <a:pt x="52179" y="101442"/>
                    <a:pt x="45661" y="101391"/>
                  </a:cubicBezTo>
                  <a:lnTo>
                    <a:pt x="45520" y="101391"/>
                  </a:lnTo>
                  <a:cubicBezTo>
                    <a:pt x="36152" y="101389"/>
                    <a:pt x="28326" y="108524"/>
                    <a:pt x="27464" y="117852"/>
                  </a:cubicBezTo>
                  <a:lnTo>
                    <a:pt x="84" y="413483"/>
                  </a:lnTo>
                  <a:cubicBezTo>
                    <a:pt x="-875" y="423472"/>
                    <a:pt x="6445" y="432346"/>
                    <a:pt x="16434" y="433305"/>
                  </a:cubicBezTo>
                  <a:cubicBezTo>
                    <a:pt x="17006" y="433360"/>
                    <a:pt x="17580" y="433388"/>
                    <a:pt x="18155" y="433388"/>
                  </a:cubicBezTo>
                  <a:cubicBezTo>
                    <a:pt x="18353" y="433388"/>
                    <a:pt x="18552" y="433388"/>
                    <a:pt x="18751" y="433380"/>
                  </a:cubicBezTo>
                  <a:cubicBezTo>
                    <a:pt x="24267" y="433203"/>
                    <a:pt x="30774" y="433080"/>
                    <a:pt x="38167" y="433080"/>
                  </a:cubicBezTo>
                  <a:cubicBezTo>
                    <a:pt x="104848" y="433080"/>
                    <a:pt x="242609" y="443247"/>
                    <a:pt x="356664" y="517757"/>
                  </a:cubicBezTo>
                  <a:cubicBezTo>
                    <a:pt x="362636" y="521718"/>
                    <a:pt x="369634" y="523853"/>
                    <a:pt x="376801" y="523901"/>
                  </a:cubicBezTo>
                  <a:lnTo>
                    <a:pt x="421998" y="523901"/>
                  </a:lnTo>
                  <a:cubicBezTo>
                    <a:pt x="428873" y="523860"/>
                    <a:pt x="435600" y="521893"/>
                    <a:pt x="441414" y="518222"/>
                  </a:cubicBezTo>
                  <a:cubicBezTo>
                    <a:pt x="561666" y="443290"/>
                    <a:pt x="696844" y="433083"/>
                    <a:pt x="761578" y="433083"/>
                  </a:cubicBezTo>
                  <a:cubicBezTo>
                    <a:pt x="768370" y="433083"/>
                    <a:pt x="774392" y="433195"/>
                    <a:pt x="779534" y="433358"/>
                  </a:cubicBezTo>
                  <a:lnTo>
                    <a:pt x="780049" y="433366"/>
                  </a:lnTo>
                  <a:cubicBezTo>
                    <a:pt x="790111" y="433390"/>
                    <a:pt x="798286" y="425253"/>
                    <a:pt x="798310" y="415191"/>
                  </a:cubicBezTo>
                  <a:cubicBezTo>
                    <a:pt x="798312" y="414613"/>
                    <a:pt x="798285" y="414034"/>
                    <a:pt x="798232" y="413459"/>
                  </a:cubicBezTo>
                  <a:lnTo>
                    <a:pt x="770848" y="117852"/>
                  </a:lnTo>
                  <a:cubicBezTo>
                    <a:pt x="769984" y="108527"/>
                    <a:pt x="762162" y="101394"/>
                    <a:pt x="752797" y="101394"/>
                  </a:cubicBezTo>
                  <a:close/>
                  <a:moveTo>
                    <a:pt x="367075" y="501804"/>
                  </a:moveTo>
                  <a:cubicBezTo>
                    <a:pt x="250169" y="425435"/>
                    <a:pt x="110822" y="414032"/>
                    <a:pt x="38163" y="414032"/>
                  </a:cubicBezTo>
                  <a:cubicBezTo>
                    <a:pt x="31686" y="414032"/>
                    <a:pt x="25288" y="414127"/>
                    <a:pt x="19139" y="414311"/>
                  </a:cubicBezTo>
                  <a:lnTo>
                    <a:pt x="46355" y="120452"/>
                  </a:lnTo>
                  <a:cubicBezTo>
                    <a:pt x="52097" y="120507"/>
                    <a:pt x="59580" y="120703"/>
                    <a:pt x="68478" y="121170"/>
                  </a:cubicBezTo>
                  <a:lnTo>
                    <a:pt x="42986" y="393496"/>
                  </a:lnTo>
                  <a:cubicBezTo>
                    <a:pt x="42986" y="393496"/>
                    <a:pt x="46063" y="393339"/>
                    <a:pt x="51749" y="393339"/>
                  </a:cubicBezTo>
                  <a:cubicBezTo>
                    <a:pt x="88967" y="393339"/>
                    <a:pt x="237968" y="400058"/>
                    <a:pt x="367465" y="501163"/>
                  </a:cubicBezTo>
                  <a:cubicBezTo>
                    <a:pt x="368359" y="501861"/>
                    <a:pt x="370263" y="503067"/>
                    <a:pt x="370144" y="503270"/>
                  </a:cubicBezTo>
                  <a:cubicBezTo>
                    <a:pt x="369042" y="502968"/>
                    <a:pt x="368003" y="502472"/>
                    <a:pt x="367075" y="501804"/>
                  </a:cubicBezTo>
                  <a:close/>
                  <a:moveTo>
                    <a:pt x="389475" y="494424"/>
                  </a:moveTo>
                  <a:cubicBezTo>
                    <a:pt x="264804" y="391490"/>
                    <a:pt x="120914" y="376194"/>
                    <a:pt x="63900" y="374478"/>
                  </a:cubicBezTo>
                  <a:lnTo>
                    <a:pt x="91150" y="83371"/>
                  </a:lnTo>
                  <a:cubicBezTo>
                    <a:pt x="96553" y="83517"/>
                    <a:pt x="103247" y="83873"/>
                    <a:pt x="110950" y="84531"/>
                  </a:cubicBezTo>
                  <a:lnTo>
                    <a:pt x="88411" y="345738"/>
                  </a:lnTo>
                  <a:cubicBezTo>
                    <a:pt x="88411" y="345738"/>
                    <a:pt x="264230" y="367107"/>
                    <a:pt x="389630" y="491699"/>
                  </a:cubicBezTo>
                  <a:lnTo>
                    <a:pt x="389630" y="494349"/>
                  </a:lnTo>
                  <a:cubicBezTo>
                    <a:pt x="389630" y="494460"/>
                    <a:pt x="389560" y="494492"/>
                    <a:pt x="389475" y="494422"/>
                  </a:cubicBezTo>
                  <a:close/>
                  <a:moveTo>
                    <a:pt x="389475" y="465380"/>
                  </a:moveTo>
                  <a:cubicBezTo>
                    <a:pt x="285450" y="370067"/>
                    <a:pt x="156255" y="338461"/>
                    <a:pt x="108914" y="329734"/>
                  </a:cubicBezTo>
                  <a:lnTo>
                    <a:pt x="135665" y="19722"/>
                  </a:lnTo>
                  <a:cubicBezTo>
                    <a:pt x="140791" y="19357"/>
                    <a:pt x="147160" y="19074"/>
                    <a:pt x="154548" y="19074"/>
                  </a:cubicBezTo>
                  <a:cubicBezTo>
                    <a:pt x="242124" y="19209"/>
                    <a:pt x="325710" y="55715"/>
                    <a:pt x="385326" y="119868"/>
                  </a:cubicBezTo>
                  <a:lnTo>
                    <a:pt x="389630" y="124414"/>
                  </a:lnTo>
                  <a:lnTo>
                    <a:pt x="389630" y="465314"/>
                  </a:lnTo>
                  <a:cubicBezTo>
                    <a:pt x="389630" y="465427"/>
                    <a:pt x="389559" y="465456"/>
                    <a:pt x="389473" y="465378"/>
                  </a:cubicBezTo>
                  <a:close/>
                  <a:moveTo>
                    <a:pt x="408680" y="124424"/>
                  </a:moveTo>
                  <a:lnTo>
                    <a:pt x="412989" y="119873"/>
                  </a:lnTo>
                  <a:cubicBezTo>
                    <a:pt x="472604" y="55715"/>
                    <a:pt x="556190" y="19206"/>
                    <a:pt x="643769" y="19072"/>
                  </a:cubicBezTo>
                  <a:cubicBezTo>
                    <a:pt x="651156" y="19072"/>
                    <a:pt x="657526" y="19357"/>
                    <a:pt x="662650" y="19720"/>
                  </a:cubicBezTo>
                  <a:lnTo>
                    <a:pt x="689401" y="329733"/>
                  </a:lnTo>
                  <a:cubicBezTo>
                    <a:pt x="642062" y="338459"/>
                    <a:pt x="512863" y="370065"/>
                    <a:pt x="408837" y="465378"/>
                  </a:cubicBezTo>
                  <a:cubicBezTo>
                    <a:pt x="408752" y="465456"/>
                    <a:pt x="408680" y="465427"/>
                    <a:pt x="408680" y="465310"/>
                  </a:cubicBezTo>
                  <a:close/>
                  <a:moveTo>
                    <a:pt x="408680" y="494354"/>
                  </a:moveTo>
                  <a:lnTo>
                    <a:pt x="408680" y="491704"/>
                  </a:lnTo>
                  <a:cubicBezTo>
                    <a:pt x="534081" y="367111"/>
                    <a:pt x="709904" y="345743"/>
                    <a:pt x="709904" y="345743"/>
                  </a:cubicBezTo>
                  <a:lnTo>
                    <a:pt x="687364" y="84533"/>
                  </a:lnTo>
                  <a:cubicBezTo>
                    <a:pt x="695063" y="83875"/>
                    <a:pt x="701760" y="83519"/>
                    <a:pt x="707164" y="83373"/>
                  </a:cubicBezTo>
                  <a:lnTo>
                    <a:pt x="734414" y="374478"/>
                  </a:lnTo>
                  <a:cubicBezTo>
                    <a:pt x="677401" y="376193"/>
                    <a:pt x="533511" y="391485"/>
                    <a:pt x="408836" y="494422"/>
                  </a:cubicBezTo>
                  <a:cubicBezTo>
                    <a:pt x="408751" y="494492"/>
                    <a:pt x="408680" y="494460"/>
                    <a:pt x="408680" y="494349"/>
                  </a:cubicBezTo>
                  <a:close/>
                  <a:moveTo>
                    <a:pt x="761573" y="414034"/>
                  </a:moveTo>
                  <a:cubicBezTo>
                    <a:pt x="690993" y="414034"/>
                    <a:pt x="554238" y="425464"/>
                    <a:pt x="431328" y="502059"/>
                  </a:cubicBezTo>
                  <a:cubicBezTo>
                    <a:pt x="430142" y="502875"/>
                    <a:pt x="428828" y="503488"/>
                    <a:pt x="427439" y="503869"/>
                  </a:cubicBezTo>
                  <a:cubicBezTo>
                    <a:pt x="427229" y="503551"/>
                    <a:pt x="429547" y="502164"/>
                    <a:pt x="430598" y="501342"/>
                  </a:cubicBezTo>
                  <a:cubicBezTo>
                    <a:pt x="560161" y="400054"/>
                    <a:pt x="709335" y="393345"/>
                    <a:pt x="746564" y="393347"/>
                  </a:cubicBezTo>
                  <a:cubicBezTo>
                    <a:pt x="752245" y="393347"/>
                    <a:pt x="755327" y="393503"/>
                    <a:pt x="755327" y="393503"/>
                  </a:cubicBezTo>
                  <a:lnTo>
                    <a:pt x="729835" y="121170"/>
                  </a:lnTo>
                  <a:cubicBezTo>
                    <a:pt x="738731" y="120703"/>
                    <a:pt x="746218" y="120503"/>
                    <a:pt x="751958" y="120452"/>
                  </a:cubicBezTo>
                  <a:lnTo>
                    <a:pt x="779173" y="414283"/>
                  </a:lnTo>
                  <a:cubicBezTo>
                    <a:pt x="774074" y="414132"/>
                    <a:pt x="768175" y="414030"/>
                    <a:pt x="761573" y="4140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AE1B92-59CF-4392-B058-86E809B77AEE}"/>
                </a:ext>
              </a:extLst>
            </p:cNvPr>
            <p:cNvSpPr/>
            <p:nvPr/>
          </p:nvSpPr>
          <p:spPr>
            <a:xfrm>
              <a:off x="11367842" y="1640765"/>
              <a:ext cx="96559" cy="114299"/>
            </a:xfrm>
            <a:custGeom>
              <a:avLst/>
              <a:gdLst>
                <a:gd name="connsiteX0" fmla="*/ 48280 w 96559"/>
                <a:gd name="connsiteY0" fmla="*/ 114300 h 114299"/>
                <a:gd name="connsiteX1" fmla="*/ 96560 w 96559"/>
                <a:gd name="connsiteY1" fmla="*/ 57134 h 114299"/>
                <a:gd name="connsiteX2" fmla="*/ 48280 w 96559"/>
                <a:gd name="connsiteY2" fmla="*/ 0 h 114299"/>
                <a:gd name="connsiteX3" fmla="*/ 0 w 96559"/>
                <a:gd name="connsiteY3" fmla="*/ 57134 h 114299"/>
                <a:gd name="connsiteX4" fmla="*/ 48280 w 96559"/>
                <a:gd name="connsiteY4" fmla="*/ 114300 h 114299"/>
                <a:gd name="connsiteX5" fmla="*/ 48292 w 96559"/>
                <a:gd name="connsiteY5" fmla="*/ 41654 h 114299"/>
                <a:gd name="connsiteX6" fmla="*/ 62262 w 96559"/>
                <a:gd name="connsiteY6" fmla="*/ 57137 h 114299"/>
                <a:gd name="connsiteX7" fmla="*/ 48292 w 96559"/>
                <a:gd name="connsiteY7" fmla="*/ 72621 h 114299"/>
                <a:gd name="connsiteX8" fmla="*/ 34319 w 96559"/>
                <a:gd name="connsiteY8" fmla="*/ 57137 h 114299"/>
                <a:gd name="connsiteX9" fmla="*/ 48292 w 96559"/>
                <a:gd name="connsiteY9" fmla="*/ 41654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59" h="114299">
                  <a:moveTo>
                    <a:pt x="48280" y="114300"/>
                  </a:moveTo>
                  <a:cubicBezTo>
                    <a:pt x="55417" y="89196"/>
                    <a:pt x="73004" y="68372"/>
                    <a:pt x="96560" y="57134"/>
                  </a:cubicBezTo>
                  <a:cubicBezTo>
                    <a:pt x="73012" y="45901"/>
                    <a:pt x="55427" y="25091"/>
                    <a:pt x="48280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3"/>
                    <a:pt x="41164" y="89184"/>
                    <a:pt x="48280" y="114300"/>
                  </a:cubicBezTo>
                  <a:close/>
                  <a:moveTo>
                    <a:pt x="48292" y="41654"/>
                  </a:moveTo>
                  <a:cubicBezTo>
                    <a:pt x="52442" y="47250"/>
                    <a:pt x="57120" y="52435"/>
                    <a:pt x="62262" y="57137"/>
                  </a:cubicBezTo>
                  <a:cubicBezTo>
                    <a:pt x="57119" y="61838"/>
                    <a:pt x="52442" y="67024"/>
                    <a:pt x="48292" y="72621"/>
                  </a:cubicBezTo>
                  <a:cubicBezTo>
                    <a:pt x="44143" y="67023"/>
                    <a:pt x="39464" y="61837"/>
                    <a:pt x="34319" y="57137"/>
                  </a:cubicBezTo>
                  <a:cubicBezTo>
                    <a:pt x="39463" y="52436"/>
                    <a:pt x="44143" y="47251"/>
                    <a:pt x="48292" y="416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4CE39-0910-4502-829A-B8A688A69D9E}"/>
                </a:ext>
              </a:extLst>
            </p:cNvPr>
            <p:cNvSpPr/>
            <p:nvPr/>
          </p:nvSpPr>
          <p:spPr>
            <a:xfrm>
              <a:off x="10758410" y="1850315"/>
              <a:ext cx="96560" cy="114299"/>
            </a:xfrm>
            <a:custGeom>
              <a:avLst/>
              <a:gdLst>
                <a:gd name="connsiteX0" fmla="*/ 48281 w 96560"/>
                <a:gd name="connsiteY0" fmla="*/ 114300 h 114299"/>
                <a:gd name="connsiteX1" fmla="*/ 96561 w 96560"/>
                <a:gd name="connsiteY1" fmla="*/ 57134 h 114299"/>
                <a:gd name="connsiteX2" fmla="*/ 48281 w 96560"/>
                <a:gd name="connsiteY2" fmla="*/ 0 h 114299"/>
                <a:gd name="connsiteX3" fmla="*/ 0 w 96560"/>
                <a:gd name="connsiteY3" fmla="*/ 57134 h 114299"/>
                <a:gd name="connsiteX4" fmla="*/ 48281 w 96560"/>
                <a:gd name="connsiteY4" fmla="*/ 114300 h 114299"/>
                <a:gd name="connsiteX5" fmla="*/ 48293 w 96560"/>
                <a:gd name="connsiteY5" fmla="*/ 41656 h 114299"/>
                <a:gd name="connsiteX6" fmla="*/ 62263 w 96560"/>
                <a:gd name="connsiteY6" fmla="*/ 57137 h 114299"/>
                <a:gd name="connsiteX7" fmla="*/ 48293 w 96560"/>
                <a:gd name="connsiteY7" fmla="*/ 72621 h 114299"/>
                <a:gd name="connsiteX8" fmla="*/ 34320 w 96560"/>
                <a:gd name="connsiteY8" fmla="*/ 57137 h 114299"/>
                <a:gd name="connsiteX9" fmla="*/ 48293 w 96560"/>
                <a:gd name="connsiteY9" fmla="*/ 41656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60" h="114299">
                  <a:moveTo>
                    <a:pt x="48281" y="114300"/>
                  </a:moveTo>
                  <a:cubicBezTo>
                    <a:pt x="55418" y="89195"/>
                    <a:pt x="73004" y="68371"/>
                    <a:pt x="96561" y="57134"/>
                  </a:cubicBezTo>
                  <a:cubicBezTo>
                    <a:pt x="73013" y="45902"/>
                    <a:pt x="55428" y="25092"/>
                    <a:pt x="48281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2"/>
                    <a:pt x="41165" y="89184"/>
                    <a:pt x="48281" y="114300"/>
                  </a:cubicBezTo>
                  <a:close/>
                  <a:moveTo>
                    <a:pt x="48293" y="41656"/>
                  </a:moveTo>
                  <a:cubicBezTo>
                    <a:pt x="52443" y="47252"/>
                    <a:pt x="57121" y="52436"/>
                    <a:pt x="62263" y="57137"/>
                  </a:cubicBezTo>
                  <a:cubicBezTo>
                    <a:pt x="57120" y="61838"/>
                    <a:pt x="52442" y="67024"/>
                    <a:pt x="48293" y="72621"/>
                  </a:cubicBezTo>
                  <a:cubicBezTo>
                    <a:pt x="44144" y="67023"/>
                    <a:pt x="39465" y="61837"/>
                    <a:pt x="34320" y="57137"/>
                  </a:cubicBezTo>
                  <a:cubicBezTo>
                    <a:pt x="39463" y="52436"/>
                    <a:pt x="44142" y="47252"/>
                    <a:pt x="48293" y="416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46DA96-0320-4B8E-B6E9-F097DC62D8B5}"/>
                </a:ext>
              </a:extLst>
            </p:cNvPr>
            <p:cNvSpPr/>
            <p:nvPr/>
          </p:nvSpPr>
          <p:spPr>
            <a:xfrm>
              <a:off x="10860228" y="1659815"/>
              <a:ext cx="80467" cy="95249"/>
            </a:xfrm>
            <a:custGeom>
              <a:avLst/>
              <a:gdLst>
                <a:gd name="connsiteX0" fmla="*/ 40234 w 80467"/>
                <a:gd name="connsiteY0" fmla="*/ 95250 h 95249"/>
                <a:gd name="connsiteX1" fmla="*/ 80467 w 80467"/>
                <a:gd name="connsiteY1" fmla="*/ 47614 h 95249"/>
                <a:gd name="connsiteX2" fmla="*/ 40234 w 80467"/>
                <a:gd name="connsiteY2" fmla="*/ 0 h 95249"/>
                <a:gd name="connsiteX3" fmla="*/ 0 w 80467"/>
                <a:gd name="connsiteY3" fmla="*/ 47614 h 95249"/>
                <a:gd name="connsiteX4" fmla="*/ 40234 w 80467"/>
                <a:gd name="connsiteY4" fmla="*/ 95250 h 95249"/>
                <a:gd name="connsiteX5" fmla="*/ 40243 w 80467"/>
                <a:gd name="connsiteY5" fmla="*/ 39884 h 95249"/>
                <a:gd name="connsiteX6" fmla="*/ 47271 w 80467"/>
                <a:gd name="connsiteY6" fmla="*/ 47614 h 95249"/>
                <a:gd name="connsiteX7" fmla="*/ 40243 w 80467"/>
                <a:gd name="connsiteY7" fmla="*/ 55348 h 95249"/>
                <a:gd name="connsiteX8" fmla="*/ 33216 w 80467"/>
                <a:gd name="connsiteY8" fmla="*/ 47614 h 95249"/>
                <a:gd name="connsiteX9" fmla="*/ 40243 w 80467"/>
                <a:gd name="connsiteY9" fmla="*/ 39884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49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2"/>
                    <a:pt x="46191" y="20910"/>
                    <a:pt x="40234" y="0"/>
                  </a:cubicBezTo>
                  <a:cubicBezTo>
                    <a:pt x="34295" y="20919"/>
                    <a:pt x="19635" y="38267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90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8"/>
                    <a:pt x="33216" y="47614"/>
                  </a:cubicBezTo>
                  <a:cubicBezTo>
                    <a:pt x="35701" y="45170"/>
                    <a:pt x="38047" y="42590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8C5980-3348-4FD0-A3A8-BF5AE01406F0}"/>
                </a:ext>
              </a:extLst>
            </p:cNvPr>
            <p:cNvSpPr/>
            <p:nvPr/>
          </p:nvSpPr>
          <p:spPr>
            <a:xfrm>
              <a:off x="11488878" y="1812215"/>
              <a:ext cx="80467" cy="95250"/>
            </a:xfrm>
            <a:custGeom>
              <a:avLst/>
              <a:gdLst>
                <a:gd name="connsiteX0" fmla="*/ 40234 w 80467"/>
                <a:gd name="connsiteY0" fmla="*/ 95250 h 95250"/>
                <a:gd name="connsiteX1" fmla="*/ 80467 w 80467"/>
                <a:gd name="connsiteY1" fmla="*/ 47614 h 95250"/>
                <a:gd name="connsiteX2" fmla="*/ 40234 w 80467"/>
                <a:gd name="connsiteY2" fmla="*/ 0 h 95250"/>
                <a:gd name="connsiteX3" fmla="*/ 0 w 80467"/>
                <a:gd name="connsiteY3" fmla="*/ 47614 h 95250"/>
                <a:gd name="connsiteX4" fmla="*/ 40234 w 80467"/>
                <a:gd name="connsiteY4" fmla="*/ 95250 h 95250"/>
                <a:gd name="connsiteX5" fmla="*/ 40243 w 80467"/>
                <a:gd name="connsiteY5" fmla="*/ 39884 h 95250"/>
                <a:gd name="connsiteX6" fmla="*/ 47271 w 80467"/>
                <a:gd name="connsiteY6" fmla="*/ 47614 h 95250"/>
                <a:gd name="connsiteX7" fmla="*/ 40243 w 80467"/>
                <a:gd name="connsiteY7" fmla="*/ 55348 h 95250"/>
                <a:gd name="connsiteX8" fmla="*/ 33216 w 80467"/>
                <a:gd name="connsiteY8" fmla="*/ 47614 h 95250"/>
                <a:gd name="connsiteX9" fmla="*/ 40243 w 80467"/>
                <a:gd name="connsiteY9" fmla="*/ 398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50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1"/>
                    <a:pt x="46190" y="20909"/>
                    <a:pt x="40234" y="0"/>
                  </a:cubicBezTo>
                  <a:cubicBezTo>
                    <a:pt x="34295" y="20919"/>
                    <a:pt x="19635" y="38268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89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9"/>
                    <a:pt x="33216" y="47614"/>
                  </a:cubicBezTo>
                  <a:cubicBezTo>
                    <a:pt x="35701" y="45170"/>
                    <a:pt x="38047" y="42589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AF99CF-5E69-4E1C-89D9-B378BABC71A8}"/>
                </a:ext>
              </a:extLst>
            </p:cNvPr>
            <p:cNvSpPr/>
            <p:nvPr/>
          </p:nvSpPr>
          <p:spPr>
            <a:xfrm>
              <a:off x="11159771" y="1650290"/>
              <a:ext cx="19050" cy="57149"/>
            </a:xfrm>
            <a:custGeom>
              <a:avLst/>
              <a:gdLst>
                <a:gd name="connsiteX0" fmla="*/ 9525 w 19050"/>
                <a:gd name="connsiteY0" fmla="*/ 57150 h 57149"/>
                <a:gd name="connsiteX1" fmla="*/ 19050 w 19050"/>
                <a:gd name="connsiteY1" fmla="*/ 47625 h 57149"/>
                <a:gd name="connsiteX2" fmla="*/ 19050 w 19050"/>
                <a:gd name="connsiteY2" fmla="*/ 9525 h 57149"/>
                <a:gd name="connsiteX3" fmla="*/ 9525 w 19050"/>
                <a:gd name="connsiteY3" fmla="*/ 0 h 57149"/>
                <a:gd name="connsiteX4" fmla="*/ 0 w 19050"/>
                <a:gd name="connsiteY4" fmla="*/ 9525 h 57149"/>
                <a:gd name="connsiteX5" fmla="*/ 0 w 19050"/>
                <a:gd name="connsiteY5" fmla="*/ 47625 h 57149"/>
                <a:gd name="connsiteX6" fmla="*/ 9525 w 19050"/>
                <a:gd name="connsiteY6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57149">
                  <a:moveTo>
                    <a:pt x="9525" y="57150"/>
                  </a:moveTo>
                  <a:cubicBezTo>
                    <a:pt x="14786" y="57150"/>
                    <a:pt x="19050" y="52885"/>
                    <a:pt x="19050" y="47625"/>
                  </a:cubicBezTo>
                  <a:lnTo>
                    <a:pt x="19050" y="9525"/>
                  </a:lnTo>
                  <a:cubicBezTo>
                    <a:pt x="19050" y="4265"/>
                    <a:pt x="14786" y="0"/>
                    <a:pt x="9525" y="0"/>
                  </a:cubicBezTo>
                  <a:cubicBezTo>
                    <a:pt x="4264" y="0"/>
                    <a:pt x="0" y="4265"/>
                    <a:pt x="0" y="9525"/>
                  </a:cubicBezTo>
                  <a:lnTo>
                    <a:pt x="0" y="47625"/>
                  </a:lnTo>
                  <a:cubicBezTo>
                    <a:pt x="0" y="52885"/>
                    <a:pt x="4264" y="57150"/>
                    <a:pt x="9525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2756C7-90C1-4F32-B06B-DDC3F4630E84}"/>
                </a:ext>
              </a:extLst>
            </p:cNvPr>
            <p:cNvSpPr/>
            <p:nvPr/>
          </p:nvSpPr>
          <p:spPr>
            <a:xfrm>
              <a:off x="11159771" y="1878890"/>
              <a:ext cx="19050" cy="114299"/>
            </a:xfrm>
            <a:custGeom>
              <a:avLst/>
              <a:gdLst>
                <a:gd name="connsiteX0" fmla="*/ 9525 w 19050"/>
                <a:gd name="connsiteY0" fmla="*/ 114300 h 114299"/>
                <a:gd name="connsiteX1" fmla="*/ 19050 w 19050"/>
                <a:gd name="connsiteY1" fmla="*/ 104775 h 114299"/>
                <a:gd name="connsiteX2" fmla="*/ 19050 w 19050"/>
                <a:gd name="connsiteY2" fmla="*/ 9525 h 114299"/>
                <a:gd name="connsiteX3" fmla="*/ 9525 w 19050"/>
                <a:gd name="connsiteY3" fmla="*/ 0 h 114299"/>
                <a:gd name="connsiteX4" fmla="*/ 0 w 19050"/>
                <a:gd name="connsiteY4" fmla="*/ 9525 h 114299"/>
                <a:gd name="connsiteX5" fmla="*/ 0 w 19050"/>
                <a:gd name="connsiteY5" fmla="*/ 104775 h 114299"/>
                <a:gd name="connsiteX6" fmla="*/ 9525 w 19050"/>
                <a:gd name="connsiteY6" fmla="*/ 114300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299">
                  <a:moveTo>
                    <a:pt x="9525" y="114300"/>
                  </a:moveTo>
                  <a:cubicBezTo>
                    <a:pt x="14786" y="114300"/>
                    <a:pt x="19050" y="110036"/>
                    <a:pt x="19050" y="10477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04775"/>
                  </a:lnTo>
                  <a:cubicBezTo>
                    <a:pt x="0" y="110036"/>
                    <a:pt x="4264" y="114300"/>
                    <a:pt x="9525" y="114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E954D9-0738-452E-A49D-A11CB1ECBB01}"/>
                </a:ext>
              </a:extLst>
            </p:cNvPr>
            <p:cNvSpPr/>
            <p:nvPr/>
          </p:nvSpPr>
          <p:spPr>
            <a:xfrm>
              <a:off x="11159771" y="1745540"/>
              <a:ext cx="19050" cy="95250"/>
            </a:xfrm>
            <a:custGeom>
              <a:avLst/>
              <a:gdLst>
                <a:gd name="connsiteX0" fmla="*/ 9525 w 19050"/>
                <a:gd name="connsiteY0" fmla="*/ 95250 h 95250"/>
                <a:gd name="connsiteX1" fmla="*/ 19050 w 19050"/>
                <a:gd name="connsiteY1" fmla="*/ 85725 h 95250"/>
                <a:gd name="connsiteX2" fmla="*/ 19050 w 19050"/>
                <a:gd name="connsiteY2" fmla="*/ 9525 h 95250"/>
                <a:gd name="connsiteX3" fmla="*/ 9525 w 19050"/>
                <a:gd name="connsiteY3" fmla="*/ 0 h 95250"/>
                <a:gd name="connsiteX4" fmla="*/ 0 w 19050"/>
                <a:gd name="connsiteY4" fmla="*/ 9525 h 95250"/>
                <a:gd name="connsiteX5" fmla="*/ 0 w 19050"/>
                <a:gd name="connsiteY5" fmla="*/ 85725 h 95250"/>
                <a:gd name="connsiteX6" fmla="*/ 9525 w 19050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95250">
                  <a:moveTo>
                    <a:pt x="9525" y="95250"/>
                  </a:moveTo>
                  <a:cubicBezTo>
                    <a:pt x="14786" y="95250"/>
                    <a:pt x="19050" y="90986"/>
                    <a:pt x="19050" y="8572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85725"/>
                  </a:lnTo>
                  <a:cubicBezTo>
                    <a:pt x="0" y="90986"/>
                    <a:pt x="4264" y="95250"/>
                    <a:pt x="9525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C2AE56-13DE-475F-ADED-9D05580D6188}"/>
                </a:ext>
              </a:extLst>
            </p:cNvPr>
            <p:cNvSpPr/>
            <p:nvPr/>
          </p:nvSpPr>
          <p:spPr>
            <a:xfrm>
              <a:off x="11292864" y="1721307"/>
              <a:ext cx="31209" cy="74904"/>
            </a:xfrm>
            <a:custGeom>
              <a:avLst/>
              <a:gdLst>
                <a:gd name="connsiteX0" fmla="*/ 7503 w 31209"/>
                <a:gd name="connsiteY0" fmla="*/ 74683 h 74904"/>
                <a:gd name="connsiteX1" fmla="*/ 18840 w 31209"/>
                <a:gd name="connsiteY1" fmla="*/ 67410 h 74904"/>
                <a:gd name="connsiteX2" fmla="*/ 18842 w 31209"/>
                <a:gd name="connsiteY2" fmla="*/ 67402 h 74904"/>
                <a:gd name="connsiteX3" fmla="*/ 30990 w 31209"/>
                <a:gd name="connsiteY3" fmla="*/ 11556 h 74904"/>
                <a:gd name="connsiteX4" fmla="*/ 23705 w 31209"/>
                <a:gd name="connsiteY4" fmla="*/ 220 h 74904"/>
                <a:gd name="connsiteX5" fmla="*/ 12368 w 31209"/>
                <a:gd name="connsiteY5" fmla="*/ 7505 h 74904"/>
                <a:gd name="connsiteX6" fmla="*/ 220 w 31209"/>
                <a:gd name="connsiteY6" fmla="*/ 63351 h 74904"/>
                <a:gd name="connsiteX7" fmla="*/ 7503 w 31209"/>
                <a:gd name="connsiteY7" fmla="*/ 7468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9" h="74904">
                  <a:moveTo>
                    <a:pt x="7503" y="74683"/>
                  </a:moveTo>
                  <a:cubicBezTo>
                    <a:pt x="12642" y="75805"/>
                    <a:pt x="17718" y="72549"/>
                    <a:pt x="18840" y="67410"/>
                  </a:cubicBezTo>
                  <a:cubicBezTo>
                    <a:pt x="18841" y="67407"/>
                    <a:pt x="18841" y="67405"/>
                    <a:pt x="18842" y="67402"/>
                  </a:cubicBezTo>
                  <a:lnTo>
                    <a:pt x="30990" y="11556"/>
                  </a:lnTo>
                  <a:cubicBezTo>
                    <a:pt x="32108" y="6414"/>
                    <a:pt x="28847" y="1338"/>
                    <a:pt x="23705" y="220"/>
                  </a:cubicBezTo>
                  <a:cubicBezTo>
                    <a:pt x="18562" y="-899"/>
                    <a:pt x="13486" y="2363"/>
                    <a:pt x="12368" y="7505"/>
                  </a:cubicBezTo>
                  <a:lnTo>
                    <a:pt x="220" y="63351"/>
                  </a:lnTo>
                  <a:cubicBezTo>
                    <a:pt x="-899" y="68492"/>
                    <a:pt x="2362" y="73565"/>
                    <a:pt x="7503" y="746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E508BF-4DEA-45EB-9895-D42719DB0AA4}"/>
                </a:ext>
              </a:extLst>
            </p:cNvPr>
            <p:cNvSpPr/>
            <p:nvPr/>
          </p:nvSpPr>
          <p:spPr>
            <a:xfrm>
              <a:off x="11264541" y="1832998"/>
              <a:ext cx="35245" cy="93521"/>
            </a:xfrm>
            <a:custGeom>
              <a:avLst/>
              <a:gdLst>
                <a:gd name="connsiteX0" fmla="*/ 7512 w 35245"/>
                <a:gd name="connsiteY0" fmla="*/ 93300 h 93521"/>
                <a:gd name="connsiteX1" fmla="*/ 18836 w 35245"/>
                <a:gd name="connsiteY1" fmla="*/ 86036 h 93521"/>
                <a:gd name="connsiteX2" fmla="*/ 18841 w 35245"/>
                <a:gd name="connsiteY2" fmla="*/ 86015 h 93521"/>
                <a:gd name="connsiteX3" fmla="*/ 35026 w 35245"/>
                <a:gd name="connsiteY3" fmla="*/ 11554 h 93521"/>
                <a:gd name="connsiteX4" fmla="*/ 27739 w 35245"/>
                <a:gd name="connsiteY4" fmla="*/ 219 h 93521"/>
                <a:gd name="connsiteX5" fmla="*/ 16404 w 35245"/>
                <a:gd name="connsiteY5" fmla="*/ 7508 h 93521"/>
                <a:gd name="connsiteX6" fmla="*/ 219 w 35245"/>
                <a:gd name="connsiteY6" fmla="*/ 81968 h 93521"/>
                <a:gd name="connsiteX7" fmla="*/ 7505 w 35245"/>
                <a:gd name="connsiteY7" fmla="*/ 93298 h 93521"/>
                <a:gd name="connsiteX8" fmla="*/ 7512 w 35245"/>
                <a:gd name="connsiteY8" fmla="*/ 93300 h 9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5" h="93521">
                  <a:moveTo>
                    <a:pt x="7512" y="93300"/>
                  </a:moveTo>
                  <a:cubicBezTo>
                    <a:pt x="12645" y="94421"/>
                    <a:pt x="17715" y="91169"/>
                    <a:pt x="18836" y="86036"/>
                  </a:cubicBezTo>
                  <a:cubicBezTo>
                    <a:pt x="18838" y="86029"/>
                    <a:pt x="18839" y="86021"/>
                    <a:pt x="18841" y="86015"/>
                  </a:cubicBezTo>
                  <a:lnTo>
                    <a:pt x="35026" y="11554"/>
                  </a:lnTo>
                  <a:cubicBezTo>
                    <a:pt x="36144" y="6411"/>
                    <a:pt x="32880" y="1337"/>
                    <a:pt x="27739" y="219"/>
                  </a:cubicBezTo>
                  <a:cubicBezTo>
                    <a:pt x="22596" y="-898"/>
                    <a:pt x="17521" y="2365"/>
                    <a:pt x="16404" y="7508"/>
                  </a:cubicBezTo>
                  <a:lnTo>
                    <a:pt x="219" y="81968"/>
                  </a:lnTo>
                  <a:cubicBezTo>
                    <a:pt x="-898" y="87109"/>
                    <a:pt x="2364" y="92182"/>
                    <a:pt x="7505" y="93298"/>
                  </a:cubicBezTo>
                  <a:cubicBezTo>
                    <a:pt x="7507" y="93299"/>
                    <a:pt x="7510" y="93299"/>
                    <a:pt x="7512" y="93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1F4E13-64ED-42B8-8320-D9A7CC8D770D}"/>
                </a:ext>
              </a:extLst>
            </p:cNvPr>
            <p:cNvSpPr/>
            <p:nvPr/>
          </p:nvSpPr>
          <p:spPr>
            <a:xfrm>
              <a:off x="11359790" y="1794367"/>
              <a:ext cx="84020" cy="113097"/>
            </a:xfrm>
            <a:custGeom>
              <a:avLst/>
              <a:gdLst>
                <a:gd name="connsiteX0" fmla="*/ 9521 w 84020"/>
                <a:gd name="connsiteY0" fmla="*/ 113097 h 113097"/>
                <a:gd name="connsiteX1" fmla="*/ 17372 w 84020"/>
                <a:gd name="connsiteY1" fmla="*/ 108986 h 113097"/>
                <a:gd name="connsiteX2" fmla="*/ 82332 w 84020"/>
                <a:gd name="connsiteY2" fmla="*/ 14943 h 113097"/>
                <a:gd name="connsiteX3" fmla="*/ 79904 w 84020"/>
                <a:gd name="connsiteY3" fmla="*/ 1688 h 113097"/>
                <a:gd name="connsiteX4" fmla="*/ 66649 w 84020"/>
                <a:gd name="connsiteY4" fmla="*/ 4116 h 113097"/>
                <a:gd name="connsiteX5" fmla="*/ 1689 w 84020"/>
                <a:gd name="connsiteY5" fmla="*/ 98159 h 113097"/>
                <a:gd name="connsiteX6" fmla="*/ 4113 w 84020"/>
                <a:gd name="connsiteY6" fmla="*/ 111410 h 113097"/>
                <a:gd name="connsiteX7" fmla="*/ 9520 w 84020"/>
                <a:gd name="connsiteY7" fmla="*/ 113097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0" h="113097">
                  <a:moveTo>
                    <a:pt x="9521" y="113097"/>
                  </a:moveTo>
                  <a:cubicBezTo>
                    <a:pt x="12655" y="113102"/>
                    <a:pt x="15590" y="111565"/>
                    <a:pt x="17372" y="108986"/>
                  </a:cubicBezTo>
                  <a:lnTo>
                    <a:pt x="82332" y="14943"/>
                  </a:lnTo>
                  <a:cubicBezTo>
                    <a:pt x="85322" y="10612"/>
                    <a:pt x="84235" y="4678"/>
                    <a:pt x="79904" y="1688"/>
                  </a:cubicBezTo>
                  <a:cubicBezTo>
                    <a:pt x="75573" y="-1302"/>
                    <a:pt x="69639" y="-215"/>
                    <a:pt x="66649" y="4116"/>
                  </a:cubicBezTo>
                  <a:lnTo>
                    <a:pt x="1689" y="98159"/>
                  </a:lnTo>
                  <a:cubicBezTo>
                    <a:pt x="-1301" y="102487"/>
                    <a:pt x="-215" y="108421"/>
                    <a:pt x="4113" y="111410"/>
                  </a:cubicBezTo>
                  <a:cubicBezTo>
                    <a:pt x="5702" y="112508"/>
                    <a:pt x="7588" y="113096"/>
                    <a:pt x="9520" y="113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6626AE-6405-4679-8CF1-A956E1B142C4}"/>
                </a:ext>
              </a:extLst>
            </p:cNvPr>
            <p:cNvSpPr/>
            <p:nvPr/>
          </p:nvSpPr>
          <p:spPr>
            <a:xfrm>
              <a:off x="11034759" y="1814382"/>
              <a:ext cx="39291" cy="112136"/>
            </a:xfrm>
            <a:custGeom>
              <a:avLst/>
              <a:gdLst>
                <a:gd name="connsiteX0" fmla="*/ 219 w 39291"/>
                <a:gd name="connsiteY0" fmla="*/ 11554 h 112136"/>
                <a:gd name="connsiteX1" fmla="*/ 20451 w 39291"/>
                <a:gd name="connsiteY1" fmla="*/ 104629 h 112136"/>
                <a:gd name="connsiteX2" fmla="*/ 31785 w 39291"/>
                <a:gd name="connsiteY2" fmla="*/ 111917 h 112136"/>
                <a:gd name="connsiteX3" fmla="*/ 39073 w 39291"/>
                <a:gd name="connsiteY3" fmla="*/ 100583 h 112136"/>
                <a:gd name="connsiteX4" fmla="*/ 18842 w 39291"/>
                <a:gd name="connsiteY4" fmla="*/ 7508 h 112136"/>
                <a:gd name="connsiteX5" fmla="*/ 7508 w 39291"/>
                <a:gd name="connsiteY5" fmla="*/ 219 h 112136"/>
                <a:gd name="connsiteX6" fmla="*/ 219 w 39291"/>
                <a:gd name="connsiteY6" fmla="*/ 11554 h 1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1" h="112136">
                  <a:moveTo>
                    <a:pt x="219" y="11554"/>
                  </a:moveTo>
                  <a:lnTo>
                    <a:pt x="20451" y="104629"/>
                  </a:lnTo>
                  <a:cubicBezTo>
                    <a:pt x="21569" y="109772"/>
                    <a:pt x="26643" y="113034"/>
                    <a:pt x="31785" y="111917"/>
                  </a:cubicBezTo>
                  <a:cubicBezTo>
                    <a:pt x="36928" y="110800"/>
                    <a:pt x="40190" y="105726"/>
                    <a:pt x="39073" y="100583"/>
                  </a:cubicBezTo>
                  <a:lnTo>
                    <a:pt x="18842" y="7508"/>
                  </a:lnTo>
                  <a:cubicBezTo>
                    <a:pt x="17724" y="2365"/>
                    <a:pt x="12649" y="-898"/>
                    <a:pt x="7508" y="219"/>
                  </a:cubicBezTo>
                  <a:cubicBezTo>
                    <a:pt x="2365" y="1337"/>
                    <a:pt x="-898" y="6411"/>
                    <a:pt x="219" y="115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D72728-AD99-4E74-A1C5-EF2F3774CB57}"/>
                </a:ext>
              </a:extLst>
            </p:cNvPr>
            <p:cNvSpPr/>
            <p:nvPr/>
          </p:nvSpPr>
          <p:spPr>
            <a:xfrm>
              <a:off x="11014517" y="1721307"/>
              <a:ext cx="27163" cy="56291"/>
            </a:xfrm>
            <a:custGeom>
              <a:avLst/>
              <a:gdLst>
                <a:gd name="connsiteX0" fmla="*/ 8322 w 27163"/>
                <a:gd name="connsiteY0" fmla="*/ 48787 h 56291"/>
                <a:gd name="connsiteX1" fmla="*/ 19658 w 27163"/>
                <a:gd name="connsiteY1" fmla="*/ 56072 h 56291"/>
                <a:gd name="connsiteX2" fmla="*/ 26944 w 27163"/>
                <a:gd name="connsiteY2" fmla="*/ 44736 h 56291"/>
                <a:gd name="connsiteX3" fmla="*/ 18842 w 27163"/>
                <a:gd name="connsiteY3" fmla="*/ 7505 h 56291"/>
                <a:gd name="connsiteX4" fmla="*/ 7505 w 27163"/>
                <a:gd name="connsiteY4" fmla="*/ 220 h 56291"/>
                <a:gd name="connsiteX5" fmla="*/ 220 w 27163"/>
                <a:gd name="connsiteY5" fmla="*/ 11556 h 5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" h="56291">
                  <a:moveTo>
                    <a:pt x="8322" y="48787"/>
                  </a:moveTo>
                  <a:cubicBezTo>
                    <a:pt x="9440" y="53929"/>
                    <a:pt x="14516" y="57191"/>
                    <a:pt x="19658" y="56072"/>
                  </a:cubicBezTo>
                  <a:cubicBezTo>
                    <a:pt x="24801" y="54954"/>
                    <a:pt x="28062" y="49878"/>
                    <a:pt x="26944" y="44736"/>
                  </a:cubicBezTo>
                  <a:lnTo>
                    <a:pt x="18842" y="7505"/>
                  </a:lnTo>
                  <a:cubicBezTo>
                    <a:pt x="17724" y="2363"/>
                    <a:pt x="12648" y="-899"/>
                    <a:pt x="7505" y="220"/>
                  </a:cubicBezTo>
                  <a:cubicBezTo>
                    <a:pt x="2363" y="1338"/>
                    <a:pt x="-899" y="6414"/>
                    <a:pt x="220" y="115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C65611-9695-4E22-93B9-AF3753C70009}"/>
                </a:ext>
              </a:extLst>
            </p:cNvPr>
            <p:cNvSpPr/>
            <p:nvPr/>
          </p:nvSpPr>
          <p:spPr>
            <a:xfrm>
              <a:off x="10894781" y="1794369"/>
              <a:ext cx="84014" cy="113099"/>
            </a:xfrm>
            <a:custGeom>
              <a:avLst/>
              <a:gdLst>
                <a:gd name="connsiteX0" fmla="*/ 4112 w 84014"/>
                <a:gd name="connsiteY0" fmla="*/ 1691 h 113099"/>
                <a:gd name="connsiteX1" fmla="*/ 1684 w 84014"/>
                <a:gd name="connsiteY1" fmla="*/ 14941 h 113099"/>
                <a:gd name="connsiteX2" fmla="*/ 66645 w 84014"/>
                <a:gd name="connsiteY2" fmla="*/ 108984 h 113099"/>
                <a:gd name="connsiteX3" fmla="*/ 79899 w 84014"/>
                <a:gd name="connsiteY3" fmla="*/ 111412 h 113099"/>
                <a:gd name="connsiteX4" fmla="*/ 82327 w 84014"/>
                <a:gd name="connsiteY4" fmla="*/ 98157 h 113099"/>
                <a:gd name="connsiteX5" fmla="*/ 17366 w 84014"/>
                <a:gd name="connsiteY5" fmla="*/ 4114 h 113099"/>
                <a:gd name="connsiteX6" fmla="*/ 4116 w 84014"/>
                <a:gd name="connsiteY6" fmla="*/ 1688 h 113099"/>
                <a:gd name="connsiteX7" fmla="*/ 4112 w 84014"/>
                <a:gd name="connsiteY7" fmla="*/ 1691 h 1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4" h="113099">
                  <a:moveTo>
                    <a:pt x="4112" y="1691"/>
                  </a:moveTo>
                  <a:cubicBezTo>
                    <a:pt x="-213" y="4682"/>
                    <a:pt x="-1300" y="10611"/>
                    <a:pt x="1684" y="14941"/>
                  </a:cubicBezTo>
                  <a:lnTo>
                    <a:pt x="66645" y="108984"/>
                  </a:lnTo>
                  <a:cubicBezTo>
                    <a:pt x="69635" y="113314"/>
                    <a:pt x="75569" y="114401"/>
                    <a:pt x="79899" y="111412"/>
                  </a:cubicBezTo>
                  <a:cubicBezTo>
                    <a:pt x="84230" y="108422"/>
                    <a:pt x="85316" y="102487"/>
                    <a:pt x="82327" y="98157"/>
                  </a:cubicBezTo>
                  <a:lnTo>
                    <a:pt x="17366" y="4114"/>
                  </a:lnTo>
                  <a:cubicBezTo>
                    <a:pt x="14377" y="-215"/>
                    <a:pt x="8445" y="-1301"/>
                    <a:pt x="4116" y="1688"/>
                  </a:cubicBezTo>
                  <a:cubicBezTo>
                    <a:pt x="4115" y="1689"/>
                    <a:pt x="4113" y="1690"/>
                    <a:pt x="4112" y="16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98E01-DE48-49F4-8684-A4A7DDA655B8}"/>
              </a:ext>
            </a:extLst>
          </p:cNvPr>
          <p:cNvGrpSpPr/>
          <p:nvPr/>
        </p:nvGrpSpPr>
        <p:grpSpPr>
          <a:xfrm>
            <a:off x="10849910" y="5993451"/>
            <a:ext cx="804960" cy="481738"/>
            <a:chOff x="2304789" y="1467633"/>
            <a:chExt cx="5536504" cy="3419599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59F94B5-B325-426D-8D82-A304173FF082}"/>
                </a:ext>
              </a:extLst>
            </p:cNvPr>
            <p:cNvSpPr/>
            <p:nvPr/>
          </p:nvSpPr>
          <p:spPr>
            <a:xfrm>
              <a:off x="2304789" y="1503123"/>
              <a:ext cx="958993" cy="826718"/>
            </a:xfrm>
            <a:prstGeom prst="triangle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B92CF-9A9A-47B2-95E8-9A86150DFE1C}"/>
                </a:ext>
              </a:extLst>
            </p:cNvPr>
            <p:cNvSpPr/>
            <p:nvPr/>
          </p:nvSpPr>
          <p:spPr>
            <a:xfrm>
              <a:off x="2304789" y="2329841"/>
              <a:ext cx="958993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D62FDFE-DA92-4552-B465-8FB25F47B314}"/>
                </a:ext>
              </a:extLst>
            </p:cNvPr>
            <p:cNvSpPr/>
            <p:nvPr/>
          </p:nvSpPr>
          <p:spPr>
            <a:xfrm>
              <a:off x="2784285" y="1467633"/>
              <a:ext cx="5057008" cy="862208"/>
            </a:xfrm>
            <a:custGeom>
              <a:avLst/>
              <a:gdLst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0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475989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12526 h 862208"/>
                <a:gd name="connsiteX1" fmla="*/ 4480811 w 5057008"/>
                <a:gd name="connsiteY1" fmla="*/ 0 h 862208"/>
                <a:gd name="connsiteX2" fmla="*/ 5057008 w 5057008"/>
                <a:gd name="connsiteY2" fmla="*/ 862208 h 862208"/>
                <a:gd name="connsiteX3" fmla="*/ 475989 w 5057008"/>
                <a:gd name="connsiteY3" fmla="*/ 862208 h 862208"/>
                <a:gd name="connsiteX4" fmla="*/ 0 w 5057008"/>
                <a:gd name="connsiteY4" fmla="*/ 12526 h 86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7008" h="862208">
                  <a:moveTo>
                    <a:pt x="0" y="12526"/>
                  </a:moveTo>
                  <a:lnTo>
                    <a:pt x="4480811" y="0"/>
                  </a:lnTo>
                  <a:lnTo>
                    <a:pt x="5057008" y="862208"/>
                  </a:lnTo>
                  <a:lnTo>
                    <a:pt x="475989" y="862208"/>
                  </a:lnTo>
                  <a:lnTo>
                    <a:pt x="0" y="12526"/>
                  </a:lnTo>
                  <a:close/>
                </a:path>
              </a:pathLst>
            </a:cu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4135C8-7DDD-4515-A328-77E4F5572AC7}"/>
                </a:ext>
              </a:extLst>
            </p:cNvPr>
            <p:cNvSpPr/>
            <p:nvPr/>
          </p:nvSpPr>
          <p:spPr>
            <a:xfrm>
              <a:off x="3285411" y="2329841"/>
              <a:ext cx="4555882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F93E9-3A01-4D44-8B2E-1052D2EDCEC5}"/>
                </a:ext>
              </a:extLst>
            </p:cNvPr>
            <p:cNvCxnSpPr>
              <a:cxnSpLocks/>
              <a:stCxn id="32" idx="3"/>
              <a:endCxn id="34" idx="3"/>
            </p:cNvCxnSpPr>
            <p:nvPr/>
          </p:nvCxnSpPr>
          <p:spPr>
            <a:xfrm>
              <a:off x="3263782" y="3607496"/>
              <a:ext cx="4577511" cy="0"/>
            </a:xfrm>
            <a:prstGeom prst="line">
              <a:avLst/>
            </a:prstGeom>
            <a:ln w="19050">
              <a:solidFill>
                <a:srgbClr val="36AF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E6229F-D9CB-4B2C-BDF3-AA6B6F2C8685}"/>
                </a:ext>
              </a:extLst>
            </p:cNvPr>
            <p:cNvSpPr/>
            <p:nvPr/>
          </p:nvSpPr>
          <p:spPr>
            <a:xfrm>
              <a:off x="5160723" y="2329841"/>
              <a:ext cx="935277" cy="2555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C0FCA-8183-46F9-B056-ED386813E411}"/>
                </a:ext>
              </a:extLst>
            </p:cNvPr>
            <p:cNvSpPr/>
            <p:nvPr/>
          </p:nvSpPr>
          <p:spPr>
            <a:xfrm>
              <a:off x="4597052" y="2843408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C01DA1-11D9-441F-9548-FB4A4E2367B2}"/>
                </a:ext>
              </a:extLst>
            </p:cNvPr>
            <p:cNvSpPr/>
            <p:nvPr/>
          </p:nvSpPr>
          <p:spPr>
            <a:xfrm>
              <a:off x="3439146" y="284340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9B6036-7802-4008-8181-156F0F3B83F3}"/>
                </a:ext>
              </a:extLst>
            </p:cNvPr>
            <p:cNvSpPr/>
            <p:nvPr/>
          </p:nvSpPr>
          <p:spPr>
            <a:xfrm>
              <a:off x="4022274" y="284131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EFA852-B42B-4BC7-91E3-293EAF5202EF}"/>
                </a:ext>
              </a:extLst>
            </p:cNvPr>
            <p:cNvSpPr/>
            <p:nvPr/>
          </p:nvSpPr>
          <p:spPr>
            <a:xfrm>
              <a:off x="4597052" y="4123152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B3FE05-F081-4605-B8EA-52D494DE960C}"/>
                </a:ext>
              </a:extLst>
            </p:cNvPr>
            <p:cNvSpPr/>
            <p:nvPr/>
          </p:nvSpPr>
          <p:spPr>
            <a:xfrm>
              <a:off x="3439146" y="4123144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CB0C12-CC53-47A4-BFBF-721811ACBE90}"/>
                </a:ext>
              </a:extLst>
            </p:cNvPr>
            <p:cNvSpPr/>
            <p:nvPr/>
          </p:nvSpPr>
          <p:spPr>
            <a:xfrm>
              <a:off x="4022274" y="4121055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69C410-B656-4FEC-B085-A83B23224B87}"/>
                </a:ext>
              </a:extLst>
            </p:cNvPr>
            <p:cNvSpPr/>
            <p:nvPr/>
          </p:nvSpPr>
          <p:spPr>
            <a:xfrm>
              <a:off x="6225436" y="2829840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45A06B-F6BA-4289-9B98-865AA383F38F}"/>
                </a:ext>
              </a:extLst>
            </p:cNvPr>
            <p:cNvSpPr/>
            <p:nvPr/>
          </p:nvSpPr>
          <p:spPr>
            <a:xfrm>
              <a:off x="6690318" y="2841327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3D0408-F2F3-4377-9ECA-5D72A219FEFA}"/>
                </a:ext>
              </a:extLst>
            </p:cNvPr>
            <p:cNvSpPr/>
            <p:nvPr/>
          </p:nvSpPr>
          <p:spPr>
            <a:xfrm>
              <a:off x="7273446" y="2839238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A9376-1FCD-4D8D-9816-0B1379EE8985}"/>
                </a:ext>
              </a:extLst>
            </p:cNvPr>
            <p:cNvSpPr/>
            <p:nvPr/>
          </p:nvSpPr>
          <p:spPr>
            <a:xfrm>
              <a:off x="6225436" y="4095993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3EC8F-4996-46DB-85C0-61B457552561}"/>
                </a:ext>
              </a:extLst>
            </p:cNvPr>
            <p:cNvSpPr/>
            <p:nvPr/>
          </p:nvSpPr>
          <p:spPr>
            <a:xfrm>
              <a:off x="6690318" y="410748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4DB49-286B-451B-B4A9-6304FBDE5ADE}"/>
                </a:ext>
              </a:extLst>
            </p:cNvPr>
            <p:cNvSpPr/>
            <p:nvPr/>
          </p:nvSpPr>
          <p:spPr>
            <a:xfrm>
              <a:off x="7273446" y="410539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Freeform 304">
            <a:extLst>
              <a:ext uri="{FF2B5EF4-FFF2-40B4-BE49-F238E27FC236}">
                <a16:creationId xmlns:a16="http://schemas.microsoft.com/office/drawing/2014/main" id="{F2E3A394-4DEA-4501-B3D5-B022A41DF64A}"/>
              </a:ext>
            </a:extLst>
          </p:cNvPr>
          <p:cNvSpPr/>
          <p:nvPr/>
        </p:nvSpPr>
        <p:spPr>
          <a:xfrm>
            <a:off x="11012646" y="3972363"/>
            <a:ext cx="594298" cy="63978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FB8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45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01B12A-6FA4-4B60-81FB-E6C6E2B0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19225" r="35943" b="5324"/>
          <a:stretch/>
        </p:blipFill>
        <p:spPr>
          <a:xfrm>
            <a:off x="4868332" y="1192696"/>
            <a:ext cx="1931672" cy="5341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36585-C55B-4A48-BFBE-0B6BE1AC6FAF}"/>
              </a:ext>
            </a:extLst>
          </p:cNvPr>
          <p:cNvSpPr txBox="1"/>
          <p:nvPr/>
        </p:nvSpPr>
        <p:spPr>
          <a:xfrm>
            <a:off x="159667" y="1192696"/>
            <a:ext cx="509120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C3154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(1) Chuyển giao nhiệm vụ: </a:t>
            </a: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D3FA2-61FF-4A3C-A729-86B06ECF1D19}"/>
              </a:ext>
            </a:extLst>
          </p:cNvPr>
          <p:cNvSpPr txBox="1"/>
          <p:nvPr/>
        </p:nvSpPr>
        <p:spPr>
          <a:xfrm>
            <a:off x="6463960" y="1611616"/>
            <a:ext cx="5728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(2)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vụ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24918E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HS đọc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thực hiện yêu cầu.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273968" y="4872489"/>
            <a:ext cx="4826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(3) B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áo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cáo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: </a:t>
            </a:r>
            <a:r>
              <a:rPr lang="en-US" dirty="0">
                <a:latin typeface="+mj-lt"/>
              </a:rPr>
              <a:t>- 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E1168-353E-4AAA-8CEB-1901EEA9174C}"/>
              </a:ext>
            </a:extLst>
          </p:cNvPr>
          <p:cNvSpPr txBox="1"/>
          <p:nvPr/>
        </p:nvSpPr>
        <p:spPr>
          <a:xfrm>
            <a:off x="6653184" y="4496286"/>
            <a:ext cx="55721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2D677C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(4) Đánh giá: </a:t>
            </a:r>
          </a:p>
          <a:p>
            <a:r>
              <a:rPr lang="vi-VN" dirty="0">
                <a:latin typeface="+mj-lt"/>
              </a:rPr>
              <a:t>+ GV đánh giá,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394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op sign&#10;&#10;Description automatically generated with low confidence">
            <a:extLst>
              <a:ext uri="{FF2B5EF4-FFF2-40B4-BE49-F238E27FC236}">
                <a16:creationId xmlns:a16="http://schemas.microsoft.com/office/drawing/2014/main" id="{B96FFEF1-6FD0-4E4C-8E18-CD672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13" r="24420" b="17923"/>
          <a:stretch/>
        </p:blipFill>
        <p:spPr>
          <a:xfrm>
            <a:off x="157951" y="1175543"/>
            <a:ext cx="4510905" cy="487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DBE9B-1562-4B68-83BE-D17B46C65D45}"/>
              </a:ext>
            </a:extLst>
          </p:cNvPr>
          <p:cNvSpPr txBox="1"/>
          <p:nvPr/>
        </p:nvSpPr>
        <p:spPr>
          <a:xfrm>
            <a:off x="3872080" y="1227465"/>
            <a:ext cx="64298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65B89-5E7F-44B2-8B57-6B16A10BCB52}"/>
              </a:ext>
            </a:extLst>
          </p:cNvPr>
          <p:cNvSpPr txBox="1"/>
          <p:nvPr/>
        </p:nvSpPr>
        <p:spPr>
          <a:xfrm>
            <a:off x="3903214" y="3384793"/>
            <a:ext cx="63457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dung: 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5303-BB19-4E0C-9DB1-14A078B225D2}"/>
              </a:ext>
            </a:extLst>
          </p:cNvPr>
          <p:cNvSpPr txBox="1"/>
          <p:nvPr/>
        </p:nvSpPr>
        <p:spPr>
          <a:xfrm>
            <a:off x="3318733" y="5268357"/>
            <a:ext cx="74483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3820B-2B07-4834-9AA9-4A8C8803EBC5}"/>
              </a:ext>
            </a:extLst>
          </p:cNvPr>
          <p:cNvSpPr/>
          <p:nvPr/>
        </p:nvSpPr>
        <p:spPr>
          <a:xfrm>
            <a:off x="-21772" y="-62351"/>
            <a:ext cx="12192000" cy="1195353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8B90D3-6BC7-4E22-A611-218CA40B0A28}"/>
              </a:ext>
            </a:extLst>
          </p:cNvPr>
          <p:cNvSpPr txBox="1">
            <a:spLocks/>
          </p:cNvSpPr>
          <p:nvPr/>
        </p:nvSpPr>
        <p:spPr>
          <a:xfrm>
            <a:off x="157951" y="29617"/>
            <a:ext cx="11804200" cy="1032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aphic 6" descr="Storytelling outline">
            <a:extLst>
              <a:ext uri="{FF2B5EF4-FFF2-40B4-BE49-F238E27FC236}">
                <a16:creationId xmlns:a16="http://schemas.microsoft.com/office/drawing/2014/main" id="{B1441494-997E-477D-A45A-221388C7633D}"/>
              </a:ext>
            </a:extLst>
          </p:cNvPr>
          <p:cNvGrpSpPr/>
          <p:nvPr/>
        </p:nvGrpSpPr>
        <p:grpSpPr>
          <a:xfrm>
            <a:off x="11057363" y="1672763"/>
            <a:ext cx="669045" cy="714971"/>
            <a:chOff x="10758410" y="1640765"/>
            <a:chExt cx="810935" cy="857253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02F0F4-D6EC-4EB2-989C-8F7B3FB8727D}"/>
                </a:ext>
              </a:extLst>
            </p:cNvPr>
            <p:cNvSpPr/>
            <p:nvPr/>
          </p:nvSpPr>
          <p:spPr>
            <a:xfrm>
              <a:off x="10770140" y="1974118"/>
              <a:ext cx="798309" cy="523900"/>
            </a:xfrm>
            <a:custGeom>
              <a:avLst/>
              <a:gdLst>
                <a:gd name="connsiteX0" fmla="*/ 752797 w 798309"/>
                <a:gd name="connsiteY0" fmla="*/ 101394 h 523900"/>
                <a:gd name="connsiteX1" fmla="*/ 752657 w 798309"/>
                <a:gd name="connsiteY1" fmla="*/ 101394 h 523900"/>
                <a:gd name="connsiteX2" fmla="*/ 728057 w 798309"/>
                <a:gd name="connsiteY2" fmla="*/ 102169 h 523900"/>
                <a:gd name="connsiteX3" fmla="*/ 724529 w 798309"/>
                <a:gd name="connsiteY3" fmla="*/ 64474 h 523900"/>
                <a:gd name="connsiteX4" fmla="*/ 714460 w 798309"/>
                <a:gd name="connsiteY4" fmla="*/ 64220 h 523900"/>
                <a:gd name="connsiteX5" fmla="*/ 685732 w 798309"/>
                <a:gd name="connsiteY5" fmla="*/ 65609 h 523900"/>
                <a:gd name="connsiteX6" fmla="*/ 680286 w 798309"/>
                <a:gd name="connsiteY6" fmla="*/ 2504 h 523900"/>
                <a:gd name="connsiteX7" fmla="*/ 643767 w 798309"/>
                <a:gd name="connsiteY7" fmla="*/ 18 h 523900"/>
                <a:gd name="connsiteX8" fmla="*/ 401147 w 798309"/>
                <a:gd name="connsiteY8" fmla="*/ 104793 h 523900"/>
                <a:gd name="connsiteX9" fmla="*/ 397168 w 798309"/>
                <a:gd name="connsiteY9" fmla="*/ 104793 h 523900"/>
                <a:gd name="connsiteX10" fmla="*/ 154546 w 798309"/>
                <a:gd name="connsiteY10" fmla="*/ 18 h 523900"/>
                <a:gd name="connsiteX11" fmla="*/ 118027 w 798309"/>
                <a:gd name="connsiteY11" fmla="*/ 2504 h 523900"/>
                <a:gd name="connsiteX12" fmla="*/ 112582 w 798309"/>
                <a:gd name="connsiteY12" fmla="*/ 65605 h 523900"/>
                <a:gd name="connsiteX13" fmla="*/ 83856 w 798309"/>
                <a:gd name="connsiteY13" fmla="*/ 64216 h 523900"/>
                <a:gd name="connsiteX14" fmla="*/ 73786 w 798309"/>
                <a:gd name="connsiteY14" fmla="*/ 64470 h 523900"/>
                <a:gd name="connsiteX15" fmla="*/ 70262 w 798309"/>
                <a:gd name="connsiteY15" fmla="*/ 102165 h 523900"/>
                <a:gd name="connsiteX16" fmla="*/ 45661 w 798309"/>
                <a:gd name="connsiteY16" fmla="*/ 101391 h 523900"/>
                <a:gd name="connsiteX17" fmla="*/ 45520 w 798309"/>
                <a:gd name="connsiteY17" fmla="*/ 101391 h 523900"/>
                <a:gd name="connsiteX18" fmla="*/ 27464 w 798309"/>
                <a:gd name="connsiteY18" fmla="*/ 117852 h 523900"/>
                <a:gd name="connsiteX19" fmla="*/ 84 w 798309"/>
                <a:gd name="connsiteY19" fmla="*/ 413483 h 523900"/>
                <a:gd name="connsiteX20" fmla="*/ 16434 w 798309"/>
                <a:gd name="connsiteY20" fmla="*/ 433305 h 523900"/>
                <a:gd name="connsiteX21" fmla="*/ 18155 w 798309"/>
                <a:gd name="connsiteY21" fmla="*/ 433388 h 523900"/>
                <a:gd name="connsiteX22" fmla="*/ 18751 w 798309"/>
                <a:gd name="connsiteY22" fmla="*/ 433380 h 523900"/>
                <a:gd name="connsiteX23" fmla="*/ 38167 w 798309"/>
                <a:gd name="connsiteY23" fmla="*/ 433080 h 523900"/>
                <a:gd name="connsiteX24" fmla="*/ 356664 w 798309"/>
                <a:gd name="connsiteY24" fmla="*/ 517757 h 523900"/>
                <a:gd name="connsiteX25" fmla="*/ 376801 w 798309"/>
                <a:gd name="connsiteY25" fmla="*/ 523901 h 523900"/>
                <a:gd name="connsiteX26" fmla="*/ 421998 w 798309"/>
                <a:gd name="connsiteY26" fmla="*/ 523901 h 523900"/>
                <a:gd name="connsiteX27" fmla="*/ 441414 w 798309"/>
                <a:gd name="connsiteY27" fmla="*/ 518222 h 523900"/>
                <a:gd name="connsiteX28" fmla="*/ 761578 w 798309"/>
                <a:gd name="connsiteY28" fmla="*/ 433083 h 523900"/>
                <a:gd name="connsiteX29" fmla="*/ 779534 w 798309"/>
                <a:gd name="connsiteY29" fmla="*/ 433358 h 523900"/>
                <a:gd name="connsiteX30" fmla="*/ 780049 w 798309"/>
                <a:gd name="connsiteY30" fmla="*/ 433366 h 523900"/>
                <a:gd name="connsiteX31" fmla="*/ 798310 w 798309"/>
                <a:gd name="connsiteY31" fmla="*/ 415191 h 523900"/>
                <a:gd name="connsiteX32" fmla="*/ 798232 w 798309"/>
                <a:gd name="connsiteY32" fmla="*/ 413459 h 523900"/>
                <a:gd name="connsiteX33" fmla="*/ 770848 w 798309"/>
                <a:gd name="connsiteY33" fmla="*/ 117852 h 523900"/>
                <a:gd name="connsiteX34" fmla="*/ 752797 w 798309"/>
                <a:gd name="connsiteY34" fmla="*/ 101394 h 523900"/>
                <a:gd name="connsiteX35" fmla="*/ 367075 w 798309"/>
                <a:gd name="connsiteY35" fmla="*/ 501804 h 523900"/>
                <a:gd name="connsiteX36" fmla="*/ 38163 w 798309"/>
                <a:gd name="connsiteY36" fmla="*/ 414032 h 523900"/>
                <a:gd name="connsiteX37" fmla="*/ 19139 w 798309"/>
                <a:gd name="connsiteY37" fmla="*/ 414311 h 523900"/>
                <a:gd name="connsiteX38" fmla="*/ 46355 w 798309"/>
                <a:gd name="connsiteY38" fmla="*/ 120452 h 523900"/>
                <a:gd name="connsiteX39" fmla="*/ 68478 w 798309"/>
                <a:gd name="connsiteY39" fmla="*/ 121170 h 523900"/>
                <a:gd name="connsiteX40" fmla="*/ 42986 w 798309"/>
                <a:gd name="connsiteY40" fmla="*/ 393496 h 523900"/>
                <a:gd name="connsiteX41" fmla="*/ 51749 w 798309"/>
                <a:gd name="connsiteY41" fmla="*/ 393339 h 523900"/>
                <a:gd name="connsiteX42" fmla="*/ 367465 w 798309"/>
                <a:gd name="connsiteY42" fmla="*/ 501163 h 523900"/>
                <a:gd name="connsiteX43" fmla="*/ 370144 w 798309"/>
                <a:gd name="connsiteY43" fmla="*/ 503270 h 523900"/>
                <a:gd name="connsiteX44" fmla="*/ 367075 w 798309"/>
                <a:gd name="connsiteY44" fmla="*/ 501804 h 523900"/>
                <a:gd name="connsiteX45" fmla="*/ 389475 w 798309"/>
                <a:gd name="connsiteY45" fmla="*/ 494424 h 523900"/>
                <a:gd name="connsiteX46" fmla="*/ 63900 w 798309"/>
                <a:gd name="connsiteY46" fmla="*/ 374478 h 523900"/>
                <a:gd name="connsiteX47" fmla="*/ 91150 w 798309"/>
                <a:gd name="connsiteY47" fmla="*/ 83371 h 523900"/>
                <a:gd name="connsiteX48" fmla="*/ 110950 w 798309"/>
                <a:gd name="connsiteY48" fmla="*/ 84531 h 523900"/>
                <a:gd name="connsiteX49" fmla="*/ 88411 w 798309"/>
                <a:gd name="connsiteY49" fmla="*/ 345738 h 523900"/>
                <a:gd name="connsiteX50" fmla="*/ 389630 w 798309"/>
                <a:gd name="connsiteY50" fmla="*/ 491699 h 523900"/>
                <a:gd name="connsiteX51" fmla="*/ 389630 w 798309"/>
                <a:gd name="connsiteY51" fmla="*/ 494349 h 523900"/>
                <a:gd name="connsiteX52" fmla="*/ 389475 w 798309"/>
                <a:gd name="connsiteY52" fmla="*/ 494422 h 523900"/>
                <a:gd name="connsiteX53" fmla="*/ 389475 w 798309"/>
                <a:gd name="connsiteY53" fmla="*/ 465380 h 523900"/>
                <a:gd name="connsiteX54" fmla="*/ 108914 w 798309"/>
                <a:gd name="connsiteY54" fmla="*/ 329734 h 523900"/>
                <a:gd name="connsiteX55" fmla="*/ 135665 w 798309"/>
                <a:gd name="connsiteY55" fmla="*/ 19722 h 523900"/>
                <a:gd name="connsiteX56" fmla="*/ 154548 w 798309"/>
                <a:gd name="connsiteY56" fmla="*/ 19074 h 523900"/>
                <a:gd name="connsiteX57" fmla="*/ 385326 w 798309"/>
                <a:gd name="connsiteY57" fmla="*/ 119868 h 523900"/>
                <a:gd name="connsiteX58" fmla="*/ 389630 w 798309"/>
                <a:gd name="connsiteY58" fmla="*/ 124414 h 523900"/>
                <a:gd name="connsiteX59" fmla="*/ 389630 w 798309"/>
                <a:gd name="connsiteY59" fmla="*/ 465314 h 523900"/>
                <a:gd name="connsiteX60" fmla="*/ 389473 w 798309"/>
                <a:gd name="connsiteY60" fmla="*/ 465378 h 523900"/>
                <a:gd name="connsiteX61" fmla="*/ 408680 w 798309"/>
                <a:gd name="connsiteY61" fmla="*/ 124424 h 523900"/>
                <a:gd name="connsiteX62" fmla="*/ 412989 w 798309"/>
                <a:gd name="connsiteY62" fmla="*/ 119873 h 523900"/>
                <a:gd name="connsiteX63" fmla="*/ 643769 w 798309"/>
                <a:gd name="connsiteY63" fmla="*/ 19072 h 523900"/>
                <a:gd name="connsiteX64" fmla="*/ 662650 w 798309"/>
                <a:gd name="connsiteY64" fmla="*/ 19720 h 523900"/>
                <a:gd name="connsiteX65" fmla="*/ 689401 w 798309"/>
                <a:gd name="connsiteY65" fmla="*/ 329733 h 523900"/>
                <a:gd name="connsiteX66" fmla="*/ 408837 w 798309"/>
                <a:gd name="connsiteY66" fmla="*/ 465378 h 523900"/>
                <a:gd name="connsiteX67" fmla="*/ 408680 w 798309"/>
                <a:gd name="connsiteY67" fmla="*/ 465310 h 523900"/>
                <a:gd name="connsiteX68" fmla="*/ 408680 w 798309"/>
                <a:gd name="connsiteY68" fmla="*/ 494354 h 523900"/>
                <a:gd name="connsiteX69" fmla="*/ 408680 w 798309"/>
                <a:gd name="connsiteY69" fmla="*/ 491704 h 523900"/>
                <a:gd name="connsiteX70" fmla="*/ 709904 w 798309"/>
                <a:gd name="connsiteY70" fmla="*/ 345743 h 523900"/>
                <a:gd name="connsiteX71" fmla="*/ 687364 w 798309"/>
                <a:gd name="connsiteY71" fmla="*/ 84533 h 523900"/>
                <a:gd name="connsiteX72" fmla="*/ 707164 w 798309"/>
                <a:gd name="connsiteY72" fmla="*/ 83373 h 523900"/>
                <a:gd name="connsiteX73" fmla="*/ 734414 w 798309"/>
                <a:gd name="connsiteY73" fmla="*/ 374478 h 523900"/>
                <a:gd name="connsiteX74" fmla="*/ 408836 w 798309"/>
                <a:gd name="connsiteY74" fmla="*/ 494422 h 523900"/>
                <a:gd name="connsiteX75" fmla="*/ 408680 w 798309"/>
                <a:gd name="connsiteY75" fmla="*/ 494349 h 523900"/>
                <a:gd name="connsiteX76" fmla="*/ 761573 w 798309"/>
                <a:gd name="connsiteY76" fmla="*/ 414034 h 523900"/>
                <a:gd name="connsiteX77" fmla="*/ 431328 w 798309"/>
                <a:gd name="connsiteY77" fmla="*/ 502059 h 523900"/>
                <a:gd name="connsiteX78" fmla="*/ 427439 w 798309"/>
                <a:gd name="connsiteY78" fmla="*/ 503869 h 523900"/>
                <a:gd name="connsiteX79" fmla="*/ 430598 w 798309"/>
                <a:gd name="connsiteY79" fmla="*/ 501342 h 523900"/>
                <a:gd name="connsiteX80" fmla="*/ 746564 w 798309"/>
                <a:gd name="connsiteY80" fmla="*/ 393347 h 523900"/>
                <a:gd name="connsiteX81" fmla="*/ 755327 w 798309"/>
                <a:gd name="connsiteY81" fmla="*/ 393503 h 523900"/>
                <a:gd name="connsiteX82" fmla="*/ 729835 w 798309"/>
                <a:gd name="connsiteY82" fmla="*/ 121170 h 523900"/>
                <a:gd name="connsiteX83" fmla="*/ 751958 w 798309"/>
                <a:gd name="connsiteY83" fmla="*/ 120452 h 523900"/>
                <a:gd name="connsiteX84" fmla="*/ 779173 w 798309"/>
                <a:gd name="connsiteY84" fmla="*/ 414283 h 523900"/>
                <a:gd name="connsiteX85" fmla="*/ 761573 w 798309"/>
                <a:gd name="connsiteY85" fmla="*/ 414030 h 5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8309" h="523900">
                  <a:moveTo>
                    <a:pt x="752797" y="101394"/>
                  </a:moveTo>
                  <a:lnTo>
                    <a:pt x="752657" y="101394"/>
                  </a:lnTo>
                  <a:cubicBezTo>
                    <a:pt x="746138" y="101446"/>
                    <a:pt x="737813" y="101657"/>
                    <a:pt x="728057" y="102169"/>
                  </a:cubicBezTo>
                  <a:lnTo>
                    <a:pt x="724529" y="64474"/>
                  </a:lnTo>
                  <a:cubicBezTo>
                    <a:pt x="724529" y="64474"/>
                    <a:pt x="721011" y="64220"/>
                    <a:pt x="714460" y="64220"/>
                  </a:cubicBezTo>
                  <a:cubicBezTo>
                    <a:pt x="707872" y="64220"/>
                    <a:pt x="697982" y="64560"/>
                    <a:pt x="685732" y="65609"/>
                  </a:cubicBezTo>
                  <a:lnTo>
                    <a:pt x="680286" y="2504"/>
                  </a:lnTo>
                  <a:cubicBezTo>
                    <a:pt x="668199" y="697"/>
                    <a:pt x="655986" y="-134"/>
                    <a:pt x="643767" y="18"/>
                  </a:cubicBezTo>
                  <a:cubicBezTo>
                    <a:pt x="551942" y="169"/>
                    <a:pt x="464216" y="38054"/>
                    <a:pt x="401147" y="104793"/>
                  </a:cubicBezTo>
                  <a:lnTo>
                    <a:pt x="397168" y="104793"/>
                  </a:lnTo>
                  <a:cubicBezTo>
                    <a:pt x="334096" y="38057"/>
                    <a:pt x="246370" y="173"/>
                    <a:pt x="154546" y="18"/>
                  </a:cubicBezTo>
                  <a:cubicBezTo>
                    <a:pt x="142326" y="-135"/>
                    <a:pt x="130113" y="696"/>
                    <a:pt x="118027" y="2504"/>
                  </a:cubicBezTo>
                  <a:lnTo>
                    <a:pt x="112582" y="65605"/>
                  </a:lnTo>
                  <a:cubicBezTo>
                    <a:pt x="100329" y="64557"/>
                    <a:pt x="90441" y="64216"/>
                    <a:pt x="83856" y="64216"/>
                  </a:cubicBezTo>
                  <a:cubicBezTo>
                    <a:pt x="77308" y="64216"/>
                    <a:pt x="73786" y="64470"/>
                    <a:pt x="73786" y="64470"/>
                  </a:cubicBezTo>
                  <a:lnTo>
                    <a:pt x="70262" y="102165"/>
                  </a:lnTo>
                  <a:cubicBezTo>
                    <a:pt x="60505" y="101653"/>
                    <a:pt x="52179" y="101442"/>
                    <a:pt x="45661" y="101391"/>
                  </a:cubicBezTo>
                  <a:lnTo>
                    <a:pt x="45520" y="101391"/>
                  </a:lnTo>
                  <a:cubicBezTo>
                    <a:pt x="36152" y="101389"/>
                    <a:pt x="28326" y="108524"/>
                    <a:pt x="27464" y="117852"/>
                  </a:cubicBezTo>
                  <a:lnTo>
                    <a:pt x="84" y="413483"/>
                  </a:lnTo>
                  <a:cubicBezTo>
                    <a:pt x="-875" y="423472"/>
                    <a:pt x="6445" y="432346"/>
                    <a:pt x="16434" y="433305"/>
                  </a:cubicBezTo>
                  <a:cubicBezTo>
                    <a:pt x="17006" y="433360"/>
                    <a:pt x="17580" y="433388"/>
                    <a:pt x="18155" y="433388"/>
                  </a:cubicBezTo>
                  <a:cubicBezTo>
                    <a:pt x="18353" y="433388"/>
                    <a:pt x="18552" y="433388"/>
                    <a:pt x="18751" y="433380"/>
                  </a:cubicBezTo>
                  <a:cubicBezTo>
                    <a:pt x="24267" y="433203"/>
                    <a:pt x="30774" y="433080"/>
                    <a:pt x="38167" y="433080"/>
                  </a:cubicBezTo>
                  <a:cubicBezTo>
                    <a:pt x="104848" y="433080"/>
                    <a:pt x="242609" y="443247"/>
                    <a:pt x="356664" y="517757"/>
                  </a:cubicBezTo>
                  <a:cubicBezTo>
                    <a:pt x="362636" y="521718"/>
                    <a:pt x="369634" y="523853"/>
                    <a:pt x="376801" y="523901"/>
                  </a:cubicBezTo>
                  <a:lnTo>
                    <a:pt x="421998" y="523901"/>
                  </a:lnTo>
                  <a:cubicBezTo>
                    <a:pt x="428873" y="523860"/>
                    <a:pt x="435600" y="521893"/>
                    <a:pt x="441414" y="518222"/>
                  </a:cubicBezTo>
                  <a:cubicBezTo>
                    <a:pt x="561666" y="443290"/>
                    <a:pt x="696844" y="433083"/>
                    <a:pt x="761578" y="433083"/>
                  </a:cubicBezTo>
                  <a:cubicBezTo>
                    <a:pt x="768370" y="433083"/>
                    <a:pt x="774392" y="433195"/>
                    <a:pt x="779534" y="433358"/>
                  </a:cubicBezTo>
                  <a:lnTo>
                    <a:pt x="780049" y="433366"/>
                  </a:lnTo>
                  <a:cubicBezTo>
                    <a:pt x="790111" y="433390"/>
                    <a:pt x="798286" y="425253"/>
                    <a:pt x="798310" y="415191"/>
                  </a:cubicBezTo>
                  <a:cubicBezTo>
                    <a:pt x="798312" y="414613"/>
                    <a:pt x="798285" y="414034"/>
                    <a:pt x="798232" y="413459"/>
                  </a:cubicBezTo>
                  <a:lnTo>
                    <a:pt x="770848" y="117852"/>
                  </a:lnTo>
                  <a:cubicBezTo>
                    <a:pt x="769984" y="108527"/>
                    <a:pt x="762162" y="101394"/>
                    <a:pt x="752797" y="101394"/>
                  </a:cubicBezTo>
                  <a:close/>
                  <a:moveTo>
                    <a:pt x="367075" y="501804"/>
                  </a:moveTo>
                  <a:cubicBezTo>
                    <a:pt x="250169" y="425435"/>
                    <a:pt x="110822" y="414032"/>
                    <a:pt x="38163" y="414032"/>
                  </a:cubicBezTo>
                  <a:cubicBezTo>
                    <a:pt x="31686" y="414032"/>
                    <a:pt x="25288" y="414127"/>
                    <a:pt x="19139" y="414311"/>
                  </a:cubicBezTo>
                  <a:lnTo>
                    <a:pt x="46355" y="120452"/>
                  </a:lnTo>
                  <a:cubicBezTo>
                    <a:pt x="52097" y="120507"/>
                    <a:pt x="59580" y="120703"/>
                    <a:pt x="68478" y="121170"/>
                  </a:cubicBezTo>
                  <a:lnTo>
                    <a:pt x="42986" y="393496"/>
                  </a:lnTo>
                  <a:cubicBezTo>
                    <a:pt x="42986" y="393496"/>
                    <a:pt x="46063" y="393339"/>
                    <a:pt x="51749" y="393339"/>
                  </a:cubicBezTo>
                  <a:cubicBezTo>
                    <a:pt x="88967" y="393339"/>
                    <a:pt x="237968" y="400058"/>
                    <a:pt x="367465" y="501163"/>
                  </a:cubicBezTo>
                  <a:cubicBezTo>
                    <a:pt x="368359" y="501861"/>
                    <a:pt x="370263" y="503067"/>
                    <a:pt x="370144" y="503270"/>
                  </a:cubicBezTo>
                  <a:cubicBezTo>
                    <a:pt x="369042" y="502968"/>
                    <a:pt x="368003" y="502472"/>
                    <a:pt x="367075" y="501804"/>
                  </a:cubicBezTo>
                  <a:close/>
                  <a:moveTo>
                    <a:pt x="389475" y="494424"/>
                  </a:moveTo>
                  <a:cubicBezTo>
                    <a:pt x="264804" y="391490"/>
                    <a:pt x="120914" y="376194"/>
                    <a:pt x="63900" y="374478"/>
                  </a:cubicBezTo>
                  <a:lnTo>
                    <a:pt x="91150" y="83371"/>
                  </a:lnTo>
                  <a:cubicBezTo>
                    <a:pt x="96553" y="83517"/>
                    <a:pt x="103247" y="83873"/>
                    <a:pt x="110950" y="84531"/>
                  </a:cubicBezTo>
                  <a:lnTo>
                    <a:pt x="88411" y="345738"/>
                  </a:lnTo>
                  <a:cubicBezTo>
                    <a:pt x="88411" y="345738"/>
                    <a:pt x="264230" y="367107"/>
                    <a:pt x="389630" y="491699"/>
                  </a:cubicBezTo>
                  <a:lnTo>
                    <a:pt x="389630" y="494349"/>
                  </a:lnTo>
                  <a:cubicBezTo>
                    <a:pt x="389630" y="494460"/>
                    <a:pt x="389560" y="494492"/>
                    <a:pt x="389475" y="494422"/>
                  </a:cubicBezTo>
                  <a:close/>
                  <a:moveTo>
                    <a:pt x="389475" y="465380"/>
                  </a:moveTo>
                  <a:cubicBezTo>
                    <a:pt x="285450" y="370067"/>
                    <a:pt x="156255" y="338461"/>
                    <a:pt x="108914" y="329734"/>
                  </a:cubicBezTo>
                  <a:lnTo>
                    <a:pt x="135665" y="19722"/>
                  </a:lnTo>
                  <a:cubicBezTo>
                    <a:pt x="140791" y="19357"/>
                    <a:pt x="147160" y="19074"/>
                    <a:pt x="154548" y="19074"/>
                  </a:cubicBezTo>
                  <a:cubicBezTo>
                    <a:pt x="242124" y="19209"/>
                    <a:pt x="325710" y="55715"/>
                    <a:pt x="385326" y="119868"/>
                  </a:cubicBezTo>
                  <a:lnTo>
                    <a:pt x="389630" y="124414"/>
                  </a:lnTo>
                  <a:lnTo>
                    <a:pt x="389630" y="465314"/>
                  </a:lnTo>
                  <a:cubicBezTo>
                    <a:pt x="389630" y="465427"/>
                    <a:pt x="389559" y="465456"/>
                    <a:pt x="389473" y="465378"/>
                  </a:cubicBezTo>
                  <a:close/>
                  <a:moveTo>
                    <a:pt x="408680" y="124424"/>
                  </a:moveTo>
                  <a:lnTo>
                    <a:pt x="412989" y="119873"/>
                  </a:lnTo>
                  <a:cubicBezTo>
                    <a:pt x="472604" y="55715"/>
                    <a:pt x="556190" y="19206"/>
                    <a:pt x="643769" y="19072"/>
                  </a:cubicBezTo>
                  <a:cubicBezTo>
                    <a:pt x="651156" y="19072"/>
                    <a:pt x="657526" y="19357"/>
                    <a:pt x="662650" y="19720"/>
                  </a:cubicBezTo>
                  <a:lnTo>
                    <a:pt x="689401" y="329733"/>
                  </a:lnTo>
                  <a:cubicBezTo>
                    <a:pt x="642062" y="338459"/>
                    <a:pt x="512863" y="370065"/>
                    <a:pt x="408837" y="465378"/>
                  </a:cubicBezTo>
                  <a:cubicBezTo>
                    <a:pt x="408752" y="465456"/>
                    <a:pt x="408680" y="465427"/>
                    <a:pt x="408680" y="465310"/>
                  </a:cubicBezTo>
                  <a:close/>
                  <a:moveTo>
                    <a:pt x="408680" y="494354"/>
                  </a:moveTo>
                  <a:lnTo>
                    <a:pt x="408680" y="491704"/>
                  </a:lnTo>
                  <a:cubicBezTo>
                    <a:pt x="534081" y="367111"/>
                    <a:pt x="709904" y="345743"/>
                    <a:pt x="709904" y="345743"/>
                  </a:cubicBezTo>
                  <a:lnTo>
                    <a:pt x="687364" y="84533"/>
                  </a:lnTo>
                  <a:cubicBezTo>
                    <a:pt x="695063" y="83875"/>
                    <a:pt x="701760" y="83519"/>
                    <a:pt x="707164" y="83373"/>
                  </a:cubicBezTo>
                  <a:lnTo>
                    <a:pt x="734414" y="374478"/>
                  </a:lnTo>
                  <a:cubicBezTo>
                    <a:pt x="677401" y="376193"/>
                    <a:pt x="533511" y="391485"/>
                    <a:pt x="408836" y="494422"/>
                  </a:cubicBezTo>
                  <a:cubicBezTo>
                    <a:pt x="408751" y="494492"/>
                    <a:pt x="408680" y="494460"/>
                    <a:pt x="408680" y="494349"/>
                  </a:cubicBezTo>
                  <a:close/>
                  <a:moveTo>
                    <a:pt x="761573" y="414034"/>
                  </a:moveTo>
                  <a:cubicBezTo>
                    <a:pt x="690993" y="414034"/>
                    <a:pt x="554238" y="425464"/>
                    <a:pt x="431328" y="502059"/>
                  </a:cubicBezTo>
                  <a:cubicBezTo>
                    <a:pt x="430142" y="502875"/>
                    <a:pt x="428828" y="503488"/>
                    <a:pt x="427439" y="503869"/>
                  </a:cubicBezTo>
                  <a:cubicBezTo>
                    <a:pt x="427229" y="503551"/>
                    <a:pt x="429547" y="502164"/>
                    <a:pt x="430598" y="501342"/>
                  </a:cubicBezTo>
                  <a:cubicBezTo>
                    <a:pt x="560161" y="400054"/>
                    <a:pt x="709335" y="393345"/>
                    <a:pt x="746564" y="393347"/>
                  </a:cubicBezTo>
                  <a:cubicBezTo>
                    <a:pt x="752245" y="393347"/>
                    <a:pt x="755327" y="393503"/>
                    <a:pt x="755327" y="393503"/>
                  </a:cubicBezTo>
                  <a:lnTo>
                    <a:pt x="729835" y="121170"/>
                  </a:lnTo>
                  <a:cubicBezTo>
                    <a:pt x="738731" y="120703"/>
                    <a:pt x="746218" y="120503"/>
                    <a:pt x="751958" y="120452"/>
                  </a:cubicBezTo>
                  <a:lnTo>
                    <a:pt x="779173" y="414283"/>
                  </a:lnTo>
                  <a:cubicBezTo>
                    <a:pt x="774074" y="414132"/>
                    <a:pt x="768175" y="414030"/>
                    <a:pt x="761573" y="4140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AE1B92-59CF-4392-B058-86E809B77AEE}"/>
                </a:ext>
              </a:extLst>
            </p:cNvPr>
            <p:cNvSpPr/>
            <p:nvPr/>
          </p:nvSpPr>
          <p:spPr>
            <a:xfrm>
              <a:off x="11367842" y="1640765"/>
              <a:ext cx="96559" cy="114299"/>
            </a:xfrm>
            <a:custGeom>
              <a:avLst/>
              <a:gdLst>
                <a:gd name="connsiteX0" fmla="*/ 48280 w 96559"/>
                <a:gd name="connsiteY0" fmla="*/ 114300 h 114299"/>
                <a:gd name="connsiteX1" fmla="*/ 96560 w 96559"/>
                <a:gd name="connsiteY1" fmla="*/ 57134 h 114299"/>
                <a:gd name="connsiteX2" fmla="*/ 48280 w 96559"/>
                <a:gd name="connsiteY2" fmla="*/ 0 h 114299"/>
                <a:gd name="connsiteX3" fmla="*/ 0 w 96559"/>
                <a:gd name="connsiteY3" fmla="*/ 57134 h 114299"/>
                <a:gd name="connsiteX4" fmla="*/ 48280 w 96559"/>
                <a:gd name="connsiteY4" fmla="*/ 114300 h 114299"/>
                <a:gd name="connsiteX5" fmla="*/ 48292 w 96559"/>
                <a:gd name="connsiteY5" fmla="*/ 41654 h 114299"/>
                <a:gd name="connsiteX6" fmla="*/ 62262 w 96559"/>
                <a:gd name="connsiteY6" fmla="*/ 57137 h 114299"/>
                <a:gd name="connsiteX7" fmla="*/ 48292 w 96559"/>
                <a:gd name="connsiteY7" fmla="*/ 72621 h 114299"/>
                <a:gd name="connsiteX8" fmla="*/ 34319 w 96559"/>
                <a:gd name="connsiteY8" fmla="*/ 57137 h 114299"/>
                <a:gd name="connsiteX9" fmla="*/ 48292 w 96559"/>
                <a:gd name="connsiteY9" fmla="*/ 41654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59" h="114299">
                  <a:moveTo>
                    <a:pt x="48280" y="114300"/>
                  </a:moveTo>
                  <a:cubicBezTo>
                    <a:pt x="55417" y="89196"/>
                    <a:pt x="73004" y="68372"/>
                    <a:pt x="96560" y="57134"/>
                  </a:cubicBezTo>
                  <a:cubicBezTo>
                    <a:pt x="73012" y="45901"/>
                    <a:pt x="55427" y="25091"/>
                    <a:pt x="48280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3"/>
                    <a:pt x="41164" y="89184"/>
                    <a:pt x="48280" y="114300"/>
                  </a:cubicBezTo>
                  <a:close/>
                  <a:moveTo>
                    <a:pt x="48292" y="41654"/>
                  </a:moveTo>
                  <a:cubicBezTo>
                    <a:pt x="52442" y="47250"/>
                    <a:pt x="57120" y="52435"/>
                    <a:pt x="62262" y="57137"/>
                  </a:cubicBezTo>
                  <a:cubicBezTo>
                    <a:pt x="57119" y="61838"/>
                    <a:pt x="52442" y="67024"/>
                    <a:pt x="48292" y="72621"/>
                  </a:cubicBezTo>
                  <a:cubicBezTo>
                    <a:pt x="44143" y="67023"/>
                    <a:pt x="39464" y="61837"/>
                    <a:pt x="34319" y="57137"/>
                  </a:cubicBezTo>
                  <a:cubicBezTo>
                    <a:pt x="39463" y="52436"/>
                    <a:pt x="44143" y="47251"/>
                    <a:pt x="48292" y="416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4CE39-0910-4502-829A-B8A688A69D9E}"/>
                </a:ext>
              </a:extLst>
            </p:cNvPr>
            <p:cNvSpPr/>
            <p:nvPr/>
          </p:nvSpPr>
          <p:spPr>
            <a:xfrm>
              <a:off x="10758410" y="1850315"/>
              <a:ext cx="96560" cy="114299"/>
            </a:xfrm>
            <a:custGeom>
              <a:avLst/>
              <a:gdLst>
                <a:gd name="connsiteX0" fmla="*/ 48281 w 96560"/>
                <a:gd name="connsiteY0" fmla="*/ 114300 h 114299"/>
                <a:gd name="connsiteX1" fmla="*/ 96561 w 96560"/>
                <a:gd name="connsiteY1" fmla="*/ 57134 h 114299"/>
                <a:gd name="connsiteX2" fmla="*/ 48281 w 96560"/>
                <a:gd name="connsiteY2" fmla="*/ 0 h 114299"/>
                <a:gd name="connsiteX3" fmla="*/ 0 w 96560"/>
                <a:gd name="connsiteY3" fmla="*/ 57134 h 114299"/>
                <a:gd name="connsiteX4" fmla="*/ 48281 w 96560"/>
                <a:gd name="connsiteY4" fmla="*/ 114300 h 114299"/>
                <a:gd name="connsiteX5" fmla="*/ 48293 w 96560"/>
                <a:gd name="connsiteY5" fmla="*/ 41656 h 114299"/>
                <a:gd name="connsiteX6" fmla="*/ 62263 w 96560"/>
                <a:gd name="connsiteY6" fmla="*/ 57137 h 114299"/>
                <a:gd name="connsiteX7" fmla="*/ 48293 w 96560"/>
                <a:gd name="connsiteY7" fmla="*/ 72621 h 114299"/>
                <a:gd name="connsiteX8" fmla="*/ 34320 w 96560"/>
                <a:gd name="connsiteY8" fmla="*/ 57137 h 114299"/>
                <a:gd name="connsiteX9" fmla="*/ 48293 w 96560"/>
                <a:gd name="connsiteY9" fmla="*/ 41656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60" h="114299">
                  <a:moveTo>
                    <a:pt x="48281" y="114300"/>
                  </a:moveTo>
                  <a:cubicBezTo>
                    <a:pt x="55418" y="89195"/>
                    <a:pt x="73004" y="68371"/>
                    <a:pt x="96561" y="57134"/>
                  </a:cubicBezTo>
                  <a:cubicBezTo>
                    <a:pt x="73013" y="45902"/>
                    <a:pt x="55428" y="25092"/>
                    <a:pt x="48281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2"/>
                    <a:pt x="41165" y="89184"/>
                    <a:pt x="48281" y="114300"/>
                  </a:cubicBezTo>
                  <a:close/>
                  <a:moveTo>
                    <a:pt x="48293" y="41656"/>
                  </a:moveTo>
                  <a:cubicBezTo>
                    <a:pt x="52443" y="47252"/>
                    <a:pt x="57121" y="52436"/>
                    <a:pt x="62263" y="57137"/>
                  </a:cubicBezTo>
                  <a:cubicBezTo>
                    <a:pt x="57120" y="61838"/>
                    <a:pt x="52442" y="67024"/>
                    <a:pt x="48293" y="72621"/>
                  </a:cubicBezTo>
                  <a:cubicBezTo>
                    <a:pt x="44144" y="67023"/>
                    <a:pt x="39465" y="61837"/>
                    <a:pt x="34320" y="57137"/>
                  </a:cubicBezTo>
                  <a:cubicBezTo>
                    <a:pt x="39463" y="52436"/>
                    <a:pt x="44142" y="47252"/>
                    <a:pt x="48293" y="416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46DA96-0320-4B8E-B6E9-F097DC62D8B5}"/>
                </a:ext>
              </a:extLst>
            </p:cNvPr>
            <p:cNvSpPr/>
            <p:nvPr/>
          </p:nvSpPr>
          <p:spPr>
            <a:xfrm>
              <a:off x="10860228" y="1659815"/>
              <a:ext cx="80467" cy="95249"/>
            </a:xfrm>
            <a:custGeom>
              <a:avLst/>
              <a:gdLst>
                <a:gd name="connsiteX0" fmla="*/ 40234 w 80467"/>
                <a:gd name="connsiteY0" fmla="*/ 95250 h 95249"/>
                <a:gd name="connsiteX1" fmla="*/ 80467 w 80467"/>
                <a:gd name="connsiteY1" fmla="*/ 47614 h 95249"/>
                <a:gd name="connsiteX2" fmla="*/ 40234 w 80467"/>
                <a:gd name="connsiteY2" fmla="*/ 0 h 95249"/>
                <a:gd name="connsiteX3" fmla="*/ 0 w 80467"/>
                <a:gd name="connsiteY3" fmla="*/ 47614 h 95249"/>
                <a:gd name="connsiteX4" fmla="*/ 40234 w 80467"/>
                <a:gd name="connsiteY4" fmla="*/ 95250 h 95249"/>
                <a:gd name="connsiteX5" fmla="*/ 40243 w 80467"/>
                <a:gd name="connsiteY5" fmla="*/ 39884 h 95249"/>
                <a:gd name="connsiteX6" fmla="*/ 47271 w 80467"/>
                <a:gd name="connsiteY6" fmla="*/ 47614 h 95249"/>
                <a:gd name="connsiteX7" fmla="*/ 40243 w 80467"/>
                <a:gd name="connsiteY7" fmla="*/ 55348 h 95249"/>
                <a:gd name="connsiteX8" fmla="*/ 33216 w 80467"/>
                <a:gd name="connsiteY8" fmla="*/ 47614 h 95249"/>
                <a:gd name="connsiteX9" fmla="*/ 40243 w 80467"/>
                <a:gd name="connsiteY9" fmla="*/ 39884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49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2"/>
                    <a:pt x="46191" y="20910"/>
                    <a:pt x="40234" y="0"/>
                  </a:cubicBezTo>
                  <a:cubicBezTo>
                    <a:pt x="34295" y="20919"/>
                    <a:pt x="19635" y="38267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90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8"/>
                    <a:pt x="33216" y="47614"/>
                  </a:cubicBezTo>
                  <a:cubicBezTo>
                    <a:pt x="35701" y="45170"/>
                    <a:pt x="38047" y="42590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8C5980-3348-4FD0-A3A8-BF5AE01406F0}"/>
                </a:ext>
              </a:extLst>
            </p:cNvPr>
            <p:cNvSpPr/>
            <p:nvPr/>
          </p:nvSpPr>
          <p:spPr>
            <a:xfrm>
              <a:off x="11488878" y="1812215"/>
              <a:ext cx="80467" cy="95250"/>
            </a:xfrm>
            <a:custGeom>
              <a:avLst/>
              <a:gdLst>
                <a:gd name="connsiteX0" fmla="*/ 40234 w 80467"/>
                <a:gd name="connsiteY0" fmla="*/ 95250 h 95250"/>
                <a:gd name="connsiteX1" fmla="*/ 80467 w 80467"/>
                <a:gd name="connsiteY1" fmla="*/ 47614 h 95250"/>
                <a:gd name="connsiteX2" fmla="*/ 40234 w 80467"/>
                <a:gd name="connsiteY2" fmla="*/ 0 h 95250"/>
                <a:gd name="connsiteX3" fmla="*/ 0 w 80467"/>
                <a:gd name="connsiteY3" fmla="*/ 47614 h 95250"/>
                <a:gd name="connsiteX4" fmla="*/ 40234 w 80467"/>
                <a:gd name="connsiteY4" fmla="*/ 95250 h 95250"/>
                <a:gd name="connsiteX5" fmla="*/ 40243 w 80467"/>
                <a:gd name="connsiteY5" fmla="*/ 39884 h 95250"/>
                <a:gd name="connsiteX6" fmla="*/ 47271 w 80467"/>
                <a:gd name="connsiteY6" fmla="*/ 47614 h 95250"/>
                <a:gd name="connsiteX7" fmla="*/ 40243 w 80467"/>
                <a:gd name="connsiteY7" fmla="*/ 55348 h 95250"/>
                <a:gd name="connsiteX8" fmla="*/ 33216 w 80467"/>
                <a:gd name="connsiteY8" fmla="*/ 47614 h 95250"/>
                <a:gd name="connsiteX9" fmla="*/ 40243 w 80467"/>
                <a:gd name="connsiteY9" fmla="*/ 398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50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1"/>
                    <a:pt x="46190" y="20909"/>
                    <a:pt x="40234" y="0"/>
                  </a:cubicBezTo>
                  <a:cubicBezTo>
                    <a:pt x="34295" y="20919"/>
                    <a:pt x="19635" y="38268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89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9"/>
                    <a:pt x="33216" y="47614"/>
                  </a:cubicBezTo>
                  <a:cubicBezTo>
                    <a:pt x="35701" y="45170"/>
                    <a:pt x="38047" y="42589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AF99CF-5E69-4E1C-89D9-B378BABC71A8}"/>
                </a:ext>
              </a:extLst>
            </p:cNvPr>
            <p:cNvSpPr/>
            <p:nvPr/>
          </p:nvSpPr>
          <p:spPr>
            <a:xfrm>
              <a:off x="11159771" y="1650290"/>
              <a:ext cx="19050" cy="57149"/>
            </a:xfrm>
            <a:custGeom>
              <a:avLst/>
              <a:gdLst>
                <a:gd name="connsiteX0" fmla="*/ 9525 w 19050"/>
                <a:gd name="connsiteY0" fmla="*/ 57150 h 57149"/>
                <a:gd name="connsiteX1" fmla="*/ 19050 w 19050"/>
                <a:gd name="connsiteY1" fmla="*/ 47625 h 57149"/>
                <a:gd name="connsiteX2" fmla="*/ 19050 w 19050"/>
                <a:gd name="connsiteY2" fmla="*/ 9525 h 57149"/>
                <a:gd name="connsiteX3" fmla="*/ 9525 w 19050"/>
                <a:gd name="connsiteY3" fmla="*/ 0 h 57149"/>
                <a:gd name="connsiteX4" fmla="*/ 0 w 19050"/>
                <a:gd name="connsiteY4" fmla="*/ 9525 h 57149"/>
                <a:gd name="connsiteX5" fmla="*/ 0 w 19050"/>
                <a:gd name="connsiteY5" fmla="*/ 47625 h 57149"/>
                <a:gd name="connsiteX6" fmla="*/ 9525 w 19050"/>
                <a:gd name="connsiteY6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57149">
                  <a:moveTo>
                    <a:pt x="9525" y="57150"/>
                  </a:moveTo>
                  <a:cubicBezTo>
                    <a:pt x="14786" y="57150"/>
                    <a:pt x="19050" y="52885"/>
                    <a:pt x="19050" y="47625"/>
                  </a:cubicBezTo>
                  <a:lnTo>
                    <a:pt x="19050" y="9525"/>
                  </a:lnTo>
                  <a:cubicBezTo>
                    <a:pt x="19050" y="4265"/>
                    <a:pt x="14786" y="0"/>
                    <a:pt x="9525" y="0"/>
                  </a:cubicBezTo>
                  <a:cubicBezTo>
                    <a:pt x="4264" y="0"/>
                    <a:pt x="0" y="4265"/>
                    <a:pt x="0" y="9525"/>
                  </a:cubicBezTo>
                  <a:lnTo>
                    <a:pt x="0" y="47625"/>
                  </a:lnTo>
                  <a:cubicBezTo>
                    <a:pt x="0" y="52885"/>
                    <a:pt x="4264" y="57150"/>
                    <a:pt x="9525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2756C7-90C1-4F32-B06B-DDC3F4630E84}"/>
                </a:ext>
              </a:extLst>
            </p:cNvPr>
            <p:cNvSpPr/>
            <p:nvPr/>
          </p:nvSpPr>
          <p:spPr>
            <a:xfrm>
              <a:off x="11159771" y="1878890"/>
              <a:ext cx="19050" cy="114299"/>
            </a:xfrm>
            <a:custGeom>
              <a:avLst/>
              <a:gdLst>
                <a:gd name="connsiteX0" fmla="*/ 9525 w 19050"/>
                <a:gd name="connsiteY0" fmla="*/ 114300 h 114299"/>
                <a:gd name="connsiteX1" fmla="*/ 19050 w 19050"/>
                <a:gd name="connsiteY1" fmla="*/ 104775 h 114299"/>
                <a:gd name="connsiteX2" fmla="*/ 19050 w 19050"/>
                <a:gd name="connsiteY2" fmla="*/ 9525 h 114299"/>
                <a:gd name="connsiteX3" fmla="*/ 9525 w 19050"/>
                <a:gd name="connsiteY3" fmla="*/ 0 h 114299"/>
                <a:gd name="connsiteX4" fmla="*/ 0 w 19050"/>
                <a:gd name="connsiteY4" fmla="*/ 9525 h 114299"/>
                <a:gd name="connsiteX5" fmla="*/ 0 w 19050"/>
                <a:gd name="connsiteY5" fmla="*/ 104775 h 114299"/>
                <a:gd name="connsiteX6" fmla="*/ 9525 w 19050"/>
                <a:gd name="connsiteY6" fmla="*/ 114300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299">
                  <a:moveTo>
                    <a:pt x="9525" y="114300"/>
                  </a:moveTo>
                  <a:cubicBezTo>
                    <a:pt x="14786" y="114300"/>
                    <a:pt x="19050" y="110036"/>
                    <a:pt x="19050" y="10477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04775"/>
                  </a:lnTo>
                  <a:cubicBezTo>
                    <a:pt x="0" y="110036"/>
                    <a:pt x="4264" y="114300"/>
                    <a:pt x="9525" y="114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E954D9-0738-452E-A49D-A11CB1ECBB01}"/>
                </a:ext>
              </a:extLst>
            </p:cNvPr>
            <p:cNvSpPr/>
            <p:nvPr/>
          </p:nvSpPr>
          <p:spPr>
            <a:xfrm>
              <a:off x="11159771" y="1745540"/>
              <a:ext cx="19050" cy="95250"/>
            </a:xfrm>
            <a:custGeom>
              <a:avLst/>
              <a:gdLst>
                <a:gd name="connsiteX0" fmla="*/ 9525 w 19050"/>
                <a:gd name="connsiteY0" fmla="*/ 95250 h 95250"/>
                <a:gd name="connsiteX1" fmla="*/ 19050 w 19050"/>
                <a:gd name="connsiteY1" fmla="*/ 85725 h 95250"/>
                <a:gd name="connsiteX2" fmla="*/ 19050 w 19050"/>
                <a:gd name="connsiteY2" fmla="*/ 9525 h 95250"/>
                <a:gd name="connsiteX3" fmla="*/ 9525 w 19050"/>
                <a:gd name="connsiteY3" fmla="*/ 0 h 95250"/>
                <a:gd name="connsiteX4" fmla="*/ 0 w 19050"/>
                <a:gd name="connsiteY4" fmla="*/ 9525 h 95250"/>
                <a:gd name="connsiteX5" fmla="*/ 0 w 19050"/>
                <a:gd name="connsiteY5" fmla="*/ 85725 h 95250"/>
                <a:gd name="connsiteX6" fmla="*/ 9525 w 19050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95250">
                  <a:moveTo>
                    <a:pt x="9525" y="95250"/>
                  </a:moveTo>
                  <a:cubicBezTo>
                    <a:pt x="14786" y="95250"/>
                    <a:pt x="19050" y="90986"/>
                    <a:pt x="19050" y="8572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85725"/>
                  </a:lnTo>
                  <a:cubicBezTo>
                    <a:pt x="0" y="90986"/>
                    <a:pt x="4264" y="95250"/>
                    <a:pt x="9525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C2AE56-13DE-475F-ADED-9D05580D6188}"/>
                </a:ext>
              </a:extLst>
            </p:cNvPr>
            <p:cNvSpPr/>
            <p:nvPr/>
          </p:nvSpPr>
          <p:spPr>
            <a:xfrm>
              <a:off x="11292864" y="1721307"/>
              <a:ext cx="31209" cy="74904"/>
            </a:xfrm>
            <a:custGeom>
              <a:avLst/>
              <a:gdLst>
                <a:gd name="connsiteX0" fmla="*/ 7503 w 31209"/>
                <a:gd name="connsiteY0" fmla="*/ 74683 h 74904"/>
                <a:gd name="connsiteX1" fmla="*/ 18840 w 31209"/>
                <a:gd name="connsiteY1" fmla="*/ 67410 h 74904"/>
                <a:gd name="connsiteX2" fmla="*/ 18842 w 31209"/>
                <a:gd name="connsiteY2" fmla="*/ 67402 h 74904"/>
                <a:gd name="connsiteX3" fmla="*/ 30990 w 31209"/>
                <a:gd name="connsiteY3" fmla="*/ 11556 h 74904"/>
                <a:gd name="connsiteX4" fmla="*/ 23705 w 31209"/>
                <a:gd name="connsiteY4" fmla="*/ 220 h 74904"/>
                <a:gd name="connsiteX5" fmla="*/ 12368 w 31209"/>
                <a:gd name="connsiteY5" fmla="*/ 7505 h 74904"/>
                <a:gd name="connsiteX6" fmla="*/ 220 w 31209"/>
                <a:gd name="connsiteY6" fmla="*/ 63351 h 74904"/>
                <a:gd name="connsiteX7" fmla="*/ 7503 w 31209"/>
                <a:gd name="connsiteY7" fmla="*/ 7468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9" h="74904">
                  <a:moveTo>
                    <a:pt x="7503" y="74683"/>
                  </a:moveTo>
                  <a:cubicBezTo>
                    <a:pt x="12642" y="75805"/>
                    <a:pt x="17718" y="72549"/>
                    <a:pt x="18840" y="67410"/>
                  </a:cubicBezTo>
                  <a:cubicBezTo>
                    <a:pt x="18841" y="67407"/>
                    <a:pt x="18841" y="67405"/>
                    <a:pt x="18842" y="67402"/>
                  </a:cubicBezTo>
                  <a:lnTo>
                    <a:pt x="30990" y="11556"/>
                  </a:lnTo>
                  <a:cubicBezTo>
                    <a:pt x="32108" y="6414"/>
                    <a:pt x="28847" y="1338"/>
                    <a:pt x="23705" y="220"/>
                  </a:cubicBezTo>
                  <a:cubicBezTo>
                    <a:pt x="18562" y="-899"/>
                    <a:pt x="13486" y="2363"/>
                    <a:pt x="12368" y="7505"/>
                  </a:cubicBezTo>
                  <a:lnTo>
                    <a:pt x="220" y="63351"/>
                  </a:lnTo>
                  <a:cubicBezTo>
                    <a:pt x="-899" y="68492"/>
                    <a:pt x="2362" y="73565"/>
                    <a:pt x="7503" y="746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E508BF-4DEA-45EB-9895-D42719DB0AA4}"/>
                </a:ext>
              </a:extLst>
            </p:cNvPr>
            <p:cNvSpPr/>
            <p:nvPr/>
          </p:nvSpPr>
          <p:spPr>
            <a:xfrm>
              <a:off x="11264541" y="1832998"/>
              <a:ext cx="35245" cy="93521"/>
            </a:xfrm>
            <a:custGeom>
              <a:avLst/>
              <a:gdLst>
                <a:gd name="connsiteX0" fmla="*/ 7512 w 35245"/>
                <a:gd name="connsiteY0" fmla="*/ 93300 h 93521"/>
                <a:gd name="connsiteX1" fmla="*/ 18836 w 35245"/>
                <a:gd name="connsiteY1" fmla="*/ 86036 h 93521"/>
                <a:gd name="connsiteX2" fmla="*/ 18841 w 35245"/>
                <a:gd name="connsiteY2" fmla="*/ 86015 h 93521"/>
                <a:gd name="connsiteX3" fmla="*/ 35026 w 35245"/>
                <a:gd name="connsiteY3" fmla="*/ 11554 h 93521"/>
                <a:gd name="connsiteX4" fmla="*/ 27739 w 35245"/>
                <a:gd name="connsiteY4" fmla="*/ 219 h 93521"/>
                <a:gd name="connsiteX5" fmla="*/ 16404 w 35245"/>
                <a:gd name="connsiteY5" fmla="*/ 7508 h 93521"/>
                <a:gd name="connsiteX6" fmla="*/ 219 w 35245"/>
                <a:gd name="connsiteY6" fmla="*/ 81968 h 93521"/>
                <a:gd name="connsiteX7" fmla="*/ 7505 w 35245"/>
                <a:gd name="connsiteY7" fmla="*/ 93298 h 93521"/>
                <a:gd name="connsiteX8" fmla="*/ 7512 w 35245"/>
                <a:gd name="connsiteY8" fmla="*/ 93300 h 9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5" h="93521">
                  <a:moveTo>
                    <a:pt x="7512" y="93300"/>
                  </a:moveTo>
                  <a:cubicBezTo>
                    <a:pt x="12645" y="94421"/>
                    <a:pt x="17715" y="91169"/>
                    <a:pt x="18836" y="86036"/>
                  </a:cubicBezTo>
                  <a:cubicBezTo>
                    <a:pt x="18838" y="86029"/>
                    <a:pt x="18839" y="86021"/>
                    <a:pt x="18841" y="86015"/>
                  </a:cubicBezTo>
                  <a:lnTo>
                    <a:pt x="35026" y="11554"/>
                  </a:lnTo>
                  <a:cubicBezTo>
                    <a:pt x="36144" y="6411"/>
                    <a:pt x="32880" y="1337"/>
                    <a:pt x="27739" y="219"/>
                  </a:cubicBezTo>
                  <a:cubicBezTo>
                    <a:pt x="22596" y="-898"/>
                    <a:pt x="17521" y="2365"/>
                    <a:pt x="16404" y="7508"/>
                  </a:cubicBezTo>
                  <a:lnTo>
                    <a:pt x="219" y="81968"/>
                  </a:lnTo>
                  <a:cubicBezTo>
                    <a:pt x="-898" y="87109"/>
                    <a:pt x="2364" y="92182"/>
                    <a:pt x="7505" y="93298"/>
                  </a:cubicBezTo>
                  <a:cubicBezTo>
                    <a:pt x="7507" y="93299"/>
                    <a:pt x="7510" y="93299"/>
                    <a:pt x="7512" y="93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1F4E13-64ED-42B8-8320-D9A7CC8D770D}"/>
                </a:ext>
              </a:extLst>
            </p:cNvPr>
            <p:cNvSpPr/>
            <p:nvPr/>
          </p:nvSpPr>
          <p:spPr>
            <a:xfrm>
              <a:off x="11359790" y="1794367"/>
              <a:ext cx="84020" cy="113097"/>
            </a:xfrm>
            <a:custGeom>
              <a:avLst/>
              <a:gdLst>
                <a:gd name="connsiteX0" fmla="*/ 9521 w 84020"/>
                <a:gd name="connsiteY0" fmla="*/ 113097 h 113097"/>
                <a:gd name="connsiteX1" fmla="*/ 17372 w 84020"/>
                <a:gd name="connsiteY1" fmla="*/ 108986 h 113097"/>
                <a:gd name="connsiteX2" fmla="*/ 82332 w 84020"/>
                <a:gd name="connsiteY2" fmla="*/ 14943 h 113097"/>
                <a:gd name="connsiteX3" fmla="*/ 79904 w 84020"/>
                <a:gd name="connsiteY3" fmla="*/ 1688 h 113097"/>
                <a:gd name="connsiteX4" fmla="*/ 66649 w 84020"/>
                <a:gd name="connsiteY4" fmla="*/ 4116 h 113097"/>
                <a:gd name="connsiteX5" fmla="*/ 1689 w 84020"/>
                <a:gd name="connsiteY5" fmla="*/ 98159 h 113097"/>
                <a:gd name="connsiteX6" fmla="*/ 4113 w 84020"/>
                <a:gd name="connsiteY6" fmla="*/ 111410 h 113097"/>
                <a:gd name="connsiteX7" fmla="*/ 9520 w 84020"/>
                <a:gd name="connsiteY7" fmla="*/ 113097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0" h="113097">
                  <a:moveTo>
                    <a:pt x="9521" y="113097"/>
                  </a:moveTo>
                  <a:cubicBezTo>
                    <a:pt x="12655" y="113102"/>
                    <a:pt x="15590" y="111565"/>
                    <a:pt x="17372" y="108986"/>
                  </a:cubicBezTo>
                  <a:lnTo>
                    <a:pt x="82332" y="14943"/>
                  </a:lnTo>
                  <a:cubicBezTo>
                    <a:pt x="85322" y="10612"/>
                    <a:pt x="84235" y="4678"/>
                    <a:pt x="79904" y="1688"/>
                  </a:cubicBezTo>
                  <a:cubicBezTo>
                    <a:pt x="75573" y="-1302"/>
                    <a:pt x="69639" y="-215"/>
                    <a:pt x="66649" y="4116"/>
                  </a:cubicBezTo>
                  <a:lnTo>
                    <a:pt x="1689" y="98159"/>
                  </a:lnTo>
                  <a:cubicBezTo>
                    <a:pt x="-1301" y="102487"/>
                    <a:pt x="-215" y="108421"/>
                    <a:pt x="4113" y="111410"/>
                  </a:cubicBezTo>
                  <a:cubicBezTo>
                    <a:pt x="5702" y="112508"/>
                    <a:pt x="7588" y="113096"/>
                    <a:pt x="9520" y="113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6626AE-6405-4679-8CF1-A956E1B142C4}"/>
                </a:ext>
              </a:extLst>
            </p:cNvPr>
            <p:cNvSpPr/>
            <p:nvPr/>
          </p:nvSpPr>
          <p:spPr>
            <a:xfrm>
              <a:off x="11034759" y="1814382"/>
              <a:ext cx="39291" cy="112136"/>
            </a:xfrm>
            <a:custGeom>
              <a:avLst/>
              <a:gdLst>
                <a:gd name="connsiteX0" fmla="*/ 219 w 39291"/>
                <a:gd name="connsiteY0" fmla="*/ 11554 h 112136"/>
                <a:gd name="connsiteX1" fmla="*/ 20451 w 39291"/>
                <a:gd name="connsiteY1" fmla="*/ 104629 h 112136"/>
                <a:gd name="connsiteX2" fmla="*/ 31785 w 39291"/>
                <a:gd name="connsiteY2" fmla="*/ 111917 h 112136"/>
                <a:gd name="connsiteX3" fmla="*/ 39073 w 39291"/>
                <a:gd name="connsiteY3" fmla="*/ 100583 h 112136"/>
                <a:gd name="connsiteX4" fmla="*/ 18842 w 39291"/>
                <a:gd name="connsiteY4" fmla="*/ 7508 h 112136"/>
                <a:gd name="connsiteX5" fmla="*/ 7508 w 39291"/>
                <a:gd name="connsiteY5" fmla="*/ 219 h 112136"/>
                <a:gd name="connsiteX6" fmla="*/ 219 w 39291"/>
                <a:gd name="connsiteY6" fmla="*/ 11554 h 1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1" h="112136">
                  <a:moveTo>
                    <a:pt x="219" y="11554"/>
                  </a:moveTo>
                  <a:lnTo>
                    <a:pt x="20451" y="104629"/>
                  </a:lnTo>
                  <a:cubicBezTo>
                    <a:pt x="21569" y="109772"/>
                    <a:pt x="26643" y="113034"/>
                    <a:pt x="31785" y="111917"/>
                  </a:cubicBezTo>
                  <a:cubicBezTo>
                    <a:pt x="36928" y="110800"/>
                    <a:pt x="40190" y="105726"/>
                    <a:pt x="39073" y="100583"/>
                  </a:cubicBezTo>
                  <a:lnTo>
                    <a:pt x="18842" y="7508"/>
                  </a:lnTo>
                  <a:cubicBezTo>
                    <a:pt x="17724" y="2365"/>
                    <a:pt x="12649" y="-898"/>
                    <a:pt x="7508" y="219"/>
                  </a:cubicBezTo>
                  <a:cubicBezTo>
                    <a:pt x="2365" y="1337"/>
                    <a:pt x="-898" y="6411"/>
                    <a:pt x="219" y="115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D72728-AD99-4E74-A1C5-EF2F3774CB57}"/>
                </a:ext>
              </a:extLst>
            </p:cNvPr>
            <p:cNvSpPr/>
            <p:nvPr/>
          </p:nvSpPr>
          <p:spPr>
            <a:xfrm>
              <a:off x="11014517" y="1721307"/>
              <a:ext cx="27163" cy="56291"/>
            </a:xfrm>
            <a:custGeom>
              <a:avLst/>
              <a:gdLst>
                <a:gd name="connsiteX0" fmla="*/ 8322 w 27163"/>
                <a:gd name="connsiteY0" fmla="*/ 48787 h 56291"/>
                <a:gd name="connsiteX1" fmla="*/ 19658 w 27163"/>
                <a:gd name="connsiteY1" fmla="*/ 56072 h 56291"/>
                <a:gd name="connsiteX2" fmla="*/ 26944 w 27163"/>
                <a:gd name="connsiteY2" fmla="*/ 44736 h 56291"/>
                <a:gd name="connsiteX3" fmla="*/ 18842 w 27163"/>
                <a:gd name="connsiteY3" fmla="*/ 7505 h 56291"/>
                <a:gd name="connsiteX4" fmla="*/ 7505 w 27163"/>
                <a:gd name="connsiteY4" fmla="*/ 220 h 56291"/>
                <a:gd name="connsiteX5" fmla="*/ 220 w 27163"/>
                <a:gd name="connsiteY5" fmla="*/ 11556 h 5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" h="56291">
                  <a:moveTo>
                    <a:pt x="8322" y="48787"/>
                  </a:moveTo>
                  <a:cubicBezTo>
                    <a:pt x="9440" y="53929"/>
                    <a:pt x="14516" y="57191"/>
                    <a:pt x="19658" y="56072"/>
                  </a:cubicBezTo>
                  <a:cubicBezTo>
                    <a:pt x="24801" y="54954"/>
                    <a:pt x="28062" y="49878"/>
                    <a:pt x="26944" y="44736"/>
                  </a:cubicBezTo>
                  <a:lnTo>
                    <a:pt x="18842" y="7505"/>
                  </a:lnTo>
                  <a:cubicBezTo>
                    <a:pt x="17724" y="2363"/>
                    <a:pt x="12648" y="-899"/>
                    <a:pt x="7505" y="220"/>
                  </a:cubicBezTo>
                  <a:cubicBezTo>
                    <a:pt x="2363" y="1338"/>
                    <a:pt x="-899" y="6414"/>
                    <a:pt x="220" y="115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C65611-9695-4E22-93B9-AF3753C70009}"/>
                </a:ext>
              </a:extLst>
            </p:cNvPr>
            <p:cNvSpPr/>
            <p:nvPr/>
          </p:nvSpPr>
          <p:spPr>
            <a:xfrm>
              <a:off x="10894781" y="1794369"/>
              <a:ext cx="84014" cy="113099"/>
            </a:xfrm>
            <a:custGeom>
              <a:avLst/>
              <a:gdLst>
                <a:gd name="connsiteX0" fmla="*/ 4112 w 84014"/>
                <a:gd name="connsiteY0" fmla="*/ 1691 h 113099"/>
                <a:gd name="connsiteX1" fmla="*/ 1684 w 84014"/>
                <a:gd name="connsiteY1" fmla="*/ 14941 h 113099"/>
                <a:gd name="connsiteX2" fmla="*/ 66645 w 84014"/>
                <a:gd name="connsiteY2" fmla="*/ 108984 h 113099"/>
                <a:gd name="connsiteX3" fmla="*/ 79899 w 84014"/>
                <a:gd name="connsiteY3" fmla="*/ 111412 h 113099"/>
                <a:gd name="connsiteX4" fmla="*/ 82327 w 84014"/>
                <a:gd name="connsiteY4" fmla="*/ 98157 h 113099"/>
                <a:gd name="connsiteX5" fmla="*/ 17366 w 84014"/>
                <a:gd name="connsiteY5" fmla="*/ 4114 h 113099"/>
                <a:gd name="connsiteX6" fmla="*/ 4116 w 84014"/>
                <a:gd name="connsiteY6" fmla="*/ 1688 h 113099"/>
                <a:gd name="connsiteX7" fmla="*/ 4112 w 84014"/>
                <a:gd name="connsiteY7" fmla="*/ 1691 h 1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4" h="113099">
                  <a:moveTo>
                    <a:pt x="4112" y="1691"/>
                  </a:moveTo>
                  <a:cubicBezTo>
                    <a:pt x="-213" y="4682"/>
                    <a:pt x="-1300" y="10611"/>
                    <a:pt x="1684" y="14941"/>
                  </a:cubicBezTo>
                  <a:lnTo>
                    <a:pt x="66645" y="108984"/>
                  </a:lnTo>
                  <a:cubicBezTo>
                    <a:pt x="69635" y="113314"/>
                    <a:pt x="75569" y="114401"/>
                    <a:pt x="79899" y="111412"/>
                  </a:cubicBezTo>
                  <a:cubicBezTo>
                    <a:pt x="84230" y="108422"/>
                    <a:pt x="85316" y="102487"/>
                    <a:pt x="82327" y="98157"/>
                  </a:cubicBezTo>
                  <a:lnTo>
                    <a:pt x="17366" y="4114"/>
                  </a:lnTo>
                  <a:cubicBezTo>
                    <a:pt x="14377" y="-215"/>
                    <a:pt x="8445" y="-1301"/>
                    <a:pt x="4116" y="1688"/>
                  </a:cubicBezTo>
                  <a:cubicBezTo>
                    <a:pt x="4115" y="1689"/>
                    <a:pt x="4113" y="1690"/>
                    <a:pt x="4112" y="16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98E01-DE48-49F4-8684-A4A7DDA655B8}"/>
              </a:ext>
            </a:extLst>
          </p:cNvPr>
          <p:cNvGrpSpPr/>
          <p:nvPr/>
        </p:nvGrpSpPr>
        <p:grpSpPr>
          <a:xfrm>
            <a:off x="10849910" y="5993451"/>
            <a:ext cx="804960" cy="481738"/>
            <a:chOff x="2304789" y="1467633"/>
            <a:chExt cx="5536504" cy="3419599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59F94B5-B325-426D-8D82-A304173FF082}"/>
                </a:ext>
              </a:extLst>
            </p:cNvPr>
            <p:cNvSpPr/>
            <p:nvPr/>
          </p:nvSpPr>
          <p:spPr>
            <a:xfrm>
              <a:off x="2304789" y="1503123"/>
              <a:ext cx="958993" cy="826718"/>
            </a:xfrm>
            <a:prstGeom prst="triangle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B92CF-9A9A-47B2-95E8-9A86150DFE1C}"/>
                </a:ext>
              </a:extLst>
            </p:cNvPr>
            <p:cNvSpPr/>
            <p:nvPr/>
          </p:nvSpPr>
          <p:spPr>
            <a:xfrm>
              <a:off x="2304789" y="2329841"/>
              <a:ext cx="958993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D62FDFE-DA92-4552-B465-8FB25F47B314}"/>
                </a:ext>
              </a:extLst>
            </p:cNvPr>
            <p:cNvSpPr/>
            <p:nvPr/>
          </p:nvSpPr>
          <p:spPr>
            <a:xfrm>
              <a:off x="2784285" y="1467633"/>
              <a:ext cx="5057008" cy="862208"/>
            </a:xfrm>
            <a:custGeom>
              <a:avLst/>
              <a:gdLst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0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475989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12526 h 862208"/>
                <a:gd name="connsiteX1" fmla="*/ 4480811 w 5057008"/>
                <a:gd name="connsiteY1" fmla="*/ 0 h 862208"/>
                <a:gd name="connsiteX2" fmla="*/ 5057008 w 5057008"/>
                <a:gd name="connsiteY2" fmla="*/ 862208 h 862208"/>
                <a:gd name="connsiteX3" fmla="*/ 475989 w 5057008"/>
                <a:gd name="connsiteY3" fmla="*/ 862208 h 862208"/>
                <a:gd name="connsiteX4" fmla="*/ 0 w 5057008"/>
                <a:gd name="connsiteY4" fmla="*/ 12526 h 86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7008" h="862208">
                  <a:moveTo>
                    <a:pt x="0" y="12526"/>
                  </a:moveTo>
                  <a:lnTo>
                    <a:pt x="4480811" y="0"/>
                  </a:lnTo>
                  <a:lnTo>
                    <a:pt x="5057008" y="862208"/>
                  </a:lnTo>
                  <a:lnTo>
                    <a:pt x="475989" y="862208"/>
                  </a:lnTo>
                  <a:lnTo>
                    <a:pt x="0" y="12526"/>
                  </a:lnTo>
                  <a:close/>
                </a:path>
              </a:pathLst>
            </a:cu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4135C8-7DDD-4515-A328-77E4F5572AC7}"/>
                </a:ext>
              </a:extLst>
            </p:cNvPr>
            <p:cNvSpPr/>
            <p:nvPr/>
          </p:nvSpPr>
          <p:spPr>
            <a:xfrm>
              <a:off x="3285411" y="2329841"/>
              <a:ext cx="4555882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F93E9-3A01-4D44-8B2E-1052D2EDCEC5}"/>
                </a:ext>
              </a:extLst>
            </p:cNvPr>
            <p:cNvCxnSpPr>
              <a:cxnSpLocks/>
              <a:stCxn id="32" idx="3"/>
              <a:endCxn id="34" idx="3"/>
            </p:cNvCxnSpPr>
            <p:nvPr/>
          </p:nvCxnSpPr>
          <p:spPr>
            <a:xfrm>
              <a:off x="3263782" y="3607496"/>
              <a:ext cx="4577511" cy="0"/>
            </a:xfrm>
            <a:prstGeom prst="line">
              <a:avLst/>
            </a:prstGeom>
            <a:ln w="19050">
              <a:solidFill>
                <a:srgbClr val="36AF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E6229F-D9CB-4B2C-BDF3-AA6B6F2C8685}"/>
                </a:ext>
              </a:extLst>
            </p:cNvPr>
            <p:cNvSpPr/>
            <p:nvPr/>
          </p:nvSpPr>
          <p:spPr>
            <a:xfrm>
              <a:off x="5160723" y="2329841"/>
              <a:ext cx="935277" cy="2555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C0FCA-8183-46F9-B056-ED386813E411}"/>
                </a:ext>
              </a:extLst>
            </p:cNvPr>
            <p:cNvSpPr/>
            <p:nvPr/>
          </p:nvSpPr>
          <p:spPr>
            <a:xfrm>
              <a:off x="4597052" y="2843408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C01DA1-11D9-441F-9548-FB4A4E2367B2}"/>
                </a:ext>
              </a:extLst>
            </p:cNvPr>
            <p:cNvSpPr/>
            <p:nvPr/>
          </p:nvSpPr>
          <p:spPr>
            <a:xfrm>
              <a:off x="3439146" y="284340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9B6036-7802-4008-8181-156F0F3B83F3}"/>
                </a:ext>
              </a:extLst>
            </p:cNvPr>
            <p:cNvSpPr/>
            <p:nvPr/>
          </p:nvSpPr>
          <p:spPr>
            <a:xfrm>
              <a:off x="4022274" y="284131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EFA852-B42B-4BC7-91E3-293EAF5202EF}"/>
                </a:ext>
              </a:extLst>
            </p:cNvPr>
            <p:cNvSpPr/>
            <p:nvPr/>
          </p:nvSpPr>
          <p:spPr>
            <a:xfrm>
              <a:off x="4597052" y="4123152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B3FE05-F081-4605-B8EA-52D494DE960C}"/>
                </a:ext>
              </a:extLst>
            </p:cNvPr>
            <p:cNvSpPr/>
            <p:nvPr/>
          </p:nvSpPr>
          <p:spPr>
            <a:xfrm>
              <a:off x="3439146" y="4123144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CB0C12-CC53-47A4-BFBF-721811ACBE90}"/>
                </a:ext>
              </a:extLst>
            </p:cNvPr>
            <p:cNvSpPr/>
            <p:nvPr/>
          </p:nvSpPr>
          <p:spPr>
            <a:xfrm>
              <a:off x="4022274" y="4121055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69C410-B656-4FEC-B085-A83B23224B87}"/>
                </a:ext>
              </a:extLst>
            </p:cNvPr>
            <p:cNvSpPr/>
            <p:nvPr/>
          </p:nvSpPr>
          <p:spPr>
            <a:xfrm>
              <a:off x="6225436" y="2829840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45A06B-F6BA-4289-9B98-865AA383F38F}"/>
                </a:ext>
              </a:extLst>
            </p:cNvPr>
            <p:cNvSpPr/>
            <p:nvPr/>
          </p:nvSpPr>
          <p:spPr>
            <a:xfrm>
              <a:off x="6690318" y="2841327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3D0408-F2F3-4377-9ECA-5D72A219FEFA}"/>
                </a:ext>
              </a:extLst>
            </p:cNvPr>
            <p:cNvSpPr/>
            <p:nvPr/>
          </p:nvSpPr>
          <p:spPr>
            <a:xfrm>
              <a:off x="7273446" y="2839238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A9376-1FCD-4D8D-9816-0B1379EE8985}"/>
                </a:ext>
              </a:extLst>
            </p:cNvPr>
            <p:cNvSpPr/>
            <p:nvPr/>
          </p:nvSpPr>
          <p:spPr>
            <a:xfrm>
              <a:off x="6225436" y="4095993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3EC8F-4996-46DB-85C0-61B457552561}"/>
                </a:ext>
              </a:extLst>
            </p:cNvPr>
            <p:cNvSpPr/>
            <p:nvPr/>
          </p:nvSpPr>
          <p:spPr>
            <a:xfrm>
              <a:off x="6690318" y="410748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4DB49-286B-451B-B4A9-6304FBDE5ADE}"/>
                </a:ext>
              </a:extLst>
            </p:cNvPr>
            <p:cNvSpPr/>
            <p:nvPr/>
          </p:nvSpPr>
          <p:spPr>
            <a:xfrm>
              <a:off x="7273446" y="410539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Freeform 304">
            <a:extLst>
              <a:ext uri="{FF2B5EF4-FFF2-40B4-BE49-F238E27FC236}">
                <a16:creationId xmlns:a16="http://schemas.microsoft.com/office/drawing/2014/main" id="{F2E3A394-4DEA-4501-B3D5-B022A41DF64A}"/>
              </a:ext>
            </a:extLst>
          </p:cNvPr>
          <p:cNvSpPr/>
          <p:nvPr/>
        </p:nvSpPr>
        <p:spPr>
          <a:xfrm>
            <a:off x="11012646" y="3972363"/>
            <a:ext cx="594298" cy="63978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FB8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07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01B12A-6FA4-4B60-81FB-E6C6E2B0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19225" r="35943" b="5324"/>
          <a:stretch/>
        </p:blipFill>
        <p:spPr>
          <a:xfrm>
            <a:off x="4868332" y="1192696"/>
            <a:ext cx="1931672" cy="5341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36585-C55B-4A48-BFBE-0B6BE1AC6FAF}"/>
              </a:ext>
            </a:extLst>
          </p:cNvPr>
          <p:cNvSpPr txBox="1"/>
          <p:nvPr/>
        </p:nvSpPr>
        <p:spPr>
          <a:xfrm>
            <a:off x="159667" y="1192696"/>
            <a:ext cx="50912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CC3154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(1) Chuyển giao nhiệm vụ: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D3FA2-61FF-4A3C-A729-86B06ECF1D19}"/>
              </a:ext>
            </a:extLst>
          </p:cNvPr>
          <p:cNvSpPr txBox="1"/>
          <p:nvPr/>
        </p:nvSpPr>
        <p:spPr>
          <a:xfrm>
            <a:off x="6463960" y="1611616"/>
            <a:ext cx="5728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(2)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vụ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24918E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(5’)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273968" y="4872489"/>
            <a:ext cx="48263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(3) B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áo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cáo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: </a:t>
            </a:r>
          </a:p>
          <a:p>
            <a:r>
              <a:rPr lang="vi-VN" dirty="0">
                <a:latin typeface="+mj-lt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E1168-353E-4AAA-8CEB-1901EEA9174C}"/>
              </a:ext>
            </a:extLst>
          </p:cNvPr>
          <p:cNvSpPr txBox="1"/>
          <p:nvPr/>
        </p:nvSpPr>
        <p:spPr>
          <a:xfrm>
            <a:off x="6653184" y="4496286"/>
            <a:ext cx="5572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2D677C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(4) Đánh giá: </a:t>
            </a:r>
          </a:p>
          <a:p>
            <a:r>
              <a:rPr lang="vi-VN" dirty="0">
                <a:latin typeface="+mj-lt"/>
              </a:rPr>
              <a:t>+ GV đánh giá, nhận xét, ch</a:t>
            </a:r>
            <a:r>
              <a:rPr lang="en-SG" dirty="0" err="1">
                <a:latin typeface="+mj-lt"/>
              </a:rPr>
              <a:t>ốt</a:t>
            </a:r>
            <a:r>
              <a:rPr lang="vi-VN" dirty="0">
                <a:latin typeface="+mj-lt"/>
              </a:rPr>
              <a:t> kiến thức</a:t>
            </a:r>
            <a:endParaRPr lang="en-US" dirty="0">
              <a:latin typeface="+mj-lt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326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op sign&#10;&#10;Description automatically generated with low confidence">
            <a:extLst>
              <a:ext uri="{FF2B5EF4-FFF2-40B4-BE49-F238E27FC236}">
                <a16:creationId xmlns:a16="http://schemas.microsoft.com/office/drawing/2014/main" id="{B96FFEF1-6FD0-4E4C-8E18-CD672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13" r="24420" b="17923"/>
          <a:stretch/>
        </p:blipFill>
        <p:spPr>
          <a:xfrm>
            <a:off x="157951" y="1175543"/>
            <a:ext cx="4510905" cy="487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DBE9B-1562-4B68-83BE-D17B46C65D45}"/>
              </a:ext>
            </a:extLst>
          </p:cNvPr>
          <p:cNvSpPr txBox="1"/>
          <p:nvPr/>
        </p:nvSpPr>
        <p:spPr>
          <a:xfrm>
            <a:off x="3872080" y="1227465"/>
            <a:ext cx="64298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65B89-5E7F-44B2-8B57-6B16A10BCB52}"/>
              </a:ext>
            </a:extLst>
          </p:cNvPr>
          <p:cNvSpPr txBox="1"/>
          <p:nvPr/>
        </p:nvSpPr>
        <p:spPr>
          <a:xfrm>
            <a:off x="3903214" y="3384793"/>
            <a:ext cx="63457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dung: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5303-BB19-4E0C-9DB1-14A078B225D2}"/>
              </a:ext>
            </a:extLst>
          </p:cNvPr>
          <p:cNvSpPr txBox="1"/>
          <p:nvPr/>
        </p:nvSpPr>
        <p:spPr>
          <a:xfrm>
            <a:off x="3318733" y="5268357"/>
            <a:ext cx="74483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3820B-2B07-4834-9AA9-4A8C8803EBC5}"/>
              </a:ext>
            </a:extLst>
          </p:cNvPr>
          <p:cNvSpPr/>
          <p:nvPr/>
        </p:nvSpPr>
        <p:spPr>
          <a:xfrm>
            <a:off x="-21772" y="-62351"/>
            <a:ext cx="12192000" cy="1195353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8B90D3-6BC7-4E22-A611-218CA40B0A28}"/>
              </a:ext>
            </a:extLst>
          </p:cNvPr>
          <p:cNvSpPr txBox="1">
            <a:spLocks/>
          </p:cNvSpPr>
          <p:nvPr/>
        </p:nvSpPr>
        <p:spPr>
          <a:xfrm>
            <a:off x="157951" y="29617"/>
            <a:ext cx="11804200" cy="1032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aphic 6" descr="Storytelling outline">
            <a:extLst>
              <a:ext uri="{FF2B5EF4-FFF2-40B4-BE49-F238E27FC236}">
                <a16:creationId xmlns:a16="http://schemas.microsoft.com/office/drawing/2014/main" id="{B1441494-997E-477D-A45A-221388C7633D}"/>
              </a:ext>
            </a:extLst>
          </p:cNvPr>
          <p:cNvGrpSpPr/>
          <p:nvPr/>
        </p:nvGrpSpPr>
        <p:grpSpPr>
          <a:xfrm>
            <a:off x="11057363" y="1672763"/>
            <a:ext cx="669045" cy="714971"/>
            <a:chOff x="10758410" y="1640765"/>
            <a:chExt cx="810935" cy="857253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02F0F4-D6EC-4EB2-989C-8F7B3FB8727D}"/>
                </a:ext>
              </a:extLst>
            </p:cNvPr>
            <p:cNvSpPr/>
            <p:nvPr/>
          </p:nvSpPr>
          <p:spPr>
            <a:xfrm>
              <a:off x="10770140" y="1974118"/>
              <a:ext cx="798309" cy="523900"/>
            </a:xfrm>
            <a:custGeom>
              <a:avLst/>
              <a:gdLst>
                <a:gd name="connsiteX0" fmla="*/ 752797 w 798309"/>
                <a:gd name="connsiteY0" fmla="*/ 101394 h 523900"/>
                <a:gd name="connsiteX1" fmla="*/ 752657 w 798309"/>
                <a:gd name="connsiteY1" fmla="*/ 101394 h 523900"/>
                <a:gd name="connsiteX2" fmla="*/ 728057 w 798309"/>
                <a:gd name="connsiteY2" fmla="*/ 102169 h 523900"/>
                <a:gd name="connsiteX3" fmla="*/ 724529 w 798309"/>
                <a:gd name="connsiteY3" fmla="*/ 64474 h 523900"/>
                <a:gd name="connsiteX4" fmla="*/ 714460 w 798309"/>
                <a:gd name="connsiteY4" fmla="*/ 64220 h 523900"/>
                <a:gd name="connsiteX5" fmla="*/ 685732 w 798309"/>
                <a:gd name="connsiteY5" fmla="*/ 65609 h 523900"/>
                <a:gd name="connsiteX6" fmla="*/ 680286 w 798309"/>
                <a:gd name="connsiteY6" fmla="*/ 2504 h 523900"/>
                <a:gd name="connsiteX7" fmla="*/ 643767 w 798309"/>
                <a:gd name="connsiteY7" fmla="*/ 18 h 523900"/>
                <a:gd name="connsiteX8" fmla="*/ 401147 w 798309"/>
                <a:gd name="connsiteY8" fmla="*/ 104793 h 523900"/>
                <a:gd name="connsiteX9" fmla="*/ 397168 w 798309"/>
                <a:gd name="connsiteY9" fmla="*/ 104793 h 523900"/>
                <a:gd name="connsiteX10" fmla="*/ 154546 w 798309"/>
                <a:gd name="connsiteY10" fmla="*/ 18 h 523900"/>
                <a:gd name="connsiteX11" fmla="*/ 118027 w 798309"/>
                <a:gd name="connsiteY11" fmla="*/ 2504 h 523900"/>
                <a:gd name="connsiteX12" fmla="*/ 112582 w 798309"/>
                <a:gd name="connsiteY12" fmla="*/ 65605 h 523900"/>
                <a:gd name="connsiteX13" fmla="*/ 83856 w 798309"/>
                <a:gd name="connsiteY13" fmla="*/ 64216 h 523900"/>
                <a:gd name="connsiteX14" fmla="*/ 73786 w 798309"/>
                <a:gd name="connsiteY14" fmla="*/ 64470 h 523900"/>
                <a:gd name="connsiteX15" fmla="*/ 70262 w 798309"/>
                <a:gd name="connsiteY15" fmla="*/ 102165 h 523900"/>
                <a:gd name="connsiteX16" fmla="*/ 45661 w 798309"/>
                <a:gd name="connsiteY16" fmla="*/ 101391 h 523900"/>
                <a:gd name="connsiteX17" fmla="*/ 45520 w 798309"/>
                <a:gd name="connsiteY17" fmla="*/ 101391 h 523900"/>
                <a:gd name="connsiteX18" fmla="*/ 27464 w 798309"/>
                <a:gd name="connsiteY18" fmla="*/ 117852 h 523900"/>
                <a:gd name="connsiteX19" fmla="*/ 84 w 798309"/>
                <a:gd name="connsiteY19" fmla="*/ 413483 h 523900"/>
                <a:gd name="connsiteX20" fmla="*/ 16434 w 798309"/>
                <a:gd name="connsiteY20" fmla="*/ 433305 h 523900"/>
                <a:gd name="connsiteX21" fmla="*/ 18155 w 798309"/>
                <a:gd name="connsiteY21" fmla="*/ 433388 h 523900"/>
                <a:gd name="connsiteX22" fmla="*/ 18751 w 798309"/>
                <a:gd name="connsiteY22" fmla="*/ 433380 h 523900"/>
                <a:gd name="connsiteX23" fmla="*/ 38167 w 798309"/>
                <a:gd name="connsiteY23" fmla="*/ 433080 h 523900"/>
                <a:gd name="connsiteX24" fmla="*/ 356664 w 798309"/>
                <a:gd name="connsiteY24" fmla="*/ 517757 h 523900"/>
                <a:gd name="connsiteX25" fmla="*/ 376801 w 798309"/>
                <a:gd name="connsiteY25" fmla="*/ 523901 h 523900"/>
                <a:gd name="connsiteX26" fmla="*/ 421998 w 798309"/>
                <a:gd name="connsiteY26" fmla="*/ 523901 h 523900"/>
                <a:gd name="connsiteX27" fmla="*/ 441414 w 798309"/>
                <a:gd name="connsiteY27" fmla="*/ 518222 h 523900"/>
                <a:gd name="connsiteX28" fmla="*/ 761578 w 798309"/>
                <a:gd name="connsiteY28" fmla="*/ 433083 h 523900"/>
                <a:gd name="connsiteX29" fmla="*/ 779534 w 798309"/>
                <a:gd name="connsiteY29" fmla="*/ 433358 h 523900"/>
                <a:gd name="connsiteX30" fmla="*/ 780049 w 798309"/>
                <a:gd name="connsiteY30" fmla="*/ 433366 h 523900"/>
                <a:gd name="connsiteX31" fmla="*/ 798310 w 798309"/>
                <a:gd name="connsiteY31" fmla="*/ 415191 h 523900"/>
                <a:gd name="connsiteX32" fmla="*/ 798232 w 798309"/>
                <a:gd name="connsiteY32" fmla="*/ 413459 h 523900"/>
                <a:gd name="connsiteX33" fmla="*/ 770848 w 798309"/>
                <a:gd name="connsiteY33" fmla="*/ 117852 h 523900"/>
                <a:gd name="connsiteX34" fmla="*/ 752797 w 798309"/>
                <a:gd name="connsiteY34" fmla="*/ 101394 h 523900"/>
                <a:gd name="connsiteX35" fmla="*/ 367075 w 798309"/>
                <a:gd name="connsiteY35" fmla="*/ 501804 h 523900"/>
                <a:gd name="connsiteX36" fmla="*/ 38163 w 798309"/>
                <a:gd name="connsiteY36" fmla="*/ 414032 h 523900"/>
                <a:gd name="connsiteX37" fmla="*/ 19139 w 798309"/>
                <a:gd name="connsiteY37" fmla="*/ 414311 h 523900"/>
                <a:gd name="connsiteX38" fmla="*/ 46355 w 798309"/>
                <a:gd name="connsiteY38" fmla="*/ 120452 h 523900"/>
                <a:gd name="connsiteX39" fmla="*/ 68478 w 798309"/>
                <a:gd name="connsiteY39" fmla="*/ 121170 h 523900"/>
                <a:gd name="connsiteX40" fmla="*/ 42986 w 798309"/>
                <a:gd name="connsiteY40" fmla="*/ 393496 h 523900"/>
                <a:gd name="connsiteX41" fmla="*/ 51749 w 798309"/>
                <a:gd name="connsiteY41" fmla="*/ 393339 h 523900"/>
                <a:gd name="connsiteX42" fmla="*/ 367465 w 798309"/>
                <a:gd name="connsiteY42" fmla="*/ 501163 h 523900"/>
                <a:gd name="connsiteX43" fmla="*/ 370144 w 798309"/>
                <a:gd name="connsiteY43" fmla="*/ 503270 h 523900"/>
                <a:gd name="connsiteX44" fmla="*/ 367075 w 798309"/>
                <a:gd name="connsiteY44" fmla="*/ 501804 h 523900"/>
                <a:gd name="connsiteX45" fmla="*/ 389475 w 798309"/>
                <a:gd name="connsiteY45" fmla="*/ 494424 h 523900"/>
                <a:gd name="connsiteX46" fmla="*/ 63900 w 798309"/>
                <a:gd name="connsiteY46" fmla="*/ 374478 h 523900"/>
                <a:gd name="connsiteX47" fmla="*/ 91150 w 798309"/>
                <a:gd name="connsiteY47" fmla="*/ 83371 h 523900"/>
                <a:gd name="connsiteX48" fmla="*/ 110950 w 798309"/>
                <a:gd name="connsiteY48" fmla="*/ 84531 h 523900"/>
                <a:gd name="connsiteX49" fmla="*/ 88411 w 798309"/>
                <a:gd name="connsiteY49" fmla="*/ 345738 h 523900"/>
                <a:gd name="connsiteX50" fmla="*/ 389630 w 798309"/>
                <a:gd name="connsiteY50" fmla="*/ 491699 h 523900"/>
                <a:gd name="connsiteX51" fmla="*/ 389630 w 798309"/>
                <a:gd name="connsiteY51" fmla="*/ 494349 h 523900"/>
                <a:gd name="connsiteX52" fmla="*/ 389475 w 798309"/>
                <a:gd name="connsiteY52" fmla="*/ 494422 h 523900"/>
                <a:gd name="connsiteX53" fmla="*/ 389475 w 798309"/>
                <a:gd name="connsiteY53" fmla="*/ 465380 h 523900"/>
                <a:gd name="connsiteX54" fmla="*/ 108914 w 798309"/>
                <a:gd name="connsiteY54" fmla="*/ 329734 h 523900"/>
                <a:gd name="connsiteX55" fmla="*/ 135665 w 798309"/>
                <a:gd name="connsiteY55" fmla="*/ 19722 h 523900"/>
                <a:gd name="connsiteX56" fmla="*/ 154548 w 798309"/>
                <a:gd name="connsiteY56" fmla="*/ 19074 h 523900"/>
                <a:gd name="connsiteX57" fmla="*/ 385326 w 798309"/>
                <a:gd name="connsiteY57" fmla="*/ 119868 h 523900"/>
                <a:gd name="connsiteX58" fmla="*/ 389630 w 798309"/>
                <a:gd name="connsiteY58" fmla="*/ 124414 h 523900"/>
                <a:gd name="connsiteX59" fmla="*/ 389630 w 798309"/>
                <a:gd name="connsiteY59" fmla="*/ 465314 h 523900"/>
                <a:gd name="connsiteX60" fmla="*/ 389473 w 798309"/>
                <a:gd name="connsiteY60" fmla="*/ 465378 h 523900"/>
                <a:gd name="connsiteX61" fmla="*/ 408680 w 798309"/>
                <a:gd name="connsiteY61" fmla="*/ 124424 h 523900"/>
                <a:gd name="connsiteX62" fmla="*/ 412989 w 798309"/>
                <a:gd name="connsiteY62" fmla="*/ 119873 h 523900"/>
                <a:gd name="connsiteX63" fmla="*/ 643769 w 798309"/>
                <a:gd name="connsiteY63" fmla="*/ 19072 h 523900"/>
                <a:gd name="connsiteX64" fmla="*/ 662650 w 798309"/>
                <a:gd name="connsiteY64" fmla="*/ 19720 h 523900"/>
                <a:gd name="connsiteX65" fmla="*/ 689401 w 798309"/>
                <a:gd name="connsiteY65" fmla="*/ 329733 h 523900"/>
                <a:gd name="connsiteX66" fmla="*/ 408837 w 798309"/>
                <a:gd name="connsiteY66" fmla="*/ 465378 h 523900"/>
                <a:gd name="connsiteX67" fmla="*/ 408680 w 798309"/>
                <a:gd name="connsiteY67" fmla="*/ 465310 h 523900"/>
                <a:gd name="connsiteX68" fmla="*/ 408680 w 798309"/>
                <a:gd name="connsiteY68" fmla="*/ 494354 h 523900"/>
                <a:gd name="connsiteX69" fmla="*/ 408680 w 798309"/>
                <a:gd name="connsiteY69" fmla="*/ 491704 h 523900"/>
                <a:gd name="connsiteX70" fmla="*/ 709904 w 798309"/>
                <a:gd name="connsiteY70" fmla="*/ 345743 h 523900"/>
                <a:gd name="connsiteX71" fmla="*/ 687364 w 798309"/>
                <a:gd name="connsiteY71" fmla="*/ 84533 h 523900"/>
                <a:gd name="connsiteX72" fmla="*/ 707164 w 798309"/>
                <a:gd name="connsiteY72" fmla="*/ 83373 h 523900"/>
                <a:gd name="connsiteX73" fmla="*/ 734414 w 798309"/>
                <a:gd name="connsiteY73" fmla="*/ 374478 h 523900"/>
                <a:gd name="connsiteX74" fmla="*/ 408836 w 798309"/>
                <a:gd name="connsiteY74" fmla="*/ 494422 h 523900"/>
                <a:gd name="connsiteX75" fmla="*/ 408680 w 798309"/>
                <a:gd name="connsiteY75" fmla="*/ 494349 h 523900"/>
                <a:gd name="connsiteX76" fmla="*/ 761573 w 798309"/>
                <a:gd name="connsiteY76" fmla="*/ 414034 h 523900"/>
                <a:gd name="connsiteX77" fmla="*/ 431328 w 798309"/>
                <a:gd name="connsiteY77" fmla="*/ 502059 h 523900"/>
                <a:gd name="connsiteX78" fmla="*/ 427439 w 798309"/>
                <a:gd name="connsiteY78" fmla="*/ 503869 h 523900"/>
                <a:gd name="connsiteX79" fmla="*/ 430598 w 798309"/>
                <a:gd name="connsiteY79" fmla="*/ 501342 h 523900"/>
                <a:gd name="connsiteX80" fmla="*/ 746564 w 798309"/>
                <a:gd name="connsiteY80" fmla="*/ 393347 h 523900"/>
                <a:gd name="connsiteX81" fmla="*/ 755327 w 798309"/>
                <a:gd name="connsiteY81" fmla="*/ 393503 h 523900"/>
                <a:gd name="connsiteX82" fmla="*/ 729835 w 798309"/>
                <a:gd name="connsiteY82" fmla="*/ 121170 h 523900"/>
                <a:gd name="connsiteX83" fmla="*/ 751958 w 798309"/>
                <a:gd name="connsiteY83" fmla="*/ 120452 h 523900"/>
                <a:gd name="connsiteX84" fmla="*/ 779173 w 798309"/>
                <a:gd name="connsiteY84" fmla="*/ 414283 h 523900"/>
                <a:gd name="connsiteX85" fmla="*/ 761573 w 798309"/>
                <a:gd name="connsiteY85" fmla="*/ 414030 h 5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8309" h="523900">
                  <a:moveTo>
                    <a:pt x="752797" y="101394"/>
                  </a:moveTo>
                  <a:lnTo>
                    <a:pt x="752657" y="101394"/>
                  </a:lnTo>
                  <a:cubicBezTo>
                    <a:pt x="746138" y="101446"/>
                    <a:pt x="737813" y="101657"/>
                    <a:pt x="728057" y="102169"/>
                  </a:cubicBezTo>
                  <a:lnTo>
                    <a:pt x="724529" y="64474"/>
                  </a:lnTo>
                  <a:cubicBezTo>
                    <a:pt x="724529" y="64474"/>
                    <a:pt x="721011" y="64220"/>
                    <a:pt x="714460" y="64220"/>
                  </a:cubicBezTo>
                  <a:cubicBezTo>
                    <a:pt x="707872" y="64220"/>
                    <a:pt x="697982" y="64560"/>
                    <a:pt x="685732" y="65609"/>
                  </a:cubicBezTo>
                  <a:lnTo>
                    <a:pt x="680286" y="2504"/>
                  </a:lnTo>
                  <a:cubicBezTo>
                    <a:pt x="668199" y="697"/>
                    <a:pt x="655986" y="-134"/>
                    <a:pt x="643767" y="18"/>
                  </a:cubicBezTo>
                  <a:cubicBezTo>
                    <a:pt x="551942" y="169"/>
                    <a:pt x="464216" y="38054"/>
                    <a:pt x="401147" y="104793"/>
                  </a:cubicBezTo>
                  <a:lnTo>
                    <a:pt x="397168" y="104793"/>
                  </a:lnTo>
                  <a:cubicBezTo>
                    <a:pt x="334096" y="38057"/>
                    <a:pt x="246370" y="173"/>
                    <a:pt x="154546" y="18"/>
                  </a:cubicBezTo>
                  <a:cubicBezTo>
                    <a:pt x="142326" y="-135"/>
                    <a:pt x="130113" y="696"/>
                    <a:pt x="118027" y="2504"/>
                  </a:cubicBezTo>
                  <a:lnTo>
                    <a:pt x="112582" y="65605"/>
                  </a:lnTo>
                  <a:cubicBezTo>
                    <a:pt x="100329" y="64557"/>
                    <a:pt x="90441" y="64216"/>
                    <a:pt x="83856" y="64216"/>
                  </a:cubicBezTo>
                  <a:cubicBezTo>
                    <a:pt x="77308" y="64216"/>
                    <a:pt x="73786" y="64470"/>
                    <a:pt x="73786" y="64470"/>
                  </a:cubicBezTo>
                  <a:lnTo>
                    <a:pt x="70262" y="102165"/>
                  </a:lnTo>
                  <a:cubicBezTo>
                    <a:pt x="60505" y="101653"/>
                    <a:pt x="52179" y="101442"/>
                    <a:pt x="45661" y="101391"/>
                  </a:cubicBezTo>
                  <a:lnTo>
                    <a:pt x="45520" y="101391"/>
                  </a:lnTo>
                  <a:cubicBezTo>
                    <a:pt x="36152" y="101389"/>
                    <a:pt x="28326" y="108524"/>
                    <a:pt x="27464" y="117852"/>
                  </a:cubicBezTo>
                  <a:lnTo>
                    <a:pt x="84" y="413483"/>
                  </a:lnTo>
                  <a:cubicBezTo>
                    <a:pt x="-875" y="423472"/>
                    <a:pt x="6445" y="432346"/>
                    <a:pt x="16434" y="433305"/>
                  </a:cubicBezTo>
                  <a:cubicBezTo>
                    <a:pt x="17006" y="433360"/>
                    <a:pt x="17580" y="433388"/>
                    <a:pt x="18155" y="433388"/>
                  </a:cubicBezTo>
                  <a:cubicBezTo>
                    <a:pt x="18353" y="433388"/>
                    <a:pt x="18552" y="433388"/>
                    <a:pt x="18751" y="433380"/>
                  </a:cubicBezTo>
                  <a:cubicBezTo>
                    <a:pt x="24267" y="433203"/>
                    <a:pt x="30774" y="433080"/>
                    <a:pt x="38167" y="433080"/>
                  </a:cubicBezTo>
                  <a:cubicBezTo>
                    <a:pt x="104848" y="433080"/>
                    <a:pt x="242609" y="443247"/>
                    <a:pt x="356664" y="517757"/>
                  </a:cubicBezTo>
                  <a:cubicBezTo>
                    <a:pt x="362636" y="521718"/>
                    <a:pt x="369634" y="523853"/>
                    <a:pt x="376801" y="523901"/>
                  </a:cubicBezTo>
                  <a:lnTo>
                    <a:pt x="421998" y="523901"/>
                  </a:lnTo>
                  <a:cubicBezTo>
                    <a:pt x="428873" y="523860"/>
                    <a:pt x="435600" y="521893"/>
                    <a:pt x="441414" y="518222"/>
                  </a:cubicBezTo>
                  <a:cubicBezTo>
                    <a:pt x="561666" y="443290"/>
                    <a:pt x="696844" y="433083"/>
                    <a:pt x="761578" y="433083"/>
                  </a:cubicBezTo>
                  <a:cubicBezTo>
                    <a:pt x="768370" y="433083"/>
                    <a:pt x="774392" y="433195"/>
                    <a:pt x="779534" y="433358"/>
                  </a:cubicBezTo>
                  <a:lnTo>
                    <a:pt x="780049" y="433366"/>
                  </a:lnTo>
                  <a:cubicBezTo>
                    <a:pt x="790111" y="433390"/>
                    <a:pt x="798286" y="425253"/>
                    <a:pt x="798310" y="415191"/>
                  </a:cubicBezTo>
                  <a:cubicBezTo>
                    <a:pt x="798312" y="414613"/>
                    <a:pt x="798285" y="414034"/>
                    <a:pt x="798232" y="413459"/>
                  </a:cubicBezTo>
                  <a:lnTo>
                    <a:pt x="770848" y="117852"/>
                  </a:lnTo>
                  <a:cubicBezTo>
                    <a:pt x="769984" y="108527"/>
                    <a:pt x="762162" y="101394"/>
                    <a:pt x="752797" y="101394"/>
                  </a:cubicBezTo>
                  <a:close/>
                  <a:moveTo>
                    <a:pt x="367075" y="501804"/>
                  </a:moveTo>
                  <a:cubicBezTo>
                    <a:pt x="250169" y="425435"/>
                    <a:pt x="110822" y="414032"/>
                    <a:pt x="38163" y="414032"/>
                  </a:cubicBezTo>
                  <a:cubicBezTo>
                    <a:pt x="31686" y="414032"/>
                    <a:pt x="25288" y="414127"/>
                    <a:pt x="19139" y="414311"/>
                  </a:cubicBezTo>
                  <a:lnTo>
                    <a:pt x="46355" y="120452"/>
                  </a:lnTo>
                  <a:cubicBezTo>
                    <a:pt x="52097" y="120507"/>
                    <a:pt x="59580" y="120703"/>
                    <a:pt x="68478" y="121170"/>
                  </a:cubicBezTo>
                  <a:lnTo>
                    <a:pt x="42986" y="393496"/>
                  </a:lnTo>
                  <a:cubicBezTo>
                    <a:pt x="42986" y="393496"/>
                    <a:pt x="46063" y="393339"/>
                    <a:pt x="51749" y="393339"/>
                  </a:cubicBezTo>
                  <a:cubicBezTo>
                    <a:pt x="88967" y="393339"/>
                    <a:pt x="237968" y="400058"/>
                    <a:pt x="367465" y="501163"/>
                  </a:cubicBezTo>
                  <a:cubicBezTo>
                    <a:pt x="368359" y="501861"/>
                    <a:pt x="370263" y="503067"/>
                    <a:pt x="370144" y="503270"/>
                  </a:cubicBezTo>
                  <a:cubicBezTo>
                    <a:pt x="369042" y="502968"/>
                    <a:pt x="368003" y="502472"/>
                    <a:pt x="367075" y="501804"/>
                  </a:cubicBezTo>
                  <a:close/>
                  <a:moveTo>
                    <a:pt x="389475" y="494424"/>
                  </a:moveTo>
                  <a:cubicBezTo>
                    <a:pt x="264804" y="391490"/>
                    <a:pt x="120914" y="376194"/>
                    <a:pt x="63900" y="374478"/>
                  </a:cubicBezTo>
                  <a:lnTo>
                    <a:pt x="91150" y="83371"/>
                  </a:lnTo>
                  <a:cubicBezTo>
                    <a:pt x="96553" y="83517"/>
                    <a:pt x="103247" y="83873"/>
                    <a:pt x="110950" y="84531"/>
                  </a:cubicBezTo>
                  <a:lnTo>
                    <a:pt x="88411" y="345738"/>
                  </a:lnTo>
                  <a:cubicBezTo>
                    <a:pt x="88411" y="345738"/>
                    <a:pt x="264230" y="367107"/>
                    <a:pt x="389630" y="491699"/>
                  </a:cubicBezTo>
                  <a:lnTo>
                    <a:pt x="389630" y="494349"/>
                  </a:lnTo>
                  <a:cubicBezTo>
                    <a:pt x="389630" y="494460"/>
                    <a:pt x="389560" y="494492"/>
                    <a:pt x="389475" y="494422"/>
                  </a:cubicBezTo>
                  <a:close/>
                  <a:moveTo>
                    <a:pt x="389475" y="465380"/>
                  </a:moveTo>
                  <a:cubicBezTo>
                    <a:pt x="285450" y="370067"/>
                    <a:pt x="156255" y="338461"/>
                    <a:pt x="108914" y="329734"/>
                  </a:cubicBezTo>
                  <a:lnTo>
                    <a:pt x="135665" y="19722"/>
                  </a:lnTo>
                  <a:cubicBezTo>
                    <a:pt x="140791" y="19357"/>
                    <a:pt x="147160" y="19074"/>
                    <a:pt x="154548" y="19074"/>
                  </a:cubicBezTo>
                  <a:cubicBezTo>
                    <a:pt x="242124" y="19209"/>
                    <a:pt x="325710" y="55715"/>
                    <a:pt x="385326" y="119868"/>
                  </a:cubicBezTo>
                  <a:lnTo>
                    <a:pt x="389630" y="124414"/>
                  </a:lnTo>
                  <a:lnTo>
                    <a:pt x="389630" y="465314"/>
                  </a:lnTo>
                  <a:cubicBezTo>
                    <a:pt x="389630" y="465427"/>
                    <a:pt x="389559" y="465456"/>
                    <a:pt x="389473" y="465378"/>
                  </a:cubicBezTo>
                  <a:close/>
                  <a:moveTo>
                    <a:pt x="408680" y="124424"/>
                  </a:moveTo>
                  <a:lnTo>
                    <a:pt x="412989" y="119873"/>
                  </a:lnTo>
                  <a:cubicBezTo>
                    <a:pt x="472604" y="55715"/>
                    <a:pt x="556190" y="19206"/>
                    <a:pt x="643769" y="19072"/>
                  </a:cubicBezTo>
                  <a:cubicBezTo>
                    <a:pt x="651156" y="19072"/>
                    <a:pt x="657526" y="19357"/>
                    <a:pt x="662650" y="19720"/>
                  </a:cubicBezTo>
                  <a:lnTo>
                    <a:pt x="689401" y="329733"/>
                  </a:lnTo>
                  <a:cubicBezTo>
                    <a:pt x="642062" y="338459"/>
                    <a:pt x="512863" y="370065"/>
                    <a:pt x="408837" y="465378"/>
                  </a:cubicBezTo>
                  <a:cubicBezTo>
                    <a:pt x="408752" y="465456"/>
                    <a:pt x="408680" y="465427"/>
                    <a:pt x="408680" y="465310"/>
                  </a:cubicBezTo>
                  <a:close/>
                  <a:moveTo>
                    <a:pt x="408680" y="494354"/>
                  </a:moveTo>
                  <a:lnTo>
                    <a:pt x="408680" y="491704"/>
                  </a:lnTo>
                  <a:cubicBezTo>
                    <a:pt x="534081" y="367111"/>
                    <a:pt x="709904" y="345743"/>
                    <a:pt x="709904" y="345743"/>
                  </a:cubicBezTo>
                  <a:lnTo>
                    <a:pt x="687364" y="84533"/>
                  </a:lnTo>
                  <a:cubicBezTo>
                    <a:pt x="695063" y="83875"/>
                    <a:pt x="701760" y="83519"/>
                    <a:pt x="707164" y="83373"/>
                  </a:cubicBezTo>
                  <a:lnTo>
                    <a:pt x="734414" y="374478"/>
                  </a:lnTo>
                  <a:cubicBezTo>
                    <a:pt x="677401" y="376193"/>
                    <a:pt x="533511" y="391485"/>
                    <a:pt x="408836" y="494422"/>
                  </a:cubicBezTo>
                  <a:cubicBezTo>
                    <a:pt x="408751" y="494492"/>
                    <a:pt x="408680" y="494460"/>
                    <a:pt x="408680" y="494349"/>
                  </a:cubicBezTo>
                  <a:close/>
                  <a:moveTo>
                    <a:pt x="761573" y="414034"/>
                  </a:moveTo>
                  <a:cubicBezTo>
                    <a:pt x="690993" y="414034"/>
                    <a:pt x="554238" y="425464"/>
                    <a:pt x="431328" y="502059"/>
                  </a:cubicBezTo>
                  <a:cubicBezTo>
                    <a:pt x="430142" y="502875"/>
                    <a:pt x="428828" y="503488"/>
                    <a:pt x="427439" y="503869"/>
                  </a:cubicBezTo>
                  <a:cubicBezTo>
                    <a:pt x="427229" y="503551"/>
                    <a:pt x="429547" y="502164"/>
                    <a:pt x="430598" y="501342"/>
                  </a:cubicBezTo>
                  <a:cubicBezTo>
                    <a:pt x="560161" y="400054"/>
                    <a:pt x="709335" y="393345"/>
                    <a:pt x="746564" y="393347"/>
                  </a:cubicBezTo>
                  <a:cubicBezTo>
                    <a:pt x="752245" y="393347"/>
                    <a:pt x="755327" y="393503"/>
                    <a:pt x="755327" y="393503"/>
                  </a:cubicBezTo>
                  <a:lnTo>
                    <a:pt x="729835" y="121170"/>
                  </a:lnTo>
                  <a:cubicBezTo>
                    <a:pt x="738731" y="120703"/>
                    <a:pt x="746218" y="120503"/>
                    <a:pt x="751958" y="120452"/>
                  </a:cubicBezTo>
                  <a:lnTo>
                    <a:pt x="779173" y="414283"/>
                  </a:lnTo>
                  <a:cubicBezTo>
                    <a:pt x="774074" y="414132"/>
                    <a:pt x="768175" y="414030"/>
                    <a:pt x="761573" y="4140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AE1B92-59CF-4392-B058-86E809B77AEE}"/>
                </a:ext>
              </a:extLst>
            </p:cNvPr>
            <p:cNvSpPr/>
            <p:nvPr/>
          </p:nvSpPr>
          <p:spPr>
            <a:xfrm>
              <a:off x="11367842" y="1640765"/>
              <a:ext cx="96559" cy="114299"/>
            </a:xfrm>
            <a:custGeom>
              <a:avLst/>
              <a:gdLst>
                <a:gd name="connsiteX0" fmla="*/ 48280 w 96559"/>
                <a:gd name="connsiteY0" fmla="*/ 114300 h 114299"/>
                <a:gd name="connsiteX1" fmla="*/ 96560 w 96559"/>
                <a:gd name="connsiteY1" fmla="*/ 57134 h 114299"/>
                <a:gd name="connsiteX2" fmla="*/ 48280 w 96559"/>
                <a:gd name="connsiteY2" fmla="*/ 0 h 114299"/>
                <a:gd name="connsiteX3" fmla="*/ 0 w 96559"/>
                <a:gd name="connsiteY3" fmla="*/ 57134 h 114299"/>
                <a:gd name="connsiteX4" fmla="*/ 48280 w 96559"/>
                <a:gd name="connsiteY4" fmla="*/ 114300 h 114299"/>
                <a:gd name="connsiteX5" fmla="*/ 48292 w 96559"/>
                <a:gd name="connsiteY5" fmla="*/ 41654 h 114299"/>
                <a:gd name="connsiteX6" fmla="*/ 62262 w 96559"/>
                <a:gd name="connsiteY6" fmla="*/ 57137 h 114299"/>
                <a:gd name="connsiteX7" fmla="*/ 48292 w 96559"/>
                <a:gd name="connsiteY7" fmla="*/ 72621 h 114299"/>
                <a:gd name="connsiteX8" fmla="*/ 34319 w 96559"/>
                <a:gd name="connsiteY8" fmla="*/ 57137 h 114299"/>
                <a:gd name="connsiteX9" fmla="*/ 48292 w 96559"/>
                <a:gd name="connsiteY9" fmla="*/ 41654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59" h="114299">
                  <a:moveTo>
                    <a:pt x="48280" y="114300"/>
                  </a:moveTo>
                  <a:cubicBezTo>
                    <a:pt x="55417" y="89196"/>
                    <a:pt x="73004" y="68372"/>
                    <a:pt x="96560" y="57134"/>
                  </a:cubicBezTo>
                  <a:cubicBezTo>
                    <a:pt x="73012" y="45901"/>
                    <a:pt x="55427" y="25091"/>
                    <a:pt x="48280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3"/>
                    <a:pt x="41164" y="89184"/>
                    <a:pt x="48280" y="114300"/>
                  </a:cubicBezTo>
                  <a:close/>
                  <a:moveTo>
                    <a:pt x="48292" y="41654"/>
                  </a:moveTo>
                  <a:cubicBezTo>
                    <a:pt x="52442" y="47250"/>
                    <a:pt x="57120" y="52435"/>
                    <a:pt x="62262" y="57137"/>
                  </a:cubicBezTo>
                  <a:cubicBezTo>
                    <a:pt x="57119" y="61838"/>
                    <a:pt x="52442" y="67024"/>
                    <a:pt x="48292" y="72621"/>
                  </a:cubicBezTo>
                  <a:cubicBezTo>
                    <a:pt x="44143" y="67023"/>
                    <a:pt x="39464" y="61837"/>
                    <a:pt x="34319" y="57137"/>
                  </a:cubicBezTo>
                  <a:cubicBezTo>
                    <a:pt x="39463" y="52436"/>
                    <a:pt x="44143" y="47251"/>
                    <a:pt x="48292" y="416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4CE39-0910-4502-829A-B8A688A69D9E}"/>
                </a:ext>
              </a:extLst>
            </p:cNvPr>
            <p:cNvSpPr/>
            <p:nvPr/>
          </p:nvSpPr>
          <p:spPr>
            <a:xfrm>
              <a:off x="10758410" y="1850315"/>
              <a:ext cx="96560" cy="114299"/>
            </a:xfrm>
            <a:custGeom>
              <a:avLst/>
              <a:gdLst>
                <a:gd name="connsiteX0" fmla="*/ 48281 w 96560"/>
                <a:gd name="connsiteY0" fmla="*/ 114300 h 114299"/>
                <a:gd name="connsiteX1" fmla="*/ 96561 w 96560"/>
                <a:gd name="connsiteY1" fmla="*/ 57134 h 114299"/>
                <a:gd name="connsiteX2" fmla="*/ 48281 w 96560"/>
                <a:gd name="connsiteY2" fmla="*/ 0 h 114299"/>
                <a:gd name="connsiteX3" fmla="*/ 0 w 96560"/>
                <a:gd name="connsiteY3" fmla="*/ 57134 h 114299"/>
                <a:gd name="connsiteX4" fmla="*/ 48281 w 96560"/>
                <a:gd name="connsiteY4" fmla="*/ 114300 h 114299"/>
                <a:gd name="connsiteX5" fmla="*/ 48293 w 96560"/>
                <a:gd name="connsiteY5" fmla="*/ 41656 h 114299"/>
                <a:gd name="connsiteX6" fmla="*/ 62263 w 96560"/>
                <a:gd name="connsiteY6" fmla="*/ 57137 h 114299"/>
                <a:gd name="connsiteX7" fmla="*/ 48293 w 96560"/>
                <a:gd name="connsiteY7" fmla="*/ 72621 h 114299"/>
                <a:gd name="connsiteX8" fmla="*/ 34320 w 96560"/>
                <a:gd name="connsiteY8" fmla="*/ 57137 h 114299"/>
                <a:gd name="connsiteX9" fmla="*/ 48293 w 96560"/>
                <a:gd name="connsiteY9" fmla="*/ 41656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60" h="114299">
                  <a:moveTo>
                    <a:pt x="48281" y="114300"/>
                  </a:moveTo>
                  <a:cubicBezTo>
                    <a:pt x="55418" y="89195"/>
                    <a:pt x="73004" y="68371"/>
                    <a:pt x="96561" y="57134"/>
                  </a:cubicBezTo>
                  <a:cubicBezTo>
                    <a:pt x="73013" y="45902"/>
                    <a:pt x="55428" y="25092"/>
                    <a:pt x="48281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2"/>
                    <a:pt x="41165" y="89184"/>
                    <a:pt x="48281" y="114300"/>
                  </a:cubicBezTo>
                  <a:close/>
                  <a:moveTo>
                    <a:pt x="48293" y="41656"/>
                  </a:moveTo>
                  <a:cubicBezTo>
                    <a:pt x="52443" y="47252"/>
                    <a:pt x="57121" y="52436"/>
                    <a:pt x="62263" y="57137"/>
                  </a:cubicBezTo>
                  <a:cubicBezTo>
                    <a:pt x="57120" y="61838"/>
                    <a:pt x="52442" y="67024"/>
                    <a:pt x="48293" y="72621"/>
                  </a:cubicBezTo>
                  <a:cubicBezTo>
                    <a:pt x="44144" y="67023"/>
                    <a:pt x="39465" y="61837"/>
                    <a:pt x="34320" y="57137"/>
                  </a:cubicBezTo>
                  <a:cubicBezTo>
                    <a:pt x="39463" y="52436"/>
                    <a:pt x="44142" y="47252"/>
                    <a:pt x="48293" y="416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46DA96-0320-4B8E-B6E9-F097DC62D8B5}"/>
                </a:ext>
              </a:extLst>
            </p:cNvPr>
            <p:cNvSpPr/>
            <p:nvPr/>
          </p:nvSpPr>
          <p:spPr>
            <a:xfrm>
              <a:off x="10860228" y="1659815"/>
              <a:ext cx="80467" cy="95249"/>
            </a:xfrm>
            <a:custGeom>
              <a:avLst/>
              <a:gdLst>
                <a:gd name="connsiteX0" fmla="*/ 40234 w 80467"/>
                <a:gd name="connsiteY0" fmla="*/ 95250 h 95249"/>
                <a:gd name="connsiteX1" fmla="*/ 80467 w 80467"/>
                <a:gd name="connsiteY1" fmla="*/ 47614 h 95249"/>
                <a:gd name="connsiteX2" fmla="*/ 40234 w 80467"/>
                <a:gd name="connsiteY2" fmla="*/ 0 h 95249"/>
                <a:gd name="connsiteX3" fmla="*/ 0 w 80467"/>
                <a:gd name="connsiteY3" fmla="*/ 47614 h 95249"/>
                <a:gd name="connsiteX4" fmla="*/ 40234 w 80467"/>
                <a:gd name="connsiteY4" fmla="*/ 95250 h 95249"/>
                <a:gd name="connsiteX5" fmla="*/ 40243 w 80467"/>
                <a:gd name="connsiteY5" fmla="*/ 39884 h 95249"/>
                <a:gd name="connsiteX6" fmla="*/ 47271 w 80467"/>
                <a:gd name="connsiteY6" fmla="*/ 47614 h 95249"/>
                <a:gd name="connsiteX7" fmla="*/ 40243 w 80467"/>
                <a:gd name="connsiteY7" fmla="*/ 55348 h 95249"/>
                <a:gd name="connsiteX8" fmla="*/ 33216 w 80467"/>
                <a:gd name="connsiteY8" fmla="*/ 47614 h 95249"/>
                <a:gd name="connsiteX9" fmla="*/ 40243 w 80467"/>
                <a:gd name="connsiteY9" fmla="*/ 39884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49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2"/>
                    <a:pt x="46191" y="20910"/>
                    <a:pt x="40234" y="0"/>
                  </a:cubicBezTo>
                  <a:cubicBezTo>
                    <a:pt x="34295" y="20919"/>
                    <a:pt x="19635" y="38267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90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8"/>
                    <a:pt x="33216" y="47614"/>
                  </a:cubicBezTo>
                  <a:cubicBezTo>
                    <a:pt x="35701" y="45170"/>
                    <a:pt x="38047" y="42590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8C5980-3348-4FD0-A3A8-BF5AE01406F0}"/>
                </a:ext>
              </a:extLst>
            </p:cNvPr>
            <p:cNvSpPr/>
            <p:nvPr/>
          </p:nvSpPr>
          <p:spPr>
            <a:xfrm>
              <a:off x="11488878" y="1812215"/>
              <a:ext cx="80467" cy="95250"/>
            </a:xfrm>
            <a:custGeom>
              <a:avLst/>
              <a:gdLst>
                <a:gd name="connsiteX0" fmla="*/ 40234 w 80467"/>
                <a:gd name="connsiteY0" fmla="*/ 95250 h 95250"/>
                <a:gd name="connsiteX1" fmla="*/ 80467 w 80467"/>
                <a:gd name="connsiteY1" fmla="*/ 47614 h 95250"/>
                <a:gd name="connsiteX2" fmla="*/ 40234 w 80467"/>
                <a:gd name="connsiteY2" fmla="*/ 0 h 95250"/>
                <a:gd name="connsiteX3" fmla="*/ 0 w 80467"/>
                <a:gd name="connsiteY3" fmla="*/ 47614 h 95250"/>
                <a:gd name="connsiteX4" fmla="*/ 40234 w 80467"/>
                <a:gd name="connsiteY4" fmla="*/ 95250 h 95250"/>
                <a:gd name="connsiteX5" fmla="*/ 40243 w 80467"/>
                <a:gd name="connsiteY5" fmla="*/ 39884 h 95250"/>
                <a:gd name="connsiteX6" fmla="*/ 47271 w 80467"/>
                <a:gd name="connsiteY6" fmla="*/ 47614 h 95250"/>
                <a:gd name="connsiteX7" fmla="*/ 40243 w 80467"/>
                <a:gd name="connsiteY7" fmla="*/ 55348 h 95250"/>
                <a:gd name="connsiteX8" fmla="*/ 33216 w 80467"/>
                <a:gd name="connsiteY8" fmla="*/ 47614 h 95250"/>
                <a:gd name="connsiteX9" fmla="*/ 40243 w 80467"/>
                <a:gd name="connsiteY9" fmla="*/ 398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50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1"/>
                    <a:pt x="46190" y="20909"/>
                    <a:pt x="40234" y="0"/>
                  </a:cubicBezTo>
                  <a:cubicBezTo>
                    <a:pt x="34295" y="20919"/>
                    <a:pt x="19635" y="38268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89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9"/>
                    <a:pt x="33216" y="47614"/>
                  </a:cubicBezTo>
                  <a:cubicBezTo>
                    <a:pt x="35701" y="45170"/>
                    <a:pt x="38047" y="42589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AF99CF-5E69-4E1C-89D9-B378BABC71A8}"/>
                </a:ext>
              </a:extLst>
            </p:cNvPr>
            <p:cNvSpPr/>
            <p:nvPr/>
          </p:nvSpPr>
          <p:spPr>
            <a:xfrm>
              <a:off x="11159771" y="1650290"/>
              <a:ext cx="19050" cy="57149"/>
            </a:xfrm>
            <a:custGeom>
              <a:avLst/>
              <a:gdLst>
                <a:gd name="connsiteX0" fmla="*/ 9525 w 19050"/>
                <a:gd name="connsiteY0" fmla="*/ 57150 h 57149"/>
                <a:gd name="connsiteX1" fmla="*/ 19050 w 19050"/>
                <a:gd name="connsiteY1" fmla="*/ 47625 h 57149"/>
                <a:gd name="connsiteX2" fmla="*/ 19050 w 19050"/>
                <a:gd name="connsiteY2" fmla="*/ 9525 h 57149"/>
                <a:gd name="connsiteX3" fmla="*/ 9525 w 19050"/>
                <a:gd name="connsiteY3" fmla="*/ 0 h 57149"/>
                <a:gd name="connsiteX4" fmla="*/ 0 w 19050"/>
                <a:gd name="connsiteY4" fmla="*/ 9525 h 57149"/>
                <a:gd name="connsiteX5" fmla="*/ 0 w 19050"/>
                <a:gd name="connsiteY5" fmla="*/ 47625 h 57149"/>
                <a:gd name="connsiteX6" fmla="*/ 9525 w 19050"/>
                <a:gd name="connsiteY6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57149">
                  <a:moveTo>
                    <a:pt x="9525" y="57150"/>
                  </a:moveTo>
                  <a:cubicBezTo>
                    <a:pt x="14786" y="57150"/>
                    <a:pt x="19050" y="52885"/>
                    <a:pt x="19050" y="47625"/>
                  </a:cubicBezTo>
                  <a:lnTo>
                    <a:pt x="19050" y="9525"/>
                  </a:lnTo>
                  <a:cubicBezTo>
                    <a:pt x="19050" y="4265"/>
                    <a:pt x="14786" y="0"/>
                    <a:pt x="9525" y="0"/>
                  </a:cubicBezTo>
                  <a:cubicBezTo>
                    <a:pt x="4264" y="0"/>
                    <a:pt x="0" y="4265"/>
                    <a:pt x="0" y="9525"/>
                  </a:cubicBezTo>
                  <a:lnTo>
                    <a:pt x="0" y="47625"/>
                  </a:lnTo>
                  <a:cubicBezTo>
                    <a:pt x="0" y="52885"/>
                    <a:pt x="4264" y="57150"/>
                    <a:pt x="9525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2756C7-90C1-4F32-B06B-DDC3F4630E84}"/>
                </a:ext>
              </a:extLst>
            </p:cNvPr>
            <p:cNvSpPr/>
            <p:nvPr/>
          </p:nvSpPr>
          <p:spPr>
            <a:xfrm>
              <a:off x="11159771" y="1878890"/>
              <a:ext cx="19050" cy="114299"/>
            </a:xfrm>
            <a:custGeom>
              <a:avLst/>
              <a:gdLst>
                <a:gd name="connsiteX0" fmla="*/ 9525 w 19050"/>
                <a:gd name="connsiteY0" fmla="*/ 114300 h 114299"/>
                <a:gd name="connsiteX1" fmla="*/ 19050 w 19050"/>
                <a:gd name="connsiteY1" fmla="*/ 104775 h 114299"/>
                <a:gd name="connsiteX2" fmla="*/ 19050 w 19050"/>
                <a:gd name="connsiteY2" fmla="*/ 9525 h 114299"/>
                <a:gd name="connsiteX3" fmla="*/ 9525 w 19050"/>
                <a:gd name="connsiteY3" fmla="*/ 0 h 114299"/>
                <a:gd name="connsiteX4" fmla="*/ 0 w 19050"/>
                <a:gd name="connsiteY4" fmla="*/ 9525 h 114299"/>
                <a:gd name="connsiteX5" fmla="*/ 0 w 19050"/>
                <a:gd name="connsiteY5" fmla="*/ 104775 h 114299"/>
                <a:gd name="connsiteX6" fmla="*/ 9525 w 19050"/>
                <a:gd name="connsiteY6" fmla="*/ 114300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299">
                  <a:moveTo>
                    <a:pt x="9525" y="114300"/>
                  </a:moveTo>
                  <a:cubicBezTo>
                    <a:pt x="14786" y="114300"/>
                    <a:pt x="19050" y="110036"/>
                    <a:pt x="19050" y="10477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04775"/>
                  </a:lnTo>
                  <a:cubicBezTo>
                    <a:pt x="0" y="110036"/>
                    <a:pt x="4264" y="114300"/>
                    <a:pt x="9525" y="114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E954D9-0738-452E-A49D-A11CB1ECBB01}"/>
                </a:ext>
              </a:extLst>
            </p:cNvPr>
            <p:cNvSpPr/>
            <p:nvPr/>
          </p:nvSpPr>
          <p:spPr>
            <a:xfrm>
              <a:off x="11159771" y="1745540"/>
              <a:ext cx="19050" cy="95250"/>
            </a:xfrm>
            <a:custGeom>
              <a:avLst/>
              <a:gdLst>
                <a:gd name="connsiteX0" fmla="*/ 9525 w 19050"/>
                <a:gd name="connsiteY0" fmla="*/ 95250 h 95250"/>
                <a:gd name="connsiteX1" fmla="*/ 19050 w 19050"/>
                <a:gd name="connsiteY1" fmla="*/ 85725 h 95250"/>
                <a:gd name="connsiteX2" fmla="*/ 19050 w 19050"/>
                <a:gd name="connsiteY2" fmla="*/ 9525 h 95250"/>
                <a:gd name="connsiteX3" fmla="*/ 9525 w 19050"/>
                <a:gd name="connsiteY3" fmla="*/ 0 h 95250"/>
                <a:gd name="connsiteX4" fmla="*/ 0 w 19050"/>
                <a:gd name="connsiteY4" fmla="*/ 9525 h 95250"/>
                <a:gd name="connsiteX5" fmla="*/ 0 w 19050"/>
                <a:gd name="connsiteY5" fmla="*/ 85725 h 95250"/>
                <a:gd name="connsiteX6" fmla="*/ 9525 w 19050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95250">
                  <a:moveTo>
                    <a:pt x="9525" y="95250"/>
                  </a:moveTo>
                  <a:cubicBezTo>
                    <a:pt x="14786" y="95250"/>
                    <a:pt x="19050" y="90986"/>
                    <a:pt x="19050" y="8572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85725"/>
                  </a:lnTo>
                  <a:cubicBezTo>
                    <a:pt x="0" y="90986"/>
                    <a:pt x="4264" y="95250"/>
                    <a:pt x="9525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C2AE56-13DE-475F-ADED-9D05580D6188}"/>
                </a:ext>
              </a:extLst>
            </p:cNvPr>
            <p:cNvSpPr/>
            <p:nvPr/>
          </p:nvSpPr>
          <p:spPr>
            <a:xfrm>
              <a:off x="11292864" y="1721307"/>
              <a:ext cx="31209" cy="74904"/>
            </a:xfrm>
            <a:custGeom>
              <a:avLst/>
              <a:gdLst>
                <a:gd name="connsiteX0" fmla="*/ 7503 w 31209"/>
                <a:gd name="connsiteY0" fmla="*/ 74683 h 74904"/>
                <a:gd name="connsiteX1" fmla="*/ 18840 w 31209"/>
                <a:gd name="connsiteY1" fmla="*/ 67410 h 74904"/>
                <a:gd name="connsiteX2" fmla="*/ 18842 w 31209"/>
                <a:gd name="connsiteY2" fmla="*/ 67402 h 74904"/>
                <a:gd name="connsiteX3" fmla="*/ 30990 w 31209"/>
                <a:gd name="connsiteY3" fmla="*/ 11556 h 74904"/>
                <a:gd name="connsiteX4" fmla="*/ 23705 w 31209"/>
                <a:gd name="connsiteY4" fmla="*/ 220 h 74904"/>
                <a:gd name="connsiteX5" fmla="*/ 12368 w 31209"/>
                <a:gd name="connsiteY5" fmla="*/ 7505 h 74904"/>
                <a:gd name="connsiteX6" fmla="*/ 220 w 31209"/>
                <a:gd name="connsiteY6" fmla="*/ 63351 h 74904"/>
                <a:gd name="connsiteX7" fmla="*/ 7503 w 31209"/>
                <a:gd name="connsiteY7" fmla="*/ 7468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9" h="74904">
                  <a:moveTo>
                    <a:pt x="7503" y="74683"/>
                  </a:moveTo>
                  <a:cubicBezTo>
                    <a:pt x="12642" y="75805"/>
                    <a:pt x="17718" y="72549"/>
                    <a:pt x="18840" y="67410"/>
                  </a:cubicBezTo>
                  <a:cubicBezTo>
                    <a:pt x="18841" y="67407"/>
                    <a:pt x="18841" y="67405"/>
                    <a:pt x="18842" y="67402"/>
                  </a:cubicBezTo>
                  <a:lnTo>
                    <a:pt x="30990" y="11556"/>
                  </a:lnTo>
                  <a:cubicBezTo>
                    <a:pt x="32108" y="6414"/>
                    <a:pt x="28847" y="1338"/>
                    <a:pt x="23705" y="220"/>
                  </a:cubicBezTo>
                  <a:cubicBezTo>
                    <a:pt x="18562" y="-899"/>
                    <a:pt x="13486" y="2363"/>
                    <a:pt x="12368" y="7505"/>
                  </a:cubicBezTo>
                  <a:lnTo>
                    <a:pt x="220" y="63351"/>
                  </a:lnTo>
                  <a:cubicBezTo>
                    <a:pt x="-899" y="68492"/>
                    <a:pt x="2362" y="73565"/>
                    <a:pt x="7503" y="746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E508BF-4DEA-45EB-9895-D42719DB0AA4}"/>
                </a:ext>
              </a:extLst>
            </p:cNvPr>
            <p:cNvSpPr/>
            <p:nvPr/>
          </p:nvSpPr>
          <p:spPr>
            <a:xfrm>
              <a:off x="11264541" y="1832998"/>
              <a:ext cx="35245" cy="93521"/>
            </a:xfrm>
            <a:custGeom>
              <a:avLst/>
              <a:gdLst>
                <a:gd name="connsiteX0" fmla="*/ 7512 w 35245"/>
                <a:gd name="connsiteY0" fmla="*/ 93300 h 93521"/>
                <a:gd name="connsiteX1" fmla="*/ 18836 w 35245"/>
                <a:gd name="connsiteY1" fmla="*/ 86036 h 93521"/>
                <a:gd name="connsiteX2" fmla="*/ 18841 w 35245"/>
                <a:gd name="connsiteY2" fmla="*/ 86015 h 93521"/>
                <a:gd name="connsiteX3" fmla="*/ 35026 w 35245"/>
                <a:gd name="connsiteY3" fmla="*/ 11554 h 93521"/>
                <a:gd name="connsiteX4" fmla="*/ 27739 w 35245"/>
                <a:gd name="connsiteY4" fmla="*/ 219 h 93521"/>
                <a:gd name="connsiteX5" fmla="*/ 16404 w 35245"/>
                <a:gd name="connsiteY5" fmla="*/ 7508 h 93521"/>
                <a:gd name="connsiteX6" fmla="*/ 219 w 35245"/>
                <a:gd name="connsiteY6" fmla="*/ 81968 h 93521"/>
                <a:gd name="connsiteX7" fmla="*/ 7505 w 35245"/>
                <a:gd name="connsiteY7" fmla="*/ 93298 h 93521"/>
                <a:gd name="connsiteX8" fmla="*/ 7512 w 35245"/>
                <a:gd name="connsiteY8" fmla="*/ 93300 h 9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5" h="93521">
                  <a:moveTo>
                    <a:pt x="7512" y="93300"/>
                  </a:moveTo>
                  <a:cubicBezTo>
                    <a:pt x="12645" y="94421"/>
                    <a:pt x="17715" y="91169"/>
                    <a:pt x="18836" y="86036"/>
                  </a:cubicBezTo>
                  <a:cubicBezTo>
                    <a:pt x="18838" y="86029"/>
                    <a:pt x="18839" y="86021"/>
                    <a:pt x="18841" y="86015"/>
                  </a:cubicBezTo>
                  <a:lnTo>
                    <a:pt x="35026" y="11554"/>
                  </a:lnTo>
                  <a:cubicBezTo>
                    <a:pt x="36144" y="6411"/>
                    <a:pt x="32880" y="1337"/>
                    <a:pt x="27739" y="219"/>
                  </a:cubicBezTo>
                  <a:cubicBezTo>
                    <a:pt x="22596" y="-898"/>
                    <a:pt x="17521" y="2365"/>
                    <a:pt x="16404" y="7508"/>
                  </a:cubicBezTo>
                  <a:lnTo>
                    <a:pt x="219" y="81968"/>
                  </a:lnTo>
                  <a:cubicBezTo>
                    <a:pt x="-898" y="87109"/>
                    <a:pt x="2364" y="92182"/>
                    <a:pt x="7505" y="93298"/>
                  </a:cubicBezTo>
                  <a:cubicBezTo>
                    <a:pt x="7507" y="93299"/>
                    <a:pt x="7510" y="93299"/>
                    <a:pt x="7512" y="93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1F4E13-64ED-42B8-8320-D9A7CC8D770D}"/>
                </a:ext>
              </a:extLst>
            </p:cNvPr>
            <p:cNvSpPr/>
            <p:nvPr/>
          </p:nvSpPr>
          <p:spPr>
            <a:xfrm>
              <a:off x="11359790" y="1794367"/>
              <a:ext cx="84020" cy="113097"/>
            </a:xfrm>
            <a:custGeom>
              <a:avLst/>
              <a:gdLst>
                <a:gd name="connsiteX0" fmla="*/ 9521 w 84020"/>
                <a:gd name="connsiteY0" fmla="*/ 113097 h 113097"/>
                <a:gd name="connsiteX1" fmla="*/ 17372 w 84020"/>
                <a:gd name="connsiteY1" fmla="*/ 108986 h 113097"/>
                <a:gd name="connsiteX2" fmla="*/ 82332 w 84020"/>
                <a:gd name="connsiteY2" fmla="*/ 14943 h 113097"/>
                <a:gd name="connsiteX3" fmla="*/ 79904 w 84020"/>
                <a:gd name="connsiteY3" fmla="*/ 1688 h 113097"/>
                <a:gd name="connsiteX4" fmla="*/ 66649 w 84020"/>
                <a:gd name="connsiteY4" fmla="*/ 4116 h 113097"/>
                <a:gd name="connsiteX5" fmla="*/ 1689 w 84020"/>
                <a:gd name="connsiteY5" fmla="*/ 98159 h 113097"/>
                <a:gd name="connsiteX6" fmla="*/ 4113 w 84020"/>
                <a:gd name="connsiteY6" fmla="*/ 111410 h 113097"/>
                <a:gd name="connsiteX7" fmla="*/ 9520 w 84020"/>
                <a:gd name="connsiteY7" fmla="*/ 113097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0" h="113097">
                  <a:moveTo>
                    <a:pt x="9521" y="113097"/>
                  </a:moveTo>
                  <a:cubicBezTo>
                    <a:pt x="12655" y="113102"/>
                    <a:pt x="15590" y="111565"/>
                    <a:pt x="17372" y="108986"/>
                  </a:cubicBezTo>
                  <a:lnTo>
                    <a:pt x="82332" y="14943"/>
                  </a:lnTo>
                  <a:cubicBezTo>
                    <a:pt x="85322" y="10612"/>
                    <a:pt x="84235" y="4678"/>
                    <a:pt x="79904" y="1688"/>
                  </a:cubicBezTo>
                  <a:cubicBezTo>
                    <a:pt x="75573" y="-1302"/>
                    <a:pt x="69639" y="-215"/>
                    <a:pt x="66649" y="4116"/>
                  </a:cubicBezTo>
                  <a:lnTo>
                    <a:pt x="1689" y="98159"/>
                  </a:lnTo>
                  <a:cubicBezTo>
                    <a:pt x="-1301" y="102487"/>
                    <a:pt x="-215" y="108421"/>
                    <a:pt x="4113" y="111410"/>
                  </a:cubicBezTo>
                  <a:cubicBezTo>
                    <a:pt x="5702" y="112508"/>
                    <a:pt x="7588" y="113096"/>
                    <a:pt x="9520" y="113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6626AE-6405-4679-8CF1-A956E1B142C4}"/>
                </a:ext>
              </a:extLst>
            </p:cNvPr>
            <p:cNvSpPr/>
            <p:nvPr/>
          </p:nvSpPr>
          <p:spPr>
            <a:xfrm>
              <a:off x="11034759" y="1814382"/>
              <a:ext cx="39291" cy="112136"/>
            </a:xfrm>
            <a:custGeom>
              <a:avLst/>
              <a:gdLst>
                <a:gd name="connsiteX0" fmla="*/ 219 w 39291"/>
                <a:gd name="connsiteY0" fmla="*/ 11554 h 112136"/>
                <a:gd name="connsiteX1" fmla="*/ 20451 w 39291"/>
                <a:gd name="connsiteY1" fmla="*/ 104629 h 112136"/>
                <a:gd name="connsiteX2" fmla="*/ 31785 w 39291"/>
                <a:gd name="connsiteY2" fmla="*/ 111917 h 112136"/>
                <a:gd name="connsiteX3" fmla="*/ 39073 w 39291"/>
                <a:gd name="connsiteY3" fmla="*/ 100583 h 112136"/>
                <a:gd name="connsiteX4" fmla="*/ 18842 w 39291"/>
                <a:gd name="connsiteY4" fmla="*/ 7508 h 112136"/>
                <a:gd name="connsiteX5" fmla="*/ 7508 w 39291"/>
                <a:gd name="connsiteY5" fmla="*/ 219 h 112136"/>
                <a:gd name="connsiteX6" fmla="*/ 219 w 39291"/>
                <a:gd name="connsiteY6" fmla="*/ 11554 h 1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1" h="112136">
                  <a:moveTo>
                    <a:pt x="219" y="11554"/>
                  </a:moveTo>
                  <a:lnTo>
                    <a:pt x="20451" y="104629"/>
                  </a:lnTo>
                  <a:cubicBezTo>
                    <a:pt x="21569" y="109772"/>
                    <a:pt x="26643" y="113034"/>
                    <a:pt x="31785" y="111917"/>
                  </a:cubicBezTo>
                  <a:cubicBezTo>
                    <a:pt x="36928" y="110800"/>
                    <a:pt x="40190" y="105726"/>
                    <a:pt x="39073" y="100583"/>
                  </a:cubicBezTo>
                  <a:lnTo>
                    <a:pt x="18842" y="7508"/>
                  </a:lnTo>
                  <a:cubicBezTo>
                    <a:pt x="17724" y="2365"/>
                    <a:pt x="12649" y="-898"/>
                    <a:pt x="7508" y="219"/>
                  </a:cubicBezTo>
                  <a:cubicBezTo>
                    <a:pt x="2365" y="1337"/>
                    <a:pt x="-898" y="6411"/>
                    <a:pt x="219" y="115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D72728-AD99-4E74-A1C5-EF2F3774CB57}"/>
                </a:ext>
              </a:extLst>
            </p:cNvPr>
            <p:cNvSpPr/>
            <p:nvPr/>
          </p:nvSpPr>
          <p:spPr>
            <a:xfrm>
              <a:off x="11014517" y="1721307"/>
              <a:ext cx="27163" cy="56291"/>
            </a:xfrm>
            <a:custGeom>
              <a:avLst/>
              <a:gdLst>
                <a:gd name="connsiteX0" fmla="*/ 8322 w 27163"/>
                <a:gd name="connsiteY0" fmla="*/ 48787 h 56291"/>
                <a:gd name="connsiteX1" fmla="*/ 19658 w 27163"/>
                <a:gd name="connsiteY1" fmla="*/ 56072 h 56291"/>
                <a:gd name="connsiteX2" fmla="*/ 26944 w 27163"/>
                <a:gd name="connsiteY2" fmla="*/ 44736 h 56291"/>
                <a:gd name="connsiteX3" fmla="*/ 18842 w 27163"/>
                <a:gd name="connsiteY3" fmla="*/ 7505 h 56291"/>
                <a:gd name="connsiteX4" fmla="*/ 7505 w 27163"/>
                <a:gd name="connsiteY4" fmla="*/ 220 h 56291"/>
                <a:gd name="connsiteX5" fmla="*/ 220 w 27163"/>
                <a:gd name="connsiteY5" fmla="*/ 11556 h 5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" h="56291">
                  <a:moveTo>
                    <a:pt x="8322" y="48787"/>
                  </a:moveTo>
                  <a:cubicBezTo>
                    <a:pt x="9440" y="53929"/>
                    <a:pt x="14516" y="57191"/>
                    <a:pt x="19658" y="56072"/>
                  </a:cubicBezTo>
                  <a:cubicBezTo>
                    <a:pt x="24801" y="54954"/>
                    <a:pt x="28062" y="49878"/>
                    <a:pt x="26944" y="44736"/>
                  </a:cubicBezTo>
                  <a:lnTo>
                    <a:pt x="18842" y="7505"/>
                  </a:lnTo>
                  <a:cubicBezTo>
                    <a:pt x="17724" y="2363"/>
                    <a:pt x="12648" y="-899"/>
                    <a:pt x="7505" y="220"/>
                  </a:cubicBezTo>
                  <a:cubicBezTo>
                    <a:pt x="2363" y="1338"/>
                    <a:pt x="-899" y="6414"/>
                    <a:pt x="220" y="115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C65611-9695-4E22-93B9-AF3753C70009}"/>
                </a:ext>
              </a:extLst>
            </p:cNvPr>
            <p:cNvSpPr/>
            <p:nvPr/>
          </p:nvSpPr>
          <p:spPr>
            <a:xfrm>
              <a:off x="10894781" y="1794369"/>
              <a:ext cx="84014" cy="113099"/>
            </a:xfrm>
            <a:custGeom>
              <a:avLst/>
              <a:gdLst>
                <a:gd name="connsiteX0" fmla="*/ 4112 w 84014"/>
                <a:gd name="connsiteY0" fmla="*/ 1691 h 113099"/>
                <a:gd name="connsiteX1" fmla="*/ 1684 w 84014"/>
                <a:gd name="connsiteY1" fmla="*/ 14941 h 113099"/>
                <a:gd name="connsiteX2" fmla="*/ 66645 w 84014"/>
                <a:gd name="connsiteY2" fmla="*/ 108984 h 113099"/>
                <a:gd name="connsiteX3" fmla="*/ 79899 w 84014"/>
                <a:gd name="connsiteY3" fmla="*/ 111412 h 113099"/>
                <a:gd name="connsiteX4" fmla="*/ 82327 w 84014"/>
                <a:gd name="connsiteY4" fmla="*/ 98157 h 113099"/>
                <a:gd name="connsiteX5" fmla="*/ 17366 w 84014"/>
                <a:gd name="connsiteY5" fmla="*/ 4114 h 113099"/>
                <a:gd name="connsiteX6" fmla="*/ 4116 w 84014"/>
                <a:gd name="connsiteY6" fmla="*/ 1688 h 113099"/>
                <a:gd name="connsiteX7" fmla="*/ 4112 w 84014"/>
                <a:gd name="connsiteY7" fmla="*/ 1691 h 1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4" h="113099">
                  <a:moveTo>
                    <a:pt x="4112" y="1691"/>
                  </a:moveTo>
                  <a:cubicBezTo>
                    <a:pt x="-213" y="4682"/>
                    <a:pt x="-1300" y="10611"/>
                    <a:pt x="1684" y="14941"/>
                  </a:cubicBezTo>
                  <a:lnTo>
                    <a:pt x="66645" y="108984"/>
                  </a:lnTo>
                  <a:cubicBezTo>
                    <a:pt x="69635" y="113314"/>
                    <a:pt x="75569" y="114401"/>
                    <a:pt x="79899" y="111412"/>
                  </a:cubicBezTo>
                  <a:cubicBezTo>
                    <a:pt x="84230" y="108422"/>
                    <a:pt x="85316" y="102487"/>
                    <a:pt x="82327" y="98157"/>
                  </a:cubicBezTo>
                  <a:lnTo>
                    <a:pt x="17366" y="4114"/>
                  </a:lnTo>
                  <a:cubicBezTo>
                    <a:pt x="14377" y="-215"/>
                    <a:pt x="8445" y="-1301"/>
                    <a:pt x="4116" y="1688"/>
                  </a:cubicBezTo>
                  <a:cubicBezTo>
                    <a:pt x="4115" y="1689"/>
                    <a:pt x="4113" y="1690"/>
                    <a:pt x="4112" y="16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98E01-DE48-49F4-8684-A4A7DDA655B8}"/>
              </a:ext>
            </a:extLst>
          </p:cNvPr>
          <p:cNvGrpSpPr/>
          <p:nvPr/>
        </p:nvGrpSpPr>
        <p:grpSpPr>
          <a:xfrm>
            <a:off x="10849910" y="5993451"/>
            <a:ext cx="804960" cy="481738"/>
            <a:chOff x="2304789" y="1467633"/>
            <a:chExt cx="5536504" cy="3419599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59F94B5-B325-426D-8D82-A304173FF082}"/>
                </a:ext>
              </a:extLst>
            </p:cNvPr>
            <p:cNvSpPr/>
            <p:nvPr/>
          </p:nvSpPr>
          <p:spPr>
            <a:xfrm>
              <a:off x="2304789" y="1503123"/>
              <a:ext cx="958993" cy="826718"/>
            </a:xfrm>
            <a:prstGeom prst="triangle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B92CF-9A9A-47B2-95E8-9A86150DFE1C}"/>
                </a:ext>
              </a:extLst>
            </p:cNvPr>
            <p:cNvSpPr/>
            <p:nvPr/>
          </p:nvSpPr>
          <p:spPr>
            <a:xfrm>
              <a:off x="2304789" y="2329841"/>
              <a:ext cx="958993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D62FDFE-DA92-4552-B465-8FB25F47B314}"/>
                </a:ext>
              </a:extLst>
            </p:cNvPr>
            <p:cNvSpPr/>
            <p:nvPr/>
          </p:nvSpPr>
          <p:spPr>
            <a:xfrm>
              <a:off x="2784285" y="1467633"/>
              <a:ext cx="5057008" cy="862208"/>
            </a:xfrm>
            <a:custGeom>
              <a:avLst/>
              <a:gdLst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0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475989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12526 h 862208"/>
                <a:gd name="connsiteX1" fmla="*/ 4480811 w 5057008"/>
                <a:gd name="connsiteY1" fmla="*/ 0 h 862208"/>
                <a:gd name="connsiteX2" fmla="*/ 5057008 w 5057008"/>
                <a:gd name="connsiteY2" fmla="*/ 862208 h 862208"/>
                <a:gd name="connsiteX3" fmla="*/ 475989 w 5057008"/>
                <a:gd name="connsiteY3" fmla="*/ 862208 h 862208"/>
                <a:gd name="connsiteX4" fmla="*/ 0 w 5057008"/>
                <a:gd name="connsiteY4" fmla="*/ 12526 h 86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7008" h="862208">
                  <a:moveTo>
                    <a:pt x="0" y="12526"/>
                  </a:moveTo>
                  <a:lnTo>
                    <a:pt x="4480811" y="0"/>
                  </a:lnTo>
                  <a:lnTo>
                    <a:pt x="5057008" y="862208"/>
                  </a:lnTo>
                  <a:lnTo>
                    <a:pt x="475989" y="862208"/>
                  </a:lnTo>
                  <a:lnTo>
                    <a:pt x="0" y="12526"/>
                  </a:lnTo>
                  <a:close/>
                </a:path>
              </a:pathLst>
            </a:cu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4135C8-7DDD-4515-A328-77E4F5572AC7}"/>
                </a:ext>
              </a:extLst>
            </p:cNvPr>
            <p:cNvSpPr/>
            <p:nvPr/>
          </p:nvSpPr>
          <p:spPr>
            <a:xfrm>
              <a:off x="3285411" y="2329841"/>
              <a:ext cx="4555882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F93E9-3A01-4D44-8B2E-1052D2EDCEC5}"/>
                </a:ext>
              </a:extLst>
            </p:cNvPr>
            <p:cNvCxnSpPr>
              <a:cxnSpLocks/>
              <a:stCxn id="32" idx="3"/>
              <a:endCxn id="34" idx="3"/>
            </p:cNvCxnSpPr>
            <p:nvPr/>
          </p:nvCxnSpPr>
          <p:spPr>
            <a:xfrm>
              <a:off x="3263782" y="3607496"/>
              <a:ext cx="4577511" cy="0"/>
            </a:xfrm>
            <a:prstGeom prst="line">
              <a:avLst/>
            </a:prstGeom>
            <a:ln w="19050">
              <a:solidFill>
                <a:srgbClr val="36AF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E6229F-D9CB-4B2C-BDF3-AA6B6F2C8685}"/>
                </a:ext>
              </a:extLst>
            </p:cNvPr>
            <p:cNvSpPr/>
            <p:nvPr/>
          </p:nvSpPr>
          <p:spPr>
            <a:xfrm>
              <a:off x="5160723" y="2329841"/>
              <a:ext cx="935277" cy="2555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C0FCA-8183-46F9-B056-ED386813E411}"/>
                </a:ext>
              </a:extLst>
            </p:cNvPr>
            <p:cNvSpPr/>
            <p:nvPr/>
          </p:nvSpPr>
          <p:spPr>
            <a:xfrm>
              <a:off x="4597052" y="2843408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C01DA1-11D9-441F-9548-FB4A4E2367B2}"/>
                </a:ext>
              </a:extLst>
            </p:cNvPr>
            <p:cNvSpPr/>
            <p:nvPr/>
          </p:nvSpPr>
          <p:spPr>
            <a:xfrm>
              <a:off x="3439146" y="284340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9B6036-7802-4008-8181-156F0F3B83F3}"/>
                </a:ext>
              </a:extLst>
            </p:cNvPr>
            <p:cNvSpPr/>
            <p:nvPr/>
          </p:nvSpPr>
          <p:spPr>
            <a:xfrm>
              <a:off x="4022274" y="284131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EFA852-B42B-4BC7-91E3-293EAF5202EF}"/>
                </a:ext>
              </a:extLst>
            </p:cNvPr>
            <p:cNvSpPr/>
            <p:nvPr/>
          </p:nvSpPr>
          <p:spPr>
            <a:xfrm>
              <a:off x="4597052" y="4123152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B3FE05-F081-4605-B8EA-52D494DE960C}"/>
                </a:ext>
              </a:extLst>
            </p:cNvPr>
            <p:cNvSpPr/>
            <p:nvPr/>
          </p:nvSpPr>
          <p:spPr>
            <a:xfrm>
              <a:off x="3439146" y="4123144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CB0C12-CC53-47A4-BFBF-721811ACBE90}"/>
                </a:ext>
              </a:extLst>
            </p:cNvPr>
            <p:cNvSpPr/>
            <p:nvPr/>
          </p:nvSpPr>
          <p:spPr>
            <a:xfrm>
              <a:off x="4022274" y="4121055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69C410-B656-4FEC-B085-A83B23224B87}"/>
                </a:ext>
              </a:extLst>
            </p:cNvPr>
            <p:cNvSpPr/>
            <p:nvPr/>
          </p:nvSpPr>
          <p:spPr>
            <a:xfrm>
              <a:off x="6225436" y="2829840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45A06B-F6BA-4289-9B98-865AA383F38F}"/>
                </a:ext>
              </a:extLst>
            </p:cNvPr>
            <p:cNvSpPr/>
            <p:nvPr/>
          </p:nvSpPr>
          <p:spPr>
            <a:xfrm>
              <a:off x="6690318" y="2841327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3D0408-F2F3-4377-9ECA-5D72A219FEFA}"/>
                </a:ext>
              </a:extLst>
            </p:cNvPr>
            <p:cNvSpPr/>
            <p:nvPr/>
          </p:nvSpPr>
          <p:spPr>
            <a:xfrm>
              <a:off x="7273446" y="2839238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A9376-1FCD-4D8D-9816-0B1379EE8985}"/>
                </a:ext>
              </a:extLst>
            </p:cNvPr>
            <p:cNvSpPr/>
            <p:nvPr/>
          </p:nvSpPr>
          <p:spPr>
            <a:xfrm>
              <a:off x="6225436" y="4095993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3EC8F-4996-46DB-85C0-61B457552561}"/>
                </a:ext>
              </a:extLst>
            </p:cNvPr>
            <p:cNvSpPr/>
            <p:nvPr/>
          </p:nvSpPr>
          <p:spPr>
            <a:xfrm>
              <a:off x="6690318" y="410748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4DB49-286B-451B-B4A9-6304FBDE5ADE}"/>
                </a:ext>
              </a:extLst>
            </p:cNvPr>
            <p:cNvSpPr/>
            <p:nvPr/>
          </p:nvSpPr>
          <p:spPr>
            <a:xfrm>
              <a:off x="7273446" y="410539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Freeform 304">
            <a:extLst>
              <a:ext uri="{FF2B5EF4-FFF2-40B4-BE49-F238E27FC236}">
                <a16:creationId xmlns:a16="http://schemas.microsoft.com/office/drawing/2014/main" id="{F2E3A394-4DEA-4501-B3D5-B022A41DF64A}"/>
              </a:ext>
            </a:extLst>
          </p:cNvPr>
          <p:cNvSpPr/>
          <p:nvPr/>
        </p:nvSpPr>
        <p:spPr>
          <a:xfrm>
            <a:off x="11012646" y="3972363"/>
            <a:ext cx="594298" cy="63978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FB8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64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01B12A-6FA4-4B60-81FB-E6C6E2B0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19225" r="35943" b="5324"/>
          <a:stretch/>
        </p:blipFill>
        <p:spPr>
          <a:xfrm>
            <a:off x="4868332" y="1192696"/>
            <a:ext cx="1931672" cy="5341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36585-C55B-4A48-BFBE-0B6BE1AC6FAF}"/>
              </a:ext>
            </a:extLst>
          </p:cNvPr>
          <p:cNvSpPr txBox="1"/>
          <p:nvPr/>
        </p:nvSpPr>
        <p:spPr>
          <a:xfrm>
            <a:off x="159667" y="1192696"/>
            <a:ext cx="494061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CC3154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(1) Chuyển giao nhiệm vụ: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(3’)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TNCSHCM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Ý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D3FA2-61FF-4A3C-A729-86B06ECF1D19}"/>
              </a:ext>
            </a:extLst>
          </p:cNvPr>
          <p:cNvSpPr txBox="1"/>
          <p:nvPr/>
        </p:nvSpPr>
        <p:spPr>
          <a:xfrm>
            <a:off x="6463960" y="1611616"/>
            <a:ext cx="57280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(2)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vụ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24918E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491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Ý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D87FD-E4FE-43CD-A938-921CE257C83D}"/>
              </a:ext>
            </a:extLst>
          </p:cNvPr>
          <p:cNvSpPr txBox="1"/>
          <p:nvPr/>
        </p:nvSpPr>
        <p:spPr>
          <a:xfrm>
            <a:off x="216817" y="4872489"/>
            <a:ext cx="4826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(3) B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áo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cáo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2B318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: </a:t>
            </a:r>
            <a:r>
              <a:rPr lang="en-US" noProof="0" dirty="0">
                <a:latin typeface="+mj-lt"/>
              </a:rPr>
              <a:t> </a:t>
            </a:r>
            <a:r>
              <a:rPr lang="vi-VN" dirty="0">
                <a:latin typeface="+mj-lt"/>
              </a:rPr>
              <a:t>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E1168-353E-4AAA-8CEB-1901EEA9174C}"/>
              </a:ext>
            </a:extLst>
          </p:cNvPr>
          <p:cNvSpPr txBox="1"/>
          <p:nvPr/>
        </p:nvSpPr>
        <p:spPr>
          <a:xfrm>
            <a:off x="6653184" y="4346386"/>
            <a:ext cx="55721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2D677C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(4) Đánh giá: </a:t>
            </a:r>
          </a:p>
          <a:p>
            <a:r>
              <a:rPr lang="vi-VN" dirty="0">
                <a:latin typeface="+mj-lt"/>
              </a:rPr>
              <a:t>+ GV đánh giá, nhận xét, ch</a:t>
            </a:r>
            <a:r>
              <a:rPr lang="en-SG" dirty="0" err="1">
                <a:latin typeface="+mj-lt"/>
              </a:rPr>
              <a:t>ốt</a:t>
            </a:r>
            <a:r>
              <a:rPr lang="vi-VN" dirty="0">
                <a:latin typeface="+mj-lt"/>
              </a:rPr>
              <a:t> kiến thức.</a:t>
            </a:r>
            <a:endParaRPr lang="en-US" dirty="0">
              <a:latin typeface="+mj-lt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Ý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6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72419B1-9B2B-A16F-A445-FE24223DF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78" y="411480"/>
            <a:ext cx="11580371" cy="6743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vi-VN" sz="32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TIẾN TRÌNH DẠY HỌC</a:t>
            </a: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ACF0F219-069C-FBD0-7391-6A5988827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22697"/>
              </p:ext>
            </p:extLst>
          </p:nvPr>
        </p:nvGraphicFramePr>
        <p:xfrm>
          <a:off x="482978" y="1451610"/>
          <a:ext cx="11129009" cy="321273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59392">
                  <a:extLst>
                    <a:ext uri="{9D8B030D-6E8A-4147-A177-3AD203B41FA5}">
                      <a16:colId xmlns:a16="http://schemas.microsoft.com/office/drawing/2014/main" val="285377744"/>
                    </a:ext>
                  </a:extLst>
                </a:gridCol>
                <a:gridCol w="3118250">
                  <a:extLst>
                    <a:ext uri="{9D8B030D-6E8A-4147-A177-3AD203B41FA5}">
                      <a16:colId xmlns:a16="http://schemas.microsoft.com/office/drawing/2014/main" val="3150290326"/>
                    </a:ext>
                  </a:extLst>
                </a:gridCol>
                <a:gridCol w="2350835">
                  <a:extLst>
                    <a:ext uri="{9D8B030D-6E8A-4147-A177-3AD203B41FA5}">
                      <a16:colId xmlns:a16="http://schemas.microsoft.com/office/drawing/2014/main" val="956436809"/>
                    </a:ext>
                  </a:extLst>
                </a:gridCol>
                <a:gridCol w="2515385">
                  <a:extLst>
                    <a:ext uri="{9D8B030D-6E8A-4147-A177-3AD203B41FA5}">
                      <a16:colId xmlns:a16="http://schemas.microsoft.com/office/drawing/2014/main" val="2574247836"/>
                    </a:ext>
                  </a:extLst>
                </a:gridCol>
                <a:gridCol w="2285147">
                  <a:extLst>
                    <a:ext uri="{9D8B030D-6E8A-4147-A177-3AD203B41FA5}">
                      <a16:colId xmlns:a16="http://schemas.microsoft.com/office/drawing/2014/main" val="3540541078"/>
                    </a:ext>
                  </a:extLst>
                </a:gridCol>
              </a:tblGrid>
              <a:tr h="88011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Tiết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Hoạt động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Phương pháp và kỹ thuật dạy học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Phương pháp và công cụ đánh giá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Phương án ứng dụng CNTT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8171094"/>
                  </a:ext>
                </a:extLst>
              </a:tr>
              <a:tr h="2332626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vi-V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1: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Khởi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 (</a:t>
                      </a:r>
                      <a:r>
                        <a:rPr lang="vi-VN" sz="2400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’)</a:t>
                      </a:r>
                      <a:endParaRPr lang="vi-VN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: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Hình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thành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kiến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thức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mới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(35’):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Xây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giữ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bạn</a:t>
                      </a:r>
                      <a:endParaRPr lang="vi-VN" sz="2400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936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Trực quan</a:t>
                      </a:r>
                    </a:p>
                    <a:p>
                      <a:pPr marL="936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Khăn trải bàn/thảo luận nhóm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Hỏi đáp</a:t>
                      </a:r>
                    </a:p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Bảng kiểm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Powerpoint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Máy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tính</a:t>
                      </a:r>
                      <a:endParaRPr lang="vi-VN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effectLst/>
                        </a:rPr>
                        <a:t>- Form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Paint, cut tool</a:t>
                      </a:r>
                      <a:endParaRPr lang="vi-VN" sz="24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79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747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op sign&#10;&#10;Description automatically generated with low confidence">
            <a:extLst>
              <a:ext uri="{FF2B5EF4-FFF2-40B4-BE49-F238E27FC236}">
                <a16:creationId xmlns:a16="http://schemas.microsoft.com/office/drawing/2014/main" id="{B96FFEF1-6FD0-4E4C-8E18-CD672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13" r="24420" b="17923"/>
          <a:stretch/>
        </p:blipFill>
        <p:spPr>
          <a:xfrm>
            <a:off x="157951" y="1175543"/>
            <a:ext cx="4510905" cy="487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DBE9B-1562-4B68-83BE-D17B46C65D45}"/>
              </a:ext>
            </a:extLst>
          </p:cNvPr>
          <p:cNvSpPr txBox="1"/>
          <p:nvPr/>
        </p:nvSpPr>
        <p:spPr>
          <a:xfrm>
            <a:off x="3872080" y="1227465"/>
            <a:ext cx="64298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65B89-5E7F-44B2-8B57-6B16A10BCB52}"/>
              </a:ext>
            </a:extLst>
          </p:cNvPr>
          <p:cNvSpPr txBox="1"/>
          <p:nvPr/>
        </p:nvSpPr>
        <p:spPr>
          <a:xfrm>
            <a:off x="3903214" y="3384793"/>
            <a:ext cx="6345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dung: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5303-BB19-4E0C-9DB1-14A078B225D2}"/>
              </a:ext>
            </a:extLst>
          </p:cNvPr>
          <p:cNvSpPr txBox="1"/>
          <p:nvPr/>
        </p:nvSpPr>
        <p:spPr>
          <a:xfrm>
            <a:off x="3318733" y="5268357"/>
            <a:ext cx="7448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3820B-2B07-4834-9AA9-4A8C8803EBC5}"/>
              </a:ext>
            </a:extLst>
          </p:cNvPr>
          <p:cNvSpPr/>
          <p:nvPr/>
        </p:nvSpPr>
        <p:spPr>
          <a:xfrm>
            <a:off x="-21772" y="-62351"/>
            <a:ext cx="12192000" cy="1195353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8B90D3-6BC7-4E22-A611-218CA40B0A28}"/>
              </a:ext>
            </a:extLst>
          </p:cNvPr>
          <p:cNvSpPr txBox="1">
            <a:spLocks/>
          </p:cNvSpPr>
          <p:nvPr/>
        </p:nvSpPr>
        <p:spPr>
          <a:xfrm>
            <a:off x="157951" y="29617"/>
            <a:ext cx="11804200" cy="1032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Luyện tập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10’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aphic 6" descr="Storytelling outline">
            <a:extLst>
              <a:ext uri="{FF2B5EF4-FFF2-40B4-BE49-F238E27FC236}">
                <a16:creationId xmlns:a16="http://schemas.microsoft.com/office/drawing/2014/main" id="{B1441494-997E-477D-A45A-221388C7633D}"/>
              </a:ext>
            </a:extLst>
          </p:cNvPr>
          <p:cNvGrpSpPr/>
          <p:nvPr/>
        </p:nvGrpSpPr>
        <p:grpSpPr>
          <a:xfrm>
            <a:off x="11057363" y="1672763"/>
            <a:ext cx="669045" cy="714971"/>
            <a:chOff x="10758410" y="1640765"/>
            <a:chExt cx="810935" cy="857253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02F0F4-D6EC-4EB2-989C-8F7B3FB8727D}"/>
                </a:ext>
              </a:extLst>
            </p:cNvPr>
            <p:cNvSpPr/>
            <p:nvPr/>
          </p:nvSpPr>
          <p:spPr>
            <a:xfrm>
              <a:off x="10770140" y="1974118"/>
              <a:ext cx="798309" cy="523900"/>
            </a:xfrm>
            <a:custGeom>
              <a:avLst/>
              <a:gdLst>
                <a:gd name="connsiteX0" fmla="*/ 752797 w 798309"/>
                <a:gd name="connsiteY0" fmla="*/ 101394 h 523900"/>
                <a:gd name="connsiteX1" fmla="*/ 752657 w 798309"/>
                <a:gd name="connsiteY1" fmla="*/ 101394 h 523900"/>
                <a:gd name="connsiteX2" fmla="*/ 728057 w 798309"/>
                <a:gd name="connsiteY2" fmla="*/ 102169 h 523900"/>
                <a:gd name="connsiteX3" fmla="*/ 724529 w 798309"/>
                <a:gd name="connsiteY3" fmla="*/ 64474 h 523900"/>
                <a:gd name="connsiteX4" fmla="*/ 714460 w 798309"/>
                <a:gd name="connsiteY4" fmla="*/ 64220 h 523900"/>
                <a:gd name="connsiteX5" fmla="*/ 685732 w 798309"/>
                <a:gd name="connsiteY5" fmla="*/ 65609 h 523900"/>
                <a:gd name="connsiteX6" fmla="*/ 680286 w 798309"/>
                <a:gd name="connsiteY6" fmla="*/ 2504 h 523900"/>
                <a:gd name="connsiteX7" fmla="*/ 643767 w 798309"/>
                <a:gd name="connsiteY7" fmla="*/ 18 h 523900"/>
                <a:gd name="connsiteX8" fmla="*/ 401147 w 798309"/>
                <a:gd name="connsiteY8" fmla="*/ 104793 h 523900"/>
                <a:gd name="connsiteX9" fmla="*/ 397168 w 798309"/>
                <a:gd name="connsiteY9" fmla="*/ 104793 h 523900"/>
                <a:gd name="connsiteX10" fmla="*/ 154546 w 798309"/>
                <a:gd name="connsiteY10" fmla="*/ 18 h 523900"/>
                <a:gd name="connsiteX11" fmla="*/ 118027 w 798309"/>
                <a:gd name="connsiteY11" fmla="*/ 2504 h 523900"/>
                <a:gd name="connsiteX12" fmla="*/ 112582 w 798309"/>
                <a:gd name="connsiteY12" fmla="*/ 65605 h 523900"/>
                <a:gd name="connsiteX13" fmla="*/ 83856 w 798309"/>
                <a:gd name="connsiteY13" fmla="*/ 64216 h 523900"/>
                <a:gd name="connsiteX14" fmla="*/ 73786 w 798309"/>
                <a:gd name="connsiteY14" fmla="*/ 64470 h 523900"/>
                <a:gd name="connsiteX15" fmla="*/ 70262 w 798309"/>
                <a:gd name="connsiteY15" fmla="*/ 102165 h 523900"/>
                <a:gd name="connsiteX16" fmla="*/ 45661 w 798309"/>
                <a:gd name="connsiteY16" fmla="*/ 101391 h 523900"/>
                <a:gd name="connsiteX17" fmla="*/ 45520 w 798309"/>
                <a:gd name="connsiteY17" fmla="*/ 101391 h 523900"/>
                <a:gd name="connsiteX18" fmla="*/ 27464 w 798309"/>
                <a:gd name="connsiteY18" fmla="*/ 117852 h 523900"/>
                <a:gd name="connsiteX19" fmla="*/ 84 w 798309"/>
                <a:gd name="connsiteY19" fmla="*/ 413483 h 523900"/>
                <a:gd name="connsiteX20" fmla="*/ 16434 w 798309"/>
                <a:gd name="connsiteY20" fmla="*/ 433305 h 523900"/>
                <a:gd name="connsiteX21" fmla="*/ 18155 w 798309"/>
                <a:gd name="connsiteY21" fmla="*/ 433388 h 523900"/>
                <a:gd name="connsiteX22" fmla="*/ 18751 w 798309"/>
                <a:gd name="connsiteY22" fmla="*/ 433380 h 523900"/>
                <a:gd name="connsiteX23" fmla="*/ 38167 w 798309"/>
                <a:gd name="connsiteY23" fmla="*/ 433080 h 523900"/>
                <a:gd name="connsiteX24" fmla="*/ 356664 w 798309"/>
                <a:gd name="connsiteY24" fmla="*/ 517757 h 523900"/>
                <a:gd name="connsiteX25" fmla="*/ 376801 w 798309"/>
                <a:gd name="connsiteY25" fmla="*/ 523901 h 523900"/>
                <a:gd name="connsiteX26" fmla="*/ 421998 w 798309"/>
                <a:gd name="connsiteY26" fmla="*/ 523901 h 523900"/>
                <a:gd name="connsiteX27" fmla="*/ 441414 w 798309"/>
                <a:gd name="connsiteY27" fmla="*/ 518222 h 523900"/>
                <a:gd name="connsiteX28" fmla="*/ 761578 w 798309"/>
                <a:gd name="connsiteY28" fmla="*/ 433083 h 523900"/>
                <a:gd name="connsiteX29" fmla="*/ 779534 w 798309"/>
                <a:gd name="connsiteY29" fmla="*/ 433358 h 523900"/>
                <a:gd name="connsiteX30" fmla="*/ 780049 w 798309"/>
                <a:gd name="connsiteY30" fmla="*/ 433366 h 523900"/>
                <a:gd name="connsiteX31" fmla="*/ 798310 w 798309"/>
                <a:gd name="connsiteY31" fmla="*/ 415191 h 523900"/>
                <a:gd name="connsiteX32" fmla="*/ 798232 w 798309"/>
                <a:gd name="connsiteY32" fmla="*/ 413459 h 523900"/>
                <a:gd name="connsiteX33" fmla="*/ 770848 w 798309"/>
                <a:gd name="connsiteY33" fmla="*/ 117852 h 523900"/>
                <a:gd name="connsiteX34" fmla="*/ 752797 w 798309"/>
                <a:gd name="connsiteY34" fmla="*/ 101394 h 523900"/>
                <a:gd name="connsiteX35" fmla="*/ 367075 w 798309"/>
                <a:gd name="connsiteY35" fmla="*/ 501804 h 523900"/>
                <a:gd name="connsiteX36" fmla="*/ 38163 w 798309"/>
                <a:gd name="connsiteY36" fmla="*/ 414032 h 523900"/>
                <a:gd name="connsiteX37" fmla="*/ 19139 w 798309"/>
                <a:gd name="connsiteY37" fmla="*/ 414311 h 523900"/>
                <a:gd name="connsiteX38" fmla="*/ 46355 w 798309"/>
                <a:gd name="connsiteY38" fmla="*/ 120452 h 523900"/>
                <a:gd name="connsiteX39" fmla="*/ 68478 w 798309"/>
                <a:gd name="connsiteY39" fmla="*/ 121170 h 523900"/>
                <a:gd name="connsiteX40" fmla="*/ 42986 w 798309"/>
                <a:gd name="connsiteY40" fmla="*/ 393496 h 523900"/>
                <a:gd name="connsiteX41" fmla="*/ 51749 w 798309"/>
                <a:gd name="connsiteY41" fmla="*/ 393339 h 523900"/>
                <a:gd name="connsiteX42" fmla="*/ 367465 w 798309"/>
                <a:gd name="connsiteY42" fmla="*/ 501163 h 523900"/>
                <a:gd name="connsiteX43" fmla="*/ 370144 w 798309"/>
                <a:gd name="connsiteY43" fmla="*/ 503270 h 523900"/>
                <a:gd name="connsiteX44" fmla="*/ 367075 w 798309"/>
                <a:gd name="connsiteY44" fmla="*/ 501804 h 523900"/>
                <a:gd name="connsiteX45" fmla="*/ 389475 w 798309"/>
                <a:gd name="connsiteY45" fmla="*/ 494424 h 523900"/>
                <a:gd name="connsiteX46" fmla="*/ 63900 w 798309"/>
                <a:gd name="connsiteY46" fmla="*/ 374478 h 523900"/>
                <a:gd name="connsiteX47" fmla="*/ 91150 w 798309"/>
                <a:gd name="connsiteY47" fmla="*/ 83371 h 523900"/>
                <a:gd name="connsiteX48" fmla="*/ 110950 w 798309"/>
                <a:gd name="connsiteY48" fmla="*/ 84531 h 523900"/>
                <a:gd name="connsiteX49" fmla="*/ 88411 w 798309"/>
                <a:gd name="connsiteY49" fmla="*/ 345738 h 523900"/>
                <a:gd name="connsiteX50" fmla="*/ 389630 w 798309"/>
                <a:gd name="connsiteY50" fmla="*/ 491699 h 523900"/>
                <a:gd name="connsiteX51" fmla="*/ 389630 w 798309"/>
                <a:gd name="connsiteY51" fmla="*/ 494349 h 523900"/>
                <a:gd name="connsiteX52" fmla="*/ 389475 w 798309"/>
                <a:gd name="connsiteY52" fmla="*/ 494422 h 523900"/>
                <a:gd name="connsiteX53" fmla="*/ 389475 w 798309"/>
                <a:gd name="connsiteY53" fmla="*/ 465380 h 523900"/>
                <a:gd name="connsiteX54" fmla="*/ 108914 w 798309"/>
                <a:gd name="connsiteY54" fmla="*/ 329734 h 523900"/>
                <a:gd name="connsiteX55" fmla="*/ 135665 w 798309"/>
                <a:gd name="connsiteY55" fmla="*/ 19722 h 523900"/>
                <a:gd name="connsiteX56" fmla="*/ 154548 w 798309"/>
                <a:gd name="connsiteY56" fmla="*/ 19074 h 523900"/>
                <a:gd name="connsiteX57" fmla="*/ 385326 w 798309"/>
                <a:gd name="connsiteY57" fmla="*/ 119868 h 523900"/>
                <a:gd name="connsiteX58" fmla="*/ 389630 w 798309"/>
                <a:gd name="connsiteY58" fmla="*/ 124414 h 523900"/>
                <a:gd name="connsiteX59" fmla="*/ 389630 w 798309"/>
                <a:gd name="connsiteY59" fmla="*/ 465314 h 523900"/>
                <a:gd name="connsiteX60" fmla="*/ 389473 w 798309"/>
                <a:gd name="connsiteY60" fmla="*/ 465378 h 523900"/>
                <a:gd name="connsiteX61" fmla="*/ 408680 w 798309"/>
                <a:gd name="connsiteY61" fmla="*/ 124424 h 523900"/>
                <a:gd name="connsiteX62" fmla="*/ 412989 w 798309"/>
                <a:gd name="connsiteY62" fmla="*/ 119873 h 523900"/>
                <a:gd name="connsiteX63" fmla="*/ 643769 w 798309"/>
                <a:gd name="connsiteY63" fmla="*/ 19072 h 523900"/>
                <a:gd name="connsiteX64" fmla="*/ 662650 w 798309"/>
                <a:gd name="connsiteY64" fmla="*/ 19720 h 523900"/>
                <a:gd name="connsiteX65" fmla="*/ 689401 w 798309"/>
                <a:gd name="connsiteY65" fmla="*/ 329733 h 523900"/>
                <a:gd name="connsiteX66" fmla="*/ 408837 w 798309"/>
                <a:gd name="connsiteY66" fmla="*/ 465378 h 523900"/>
                <a:gd name="connsiteX67" fmla="*/ 408680 w 798309"/>
                <a:gd name="connsiteY67" fmla="*/ 465310 h 523900"/>
                <a:gd name="connsiteX68" fmla="*/ 408680 w 798309"/>
                <a:gd name="connsiteY68" fmla="*/ 494354 h 523900"/>
                <a:gd name="connsiteX69" fmla="*/ 408680 w 798309"/>
                <a:gd name="connsiteY69" fmla="*/ 491704 h 523900"/>
                <a:gd name="connsiteX70" fmla="*/ 709904 w 798309"/>
                <a:gd name="connsiteY70" fmla="*/ 345743 h 523900"/>
                <a:gd name="connsiteX71" fmla="*/ 687364 w 798309"/>
                <a:gd name="connsiteY71" fmla="*/ 84533 h 523900"/>
                <a:gd name="connsiteX72" fmla="*/ 707164 w 798309"/>
                <a:gd name="connsiteY72" fmla="*/ 83373 h 523900"/>
                <a:gd name="connsiteX73" fmla="*/ 734414 w 798309"/>
                <a:gd name="connsiteY73" fmla="*/ 374478 h 523900"/>
                <a:gd name="connsiteX74" fmla="*/ 408836 w 798309"/>
                <a:gd name="connsiteY74" fmla="*/ 494422 h 523900"/>
                <a:gd name="connsiteX75" fmla="*/ 408680 w 798309"/>
                <a:gd name="connsiteY75" fmla="*/ 494349 h 523900"/>
                <a:gd name="connsiteX76" fmla="*/ 761573 w 798309"/>
                <a:gd name="connsiteY76" fmla="*/ 414034 h 523900"/>
                <a:gd name="connsiteX77" fmla="*/ 431328 w 798309"/>
                <a:gd name="connsiteY77" fmla="*/ 502059 h 523900"/>
                <a:gd name="connsiteX78" fmla="*/ 427439 w 798309"/>
                <a:gd name="connsiteY78" fmla="*/ 503869 h 523900"/>
                <a:gd name="connsiteX79" fmla="*/ 430598 w 798309"/>
                <a:gd name="connsiteY79" fmla="*/ 501342 h 523900"/>
                <a:gd name="connsiteX80" fmla="*/ 746564 w 798309"/>
                <a:gd name="connsiteY80" fmla="*/ 393347 h 523900"/>
                <a:gd name="connsiteX81" fmla="*/ 755327 w 798309"/>
                <a:gd name="connsiteY81" fmla="*/ 393503 h 523900"/>
                <a:gd name="connsiteX82" fmla="*/ 729835 w 798309"/>
                <a:gd name="connsiteY82" fmla="*/ 121170 h 523900"/>
                <a:gd name="connsiteX83" fmla="*/ 751958 w 798309"/>
                <a:gd name="connsiteY83" fmla="*/ 120452 h 523900"/>
                <a:gd name="connsiteX84" fmla="*/ 779173 w 798309"/>
                <a:gd name="connsiteY84" fmla="*/ 414283 h 523900"/>
                <a:gd name="connsiteX85" fmla="*/ 761573 w 798309"/>
                <a:gd name="connsiteY85" fmla="*/ 414030 h 5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8309" h="523900">
                  <a:moveTo>
                    <a:pt x="752797" y="101394"/>
                  </a:moveTo>
                  <a:lnTo>
                    <a:pt x="752657" y="101394"/>
                  </a:lnTo>
                  <a:cubicBezTo>
                    <a:pt x="746138" y="101446"/>
                    <a:pt x="737813" y="101657"/>
                    <a:pt x="728057" y="102169"/>
                  </a:cubicBezTo>
                  <a:lnTo>
                    <a:pt x="724529" y="64474"/>
                  </a:lnTo>
                  <a:cubicBezTo>
                    <a:pt x="724529" y="64474"/>
                    <a:pt x="721011" y="64220"/>
                    <a:pt x="714460" y="64220"/>
                  </a:cubicBezTo>
                  <a:cubicBezTo>
                    <a:pt x="707872" y="64220"/>
                    <a:pt x="697982" y="64560"/>
                    <a:pt x="685732" y="65609"/>
                  </a:cubicBezTo>
                  <a:lnTo>
                    <a:pt x="680286" y="2504"/>
                  </a:lnTo>
                  <a:cubicBezTo>
                    <a:pt x="668199" y="697"/>
                    <a:pt x="655986" y="-134"/>
                    <a:pt x="643767" y="18"/>
                  </a:cubicBezTo>
                  <a:cubicBezTo>
                    <a:pt x="551942" y="169"/>
                    <a:pt x="464216" y="38054"/>
                    <a:pt x="401147" y="104793"/>
                  </a:cubicBezTo>
                  <a:lnTo>
                    <a:pt x="397168" y="104793"/>
                  </a:lnTo>
                  <a:cubicBezTo>
                    <a:pt x="334096" y="38057"/>
                    <a:pt x="246370" y="173"/>
                    <a:pt x="154546" y="18"/>
                  </a:cubicBezTo>
                  <a:cubicBezTo>
                    <a:pt x="142326" y="-135"/>
                    <a:pt x="130113" y="696"/>
                    <a:pt x="118027" y="2504"/>
                  </a:cubicBezTo>
                  <a:lnTo>
                    <a:pt x="112582" y="65605"/>
                  </a:lnTo>
                  <a:cubicBezTo>
                    <a:pt x="100329" y="64557"/>
                    <a:pt x="90441" y="64216"/>
                    <a:pt x="83856" y="64216"/>
                  </a:cubicBezTo>
                  <a:cubicBezTo>
                    <a:pt x="77308" y="64216"/>
                    <a:pt x="73786" y="64470"/>
                    <a:pt x="73786" y="64470"/>
                  </a:cubicBezTo>
                  <a:lnTo>
                    <a:pt x="70262" y="102165"/>
                  </a:lnTo>
                  <a:cubicBezTo>
                    <a:pt x="60505" y="101653"/>
                    <a:pt x="52179" y="101442"/>
                    <a:pt x="45661" y="101391"/>
                  </a:cubicBezTo>
                  <a:lnTo>
                    <a:pt x="45520" y="101391"/>
                  </a:lnTo>
                  <a:cubicBezTo>
                    <a:pt x="36152" y="101389"/>
                    <a:pt x="28326" y="108524"/>
                    <a:pt x="27464" y="117852"/>
                  </a:cubicBezTo>
                  <a:lnTo>
                    <a:pt x="84" y="413483"/>
                  </a:lnTo>
                  <a:cubicBezTo>
                    <a:pt x="-875" y="423472"/>
                    <a:pt x="6445" y="432346"/>
                    <a:pt x="16434" y="433305"/>
                  </a:cubicBezTo>
                  <a:cubicBezTo>
                    <a:pt x="17006" y="433360"/>
                    <a:pt x="17580" y="433388"/>
                    <a:pt x="18155" y="433388"/>
                  </a:cubicBezTo>
                  <a:cubicBezTo>
                    <a:pt x="18353" y="433388"/>
                    <a:pt x="18552" y="433388"/>
                    <a:pt x="18751" y="433380"/>
                  </a:cubicBezTo>
                  <a:cubicBezTo>
                    <a:pt x="24267" y="433203"/>
                    <a:pt x="30774" y="433080"/>
                    <a:pt x="38167" y="433080"/>
                  </a:cubicBezTo>
                  <a:cubicBezTo>
                    <a:pt x="104848" y="433080"/>
                    <a:pt x="242609" y="443247"/>
                    <a:pt x="356664" y="517757"/>
                  </a:cubicBezTo>
                  <a:cubicBezTo>
                    <a:pt x="362636" y="521718"/>
                    <a:pt x="369634" y="523853"/>
                    <a:pt x="376801" y="523901"/>
                  </a:cubicBezTo>
                  <a:lnTo>
                    <a:pt x="421998" y="523901"/>
                  </a:lnTo>
                  <a:cubicBezTo>
                    <a:pt x="428873" y="523860"/>
                    <a:pt x="435600" y="521893"/>
                    <a:pt x="441414" y="518222"/>
                  </a:cubicBezTo>
                  <a:cubicBezTo>
                    <a:pt x="561666" y="443290"/>
                    <a:pt x="696844" y="433083"/>
                    <a:pt x="761578" y="433083"/>
                  </a:cubicBezTo>
                  <a:cubicBezTo>
                    <a:pt x="768370" y="433083"/>
                    <a:pt x="774392" y="433195"/>
                    <a:pt x="779534" y="433358"/>
                  </a:cubicBezTo>
                  <a:lnTo>
                    <a:pt x="780049" y="433366"/>
                  </a:lnTo>
                  <a:cubicBezTo>
                    <a:pt x="790111" y="433390"/>
                    <a:pt x="798286" y="425253"/>
                    <a:pt x="798310" y="415191"/>
                  </a:cubicBezTo>
                  <a:cubicBezTo>
                    <a:pt x="798312" y="414613"/>
                    <a:pt x="798285" y="414034"/>
                    <a:pt x="798232" y="413459"/>
                  </a:cubicBezTo>
                  <a:lnTo>
                    <a:pt x="770848" y="117852"/>
                  </a:lnTo>
                  <a:cubicBezTo>
                    <a:pt x="769984" y="108527"/>
                    <a:pt x="762162" y="101394"/>
                    <a:pt x="752797" y="101394"/>
                  </a:cubicBezTo>
                  <a:close/>
                  <a:moveTo>
                    <a:pt x="367075" y="501804"/>
                  </a:moveTo>
                  <a:cubicBezTo>
                    <a:pt x="250169" y="425435"/>
                    <a:pt x="110822" y="414032"/>
                    <a:pt x="38163" y="414032"/>
                  </a:cubicBezTo>
                  <a:cubicBezTo>
                    <a:pt x="31686" y="414032"/>
                    <a:pt x="25288" y="414127"/>
                    <a:pt x="19139" y="414311"/>
                  </a:cubicBezTo>
                  <a:lnTo>
                    <a:pt x="46355" y="120452"/>
                  </a:lnTo>
                  <a:cubicBezTo>
                    <a:pt x="52097" y="120507"/>
                    <a:pt x="59580" y="120703"/>
                    <a:pt x="68478" y="121170"/>
                  </a:cubicBezTo>
                  <a:lnTo>
                    <a:pt x="42986" y="393496"/>
                  </a:lnTo>
                  <a:cubicBezTo>
                    <a:pt x="42986" y="393496"/>
                    <a:pt x="46063" y="393339"/>
                    <a:pt x="51749" y="393339"/>
                  </a:cubicBezTo>
                  <a:cubicBezTo>
                    <a:pt x="88967" y="393339"/>
                    <a:pt x="237968" y="400058"/>
                    <a:pt x="367465" y="501163"/>
                  </a:cubicBezTo>
                  <a:cubicBezTo>
                    <a:pt x="368359" y="501861"/>
                    <a:pt x="370263" y="503067"/>
                    <a:pt x="370144" y="503270"/>
                  </a:cubicBezTo>
                  <a:cubicBezTo>
                    <a:pt x="369042" y="502968"/>
                    <a:pt x="368003" y="502472"/>
                    <a:pt x="367075" y="501804"/>
                  </a:cubicBezTo>
                  <a:close/>
                  <a:moveTo>
                    <a:pt x="389475" y="494424"/>
                  </a:moveTo>
                  <a:cubicBezTo>
                    <a:pt x="264804" y="391490"/>
                    <a:pt x="120914" y="376194"/>
                    <a:pt x="63900" y="374478"/>
                  </a:cubicBezTo>
                  <a:lnTo>
                    <a:pt x="91150" y="83371"/>
                  </a:lnTo>
                  <a:cubicBezTo>
                    <a:pt x="96553" y="83517"/>
                    <a:pt x="103247" y="83873"/>
                    <a:pt x="110950" y="84531"/>
                  </a:cubicBezTo>
                  <a:lnTo>
                    <a:pt x="88411" y="345738"/>
                  </a:lnTo>
                  <a:cubicBezTo>
                    <a:pt x="88411" y="345738"/>
                    <a:pt x="264230" y="367107"/>
                    <a:pt x="389630" y="491699"/>
                  </a:cubicBezTo>
                  <a:lnTo>
                    <a:pt x="389630" y="494349"/>
                  </a:lnTo>
                  <a:cubicBezTo>
                    <a:pt x="389630" y="494460"/>
                    <a:pt x="389560" y="494492"/>
                    <a:pt x="389475" y="494422"/>
                  </a:cubicBezTo>
                  <a:close/>
                  <a:moveTo>
                    <a:pt x="389475" y="465380"/>
                  </a:moveTo>
                  <a:cubicBezTo>
                    <a:pt x="285450" y="370067"/>
                    <a:pt x="156255" y="338461"/>
                    <a:pt x="108914" y="329734"/>
                  </a:cubicBezTo>
                  <a:lnTo>
                    <a:pt x="135665" y="19722"/>
                  </a:lnTo>
                  <a:cubicBezTo>
                    <a:pt x="140791" y="19357"/>
                    <a:pt x="147160" y="19074"/>
                    <a:pt x="154548" y="19074"/>
                  </a:cubicBezTo>
                  <a:cubicBezTo>
                    <a:pt x="242124" y="19209"/>
                    <a:pt x="325710" y="55715"/>
                    <a:pt x="385326" y="119868"/>
                  </a:cubicBezTo>
                  <a:lnTo>
                    <a:pt x="389630" y="124414"/>
                  </a:lnTo>
                  <a:lnTo>
                    <a:pt x="389630" y="465314"/>
                  </a:lnTo>
                  <a:cubicBezTo>
                    <a:pt x="389630" y="465427"/>
                    <a:pt x="389559" y="465456"/>
                    <a:pt x="389473" y="465378"/>
                  </a:cubicBezTo>
                  <a:close/>
                  <a:moveTo>
                    <a:pt x="408680" y="124424"/>
                  </a:moveTo>
                  <a:lnTo>
                    <a:pt x="412989" y="119873"/>
                  </a:lnTo>
                  <a:cubicBezTo>
                    <a:pt x="472604" y="55715"/>
                    <a:pt x="556190" y="19206"/>
                    <a:pt x="643769" y="19072"/>
                  </a:cubicBezTo>
                  <a:cubicBezTo>
                    <a:pt x="651156" y="19072"/>
                    <a:pt x="657526" y="19357"/>
                    <a:pt x="662650" y="19720"/>
                  </a:cubicBezTo>
                  <a:lnTo>
                    <a:pt x="689401" y="329733"/>
                  </a:lnTo>
                  <a:cubicBezTo>
                    <a:pt x="642062" y="338459"/>
                    <a:pt x="512863" y="370065"/>
                    <a:pt x="408837" y="465378"/>
                  </a:cubicBezTo>
                  <a:cubicBezTo>
                    <a:pt x="408752" y="465456"/>
                    <a:pt x="408680" y="465427"/>
                    <a:pt x="408680" y="465310"/>
                  </a:cubicBezTo>
                  <a:close/>
                  <a:moveTo>
                    <a:pt x="408680" y="494354"/>
                  </a:moveTo>
                  <a:lnTo>
                    <a:pt x="408680" y="491704"/>
                  </a:lnTo>
                  <a:cubicBezTo>
                    <a:pt x="534081" y="367111"/>
                    <a:pt x="709904" y="345743"/>
                    <a:pt x="709904" y="345743"/>
                  </a:cubicBezTo>
                  <a:lnTo>
                    <a:pt x="687364" y="84533"/>
                  </a:lnTo>
                  <a:cubicBezTo>
                    <a:pt x="695063" y="83875"/>
                    <a:pt x="701760" y="83519"/>
                    <a:pt x="707164" y="83373"/>
                  </a:cubicBezTo>
                  <a:lnTo>
                    <a:pt x="734414" y="374478"/>
                  </a:lnTo>
                  <a:cubicBezTo>
                    <a:pt x="677401" y="376193"/>
                    <a:pt x="533511" y="391485"/>
                    <a:pt x="408836" y="494422"/>
                  </a:cubicBezTo>
                  <a:cubicBezTo>
                    <a:pt x="408751" y="494492"/>
                    <a:pt x="408680" y="494460"/>
                    <a:pt x="408680" y="494349"/>
                  </a:cubicBezTo>
                  <a:close/>
                  <a:moveTo>
                    <a:pt x="761573" y="414034"/>
                  </a:moveTo>
                  <a:cubicBezTo>
                    <a:pt x="690993" y="414034"/>
                    <a:pt x="554238" y="425464"/>
                    <a:pt x="431328" y="502059"/>
                  </a:cubicBezTo>
                  <a:cubicBezTo>
                    <a:pt x="430142" y="502875"/>
                    <a:pt x="428828" y="503488"/>
                    <a:pt x="427439" y="503869"/>
                  </a:cubicBezTo>
                  <a:cubicBezTo>
                    <a:pt x="427229" y="503551"/>
                    <a:pt x="429547" y="502164"/>
                    <a:pt x="430598" y="501342"/>
                  </a:cubicBezTo>
                  <a:cubicBezTo>
                    <a:pt x="560161" y="400054"/>
                    <a:pt x="709335" y="393345"/>
                    <a:pt x="746564" y="393347"/>
                  </a:cubicBezTo>
                  <a:cubicBezTo>
                    <a:pt x="752245" y="393347"/>
                    <a:pt x="755327" y="393503"/>
                    <a:pt x="755327" y="393503"/>
                  </a:cubicBezTo>
                  <a:lnTo>
                    <a:pt x="729835" y="121170"/>
                  </a:lnTo>
                  <a:cubicBezTo>
                    <a:pt x="738731" y="120703"/>
                    <a:pt x="746218" y="120503"/>
                    <a:pt x="751958" y="120452"/>
                  </a:cubicBezTo>
                  <a:lnTo>
                    <a:pt x="779173" y="414283"/>
                  </a:lnTo>
                  <a:cubicBezTo>
                    <a:pt x="774074" y="414132"/>
                    <a:pt x="768175" y="414030"/>
                    <a:pt x="761573" y="4140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AE1B92-59CF-4392-B058-86E809B77AEE}"/>
                </a:ext>
              </a:extLst>
            </p:cNvPr>
            <p:cNvSpPr/>
            <p:nvPr/>
          </p:nvSpPr>
          <p:spPr>
            <a:xfrm>
              <a:off x="11367842" y="1640765"/>
              <a:ext cx="96559" cy="114299"/>
            </a:xfrm>
            <a:custGeom>
              <a:avLst/>
              <a:gdLst>
                <a:gd name="connsiteX0" fmla="*/ 48280 w 96559"/>
                <a:gd name="connsiteY0" fmla="*/ 114300 h 114299"/>
                <a:gd name="connsiteX1" fmla="*/ 96560 w 96559"/>
                <a:gd name="connsiteY1" fmla="*/ 57134 h 114299"/>
                <a:gd name="connsiteX2" fmla="*/ 48280 w 96559"/>
                <a:gd name="connsiteY2" fmla="*/ 0 h 114299"/>
                <a:gd name="connsiteX3" fmla="*/ 0 w 96559"/>
                <a:gd name="connsiteY3" fmla="*/ 57134 h 114299"/>
                <a:gd name="connsiteX4" fmla="*/ 48280 w 96559"/>
                <a:gd name="connsiteY4" fmla="*/ 114300 h 114299"/>
                <a:gd name="connsiteX5" fmla="*/ 48292 w 96559"/>
                <a:gd name="connsiteY5" fmla="*/ 41654 h 114299"/>
                <a:gd name="connsiteX6" fmla="*/ 62262 w 96559"/>
                <a:gd name="connsiteY6" fmla="*/ 57137 h 114299"/>
                <a:gd name="connsiteX7" fmla="*/ 48292 w 96559"/>
                <a:gd name="connsiteY7" fmla="*/ 72621 h 114299"/>
                <a:gd name="connsiteX8" fmla="*/ 34319 w 96559"/>
                <a:gd name="connsiteY8" fmla="*/ 57137 h 114299"/>
                <a:gd name="connsiteX9" fmla="*/ 48292 w 96559"/>
                <a:gd name="connsiteY9" fmla="*/ 41654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59" h="114299">
                  <a:moveTo>
                    <a:pt x="48280" y="114300"/>
                  </a:moveTo>
                  <a:cubicBezTo>
                    <a:pt x="55417" y="89196"/>
                    <a:pt x="73004" y="68372"/>
                    <a:pt x="96560" y="57134"/>
                  </a:cubicBezTo>
                  <a:cubicBezTo>
                    <a:pt x="73012" y="45901"/>
                    <a:pt x="55427" y="25091"/>
                    <a:pt x="48280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3"/>
                    <a:pt x="41164" y="89184"/>
                    <a:pt x="48280" y="114300"/>
                  </a:cubicBezTo>
                  <a:close/>
                  <a:moveTo>
                    <a:pt x="48292" y="41654"/>
                  </a:moveTo>
                  <a:cubicBezTo>
                    <a:pt x="52442" y="47250"/>
                    <a:pt x="57120" y="52435"/>
                    <a:pt x="62262" y="57137"/>
                  </a:cubicBezTo>
                  <a:cubicBezTo>
                    <a:pt x="57119" y="61838"/>
                    <a:pt x="52442" y="67024"/>
                    <a:pt x="48292" y="72621"/>
                  </a:cubicBezTo>
                  <a:cubicBezTo>
                    <a:pt x="44143" y="67023"/>
                    <a:pt x="39464" y="61837"/>
                    <a:pt x="34319" y="57137"/>
                  </a:cubicBezTo>
                  <a:cubicBezTo>
                    <a:pt x="39463" y="52436"/>
                    <a:pt x="44143" y="47251"/>
                    <a:pt x="48292" y="416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4CE39-0910-4502-829A-B8A688A69D9E}"/>
                </a:ext>
              </a:extLst>
            </p:cNvPr>
            <p:cNvSpPr/>
            <p:nvPr/>
          </p:nvSpPr>
          <p:spPr>
            <a:xfrm>
              <a:off x="10758410" y="1850315"/>
              <a:ext cx="96560" cy="114299"/>
            </a:xfrm>
            <a:custGeom>
              <a:avLst/>
              <a:gdLst>
                <a:gd name="connsiteX0" fmla="*/ 48281 w 96560"/>
                <a:gd name="connsiteY0" fmla="*/ 114300 h 114299"/>
                <a:gd name="connsiteX1" fmla="*/ 96561 w 96560"/>
                <a:gd name="connsiteY1" fmla="*/ 57134 h 114299"/>
                <a:gd name="connsiteX2" fmla="*/ 48281 w 96560"/>
                <a:gd name="connsiteY2" fmla="*/ 0 h 114299"/>
                <a:gd name="connsiteX3" fmla="*/ 0 w 96560"/>
                <a:gd name="connsiteY3" fmla="*/ 57134 h 114299"/>
                <a:gd name="connsiteX4" fmla="*/ 48281 w 96560"/>
                <a:gd name="connsiteY4" fmla="*/ 114300 h 114299"/>
                <a:gd name="connsiteX5" fmla="*/ 48293 w 96560"/>
                <a:gd name="connsiteY5" fmla="*/ 41656 h 114299"/>
                <a:gd name="connsiteX6" fmla="*/ 62263 w 96560"/>
                <a:gd name="connsiteY6" fmla="*/ 57137 h 114299"/>
                <a:gd name="connsiteX7" fmla="*/ 48293 w 96560"/>
                <a:gd name="connsiteY7" fmla="*/ 72621 h 114299"/>
                <a:gd name="connsiteX8" fmla="*/ 34320 w 96560"/>
                <a:gd name="connsiteY8" fmla="*/ 57137 h 114299"/>
                <a:gd name="connsiteX9" fmla="*/ 48293 w 96560"/>
                <a:gd name="connsiteY9" fmla="*/ 41656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60" h="114299">
                  <a:moveTo>
                    <a:pt x="48281" y="114300"/>
                  </a:moveTo>
                  <a:cubicBezTo>
                    <a:pt x="55418" y="89195"/>
                    <a:pt x="73004" y="68371"/>
                    <a:pt x="96561" y="57134"/>
                  </a:cubicBezTo>
                  <a:cubicBezTo>
                    <a:pt x="73013" y="45902"/>
                    <a:pt x="55428" y="25092"/>
                    <a:pt x="48281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2"/>
                    <a:pt x="41165" y="89184"/>
                    <a:pt x="48281" y="114300"/>
                  </a:cubicBezTo>
                  <a:close/>
                  <a:moveTo>
                    <a:pt x="48293" y="41656"/>
                  </a:moveTo>
                  <a:cubicBezTo>
                    <a:pt x="52443" y="47252"/>
                    <a:pt x="57121" y="52436"/>
                    <a:pt x="62263" y="57137"/>
                  </a:cubicBezTo>
                  <a:cubicBezTo>
                    <a:pt x="57120" y="61838"/>
                    <a:pt x="52442" y="67024"/>
                    <a:pt x="48293" y="72621"/>
                  </a:cubicBezTo>
                  <a:cubicBezTo>
                    <a:pt x="44144" y="67023"/>
                    <a:pt x="39465" y="61837"/>
                    <a:pt x="34320" y="57137"/>
                  </a:cubicBezTo>
                  <a:cubicBezTo>
                    <a:pt x="39463" y="52436"/>
                    <a:pt x="44142" y="47252"/>
                    <a:pt x="48293" y="416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46DA96-0320-4B8E-B6E9-F097DC62D8B5}"/>
                </a:ext>
              </a:extLst>
            </p:cNvPr>
            <p:cNvSpPr/>
            <p:nvPr/>
          </p:nvSpPr>
          <p:spPr>
            <a:xfrm>
              <a:off x="10860228" y="1659815"/>
              <a:ext cx="80467" cy="95249"/>
            </a:xfrm>
            <a:custGeom>
              <a:avLst/>
              <a:gdLst>
                <a:gd name="connsiteX0" fmla="*/ 40234 w 80467"/>
                <a:gd name="connsiteY0" fmla="*/ 95250 h 95249"/>
                <a:gd name="connsiteX1" fmla="*/ 80467 w 80467"/>
                <a:gd name="connsiteY1" fmla="*/ 47614 h 95249"/>
                <a:gd name="connsiteX2" fmla="*/ 40234 w 80467"/>
                <a:gd name="connsiteY2" fmla="*/ 0 h 95249"/>
                <a:gd name="connsiteX3" fmla="*/ 0 w 80467"/>
                <a:gd name="connsiteY3" fmla="*/ 47614 h 95249"/>
                <a:gd name="connsiteX4" fmla="*/ 40234 w 80467"/>
                <a:gd name="connsiteY4" fmla="*/ 95250 h 95249"/>
                <a:gd name="connsiteX5" fmla="*/ 40243 w 80467"/>
                <a:gd name="connsiteY5" fmla="*/ 39884 h 95249"/>
                <a:gd name="connsiteX6" fmla="*/ 47271 w 80467"/>
                <a:gd name="connsiteY6" fmla="*/ 47614 h 95249"/>
                <a:gd name="connsiteX7" fmla="*/ 40243 w 80467"/>
                <a:gd name="connsiteY7" fmla="*/ 55348 h 95249"/>
                <a:gd name="connsiteX8" fmla="*/ 33216 w 80467"/>
                <a:gd name="connsiteY8" fmla="*/ 47614 h 95249"/>
                <a:gd name="connsiteX9" fmla="*/ 40243 w 80467"/>
                <a:gd name="connsiteY9" fmla="*/ 39884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49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2"/>
                    <a:pt x="46191" y="20910"/>
                    <a:pt x="40234" y="0"/>
                  </a:cubicBezTo>
                  <a:cubicBezTo>
                    <a:pt x="34295" y="20919"/>
                    <a:pt x="19635" y="38267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90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8"/>
                    <a:pt x="33216" y="47614"/>
                  </a:cubicBezTo>
                  <a:cubicBezTo>
                    <a:pt x="35701" y="45170"/>
                    <a:pt x="38047" y="42590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8C5980-3348-4FD0-A3A8-BF5AE01406F0}"/>
                </a:ext>
              </a:extLst>
            </p:cNvPr>
            <p:cNvSpPr/>
            <p:nvPr/>
          </p:nvSpPr>
          <p:spPr>
            <a:xfrm>
              <a:off x="11488878" y="1812215"/>
              <a:ext cx="80467" cy="95250"/>
            </a:xfrm>
            <a:custGeom>
              <a:avLst/>
              <a:gdLst>
                <a:gd name="connsiteX0" fmla="*/ 40234 w 80467"/>
                <a:gd name="connsiteY0" fmla="*/ 95250 h 95250"/>
                <a:gd name="connsiteX1" fmla="*/ 80467 w 80467"/>
                <a:gd name="connsiteY1" fmla="*/ 47614 h 95250"/>
                <a:gd name="connsiteX2" fmla="*/ 40234 w 80467"/>
                <a:gd name="connsiteY2" fmla="*/ 0 h 95250"/>
                <a:gd name="connsiteX3" fmla="*/ 0 w 80467"/>
                <a:gd name="connsiteY3" fmla="*/ 47614 h 95250"/>
                <a:gd name="connsiteX4" fmla="*/ 40234 w 80467"/>
                <a:gd name="connsiteY4" fmla="*/ 95250 h 95250"/>
                <a:gd name="connsiteX5" fmla="*/ 40243 w 80467"/>
                <a:gd name="connsiteY5" fmla="*/ 39884 h 95250"/>
                <a:gd name="connsiteX6" fmla="*/ 47271 w 80467"/>
                <a:gd name="connsiteY6" fmla="*/ 47614 h 95250"/>
                <a:gd name="connsiteX7" fmla="*/ 40243 w 80467"/>
                <a:gd name="connsiteY7" fmla="*/ 55348 h 95250"/>
                <a:gd name="connsiteX8" fmla="*/ 33216 w 80467"/>
                <a:gd name="connsiteY8" fmla="*/ 47614 h 95250"/>
                <a:gd name="connsiteX9" fmla="*/ 40243 w 80467"/>
                <a:gd name="connsiteY9" fmla="*/ 398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50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1"/>
                    <a:pt x="46190" y="20909"/>
                    <a:pt x="40234" y="0"/>
                  </a:cubicBezTo>
                  <a:cubicBezTo>
                    <a:pt x="34295" y="20919"/>
                    <a:pt x="19635" y="38268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89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9"/>
                    <a:pt x="33216" y="47614"/>
                  </a:cubicBezTo>
                  <a:cubicBezTo>
                    <a:pt x="35701" y="45170"/>
                    <a:pt x="38047" y="42589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AF99CF-5E69-4E1C-89D9-B378BABC71A8}"/>
                </a:ext>
              </a:extLst>
            </p:cNvPr>
            <p:cNvSpPr/>
            <p:nvPr/>
          </p:nvSpPr>
          <p:spPr>
            <a:xfrm>
              <a:off x="11159771" y="1650290"/>
              <a:ext cx="19050" cy="57149"/>
            </a:xfrm>
            <a:custGeom>
              <a:avLst/>
              <a:gdLst>
                <a:gd name="connsiteX0" fmla="*/ 9525 w 19050"/>
                <a:gd name="connsiteY0" fmla="*/ 57150 h 57149"/>
                <a:gd name="connsiteX1" fmla="*/ 19050 w 19050"/>
                <a:gd name="connsiteY1" fmla="*/ 47625 h 57149"/>
                <a:gd name="connsiteX2" fmla="*/ 19050 w 19050"/>
                <a:gd name="connsiteY2" fmla="*/ 9525 h 57149"/>
                <a:gd name="connsiteX3" fmla="*/ 9525 w 19050"/>
                <a:gd name="connsiteY3" fmla="*/ 0 h 57149"/>
                <a:gd name="connsiteX4" fmla="*/ 0 w 19050"/>
                <a:gd name="connsiteY4" fmla="*/ 9525 h 57149"/>
                <a:gd name="connsiteX5" fmla="*/ 0 w 19050"/>
                <a:gd name="connsiteY5" fmla="*/ 47625 h 57149"/>
                <a:gd name="connsiteX6" fmla="*/ 9525 w 19050"/>
                <a:gd name="connsiteY6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57149">
                  <a:moveTo>
                    <a:pt x="9525" y="57150"/>
                  </a:moveTo>
                  <a:cubicBezTo>
                    <a:pt x="14786" y="57150"/>
                    <a:pt x="19050" y="52885"/>
                    <a:pt x="19050" y="47625"/>
                  </a:cubicBezTo>
                  <a:lnTo>
                    <a:pt x="19050" y="9525"/>
                  </a:lnTo>
                  <a:cubicBezTo>
                    <a:pt x="19050" y="4265"/>
                    <a:pt x="14786" y="0"/>
                    <a:pt x="9525" y="0"/>
                  </a:cubicBezTo>
                  <a:cubicBezTo>
                    <a:pt x="4264" y="0"/>
                    <a:pt x="0" y="4265"/>
                    <a:pt x="0" y="9525"/>
                  </a:cubicBezTo>
                  <a:lnTo>
                    <a:pt x="0" y="47625"/>
                  </a:lnTo>
                  <a:cubicBezTo>
                    <a:pt x="0" y="52885"/>
                    <a:pt x="4264" y="57150"/>
                    <a:pt x="9525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2756C7-90C1-4F32-B06B-DDC3F4630E84}"/>
                </a:ext>
              </a:extLst>
            </p:cNvPr>
            <p:cNvSpPr/>
            <p:nvPr/>
          </p:nvSpPr>
          <p:spPr>
            <a:xfrm>
              <a:off x="11159771" y="1878890"/>
              <a:ext cx="19050" cy="114299"/>
            </a:xfrm>
            <a:custGeom>
              <a:avLst/>
              <a:gdLst>
                <a:gd name="connsiteX0" fmla="*/ 9525 w 19050"/>
                <a:gd name="connsiteY0" fmla="*/ 114300 h 114299"/>
                <a:gd name="connsiteX1" fmla="*/ 19050 w 19050"/>
                <a:gd name="connsiteY1" fmla="*/ 104775 h 114299"/>
                <a:gd name="connsiteX2" fmla="*/ 19050 w 19050"/>
                <a:gd name="connsiteY2" fmla="*/ 9525 h 114299"/>
                <a:gd name="connsiteX3" fmla="*/ 9525 w 19050"/>
                <a:gd name="connsiteY3" fmla="*/ 0 h 114299"/>
                <a:gd name="connsiteX4" fmla="*/ 0 w 19050"/>
                <a:gd name="connsiteY4" fmla="*/ 9525 h 114299"/>
                <a:gd name="connsiteX5" fmla="*/ 0 w 19050"/>
                <a:gd name="connsiteY5" fmla="*/ 104775 h 114299"/>
                <a:gd name="connsiteX6" fmla="*/ 9525 w 19050"/>
                <a:gd name="connsiteY6" fmla="*/ 114300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299">
                  <a:moveTo>
                    <a:pt x="9525" y="114300"/>
                  </a:moveTo>
                  <a:cubicBezTo>
                    <a:pt x="14786" y="114300"/>
                    <a:pt x="19050" y="110036"/>
                    <a:pt x="19050" y="10477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04775"/>
                  </a:lnTo>
                  <a:cubicBezTo>
                    <a:pt x="0" y="110036"/>
                    <a:pt x="4264" y="114300"/>
                    <a:pt x="9525" y="114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E954D9-0738-452E-A49D-A11CB1ECBB01}"/>
                </a:ext>
              </a:extLst>
            </p:cNvPr>
            <p:cNvSpPr/>
            <p:nvPr/>
          </p:nvSpPr>
          <p:spPr>
            <a:xfrm>
              <a:off x="11159771" y="1745540"/>
              <a:ext cx="19050" cy="95250"/>
            </a:xfrm>
            <a:custGeom>
              <a:avLst/>
              <a:gdLst>
                <a:gd name="connsiteX0" fmla="*/ 9525 w 19050"/>
                <a:gd name="connsiteY0" fmla="*/ 95250 h 95250"/>
                <a:gd name="connsiteX1" fmla="*/ 19050 w 19050"/>
                <a:gd name="connsiteY1" fmla="*/ 85725 h 95250"/>
                <a:gd name="connsiteX2" fmla="*/ 19050 w 19050"/>
                <a:gd name="connsiteY2" fmla="*/ 9525 h 95250"/>
                <a:gd name="connsiteX3" fmla="*/ 9525 w 19050"/>
                <a:gd name="connsiteY3" fmla="*/ 0 h 95250"/>
                <a:gd name="connsiteX4" fmla="*/ 0 w 19050"/>
                <a:gd name="connsiteY4" fmla="*/ 9525 h 95250"/>
                <a:gd name="connsiteX5" fmla="*/ 0 w 19050"/>
                <a:gd name="connsiteY5" fmla="*/ 85725 h 95250"/>
                <a:gd name="connsiteX6" fmla="*/ 9525 w 19050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95250">
                  <a:moveTo>
                    <a:pt x="9525" y="95250"/>
                  </a:moveTo>
                  <a:cubicBezTo>
                    <a:pt x="14786" y="95250"/>
                    <a:pt x="19050" y="90986"/>
                    <a:pt x="19050" y="8572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85725"/>
                  </a:lnTo>
                  <a:cubicBezTo>
                    <a:pt x="0" y="90986"/>
                    <a:pt x="4264" y="95250"/>
                    <a:pt x="9525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C2AE56-13DE-475F-ADED-9D05580D6188}"/>
                </a:ext>
              </a:extLst>
            </p:cNvPr>
            <p:cNvSpPr/>
            <p:nvPr/>
          </p:nvSpPr>
          <p:spPr>
            <a:xfrm>
              <a:off x="11292864" y="1721307"/>
              <a:ext cx="31209" cy="74904"/>
            </a:xfrm>
            <a:custGeom>
              <a:avLst/>
              <a:gdLst>
                <a:gd name="connsiteX0" fmla="*/ 7503 w 31209"/>
                <a:gd name="connsiteY0" fmla="*/ 74683 h 74904"/>
                <a:gd name="connsiteX1" fmla="*/ 18840 w 31209"/>
                <a:gd name="connsiteY1" fmla="*/ 67410 h 74904"/>
                <a:gd name="connsiteX2" fmla="*/ 18842 w 31209"/>
                <a:gd name="connsiteY2" fmla="*/ 67402 h 74904"/>
                <a:gd name="connsiteX3" fmla="*/ 30990 w 31209"/>
                <a:gd name="connsiteY3" fmla="*/ 11556 h 74904"/>
                <a:gd name="connsiteX4" fmla="*/ 23705 w 31209"/>
                <a:gd name="connsiteY4" fmla="*/ 220 h 74904"/>
                <a:gd name="connsiteX5" fmla="*/ 12368 w 31209"/>
                <a:gd name="connsiteY5" fmla="*/ 7505 h 74904"/>
                <a:gd name="connsiteX6" fmla="*/ 220 w 31209"/>
                <a:gd name="connsiteY6" fmla="*/ 63351 h 74904"/>
                <a:gd name="connsiteX7" fmla="*/ 7503 w 31209"/>
                <a:gd name="connsiteY7" fmla="*/ 7468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9" h="74904">
                  <a:moveTo>
                    <a:pt x="7503" y="74683"/>
                  </a:moveTo>
                  <a:cubicBezTo>
                    <a:pt x="12642" y="75805"/>
                    <a:pt x="17718" y="72549"/>
                    <a:pt x="18840" y="67410"/>
                  </a:cubicBezTo>
                  <a:cubicBezTo>
                    <a:pt x="18841" y="67407"/>
                    <a:pt x="18841" y="67405"/>
                    <a:pt x="18842" y="67402"/>
                  </a:cubicBezTo>
                  <a:lnTo>
                    <a:pt x="30990" y="11556"/>
                  </a:lnTo>
                  <a:cubicBezTo>
                    <a:pt x="32108" y="6414"/>
                    <a:pt x="28847" y="1338"/>
                    <a:pt x="23705" y="220"/>
                  </a:cubicBezTo>
                  <a:cubicBezTo>
                    <a:pt x="18562" y="-899"/>
                    <a:pt x="13486" y="2363"/>
                    <a:pt x="12368" y="7505"/>
                  </a:cubicBezTo>
                  <a:lnTo>
                    <a:pt x="220" y="63351"/>
                  </a:lnTo>
                  <a:cubicBezTo>
                    <a:pt x="-899" y="68492"/>
                    <a:pt x="2362" y="73565"/>
                    <a:pt x="7503" y="746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E508BF-4DEA-45EB-9895-D42719DB0AA4}"/>
                </a:ext>
              </a:extLst>
            </p:cNvPr>
            <p:cNvSpPr/>
            <p:nvPr/>
          </p:nvSpPr>
          <p:spPr>
            <a:xfrm>
              <a:off x="11264541" y="1832998"/>
              <a:ext cx="35245" cy="93521"/>
            </a:xfrm>
            <a:custGeom>
              <a:avLst/>
              <a:gdLst>
                <a:gd name="connsiteX0" fmla="*/ 7512 w 35245"/>
                <a:gd name="connsiteY0" fmla="*/ 93300 h 93521"/>
                <a:gd name="connsiteX1" fmla="*/ 18836 w 35245"/>
                <a:gd name="connsiteY1" fmla="*/ 86036 h 93521"/>
                <a:gd name="connsiteX2" fmla="*/ 18841 w 35245"/>
                <a:gd name="connsiteY2" fmla="*/ 86015 h 93521"/>
                <a:gd name="connsiteX3" fmla="*/ 35026 w 35245"/>
                <a:gd name="connsiteY3" fmla="*/ 11554 h 93521"/>
                <a:gd name="connsiteX4" fmla="*/ 27739 w 35245"/>
                <a:gd name="connsiteY4" fmla="*/ 219 h 93521"/>
                <a:gd name="connsiteX5" fmla="*/ 16404 w 35245"/>
                <a:gd name="connsiteY5" fmla="*/ 7508 h 93521"/>
                <a:gd name="connsiteX6" fmla="*/ 219 w 35245"/>
                <a:gd name="connsiteY6" fmla="*/ 81968 h 93521"/>
                <a:gd name="connsiteX7" fmla="*/ 7505 w 35245"/>
                <a:gd name="connsiteY7" fmla="*/ 93298 h 93521"/>
                <a:gd name="connsiteX8" fmla="*/ 7512 w 35245"/>
                <a:gd name="connsiteY8" fmla="*/ 93300 h 9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5" h="93521">
                  <a:moveTo>
                    <a:pt x="7512" y="93300"/>
                  </a:moveTo>
                  <a:cubicBezTo>
                    <a:pt x="12645" y="94421"/>
                    <a:pt x="17715" y="91169"/>
                    <a:pt x="18836" y="86036"/>
                  </a:cubicBezTo>
                  <a:cubicBezTo>
                    <a:pt x="18838" y="86029"/>
                    <a:pt x="18839" y="86021"/>
                    <a:pt x="18841" y="86015"/>
                  </a:cubicBezTo>
                  <a:lnTo>
                    <a:pt x="35026" y="11554"/>
                  </a:lnTo>
                  <a:cubicBezTo>
                    <a:pt x="36144" y="6411"/>
                    <a:pt x="32880" y="1337"/>
                    <a:pt x="27739" y="219"/>
                  </a:cubicBezTo>
                  <a:cubicBezTo>
                    <a:pt x="22596" y="-898"/>
                    <a:pt x="17521" y="2365"/>
                    <a:pt x="16404" y="7508"/>
                  </a:cubicBezTo>
                  <a:lnTo>
                    <a:pt x="219" y="81968"/>
                  </a:lnTo>
                  <a:cubicBezTo>
                    <a:pt x="-898" y="87109"/>
                    <a:pt x="2364" y="92182"/>
                    <a:pt x="7505" y="93298"/>
                  </a:cubicBezTo>
                  <a:cubicBezTo>
                    <a:pt x="7507" y="93299"/>
                    <a:pt x="7510" y="93299"/>
                    <a:pt x="7512" y="93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1F4E13-64ED-42B8-8320-D9A7CC8D770D}"/>
                </a:ext>
              </a:extLst>
            </p:cNvPr>
            <p:cNvSpPr/>
            <p:nvPr/>
          </p:nvSpPr>
          <p:spPr>
            <a:xfrm>
              <a:off x="11359790" y="1794367"/>
              <a:ext cx="84020" cy="113097"/>
            </a:xfrm>
            <a:custGeom>
              <a:avLst/>
              <a:gdLst>
                <a:gd name="connsiteX0" fmla="*/ 9521 w 84020"/>
                <a:gd name="connsiteY0" fmla="*/ 113097 h 113097"/>
                <a:gd name="connsiteX1" fmla="*/ 17372 w 84020"/>
                <a:gd name="connsiteY1" fmla="*/ 108986 h 113097"/>
                <a:gd name="connsiteX2" fmla="*/ 82332 w 84020"/>
                <a:gd name="connsiteY2" fmla="*/ 14943 h 113097"/>
                <a:gd name="connsiteX3" fmla="*/ 79904 w 84020"/>
                <a:gd name="connsiteY3" fmla="*/ 1688 h 113097"/>
                <a:gd name="connsiteX4" fmla="*/ 66649 w 84020"/>
                <a:gd name="connsiteY4" fmla="*/ 4116 h 113097"/>
                <a:gd name="connsiteX5" fmla="*/ 1689 w 84020"/>
                <a:gd name="connsiteY5" fmla="*/ 98159 h 113097"/>
                <a:gd name="connsiteX6" fmla="*/ 4113 w 84020"/>
                <a:gd name="connsiteY6" fmla="*/ 111410 h 113097"/>
                <a:gd name="connsiteX7" fmla="*/ 9520 w 84020"/>
                <a:gd name="connsiteY7" fmla="*/ 113097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0" h="113097">
                  <a:moveTo>
                    <a:pt x="9521" y="113097"/>
                  </a:moveTo>
                  <a:cubicBezTo>
                    <a:pt x="12655" y="113102"/>
                    <a:pt x="15590" y="111565"/>
                    <a:pt x="17372" y="108986"/>
                  </a:cubicBezTo>
                  <a:lnTo>
                    <a:pt x="82332" y="14943"/>
                  </a:lnTo>
                  <a:cubicBezTo>
                    <a:pt x="85322" y="10612"/>
                    <a:pt x="84235" y="4678"/>
                    <a:pt x="79904" y="1688"/>
                  </a:cubicBezTo>
                  <a:cubicBezTo>
                    <a:pt x="75573" y="-1302"/>
                    <a:pt x="69639" y="-215"/>
                    <a:pt x="66649" y="4116"/>
                  </a:cubicBezTo>
                  <a:lnTo>
                    <a:pt x="1689" y="98159"/>
                  </a:lnTo>
                  <a:cubicBezTo>
                    <a:pt x="-1301" y="102487"/>
                    <a:pt x="-215" y="108421"/>
                    <a:pt x="4113" y="111410"/>
                  </a:cubicBezTo>
                  <a:cubicBezTo>
                    <a:pt x="5702" y="112508"/>
                    <a:pt x="7588" y="113096"/>
                    <a:pt x="9520" y="113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6626AE-6405-4679-8CF1-A956E1B142C4}"/>
                </a:ext>
              </a:extLst>
            </p:cNvPr>
            <p:cNvSpPr/>
            <p:nvPr/>
          </p:nvSpPr>
          <p:spPr>
            <a:xfrm>
              <a:off x="11034759" y="1814382"/>
              <a:ext cx="39291" cy="112136"/>
            </a:xfrm>
            <a:custGeom>
              <a:avLst/>
              <a:gdLst>
                <a:gd name="connsiteX0" fmla="*/ 219 w 39291"/>
                <a:gd name="connsiteY0" fmla="*/ 11554 h 112136"/>
                <a:gd name="connsiteX1" fmla="*/ 20451 w 39291"/>
                <a:gd name="connsiteY1" fmla="*/ 104629 h 112136"/>
                <a:gd name="connsiteX2" fmla="*/ 31785 w 39291"/>
                <a:gd name="connsiteY2" fmla="*/ 111917 h 112136"/>
                <a:gd name="connsiteX3" fmla="*/ 39073 w 39291"/>
                <a:gd name="connsiteY3" fmla="*/ 100583 h 112136"/>
                <a:gd name="connsiteX4" fmla="*/ 18842 w 39291"/>
                <a:gd name="connsiteY4" fmla="*/ 7508 h 112136"/>
                <a:gd name="connsiteX5" fmla="*/ 7508 w 39291"/>
                <a:gd name="connsiteY5" fmla="*/ 219 h 112136"/>
                <a:gd name="connsiteX6" fmla="*/ 219 w 39291"/>
                <a:gd name="connsiteY6" fmla="*/ 11554 h 1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1" h="112136">
                  <a:moveTo>
                    <a:pt x="219" y="11554"/>
                  </a:moveTo>
                  <a:lnTo>
                    <a:pt x="20451" y="104629"/>
                  </a:lnTo>
                  <a:cubicBezTo>
                    <a:pt x="21569" y="109772"/>
                    <a:pt x="26643" y="113034"/>
                    <a:pt x="31785" y="111917"/>
                  </a:cubicBezTo>
                  <a:cubicBezTo>
                    <a:pt x="36928" y="110800"/>
                    <a:pt x="40190" y="105726"/>
                    <a:pt x="39073" y="100583"/>
                  </a:cubicBezTo>
                  <a:lnTo>
                    <a:pt x="18842" y="7508"/>
                  </a:lnTo>
                  <a:cubicBezTo>
                    <a:pt x="17724" y="2365"/>
                    <a:pt x="12649" y="-898"/>
                    <a:pt x="7508" y="219"/>
                  </a:cubicBezTo>
                  <a:cubicBezTo>
                    <a:pt x="2365" y="1337"/>
                    <a:pt x="-898" y="6411"/>
                    <a:pt x="219" y="115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D72728-AD99-4E74-A1C5-EF2F3774CB57}"/>
                </a:ext>
              </a:extLst>
            </p:cNvPr>
            <p:cNvSpPr/>
            <p:nvPr/>
          </p:nvSpPr>
          <p:spPr>
            <a:xfrm>
              <a:off x="11014517" y="1721307"/>
              <a:ext cx="27163" cy="56291"/>
            </a:xfrm>
            <a:custGeom>
              <a:avLst/>
              <a:gdLst>
                <a:gd name="connsiteX0" fmla="*/ 8322 w 27163"/>
                <a:gd name="connsiteY0" fmla="*/ 48787 h 56291"/>
                <a:gd name="connsiteX1" fmla="*/ 19658 w 27163"/>
                <a:gd name="connsiteY1" fmla="*/ 56072 h 56291"/>
                <a:gd name="connsiteX2" fmla="*/ 26944 w 27163"/>
                <a:gd name="connsiteY2" fmla="*/ 44736 h 56291"/>
                <a:gd name="connsiteX3" fmla="*/ 18842 w 27163"/>
                <a:gd name="connsiteY3" fmla="*/ 7505 h 56291"/>
                <a:gd name="connsiteX4" fmla="*/ 7505 w 27163"/>
                <a:gd name="connsiteY4" fmla="*/ 220 h 56291"/>
                <a:gd name="connsiteX5" fmla="*/ 220 w 27163"/>
                <a:gd name="connsiteY5" fmla="*/ 11556 h 5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" h="56291">
                  <a:moveTo>
                    <a:pt x="8322" y="48787"/>
                  </a:moveTo>
                  <a:cubicBezTo>
                    <a:pt x="9440" y="53929"/>
                    <a:pt x="14516" y="57191"/>
                    <a:pt x="19658" y="56072"/>
                  </a:cubicBezTo>
                  <a:cubicBezTo>
                    <a:pt x="24801" y="54954"/>
                    <a:pt x="28062" y="49878"/>
                    <a:pt x="26944" y="44736"/>
                  </a:cubicBezTo>
                  <a:lnTo>
                    <a:pt x="18842" y="7505"/>
                  </a:lnTo>
                  <a:cubicBezTo>
                    <a:pt x="17724" y="2363"/>
                    <a:pt x="12648" y="-899"/>
                    <a:pt x="7505" y="220"/>
                  </a:cubicBezTo>
                  <a:cubicBezTo>
                    <a:pt x="2363" y="1338"/>
                    <a:pt x="-899" y="6414"/>
                    <a:pt x="220" y="115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C65611-9695-4E22-93B9-AF3753C70009}"/>
                </a:ext>
              </a:extLst>
            </p:cNvPr>
            <p:cNvSpPr/>
            <p:nvPr/>
          </p:nvSpPr>
          <p:spPr>
            <a:xfrm>
              <a:off x="10894781" y="1794369"/>
              <a:ext cx="84014" cy="113099"/>
            </a:xfrm>
            <a:custGeom>
              <a:avLst/>
              <a:gdLst>
                <a:gd name="connsiteX0" fmla="*/ 4112 w 84014"/>
                <a:gd name="connsiteY0" fmla="*/ 1691 h 113099"/>
                <a:gd name="connsiteX1" fmla="*/ 1684 w 84014"/>
                <a:gd name="connsiteY1" fmla="*/ 14941 h 113099"/>
                <a:gd name="connsiteX2" fmla="*/ 66645 w 84014"/>
                <a:gd name="connsiteY2" fmla="*/ 108984 h 113099"/>
                <a:gd name="connsiteX3" fmla="*/ 79899 w 84014"/>
                <a:gd name="connsiteY3" fmla="*/ 111412 h 113099"/>
                <a:gd name="connsiteX4" fmla="*/ 82327 w 84014"/>
                <a:gd name="connsiteY4" fmla="*/ 98157 h 113099"/>
                <a:gd name="connsiteX5" fmla="*/ 17366 w 84014"/>
                <a:gd name="connsiteY5" fmla="*/ 4114 h 113099"/>
                <a:gd name="connsiteX6" fmla="*/ 4116 w 84014"/>
                <a:gd name="connsiteY6" fmla="*/ 1688 h 113099"/>
                <a:gd name="connsiteX7" fmla="*/ 4112 w 84014"/>
                <a:gd name="connsiteY7" fmla="*/ 1691 h 1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4" h="113099">
                  <a:moveTo>
                    <a:pt x="4112" y="1691"/>
                  </a:moveTo>
                  <a:cubicBezTo>
                    <a:pt x="-213" y="4682"/>
                    <a:pt x="-1300" y="10611"/>
                    <a:pt x="1684" y="14941"/>
                  </a:cubicBezTo>
                  <a:lnTo>
                    <a:pt x="66645" y="108984"/>
                  </a:lnTo>
                  <a:cubicBezTo>
                    <a:pt x="69635" y="113314"/>
                    <a:pt x="75569" y="114401"/>
                    <a:pt x="79899" y="111412"/>
                  </a:cubicBezTo>
                  <a:cubicBezTo>
                    <a:pt x="84230" y="108422"/>
                    <a:pt x="85316" y="102487"/>
                    <a:pt x="82327" y="98157"/>
                  </a:cubicBezTo>
                  <a:lnTo>
                    <a:pt x="17366" y="4114"/>
                  </a:lnTo>
                  <a:cubicBezTo>
                    <a:pt x="14377" y="-215"/>
                    <a:pt x="8445" y="-1301"/>
                    <a:pt x="4116" y="1688"/>
                  </a:cubicBezTo>
                  <a:cubicBezTo>
                    <a:pt x="4115" y="1689"/>
                    <a:pt x="4113" y="1690"/>
                    <a:pt x="4112" y="16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98E01-DE48-49F4-8684-A4A7DDA655B8}"/>
              </a:ext>
            </a:extLst>
          </p:cNvPr>
          <p:cNvGrpSpPr/>
          <p:nvPr/>
        </p:nvGrpSpPr>
        <p:grpSpPr>
          <a:xfrm>
            <a:off x="10849910" y="5993451"/>
            <a:ext cx="804960" cy="481738"/>
            <a:chOff x="2304789" y="1467633"/>
            <a:chExt cx="5536504" cy="3419599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59F94B5-B325-426D-8D82-A304173FF082}"/>
                </a:ext>
              </a:extLst>
            </p:cNvPr>
            <p:cNvSpPr/>
            <p:nvPr/>
          </p:nvSpPr>
          <p:spPr>
            <a:xfrm>
              <a:off x="2304789" y="1503123"/>
              <a:ext cx="958993" cy="826718"/>
            </a:xfrm>
            <a:prstGeom prst="triangle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B92CF-9A9A-47B2-95E8-9A86150DFE1C}"/>
                </a:ext>
              </a:extLst>
            </p:cNvPr>
            <p:cNvSpPr/>
            <p:nvPr/>
          </p:nvSpPr>
          <p:spPr>
            <a:xfrm>
              <a:off x="2304789" y="2329841"/>
              <a:ext cx="958993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D62FDFE-DA92-4552-B465-8FB25F47B314}"/>
                </a:ext>
              </a:extLst>
            </p:cNvPr>
            <p:cNvSpPr/>
            <p:nvPr/>
          </p:nvSpPr>
          <p:spPr>
            <a:xfrm>
              <a:off x="2784285" y="1467633"/>
              <a:ext cx="5057008" cy="862208"/>
            </a:xfrm>
            <a:custGeom>
              <a:avLst/>
              <a:gdLst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0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475989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12526 h 862208"/>
                <a:gd name="connsiteX1" fmla="*/ 4480811 w 5057008"/>
                <a:gd name="connsiteY1" fmla="*/ 0 h 862208"/>
                <a:gd name="connsiteX2" fmla="*/ 5057008 w 5057008"/>
                <a:gd name="connsiteY2" fmla="*/ 862208 h 862208"/>
                <a:gd name="connsiteX3" fmla="*/ 475989 w 5057008"/>
                <a:gd name="connsiteY3" fmla="*/ 862208 h 862208"/>
                <a:gd name="connsiteX4" fmla="*/ 0 w 5057008"/>
                <a:gd name="connsiteY4" fmla="*/ 12526 h 86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7008" h="862208">
                  <a:moveTo>
                    <a:pt x="0" y="12526"/>
                  </a:moveTo>
                  <a:lnTo>
                    <a:pt x="4480811" y="0"/>
                  </a:lnTo>
                  <a:lnTo>
                    <a:pt x="5057008" y="862208"/>
                  </a:lnTo>
                  <a:lnTo>
                    <a:pt x="475989" y="862208"/>
                  </a:lnTo>
                  <a:lnTo>
                    <a:pt x="0" y="12526"/>
                  </a:lnTo>
                  <a:close/>
                </a:path>
              </a:pathLst>
            </a:cu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4135C8-7DDD-4515-A328-77E4F5572AC7}"/>
                </a:ext>
              </a:extLst>
            </p:cNvPr>
            <p:cNvSpPr/>
            <p:nvPr/>
          </p:nvSpPr>
          <p:spPr>
            <a:xfrm>
              <a:off x="3285411" y="2329841"/>
              <a:ext cx="4555882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F93E9-3A01-4D44-8B2E-1052D2EDCEC5}"/>
                </a:ext>
              </a:extLst>
            </p:cNvPr>
            <p:cNvCxnSpPr>
              <a:cxnSpLocks/>
              <a:stCxn id="32" idx="3"/>
              <a:endCxn id="34" idx="3"/>
            </p:cNvCxnSpPr>
            <p:nvPr/>
          </p:nvCxnSpPr>
          <p:spPr>
            <a:xfrm>
              <a:off x="3263782" y="3607496"/>
              <a:ext cx="4577511" cy="0"/>
            </a:xfrm>
            <a:prstGeom prst="line">
              <a:avLst/>
            </a:prstGeom>
            <a:ln w="19050">
              <a:solidFill>
                <a:srgbClr val="36AF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E6229F-D9CB-4B2C-BDF3-AA6B6F2C8685}"/>
                </a:ext>
              </a:extLst>
            </p:cNvPr>
            <p:cNvSpPr/>
            <p:nvPr/>
          </p:nvSpPr>
          <p:spPr>
            <a:xfrm>
              <a:off x="5160723" y="2329841"/>
              <a:ext cx="935277" cy="2555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C0FCA-8183-46F9-B056-ED386813E411}"/>
                </a:ext>
              </a:extLst>
            </p:cNvPr>
            <p:cNvSpPr/>
            <p:nvPr/>
          </p:nvSpPr>
          <p:spPr>
            <a:xfrm>
              <a:off x="4597052" y="2843408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C01DA1-11D9-441F-9548-FB4A4E2367B2}"/>
                </a:ext>
              </a:extLst>
            </p:cNvPr>
            <p:cNvSpPr/>
            <p:nvPr/>
          </p:nvSpPr>
          <p:spPr>
            <a:xfrm>
              <a:off x="3439146" y="284340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9B6036-7802-4008-8181-156F0F3B83F3}"/>
                </a:ext>
              </a:extLst>
            </p:cNvPr>
            <p:cNvSpPr/>
            <p:nvPr/>
          </p:nvSpPr>
          <p:spPr>
            <a:xfrm>
              <a:off x="4022274" y="284131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EFA852-B42B-4BC7-91E3-293EAF5202EF}"/>
                </a:ext>
              </a:extLst>
            </p:cNvPr>
            <p:cNvSpPr/>
            <p:nvPr/>
          </p:nvSpPr>
          <p:spPr>
            <a:xfrm>
              <a:off x="4597052" y="4123152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B3FE05-F081-4605-B8EA-52D494DE960C}"/>
                </a:ext>
              </a:extLst>
            </p:cNvPr>
            <p:cNvSpPr/>
            <p:nvPr/>
          </p:nvSpPr>
          <p:spPr>
            <a:xfrm>
              <a:off x="3439146" y="4123144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CB0C12-CC53-47A4-BFBF-721811ACBE90}"/>
                </a:ext>
              </a:extLst>
            </p:cNvPr>
            <p:cNvSpPr/>
            <p:nvPr/>
          </p:nvSpPr>
          <p:spPr>
            <a:xfrm>
              <a:off x="4022274" y="4121055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69C410-B656-4FEC-B085-A83B23224B87}"/>
                </a:ext>
              </a:extLst>
            </p:cNvPr>
            <p:cNvSpPr/>
            <p:nvPr/>
          </p:nvSpPr>
          <p:spPr>
            <a:xfrm>
              <a:off x="6225436" y="2829840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45A06B-F6BA-4289-9B98-865AA383F38F}"/>
                </a:ext>
              </a:extLst>
            </p:cNvPr>
            <p:cNvSpPr/>
            <p:nvPr/>
          </p:nvSpPr>
          <p:spPr>
            <a:xfrm>
              <a:off x="6690318" y="2841327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3D0408-F2F3-4377-9ECA-5D72A219FEFA}"/>
                </a:ext>
              </a:extLst>
            </p:cNvPr>
            <p:cNvSpPr/>
            <p:nvPr/>
          </p:nvSpPr>
          <p:spPr>
            <a:xfrm>
              <a:off x="7273446" y="2839238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A9376-1FCD-4D8D-9816-0B1379EE8985}"/>
                </a:ext>
              </a:extLst>
            </p:cNvPr>
            <p:cNvSpPr/>
            <p:nvPr/>
          </p:nvSpPr>
          <p:spPr>
            <a:xfrm>
              <a:off x="6225436" y="4095993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3EC8F-4996-46DB-85C0-61B457552561}"/>
                </a:ext>
              </a:extLst>
            </p:cNvPr>
            <p:cNvSpPr/>
            <p:nvPr/>
          </p:nvSpPr>
          <p:spPr>
            <a:xfrm>
              <a:off x="6690318" y="410748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4DB49-286B-451B-B4A9-6304FBDE5ADE}"/>
                </a:ext>
              </a:extLst>
            </p:cNvPr>
            <p:cNvSpPr/>
            <p:nvPr/>
          </p:nvSpPr>
          <p:spPr>
            <a:xfrm>
              <a:off x="7273446" y="410539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Freeform 304">
            <a:extLst>
              <a:ext uri="{FF2B5EF4-FFF2-40B4-BE49-F238E27FC236}">
                <a16:creationId xmlns:a16="http://schemas.microsoft.com/office/drawing/2014/main" id="{F2E3A394-4DEA-4501-B3D5-B022A41DF64A}"/>
              </a:ext>
            </a:extLst>
          </p:cNvPr>
          <p:cNvSpPr/>
          <p:nvPr/>
        </p:nvSpPr>
        <p:spPr>
          <a:xfrm>
            <a:off x="11012646" y="3972363"/>
            <a:ext cx="594298" cy="63978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FB8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26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6356" y="1353718"/>
            <a:ext cx="8454452" cy="85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4" y="2210556"/>
            <a:ext cx="9102436" cy="398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839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op sign&#10;&#10;Description automatically generated with low confidence">
            <a:extLst>
              <a:ext uri="{FF2B5EF4-FFF2-40B4-BE49-F238E27FC236}">
                <a16:creationId xmlns:a16="http://schemas.microsoft.com/office/drawing/2014/main" id="{B96FFEF1-6FD0-4E4C-8E18-CD672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13" r="24420" b="17923"/>
          <a:stretch/>
        </p:blipFill>
        <p:spPr>
          <a:xfrm>
            <a:off x="157951" y="1175543"/>
            <a:ext cx="4510905" cy="487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DBE9B-1562-4B68-83BE-D17B46C65D45}"/>
              </a:ext>
            </a:extLst>
          </p:cNvPr>
          <p:cNvSpPr txBox="1"/>
          <p:nvPr/>
        </p:nvSpPr>
        <p:spPr>
          <a:xfrm>
            <a:off x="3872080" y="1227465"/>
            <a:ext cx="6429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65B89-5E7F-44B2-8B57-6B16A10BCB52}"/>
              </a:ext>
            </a:extLst>
          </p:cNvPr>
          <p:cNvSpPr txBox="1"/>
          <p:nvPr/>
        </p:nvSpPr>
        <p:spPr>
          <a:xfrm>
            <a:off x="3903214" y="3384793"/>
            <a:ext cx="63457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dung: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5303-BB19-4E0C-9DB1-14A078B225D2}"/>
              </a:ext>
            </a:extLst>
          </p:cNvPr>
          <p:cNvSpPr txBox="1"/>
          <p:nvPr/>
        </p:nvSpPr>
        <p:spPr>
          <a:xfrm>
            <a:off x="3318733" y="5268357"/>
            <a:ext cx="7448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3820B-2B07-4834-9AA9-4A8C8803EBC5}"/>
              </a:ext>
            </a:extLst>
          </p:cNvPr>
          <p:cNvSpPr/>
          <p:nvPr/>
        </p:nvSpPr>
        <p:spPr>
          <a:xfrm>
            <a:off x="-21772" y="-62351"/>
            <a:ext cx="12192000" cy="1195353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8B90D3-6BC7-4E22-A611-218CA40B0A28}"/>
              </a:ext>
            </a:extLst>
          </p:cNvPr>
          <p:cNvSpPr txBox="1">
            <a:spLocks/>
          </p:cNvSpPr>
          <p:nvPr/>
        </p:nvSpPr>
        <p:spPr>
          <a:xfrm>
            <a:off x="157951" y="29617"/>
            <a:ext cx="11804200" cy="1032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5’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aphic 6" descr="Storytelling outline">
            <a:extLst>
              <a:ext uri="{FF2B5EF4-FFF2-40B4-BE49-F238E27FC236}">
                <a16:creationId xmlns:a16="http://schemas.microsoft.com/office/drawing/2014/main" id="{B1441494-997E-477D-A45A-221388C7633D}"/>
              </a:ext>
            </a:extLst>
          </p:cNvPr>
          <p:cNvGrpSpPr/>
          <p:nvPr/>
        </p:nvGrpSpPr>
        <p:grpSpPr>
          <a:xfrm>
            <a:off x="11057363" y="1672763"/>
            <a:ext cx="669045" cy="714971"/>
            <a:chOff x="10758410" y="1640765"/>
            <a:chExt cx="810935" cy="857253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02F0F4-D6EC-4EB2-989C-8F7B3FB8727D}"/>
                </a:ext>
              </a:extLst>
            </p:cNvPr>
            <p:cNvSpPr/>
            <p:nvPr/>
          </p:nvSpPr>
          <p:spPr>
            <a:xfrm>
              <a:off x="10770140" y="1974118"/>
              <a:ext cx="798309" cy="523900"/>
            </a:xfrm>
            <a:custGeom>
              <a:avLst/>
              <a:gdLst>
                <a:gd name="connsiteX0" fmla="*/ 752797 w 798309"/>
                <a:gd name="connsiteY0" fmla="*/ 101394 h 523900"/>
                <a:gd name="connsiteX1" fmla="*/ 752657 w 798309"/>
                <a:gd name="connsiteY1" fmla="*/ 101394 h 523900"/>
                <a:gd name="connsiteX2" fmla="*/ 728057 w 798309"/>
                <a:gd name="connsiteY2" fmla="*/ 102169 h 523900"/>
                <a:gd name="connsiteX3" fmla="*/ 724529 w 798309"/>
                <a:gd name="connsiteY3" fmla="*/ 64474 h 523900"/>
                <a:gd name="connsiteX4" fmla="*/ 714460 w 798309"/>
                <a:gd name="connsiteY4" fmla="*/ 64220 h 523900"/>
                <a:gd name="connsiteX5" fmla="*/ 685732 w 798309"/>
                <a:gd name="connsiteY5" fmla="*/ 65609 h 523900"/>
                <a:gd name="connsiteX6" fmla="*/ 680286 w 798309"/>
                <a:gd name="connsiteY6" fmla="*/ 2504 h 523900"/>
                <a:gd name="connsiteX7" fmla="*/ 643767 w 798309"/>
                <a:gd name="connsiteY7" fmla="*/ 18 h 523900"/>
                <a:gd name="connsiteX8" fmla="*/ 401147 w 798309"/>
                <a:gd name="connsiteY8" fmla="*/ 104793 h 523900"/>
                <a:gd name="connsiteX9" fmla="*/ 397168 w 798309"/>
                <a:gd name="connsiteY9" fmla="*/ 104793 h 523900"/>
                <a:gd name="connsiteX10" fmla="*/ 154546 w 798309"/>
                <a:gd name="connsiteY10" fmla="*/ 18 h 523900"/>
                <a:gd name="connsiteX11" fmla="*/ 118027 w 798309"/>
                <a:gd name="connsiteY11" fmla="*/ 2504 h 523900"/>
                <a:gd name="connsiteX12" fmla="*/ 112582 w 798309"/>
                <a:gd name="connsiteY12" fmla="*/ 65605 h 523900"/>
                <a:gd name="connsiteX13" fmla="*/ 83856 w 798309"/>
                <a:gd name="connsiteY13" fmla="*/ 64216 h 523900"/>
                <a:gd name="connsiteX14" fmla="*/ 73786 w 798309"/>
                <a:gd name="connsiteY14" fmla="*/ 64470 h 523900"/>
                <a:gd name="connsiteX15" fmla="*/ 70262 w 798309"/>
                <a:gd name="connsiteY15" fmla="*/ 102165 h 523900"/>
                <a:gd name="connsiteX16" fmla="*/ 45661 w 798309"/>
                <a:gd name="connsiteY16" fmla="*/ 101391 h 523900"/>
                <a:gd name="connsiteX17" fmla="*/ 45520 w 798309"/>
                <a:gd name="connsiteY17" fmla="*/ 101391 h 523900"/>
                <a:gd name="connsiteX18" fmla="*/ 27464 w 798309"/>
                <a:gd name="connsiteY18" fmla="*/ 117852 h 523900"/>
                <a:gd name="connsiteX19" fmla="*/ 84 w 798309"/>
                <a:gd name="connsiteY19" fmla="*/ 413483 h 523900"/>
                <a:gd name="connsiteX20" fmla="*/ 16434 w 798309"/>
                <a:gd name="connsiteY20" fmla="*/ 433305 h 523900"/>
                <a:gd name="connsiteX21" fmla="*/ 18155 w 798309"/>
                <a:gd name="connsiteY21" fmla="*/ 433388 h 523900"/>
                <a:gd name="connsiteX22" fmla="*/ 18751 w 798309"/>
                <a:gd name="connsiteY22" fmla="*/ 433380 h 523900"/>
                <a:gd name="connsiteX23" fmla="*/ 38167 w 798309"/>
                <a:gd name="connsiteY23" fmla="*/ 433080 h 523900"/>
                <a:gd name="connsiteX24" fmla="*/ 356664 w 798309"/>
                <a:gd name="connsiteY24" fmla="*/ 517757 h 523900"/>
                <a:gd name="connsiteX25" fmla="*/ 376801 w 798309"/>
                <a:gd name="connsiteY25" fmla="*/ 523901 h 523900"/>
                <a:gd name="connsiteX26" fmla="*/ 421998 w 798309"/>
                <a:gd name="connsiteY26" fmla="*/ 523901 h 523900"/>
                <a:gd name="connsiteX27" fmla="*/ 441414 w 798309"/>
                <a:gd name="connsiteY27" fmla="*/ 518222 h 523900"/>
                <a:gd name="connsiteX28" fmla="*/ 761578 w 798309"/>
                <a:gd name="connsiteY28" fmla="*/ 433083 h 523900"/>
                <a:gd name="connsiteX29" fmla="*/ 779534 w 798309"/>
                <a:gd name="connsiteY29" fmla="*/ 433358 h 523900"/>
                <a:gd name="connsiteX30" fmla="*/ 780049 w 798309"/>
                <a:gd name="connsiteY30" fmla="*/ 433366 h 523900"/>
                <a:gd name="connsiteX31" fmla="*/ 798310 w 798309"/>
                <a:gd name="connsiteY31" fmla="*/ 415191 h 523900"/>
                <a:gd name="connsiteX32" fmla="*/ 798232 w 798309"/>
                <a:gd name="connsiteY32" fmla="*/ 413459 h 523900"/>
                <a:gd name="connsiteX33" fmla="*/ 770848 w 798309"/>
                <a:gd name="connsiteY33" fmla="*/ 117852 h 523900"/>
                <a:gd name="connsiteX34" fmla="*/ 752797 w 798309"/>
                <a:gd name="connsiteY34" fmla="*/ 101394 h 523900"/>
                <a:gd name="connsiteX35" fmla="*/ 367075 w 798309"/>
                <a:gd name="connsiteY35" fmla="*/ 501804 h 523900"/>
                <a:gd name="connsiteX36" fmla="*/ 38163 w 798309"/>
                <a:gd name="connsiteY36" fmla="*/ 414032 h 523900"/>
                <a:gd name="connsiteX37" fmla="*/ 19139 w 798309"/>
                <a:gd name="connsiteY37" fmla="*/ 414311 h 523900"/>
                <a:gd name="connsiteX38" fmla="*/ 46355 w 798309"/>
                <a:gd name="connsiteY38" fmla="*/ 120452 h 523900"/>
                <a:gd name="connsiteX39" fmla="*/ 68478 w 798309"/>
                <a:gd name="connsiteY39" fmla="*/ 121170 h 523900"/>
                <a:gd name="connsiteX40" fmla="*/ 42986 w 798309"/>
                <a:gd name="connsiteY40" fmla="*/ 393496 h 523900"/>
                <a:gd name="connsiteX41" fmla="*/ 51749 w 798309"/>
                <a:gd name="connsiteY41" fmla="*/ 393339 h 523900"/>
                <a:gd name="connsiteX42" fmla="*/ 367465 w 798309"/>
                <a:gd name="connsiteY42" fmla="*/ 501163 h 523900"/>
                <a:gd name="connsiteX43" fmla="*/ 370144 w 798309"/>
                <a:gd name="connsiteY43" fmla="*/ 503270 h 523900"/>
                <a:gd name="connsiteX44" fmla="*/ 367075 w 798309"/>
                <a:gd name="connsiteY44" fmla="*/ 501804 h 523900"/>
                <a:gd name="connsiteX45" fmla="*/ 389475 w 798309"/>
                <a:gd name="connsiteY45" fmla="*/ 494424 h 523900"/>
                <a:gd name="connsiteX46" fmla="*/ 63900 w 798309"/>
                <a:gd name="connsiteY46" fmla="*/ 374478 h 523900"/>
                <a:gd name="connsiteX47" fmla="*/ 91150 w 798309"/>
                <a:gd name="connsiteY47" fmla="*/ 83371 h 523900"/>
                <a:gd name="connsiteX48" fmla="*/ 110950 w 798309"/>
                <a:gd name="connsiteY48" fmla="*/ 84531 h 523900"/>
                <a:gd name="connsiteX49" fmla="*/ 88411 w 798309"/>
                <a:gd name="connsiteY49" fmla="*/ 345738 h 523900"/>
                <a:gd name="connsiteX50" fmla="*/ 389630 w 798309"/>
                <a:gd name="connsiteY50" fmla="*/ 491699 h 523900"/>
                <a:gd name="connsiteX51" fmla="*/ 389630 w 798309"/>
                <a:gd name="connsiteY51" fmla="*/ 494349 h 523900"/>
                <a:gd name="connsiteX52" fmla="*/ 389475 w 798309"/>
                <a:gd name="connsiteY52" fmla="*/ 494422 h 523900"/>
                <a:gd name="connsiteX53" fmla="*/ 389475 w 798309"/>
                <a:gd name="connsiteY53" fmla="*/ 465380 h 523900"/>
                <a:gd name="connsiteX54" fmla="*/ 108914 w 798309"/>
                <a:gd name="connsiteY54" fmla="*/ 329734 h 523900"/>
                <a:gd name="connsiteX55" fmla="*/ 135665 w 798309"/>
                <a:gd name="connsiteY55" fmla="*/ 19722 h 523900"/>
                <a:gd name="connsiteX56" fmla="*/ 154548 w 798309"/>
                <a:gd name="connsiteY56" fmla="*/ 19074 h 523900"/>
                <a:gd name="connsiteX57" fmla="*/ 385326 w 798309"/>
                <a:gd name="connsiteY57" fmla="*/ 119868 h 523900"/>
                <a:gd name="connsiteX58" fmla="*/ 389630 w 798309"/>
                <a:gd name="connsiteY58" fmla="*/ 124414 h 523900"/>
                <a:gd name="connsiteX59" fmla="*/ 389630 w 798309"/>
                <a:gd name="connsiteY59" fmla="*/ 465314 h 523900"/>
                <a:gd name="connsiteX60" fmla="*/ 389473 w 798309"/>
                <a:gd name="connsiteY60" fmla="*/ 465378 h 523900"/>
                <a:gd name="connsiteX61" fmla="*/ 408680 w 798309"/>
                <a:gd name="connsiteY61" fmla="*/ 124424 h 523900"/>
                <a:gd name="connsiteX62" fmla="*/ 412989 w 798309"/>
                <a:gd name="connsiteY62" fmla="*/ 119873 h 523900"/>
                <a:gd name="connsiteX63" fmla="*/ 643769 w 798309"/>
                <a:gd name="connsiteY63" fmla="*/ 19072 h 523900"/>
                <a:gd name="connsiteX64" fmla="*/ 662650 w 798309"/>
                <a:gd name="connsiteY64" fmla="*/ 19720 h 523900"/>
                <a:gd name="connsiteX65" fmla="*/ 689401 w 798309"/>
                <a:gd name="connsiteY65" fmla="*/ 329733 h 523900"/>
                <a:gd name="connsiteX66" fmla="*/ 408837 w 798309"/>
                <a:gd name="connsiteY66" fmla="*/ 465378 h 523900"/>
                <a:gd name="connsiteX67" fmla="*/ 408680 w 798309"/>
                <a:gd name="connsiteY67" fmla="*/ 465310 h 523900"/>
                <a:gd name="connsiteX68" fmla="*/ 408680 w 798309"/>
                <a:gd name="connsiteY68" fmla="*/ 494354 h 523900"/>
                <a:gd name="connsiteX69" fmla="*/ 408680 w 798309"/>
                <a:gd name="connsiteY69" fmla="*/ 491704 h 523900"/>
                <a:gd name="connsiteX70" fmla="*/ 709904 w 798309"/>
                <a:gd name="connsiteY70" fmla="*/ 345743 h 523900"/>
                <a:gd name="connsiteX71" fmla="*/ 687364 w 798309"/>
                <a:gd name="connsiteY71" fmla="*/ 84533 h 523900"/>
                <a:gd name="connsiteX72" fmla="*/ 707164 w 798309"/>
                <a:gd name="connsiteY72" fmla="*/ 83373 h 523900"/>
                <a:gd name="connsiteX73" fmla="*/ 734414 w 798309"/>
                <a:gd name="connsiteY73" fmla="*/ 374478 h 523900"/>
                <a:gd name="connsiteX74" fmla="*/ 408836 w 798309"/>
                <a:gd name="connsiteY74" fmla="*/ 494422 h 523900"/>
                <a:gd name="connsiteX75" fmla="*/ 408680 w 798309"/>
                <a:gd name="connsiteY75" fmla="*/ 494349 h 523900"/>
                <a:gd name="connsiteX76" fmla="*/ 761573 w 798309"/>
                <a:gd name="connsiteY76" fmla="*/ 414034 h 523900"/>
                <a:gd name="connsiteX77" fmla="*/ 431328 w 798309"/>
                <a:gd name="connsiteY77" fmla="*/ 502059 h 523900"/>
                <a:gd name="connsiteX78" fmla="*/ 427439 w 798309"/>
                <a:gd name="connsiteY78" fmla="*/ 503869 h 523900"/>
                <a:gd name="connsiteX79" fmla="*/ 430598 w 798309"/>
                <a:gd name="connsiteY79" fmla="*/ 501342 h 523900"/>
                <a:gd name="connsiteX80" fmla="*/ 746564 w 798309"/>
                <a:gd name="connsiteY80" fmla="*/ 393347 h 523900"/>
                <a:gd name="connsiteX81" fmla="*/ 755327 w 798309"/>
                <a:gd name="connsiteY81" fmla="*/ 393503 h 523900"/>
                <a:gd name="connsiteX82" fmla="*/ 729835 w 798309"/>
                <a:gd name="connsiteY82" fmla="*/ 121170 h 523900"/>
                <a:gd name="connsiteX83" fmla="*/ 751958 w 798309"/>
                <a:gd name="connsiteY83" fmla="*/ 120452 h 523900"/>
                <a:gd name="connsiteX84" fmla="*/ 779173 w 798309"/>
                <a:gd name="connsiteY84" fmla="*/ 414283 h 523900"/>
                <a:gd name="connsiteX85" fmla="*/ 761573 w 798309"/>
                <a:gd name="connsiteY85" fmla="*/ 414030 h 5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8309" h="523900">
                  <a:moveTo>
                    <a:pt x="752797" y="101394"/>
                  </a:moveTo>
                  <a:lnTo>
                    <a:pt x="752657" y="101394"/>
                  </a:lnTo>
                  <a:cubicBezTo>
                    <a:pt x="746138" y="101446"/>
                    <a:pt x="737813" y="101657"/>
                    <a:pt x="728057" y="102169"/>
                  </a:cubicBezTo>
                  <a:lnTo>
                    <a:pt x="724529" y="64474"/>
                  </a:lnTo>
                  <a:cubicBezTo>
                    <a:pt x="724529" y="64474"/>
                    <a:pt x="721011" y="64220"/>
                    <a:pt x="714460" y="64220"/>
                  </a:cubicBezTo>
                  <a:cubicBezTo>
                    <a:pt x="707872" y="64220"/>
                    <a:pt x="697982" y="64560"/>
                    <a:pt x="685732" y="65609"/>
                  </a:cubicBezTo>
                  <a:lnTo>
                    <a:pt x="680286" y="2504"/>
                  </a:lnTo>
                  <a:cubicBezTo>
                    <a:pt x="668199" y="697"/>
                    <a:pt x="655986" y="-134"/>
                    <a:pt x="643767" y="18"/>
                  </a:cubicBezTo>
                  <a:cubicBezTo>
                    <a:pt x="551942" y="169"/>
                    <a:pt x="464216" y="38054"/>
                    <a:pt x="401147" y="104793"/>
                  </a:cubicBezTo>
                  <a:lnTo>
                    <a:pt x="397168" y="104793"/>
                  </a:lnTo>
                  <a:cubicBezTo>
                    <a:pt x="334096" y="38057"/>
                    <a:pt x="246370" y="173"/>
                    <a:pt x="154546" y="18"/>
                  </a:cubicBezTo>
                  <a:cubicBezTo>
                    <a:pt x="142326" y="-135"/>
                    <a:pt x="130113" y="696"/>
                    <a:pt x="118027" y="2504"/>
                  </a:cubicBezTo>
                  <a:lnTo>
                    <a:pt x="112582" y="65605"/>
                  </a:lnTo>
                  <a:cubicBezTo>
                    <a:pt x="100329" y="64557"/>
                    <a:pt x="90441" y="64216"/>
                    <a:pt x="83856" y="64216"/>
                  </a:cubicBezTo>
                  <a:cubicBezTo>
                    <a:pt x="77308" y="64216"/>
                    <a:pt x="73786" y="64470"/>
                    <a:pt x="73786" y="64470"/>
                  </a:cubicBezTo>
                  <a:lnTo>
                    <a:pt x="70262" y="102165"/>
                  </a:lnTo>
                  <a:cubicBezTo>
                    <a:pt x="60505" y="101653"/>
                    <a:pt x="52179" y="101442"/>
                    <a:pt x="45661" y="101391"/>
                  </a:cubicBezTo>
                  <a:lnTo>
                    <a:pt x="45520" y="101391"/>
                  </a:lnTo>
                  <a:cubicBezTo>
                    <a:pt x="36152" y="101389"/>
                    <a:pt x="28326" y="108524"/>
                    <a:pt x="27464" y="117852"/>
                  </a:cubicBezTo>
                  <a:lnTo>
                    <a:pt x="84" y="413483"/>
                  </a:lnTo>
                  <a:cubicBezTo>
                    <a:pt x="-875" y="423472"/>
                    <a:pt x="6445" y="432346"/>
                    <a:pt x="16434" y="433305"/>
                  </a:cubicBezTo>
                  <a:cubicBezTo>
                    <a:pt x="17006" y="433360"/>
                    <a:pt x="17580" y="433388"/>
                    <a:pt x="18155" y="433388"/>
                  </a:cubicBezTo>
                  <a:cubicBezTo>
                    <a:pt x="18353" y="433388"/>
                    <a:pt x="18552" y="433388"/>
                    <a:pt x="18751" y="433380"/>
                  </a:cubicBezTo>
                  <a:cubicBezTo>
                    <a:pt x="24267" y="433203"/>
                    <a:pt x="30774" y="433080"/>
                    <a:pt x="38167" y="433080"/>
                  </a:cubicBezTo>
                  <a:cubicBezTo>
                    <a:pt x="104848" y="433080"/>
                    <a:pt x="242609" y="443247"/>
                    <a:pt x="356664" y="517757"/>
                  </a:cubicBezTo>
                  <a:cubicBezTo>
                    <a:pt x="362636" y="521718"/>
                    <a:pt x="369634" y="523853"/>
                    <a:pt x="376801" y="523901"/>
                  </a:cubicBezTo>
                  <a:lnTo>
                    <a:pt x="421998" y="523901"/>
                  </a:lnTo>
                  <a:cubicBezTo>
                    <a:pt x="428873" y="523860"/>
                    <a:pt x="435600" y="521893"/>
                    <a:pt x="441414" y="518222"/>
                  </a:cubicBezTo>
                  <a:cubicBezTo>
                    <a:pt x="561666" y="443290"/>
                    <a:pt x="696844" y="433083"/>
                    <a:pt x="761578" y="433083"/>
                  </a:cubicBezTo>
                  <a:cubicBezTo>
                    <a:pt x="768370" y="433083"/>
                    <a:pt x="774392" y="433195"/>
                    <a:pt x="779534" y="433358"/>
                  </a:cubicBezTo>
                  <a:lnTo>
                    <a:pt x="780049" y="433366"/>
                  </a:lnTo>
                  <a:cubicBezTo>
                    <a:pt x="790111" y="433390"/>
                    <a:pt x="798286" y="425253"/>
                    <a:pt x="798310" y="415191"/>
                  </a:cubicBezTo>
                  <a:cubicBezTo>
                    <a:pt x="798312" y="414613"/>
                    <a:pt x="798285" y="414034"/>
                    <a:pt x="798232" y="413459"/>
                  </a:cubicBezTo>
                  <a:lnTo>
                    <a:pt x="770848" y="117852"/>
                  </a:lnTo>
                  <a:cubicBezTo>
                    <a:pt x="769984" y="108527"/>
                    <a:pt x="762162" y="101394"/>
                    <a:pt x="752797" y="101394"/>
                  </a:cubicBezTo>
                  <a:close/>
                  <a:moveTo>
                    <a:pt x="367075" y="501804"/>
                  </a:moveTo>
                  <a:cubicBezTo>
                    <a:pt x="250169" y="425435"/>
                    <a:pt x="110822" y="414032"/>
                    <a:pt x="38163" y="414032"/>
                  </a:cubicBezTo>
                  <a:cubicBezTo>
                    <a:pt x="31686" y="414032"/>
                    <a:pt x="25288" y="414127"/>
                    <a:pt x="19139" y="414311"/>
                  </a:cubicBezTo>
                  <a:lnTo>
                    <a:pt x="46355" y="120452"/>
                  </a:lnTo>
                  <a:cubicBezTo>
                    <a:pt x="52097" y="120507"/>
                    <a:pt x="59580" y="120703"/>
                    <a:pt x="68478" y="121170"/>
                  </a:cubicBezTo>
                  <a:lnTo>
                    <a:pt x="42986" y="393496"/>
                  </a:lnTo>
                  <a:cubicBezTo>
                    <a:pt x="42986" y="393496"/>
                    <a:pt x="46063" y="393339"/>
                    <a:pt x="51749" y="393339"/>
                  </a:cubicBezTo>
                  <a:cubicBezTo>
                    <a:pt x="88967" y="393339"/>
                    <a:pt x="237968" y="400058"/>
                    <a:pt x="367465" y="501163"/>
                  </a:cubicBezTo>
                  <a:cubicBezTo>
                    <a:pt x="368359" y="501861"/>
                    <a:pt x="370263" y="503067"/>
                    <a:pt x="370144" y="503270"/>
                  </a:cubicBezTo>
                  <a:cubicBezTo>
                    <a:pt x="369042" y="502968"/>
                    <a:pt x="368003" y="502472"/>
                    <a:pt x="367075" y="501804"/>
                  </a:cubicBezTo>
                  <a:close/>
                  <a:moveTo>
                    <a:pt x="389475" y="494424"/>
                  </a:moveTo>
                  <a:cubicBezTo>
                    <a:pt x="264804" y="391490"/>
                    <a:pt x="120914" y="376194"/>
                    <a:pt x="63900" y="374478"/>
                  </a:cubicBezTo>
                  <a:lnTo>
                    <a:pt x="91150" y="83371"/>
                  </a:lnTo>
                  <a:cubicBezTo>
                    <a:pt x="96553" y="83517"/>
                    <a:pt x="103247" y="83873"/>
                    <a:pt x="110950" y="84531"/>
                  </a:cubicBezTo>
                  <a:lnTo>
                    <a:pt x="88411" y="345738"/>
                  </a:lnTo>
                  <a:cubicBezTo>
                    <a:pt x="88411" y="345738"/>
                    <a:pt x="264230" y="367107"/>
                    <a:pt x="389630" y="491699"/>
                  </a:cubicBezTo>
                  <a:lnTo>
                    <a:pt x="389630" y="494349"/>
                  </a:lnTo>
                  <a:cubicBezTo>
                    <a:pt x="389630" y="494460"/>
                    <a:pt x="389560" y="494492"/>
                    <a:pt x="389475" y="494422"/>
                  </a:cubicBezTo>
                  <a:close/>
                  <a:moveTo>
                    <a:pt x="389475" y="465380"/>
                  </a:moveTo>
                  <a:cubicBezTo>
                    <a:pt x="285450" y="370067"/>
                    <a:pt x="156255" y="338461"/>
                    <a:pt x="108914" y="329734"/>
                  </a:cubicBezTo>
                  <a:lnTo>
                    <a:pt x="135665" y="19722"/>
                  </a:lnTo>
                  <a:cubicBezTo>
                    <a:pt x="140791" y="19357"/>
                    <a:pt x="147160" y="19074"/>
                    <a:pt x="154548" y="19074"/>
                  </a:cubicBezTo>
                  <a:cubicBezTo>
                    <a:pt x="242124" y="19209"/>
                    <a:pt x="325710" y="55715"/>
                    <a:pt x="385326" y="119868"/>
                  </a:cubicBezTo>
                  <a:lnTo>
                    <a:pt x="389630" y="124414"/>
                  </a:lnTo>
                  <a:lnTo>
                    <a:pt x="389630" y="465314"/>
                  </a:lnTo>
                  <a:cubicBezTo>
                    <a:pt x="389630" y="465427"/>
                    <a:pt x="389559" y="465456"/>
                    <a:pt x="389473" y="465378"/>
                  </a:cubicBezTo>
                  <a:close/>
                  <a:moveTo>
                    <a:pt x="408680" y="124424"/>
                  </a:moveTo>
                  <a:lnTo>
                    <a:pt x="412989" y="119873"/>
                  </a:lnTo>
                  <a:cubicBezTo>
                    <a:pt x="472604" y="55715"/>
                    <a:pt x="556190" y="19206"/>
                    <a:pt x="643769" y="19072"/>
                  </a:cubicBezTo>
                  <a:cubicBezTo>
                    <a:pt x="651156" y="19072"/>
                    <a:pt x="657526" y="19357"/>
                    <a:pt x="662650" y="19720"/>
                  </a:cubicBezTo>
                  <a:lnTo>
                    <a:pt x="689401" y="329733"/>
                  </a:lnTo>
                  <a:cubicBezTo>
                    <a:pt x="642062" y="338459"/>
                    <a:pt x="512863" y="370065"/>
                    <a:pt x="408837" y="465378"/>
                  </a:cubicBezTo>
                  <a:cubicBezTo>
                    <a:pt x="408752" y="465456"/>
                    <a:pt x="408680" y="465427"/>
                    <a:pt x="408680" y="465310"/>
                  </a:cubicBezTo>
                  <a:close/>
                  <a:moveTo>
                    <a:pt x="408680" y="494354"/>
                  </a:moveTo>
                  <a:lnTo>
                    <a:pt x="408680" y="491704"/>
                  </a:lnTo>
                  <a:cubicBezTo>
                    <a:pt x="534081" y="367111"/>
                    <a:pt x="709904" y="345743"/>
                    <a:pt x="709904" y="345743"/>
                  </a:cubicBezTo>
                  <a:lnTo>
                    <a:pt x="687364" y="84533"/>
                  </a:lnTo>
                  <a:cubicBezTo>
                    <a:pt x="695063" y="83875"/>
                    <a:pt x="701760" y="83519"/>
                    <a:pt x="707164" y="83373"/>
                  </a:cubicBezTo>
                  <a:lnTo>
                    <a:pt x="734414" y="374478"/>
                  </a:lnTo>
                  <a:cubicBezTo>
                    <a:pt x="677401" y="376193"/>
                    <a:pt x="533511" y="391485"/>
                    <a:pt x="408836" y="494422"/>
                  </a:cubicBezTo>
                  <a:cubicBezTo>
                    <a:pt x="408751" y="494492"/>
                    <a:pt x="408680" y="494460"/>
                    <a:pt x="408680" y="494349"/>
                  </a:cubicBezTo>
                  <a:close/>
                  <a:moveTo>
                    <a:pt x="761573" y="414034"/>
                  </a:moveTo>
                  <a:cubicBezTo>
                    <a:pt x="690993" y="414034"/>
                    <a:pt x="554238" y="425464"/>
                    <a:pt x="431328" y="502059"/>
                  </a:cubicBezTo>
                  <a:cubicBezTo>
                    <a:pt x="430142" y="502875"/>
                    <a:pt x="428828" y="503488"/>
                    <a:pt x="427439" y="503869"/>
                  </a:cubicBezTo>
                  <a:cubicBezTo>
                    <a:pt x="427229" y="503551"/>
                    <a:pt x="429547" y="502164"/>
                    <a:pt x="430598" y="501342"/>
                  </a:cubicBezTo>
                  <a:cubicBezTo>
                    <a:pt x="560161" y="400054"/>
                    <a:pt x="709335" y="393345"/>
                    <a:pt x="746564" y="393347"/>
                  </a:cubicBezTo>
                  <a:cubicBezTo>
                    <a:pt x="752245" y="393347"/>
                    <a:pt x="755327" y="393503"/>
                    <a:pt x="755327" y="393503"/>
                  </a:cubicBezTo>
                  <a:lnTo>
                    <a:pt x="729835" y="121170"/>
                  </a:lnTo>
                  <a:cubicBezTo>
                    <a:pt x="738731" y="120703"/>
                    <a:pt x="746218" y="120503"/>
                    <a:pt x="751958" y="120452"/>
                  </a:cubicBezTo>
                  <a:lnTo>
                    <a:pt x="779173" y="414283"/>
                  </a:lnTo>
                  <a:cubicBezTo>
                    <a:pt x="774074" y="414132"/>
                    <a:pt x="768175" y="414030"/>
                    <a:pt x="761573" y="4140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AE1B92-59CF-4392-B058-86E809B77AEE}"/>
                </a:ext>
              </a:extLst>
            </p:cNvPr>
            <p:cNvSpPr/>
            <p:nvPr/>
          </p:nvSpPr>
          <p:spPr>
            <a:xfrm>
              <a:off x="11367842" y="1640765"/>
              <a:ext cx="96559" cy="114299"/>
            </a:xfrm>
            <a:custGeom>
              <a:avLst/>
              <a:gdLst>
                <a:gd name="connsiteX0" fmla="*/ 48280 w 96559"/>
                <a:gd name="connsiteY0" fmla="*/ 114300 h 114299"/>
                <a:gd name="connsiteX1" fmla="*/ 96560 w 96559"/>
                <a:gd name="connsiteY1" fmla="*/ 57134 h 114299"/>
                <a:gd name="connsiteX2" fmla="*/ 48280 w 96559"/>
                <a:gd name="connsiteY2" fmla="*/ 0 h 114299"/>
                <a:gd name="connsiteX3" fmla="*/ 0 w 96559"/>
                <a:gd name="connsiteY3" fmla="*/ 57134 h 114299"/>
                <a:gd name="connsiteX4" fmla="*/ 48280 w 96559"/>
                <a:gd name="connsiteY4" fmla="*/ 114300 h 114299"/>
                <a:gd name="connsiteX5" fmla="*/ 48292 w 96559"/>
                <a:gd name="connsiteY5" fmla="*/ 41654 h 114299"/>
                <a:gd name="connsiteX6" fmla="*/ 62262 w 96559"/>
                <a:gd name="connsiteY6" fmla="*/ 57137 h 114299"/>
                <a:gd name="connsiteX7" fmla="*/ 48292 w 96559"/>
                <a:gd name="connsiteY7" fmla="*/ 72621 h 114299"/>
                <a:gd name="connsiteX8" fmla="*/ 34319 w 96559"/>
                <a:gd name="connsiteY8" fmla="*/ 57137 h 114299"/>
                <a:gd name="connsiteX9" fmla="*/ 48292 w 96559"/>
                <a:gd name="connsiteY9" fmla="*/ 41654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59" h="114299">
                  <a:moveTo>
                    <a:pt x="48280" y="114300"/>
                  </a:moveTo>
                  <a:cubicBezTo>
                    <a:pt x="55417" y="89196"/>
                    <a:pt x="73004" y="68372"/>
                    <a:pt x="96560" y="57134"/>
                  </a:cubicBezTo>
                  <a:cubicBezTo>
                    <a:pt x="73012" y="45901"/>
                    <a:pt x="55427" y="25091"/>
                    <a:pt x="48280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3"/>
                    <a:pt x="41164" y="89184"/>
                    <a:pt x="48280" y="114300"/>
                  </a:cubicBezTo>
                  <a:close/>
                  <a:moveTo>
                    <a:pt x="48292" y="41654"/>
                  </a:moveTo>
                  <a:cubicBezTo>
                    <a:pt x="52442" y="47250"/>
                    <a:pt x="57120" y="52435"/>
                    <a:pt x="62262" y="57137"/>
                  </a:cubicBezTo>
                  <a:cubicBezTo>
                    <a:pt x="57119" y="61838"/>
                    <a:pt x="52442" y="67024"/>
                    <a:pt x="48292" y="72621"/>
                  </a:cubicBezTo>
                  <a:cubicBezTo>
                    <a:pt x="44143" y="67023"/>
                    <a:pt x="39464" y="61837"/>
                    <a:pt x="34319" y="57137"/>
                  </a:cubicBezTo>
                  <a:cubicBezTo>
                    <a:pt x="39463" y="52436"/>
                    <a:pt x="44143" y="47251"/>
                    <a:pt x="48292" y="416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4CE39-0910-4502-829A-B8A688A69D9E}"/>
                </a:ext>
              </a:extLst>
            </p:cNvPr>
            <p:cNvSpPr/>
            <p:nvPr/>
          </p:nvSpPr>
          <p:spPr>
            <a:xfrm>
              <a:off x="10758410" y="1850315"/>
              <a:ext cx="96560" cy="114299"/>
            </a:xfrm>
            <a:custGeom>
              <a:avLst/>
              <a:gdLst>
                <a:gd name="connsiteX0" fmla="*/ 48281 w 96560"/>
                <a:gd name="connsiteY0" fmla="*/ 114300 h 114299"/>
                <a:gd name="connsiteX1" fmla="*/ 96561 w 96560"/>
                <a:gd name="connsiteY1" fmla="*/ 57134 h 114299"/>
                <a:gd name="connsiteX2" fmla="*/ 48281 w 96560"/>
                <a:gd name="connsiteY2" fmla="*/ 0 h 114299"/>
                <a:gd name="connsiteX3" fmla="*/ 0 w 96560"/>
                <a:gd name="connsiteY3" fmla="*/ 57134 h 114299"/>
                <a:gd name="connsiteX4" fmla="*/ 48281 w 96560"/>
                <a:gd name="connsiteY4" fmla="*/ 114300 h 114299"/>
                <a:gd name="connsiteX5" fmla="*/ 48293 w 96560"/>
                <a:gd name="connsiteY5" fmla="*/ 41656 h 114299"/>
                <a:gd name="connsiteX6" fmla="*/ 62263 w 96560"/>
                <a:gd name="connsiteY6" fmla="*/ 57137 h 114299"/>
                <a:gd name="connsiteX7" fmla="*/ 48293 w 96560"/>
                <a:gd name="connsiteY7" fmla="*/ 72621 h 114299"/>
                <a:gd name="connsiteX8" fmla="*/ 34320 w 96560"/>
                <a:gd name="connsiteY8" fmla="*/ 57137 h 114299"/>
                <a:gd name="connsiteX9" fmla="*/ 48293 w 96560"/>
                <a:gd name="connsiteY9" fmla="*/ 41656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60" h="114299">
                  <a:moveTo>
                    <a:pt x="48281" y="114300"/>
                  </a:moveTo>
                  <a:cubicBezTo>
                    <a:pt x="55418" y="89195"/>
                    <a:pt x="73004" y="68371"/>
                    <a:pt x="96561" y="57134"/>
                  </a:cubicBezTo>
                  <a:cubicBezTo>
                    <a:pt x="73013" y="45902"/>
                    <a:pt x="55428" y="25092"/>
                    <a:pt x="48281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2"/>
                    <a:pt x="41165" y="89184"/>
                    <a:pt x="48281" y="114300"/>
                  </a:cubicBezTo>
                  <a:close/>
                  <a:moveTo>
                    <a:pt x="48293" y="41656"/>
                  </a:moveTo>
                  <a:cubicBezTo>
                    <a:pt x="52443" y="47252"/>
                    <a:pt x="57121" y="52436"/>
                    <a:pt x="62263" y="57137"/>
                  </a:cubicBezTo>
                  <a:cubicBezTo>
                    <a:pt x="57120" y="61838"/>
                    <a:pt x="52442" y="67024"/>
                    <a:pt x="48293" y="72621"/>
                  </a:cubicBezTo>
                  <a:cubicBezTo>
                    <a:pt x="44144" y="67023"/>
                    <a:pt x="39465" y="61837"/>
                    <a:pt x="34320" y="57137"/>
                  </a:cubicBezTo>
                  <a:cubicBezTo>
                    <a:pt x="39463" y="52436"/>
                    <a:pt x="44142" y="47252"/>
                    <a:pt x="48293" y="416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46DA96-0320-4B8E-B6E9-F097DC62D8B5}"/>
                </a:ext>
              </a:extLst>
            </p:cNvPr>
            <p:cNvSpPr/>
            <p:nvPr/>
          </p:nvSpPr>
          <p:spPr>
            <a:xfrm>
              <a:off x="10860228" y="1659815"/>
              <a:ext cx="80467" cy="95249"/>
            </a:xfrm>
            <a:custGeom>
              <a:avLst/>
              <a:gdLst>
                <a:gd name="connsiteX0" fmla="*/ 40234 w 80467"/>
                <a:gd name="connsiteY0" fmla="*/ 95250 h 95249"/>
                <a:gd name="connsiteX1" fmla="*/ 80467 w 80467"/>
                <a:gd name="connsiteY1" fmla="*/ 47614 h 95249"/>
                <a:gd name="connsiteX2" fmla="*/ 40234 w 80467"/>
                <a:gd name="connsiteY2" fmla="*/ 0 h 95249"/>
                <a:gd name="connsiteX3" fmla="*/ 0 w 80467"/>
                <a:gd name="connsiteY3" fmla="*/ 47614 h 95249"/>
                <a:gd name="connsiteX4" fmla="*/ 40234 w 80467"/>
                <a:gd name="connsiteY4" fmla="*/ 95250 h 95249"/>
                <a:gd name="connsiteX5" fmla="*/ 40243 w 80467"/>
                <a:gd name="connsiteY5" fmla="*/ 39884 h 95249"/>
                <a:gd name="connsiteX6" fmla="*/ 47271 w 80467"/>
                <a:gd name="connsiteY6" fmla="*/ 47614 h 95249"/>
                <a:gd name="connsiteX7" fmla="*/ 40243 w 80467"/>
                <a:gd name="connsiteY7" fmla="*/ 55348 h 95249"/>
                <a:gd name="connsiteX8" fmla="*/ 33216 w 80467"/>
                <a:gd name="connsiteY8" fmla="*/ 47614 h 95249"/>
                <a:gd name="connsiteX9" fmla="*/ 40243 w 80467"/>
                <a:gd name="connsiteY9" fmla="*/ 39884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49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2"/>
                    <a:pt x="46191" y="20910"/>
                    <a:pt x="40234" y="0"/>
                  </a:cubicBezTo>
                  <a:cubicBezTo>
                    <a:pt x="34295" y="20919"/>
                    <a:pt x="19635" y="38267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90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8"/>
                    <a:pt x="33216" y="47614"/>
                  </a:cubicBezTo>
                  <a:cubicBezTo>
                    <a:pt x="35701" y="45170"/>
                    <a:pt x="38047" y="42590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8C5980-3348-4FD0-A3A8-BF5AE01406F0}"/>
                </a:ext>
              </a:extLst>
            </p:cNvPr>
            <p:cNvSpPr/>
            <p:nvPr/>
          </p:nvSpPr>
          <p:spPr>
            <a:xfrm>
              <a:off x="11488878" y="1812215"/>
              <a:ext cx="80467" cy="95250"/>
            </a:xfrm>
            <a:custGeom>
              <a:avLst/>
              <a:gdLst>
                <a:gd name="connsiteX0" fmla="*/ 40234 w 80467"/>
                <a:gd name="connsiteY0" fmla="*/ 95250 h 95250"/>
                <a:gd name="connsiteX1" fmla="*/ 80467 w 80467"/>
                <a:gd name="connsiteY1" fmla="*/ 47614 h 95250"/>
                <a:gd name="connsiteX2" fmla="*/ 40234 w 80467"/>
                <a:gd name="connsiteY2" fmla="*/ 0 h 95250"/>
                <a:gd name="connsiteX3" fmla="*/ 0 w 80467"/>
                <a:gd name="connsiteY3" fmla="*/ 47614 h 95250"/>
                <a:gd name="connsiteX4" fmla="*/ 40234 w 80467"/>
                <a:gd name="connsiteY4" fmla="*/ 95250 h 95250"/>
                <a:gd name="connsiteX5" fmla="*/ 40243 w 80467"/>
                <a:gd name="connsiteY5" fmla="*/ 39884 h 95250"/>
                <a:gd name="connsiteX6" fmla="*/ 47271 w 80467"/>
                <a:gd name="connsiteY6" fmla="*/ 47614 h 95250"/>
                <a:gd name="connsiteX7" fmla="*/ 40243 w 80467"/>
                <a:gd name="connsiteY7" fmla="*/ 55348 h 95250"/>
                <a:gd name="connsiteX8" fmla="*/ 33216 w 80467"/>
                <a:gd name="connsiteY8" fmla="*/ 47614 h 95250"/>
                <a:gd name="connsiteX9" fmla="*/ 40243 w 80467"/>
                <a:gd name="connsiteY9" fmla="*/ 398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50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1"/>
                    <a:pt x="46190" y="20909"/>
                    <a:pt x="40234" y="0"/>
                  </a:cubicBezTo>
                  <a:cubicBezTo>
                    <a:pt x="34295" y="20919"/>
                    <a:pt x="19635" y="38268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89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9"/>
                    <a:pt x="33216" y="47614"/>
                  </a:cubicBezTo>
                  <a:cubicBezTo>
                    <a:pt x="35701" y="45170"/>
                    <a:pt x="38047" y="42589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AF99CF-5E69-4E1C-89D9-B378BABC71A8}"/>
                </a:ext>
              </a:extLst>
            </p:cNvPr>
            <p:cNvSpPr/>
            <p:nvPr/>
          </p:nvSpPr>
          <p:spPr>
            <a:xfrm>
              <a:off x="11159771" y="1650290"/>
              <a:ext cx="19050" cy="57149"/>
            </a:xfrm>
            <a:custGeom>
              <a:avLst/>
              <a:gdLst>
                <a:gd name="connsiteX0" fmla="*/ 9525 w 19050"/>
                <a:gd name="connsiteY0" fmla="*/ 57150 h 57149"/>
                <a:gd name="connsiteX1" fmla="*/ 19050 w 19050"/>
                <a:gd name="connsiteY1" fmla="*/ 47625 h 57149"/>
                <a:gd name="connsiteX2" fmla="*/ 19050 w 19050"/>
                <a:gd name="connsiteY2" fmla="*/ 9525 h 57149"/>
                <a:gd name="connsiteX3" fmla="*/ 9525 w 19050"/>
                <a:gd name="connsiteY3" fmla="*/ 0 h 57149"/>
                <a:gd name="connsiteX4" fmla="*/ 0 w 19050"/>
                <a:gd name="connsiteY4" fmla="*/ 9525 h 57149"/>
                <a:gd name="connsiteX5" fmla="*/ 0 w 19050"/>
                <a:gd name="connsiteY5" fmla="*/ 47625 h 57149"/>
                <a:gd name="connsiteX6" fmla="*/ 9525 w 19050"/>
                <a:gd name="connsiteY6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57149">
                  <a:moveTo>
                    <a:pt x="9525" y="57150"/>
                  </a:moveTo>
                  <a:cubicBezTo>
                    <a:pt x="14786" y="57150"/>
                    <a:pt x="19050" y="52885"/>
                    <a:pt x="19050" y="47625"/>
                  </a:cubicBezTo>
                  <a:lnTo>
                    <a:pt x="19050" y="9525"/>
                  </a:lnTo>
                  <a:cubicBezTo>
                    <a:pt x="19050" y="4265"/>
                    <a:pt x="14786" y="0"/>
                    <a:pt x="9525" y="0"/>
                  </a:cubicBezTo>
                  <a:cubicBezTo>
                    <a:pt x="4264" y="0"/>
                    <a:pt x="0" y="4265"/>
                    <a:pt x="0" y="9525"/>
                  </a:cubicBezTo>
                  <a:lnTo>
                    <a:pt x="0" y="47625"/>
                  </a:lnTo>
                  <a:cubicBezTo>
                    <a:pt x="0" y="52885"/>
                    <a:pt x="4264" y="57150"/>
                    <a:pt x="9525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2756C7-90C1-4F32-B06B-DDC3F4630E84}"/>
                </a:ext>
              </a:extLst>
            </p:cNvPr>
            <p:cNvSpPr/>
            <p:nvPr/>
          </p:nvSpPr>
          <p:spPr>
            <a:xfrm>
              <a:off x="11159771" y="1878890"/>
              <a:ext cx="19050" cy="114299"/>
            </a:xfrm>
            <a:custGeom>
              <a:avLst/>
              <a:gdLst>
                <a:gd name="connsiteX0" fmla="*/ 9525 w 19050"/>
                <a:gd name="connsiteY0" fmla="*/ 114300 h 114299"/>
                <a:gd name="connsiteX1" fmla="*/ 19050 w 19050"/>
                <a:gd name="connsiteY1" fmla="*/ 104775 h 114299"/>
                <a:gd name="connsiteX2" fmla="*/ 19050 w 19050"/>
                <a:gd name="connsiteY2" fmla="*/ 9525 h 114299"/>
                <a:gd name="connsiteX3" fmla="*/ 9525 w 19050"/>
                <a:gd name="connsiteY3" fmla="*/ 0 h 114299"/>
                <a:gd name="connsiteX4" fmla="*/ 0 w 19050"/>
                <a:gd name="connsiteY4" fmla="*/ 9525 h 114299"/>
                <a:gd name="connsiteX5" fmla="*/ 0 w 19050"/>
                <a:gd name="connsiteY5" fmla="*/ 104775 h 114299"/>
                <a:gd name="connsiteX6" fmla="*/ 9525 w 19050"/>
                <a:gd name="connsiteY6" fmla="*/ 114300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299">
                  <a:moveTo>
                    <a:pt x="9525" y="114300"/>
                  </a:moveTo>
                  <a:cubicBezTo>
                    <a:pt x="14786" y="114300"/>
                    <a:pt x="19050" y="110036"/>
                    <a:pt x="19050" y="10477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04775"/>
                  </a:lnTo>
                  <a:cubicBezTo>
                    <a:pt x="0" y="110036"/>
                    <a:pt x="4264" y="114300"/>
                    <a:pt x="9525" y="114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E954D9-0738-452E-A49D-A11CB1ECBB01}"/>
                </a:ext>
              </a:extLst>
            </p:cNvPr>
            <p:cNvSpPr/>
            <p:nvPr/>
          </p:nvSpPr>
          <p:spPr>
            <a:xfrm>
              <a:off x="11159771" y="1745540"/>
              <a:ext cx="19050" cy="95250"/>
            </a:xfrm>
            <a:custGeom>
              <a:avLst/>
              <a:gdLst>
                <a:gd name="connsiteX0" fmla="*/ 9525 w 19050"/>
                <a:gd name="connsiteY0" fmla="*/ 95250 h 95250"/>
                <a:gd name="connsiteX1" fmla="*/ 19050 w 19050"/>
                <a:gd name="connsiteY1" fmla="*/ 85725 h 95250"/>
                <a:gd name="connsiteX2" fmla="*/ 19050 w 19050"/>
                <a:gd name="connsiteY2" fmla="*/ 9525 h 95250"/>
                <a:gd name="connsiteX3" fmla="*/ 9525 w 19050"/>
                <a:gd name="connsiteY3" fmla="*/ 0 h 95250"/>
                <a:gd name="connsiteX4" fmla="*/ 0 w 19050"/>
                <a:gd name="connsiteY4" fmla="*/ 9525 h 95250"/>
                <a:gd name="connsiteX5" fmla="*/ 0 w 19050"/>
                <a:gd name="connsiteY5" fmla="*/ 85725 h 95250"/>
                <a:gd name="connsiteX6" fmla="*/ 9525 w 19050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95250">
                  <a:moveTo>
                    <a:pt x="9525" y="95250"/>
                  </a:moveTo>
                  <a:cubicBezTo>
                    <a:pt x="14786" y="95250"/>
                    <a:pt x="19050" y="90986"/>
                    <a:pt x="19050" y="8572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85725"/>
                  </a:lnTo>
                  <a:cubicBezTo>
                    <a:pt x="0" y="90986"/>
                    <a:pt x="4264" y="95250"/>
                    <a:pt x="9525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C2AE56-13DE-475F-ADED-9D05580D6188}"/>
                </a:ext>
              </a:extLst>
            </p:cNvPr>
            <p:cNvSpPr/>
            <p:nvPr/>
          </p:nvSpPr>
          <p:spPr>
            <a:xfrm>
              <a:off x="11292864" y="1721307"/>
              <a:ext cx="31209" cy="74904"/>
            </a:xfrm>
            <a:custGeom>
              <a:avLst/>
              <a:gdLst>
                <a:gd name="connsiteX0" fmla="*/ 7503 w 31209"/>
                <a:gd name="connsiteY0" fmla="*/ 74683 h 74904"/>
                <a:gd name="connsiteX1" fmla="*/ 18840 w 31209"/>
                <a:gd name="connsiteY1" fmla="*/ 67410 h 74904"/>
                <a:gd name="connsiteX2" fmla="*/ 18842 w 31209"/>
                <a:gd name="connsiteY2" fmla="*/ 67402 h 74904"/>
                <a:gd name="connsiteX3" fmla="*/ 30990 w 31209"/>
                <a:gd name="connsiteY3" fmla="*/ 11556 h 74904"/>
                <a:gd name="connsiteX4" fmla="*/ 23705 w 31209"/>
                <a:gd name="connsiteY4" fmla="*/ 220 h 74904"/>
                <a:gd name="connsiteX5" fmla="*/ 12368 w 31209"/>
                <a:gd name="connsiteY5" fmla="*/ 7505 h 74904"/>
                <a:gd name="connsiteX6" fmla="*/ 220 w 31209"/>
                <a:gd name="connsiteY6" fmla="*/ 63351 h 74904"/>
                <a:gd name="connsiteX7" fmla="*/ 7503 w 31209"/>
                <a:gd name="connsiteY7" fmla="*/ 7468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9" h="74904">
                  <a:moveTo>
                    <a:pt x="7503" y="74683"/>
                  </a:moveTo>
                  <a:cubicBezTo>
                    <a:pt x="12642" y="75805"/>
                    <a:pt x="17718" y="72549"/>
                    <a:pt x="18840" y="67410"/>
                  </a:cubicBezTo>
                  <a:cubicBezTo>
                    <a:pt x="18841" y="67407"/>
                    <a:pt x="18841" y="67405"/>
                    <a:pt x="18842" y="67402"/>
                  </a:cubicBezTo>
                  <a:lnTo>
                    <a:pt x="30990" y="11556"/>
                  </a:lnTo>
                  <a:cubicBezTo>
                    <a:pt x="32108" y="6414"/>
                    <a:pt x="28847" y="1338"/>
                    <a:pt x="23705" y="220"/>
                  </a:cubicBezTo>
                  <a:cubicBezTo>
                    <a:pt x="18562" y="-899"/>
                    <a:pt x="13486" y="2363"/>
                    <a:pt x="12368" y="7505"/>
                  </a:cubicBezTo>
                  <a:lnTo>
                    <a:pt x="220" y="63351"/>
                  </a:lnTo>
                  <a:cubicBezTo>
                    <a:pt x="-899" y="68492"/>
                    <a:pt x="2362" y="73565"/>
                    <a:pt x="7503" y="746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E508BF-4DEA-45EB-9895-D42719DB0AA4}"/>
                </a:ext>
              </a:extLst>
            </p:cNvPr>
            <p:cNvSpPr/>
            <p:nvPr/>
          </p:nvSpPr>
          <p:spPr>
            <a:xfrm>
              <a:off x="11264541" y="1832998"/>
              <a:ext cx="35245" cy="93521"/>
            </a:xfrm>
            <a:custGeom>
              <a:avLst/>
              <a:gdLst>
                <a:gd name="connsiteX0" fmla="*/ 7512 w 35245"/>
                <a:gd name="connsiteY0" fmla="*/ 93300 h 93521"/>
                <a:gd name="connsiteX1" fmla="*/ 18836 w 35245"/>
                <a:gd name="connsiteY1" fmla="*/ 86036 h 93521"/>
                <a:gd name="connsiteX2" fmla="*/ 18841 w 35245"/>
                <a:gd name="connsiteY2" fmla="*/ 86015 h 93521"/>
                <a:gd name="connsiteX3" fmla="*/ 35026 w 35245"/>
                <a:gd name="connsiteY3" fmla="*/ 11554 h 93521"/>
                <a:gd name="connsiteX4" fmla="*/ 27739 w 35245"/>
                <a:gd name="connsiteY4" fmla="*/ 219 h 93521"/>
                <a:gd name="connsiteX5" fmla="*/ 16404 w 35245"/>
                <a:gd name="connsiteY5" fmla="*/ 7508 h 93521"/>
                <a:gd name="connsiteX6" fmla="*/ 219 w 35245"/>
                <a:gd name="connsiteY6" fmla="*/ 81968 h 93521"/>
                <a:gd name="connsiteX7" fmla="*/ 7505 w 35245"/>
                <a:gd name="connsiteY7" fmla="*/ 93298 h 93521"/>
                <a:gd name="connsiteX8" fmla="*/ 7512 w 35245"/>
                <a:gd name="connsiteY8" fmla="*/ 93300 h 9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5" h="93521">
                  <a:moveTo>
                    <a:pt x="7512" y="93300"/>
                  </a:moveTo>
                  <a:cubicBezTo>
                    <a:pt x="12645" y="94421"/>
                    <a:pt x="17715" y="91169"/>
                    <a:pt x="18836" y="86036"/>
                  </a:cubicBezTo>
                  <a:cubicBezTo>
                    <a:pt x="18838" y="86029"/>
                    <a:pt x="18839" y="86021"/>
                    <a:pt x="18841" y="86015"/>
                  </a:cubicBezTo>
                  <a:lnTo>
                    <a:pt x="35026" y="11554"/>
                  </a:lnTo>
                  <a:cubicBezTo>
                    <a:pt x="36144" y="6411"/>
                    <a:pt x="32880" y="1337"/>
                    <a:pt x="27739" y="219"/>
                  </a:cubicBezTo>
                  <a:cubicBezTo>
                    <a:pt x="22596" y="-898"/>
                    <a:pt x="17521" y="2365"/>
                    <a:pt x="16404" y="7508"/>
                  </a:cubicBezTo>
                  <a:lnTo>
                    <a:pt x="219" y="81968"/>
                  </a:lnTo>
                  <a:cubicBezTo>
                    <a:pt x="-898" y="87109"/>
                    <a:pt x="2364" y="92182"/>
                    <a:pt x="7505" y="93298"/>
                  </a:cubicBezTo>
                  <a:cubicBezTo>
                    <a:pt x="7507" y="93299"/>
                    <a:pt x="7510" y="93299"/>
                    <a:pt x="7512" y="93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1F4E13-64ED-42B8-8320-D9A7CC8D770D}"/>
                </a:ext>
              </a:extLst>
            </p:cNvPr>
            <p:cNvSpPr/>
            <p:nvPr/>
          </p:nvSpPr>
          <p:spPr>
            <a:xfrm>
              <a:off x="11359790" y="1794367"/>
              <a:ext cx="84020" cy="113097"/>
            </a:xfrm>
            <a:custGeom>
              <a:avLst/>
              <a:gdLst>
                <a:gd name="connsiteX0" fmla="*/ 9521 w 84020"/>
                <a:gd name="connsiteY0" fmla="*/ 113097 h 113097"/>
                <a:gd name="connsiteX1" fmla="*/ 17372 w 84020"/>
                <a:gd name="connsiteY1" fmla="*/ 108986 h 113097"/>
                <a:gd name="connsiteX2" fmla="*/ 82332 w 84020"/>
                <a:gd name="connsiteY2" fmla="*/ 14943 h 113097"/>
                <a:gd name="connsiteX3" fmla="*/ 79904 w 84020"/>
                <a:gd name="connsiteY3" fmla="*/ 1688 h 113097"/>
                <a:gd name="connsiteX4" fmla="*/ 66649 w 84020"/>
                <a:gd name="connsiteY4" fmla="*/ 4116 h 113097"/>
                <a:gd name="connsiteX5" fmla="*/ 1689 w 84020"/>
                <a:gd name="connsiteY5" fmla="*/ 98159 h 113097"/>
                <a:gd name="connsiteX6" fmla="*/ 4113 w 84020"/>
                <a:gd name="connsiteY6" fmla="*/ 111410 h 113097"/>
                <a:gd name="connsiteX7" fmla="*/ 9520 w 84020"/>
                <a:gd name="connsiteY7" fmla="*/ 113097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0" h="113097">
                  <a:moveTo>
                    <a:pt x="9521" y="113097"/>
                  </a:moveTo>
                  <a:cubicBezTo>
                    <a:pt x="12655" y="113102"/>
                    <a:pt x="15590" y="111565"/>
                    <a:pt x="17372" y="108986"/>
                  </a:cubicBezTo>
                  <a:lnTo>
                    <a:pt x="82332" y="14943"/>
                  </a:lnTo>
                  <a:cubicBezTo>
                    <a:pt x="85322" y="10612"/>
                    <a:pt x="84235" y="4678"/>
                    <a:pt x="79904" y="1688"/>
                  </a:cubicBezTo>
                  <a:cubicBezTo>
                    <a:pt x="75573" y="-1302"/>
                    <a:pt x="69639" y="-215"/>
                    <a:pt x="66649" y="4116"/>
                  </a:cubicBezTo>
                  <a:lnTo>
                    <a:pt x="1689" y="98159"/>
                  </a:lnTo>
                  <a:cubicBezTo>
                    <a:pt x="-1301" y="102487"/>
                    <a:pt x="-215" y="108421"/>
                    <a:pt x="4113" y="111410"/>
                  </a:cubicBezTo>
                  <a:cubicBezTo>
                    <a:pt x="5702" y="112508"/>
                    <a:pt x="7588" y="113096"/>
                    <a:pt x="9520" y="113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6626AE-6405-4679-8CF1-A956E1B142C4}"/>
                </a:ext>
              </a:extLst>
            </p:cNvPr>
            <p:cNvSpPr/>
            <p:nvPr/>
          </p:nvSpPr>
          <p:spPr>
            <a:xfrm>
              <a:off x="11034759" y="1814382"/>
              <a:ext cx="39291" cy="112136"/>
            </a:xfrm>
            <a:custGeom>
              <a:avLst/>
              <a:gdLst>
                <a:gd name="connsiteX0" fmla="*/ 219 w 39291"/>
                <a:gd name="connsiteY0" fmla="*/ 11554 h 112136"/>
                <a:gd name="connsiteX1" fmla="*/ 20451 w 39291"/>
                <a:gd name="connsiteY1" fmla="*/ 104629 h 112136"/>
                <a:gd name="connsiteX2" fmla="*/ 31785 w 39291"/>
                <a:gd name="connsiteY2" fmla="*/ 111917 h 112136"/>
                <a:gd name="connsiteX3" fmla="*/ 39073 w 39291"/>
                <a:gd name="connsiteY3" fmla="*/ 100583 h 112136"/>
                <a:gd name="connsiteX4" fmla="*/ 18842 w 39291"/>
                <a:gd name="connsiteY4" fmla="*/ 7508 h 112136"/>
                <a:gd name="connsiteX5" fmla="*/ 7508 w 39291"/>
                <a:gd name="connsiteY5" fmla="*/ 219 h 112136"/>
                <a:gd name="connsiteX6" fmla="*/ 219 w 39291"/>
                <a:gd name="connsiteY6" fmla="*/ 11554 h 1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1" h="112136">
                  <a:moveTo>
                    <a:pt x="219" y="11554"/>
                  </a:moveTo>
                  <a:lnTo>
                    <a:pt x="20451" y="104629"/>
                  </a:lnTo>
                  <a:cubicBezTo>
                    <a:pt x="21569" y="109772"/>
                    <a:pt x="26643" y="113034"/>
                    <a:pt x="31785" y="111917"/>
                  </a:cubicBezTo>
                  <a:cubicBezTo>
                    <a:pt x="36928" y="110800"/>
                    <a:pt x="40190" y="105726"/>
                    <a:pt x="39073" y="100583"/>
                  </a:cubicBezTo>
                  <a:lnTo>
                    <a:pt x="18842" y="7508"/>
                  </a:lnTo>
                  <a:cubicBezTo>
                    <a:pt x="17724" y="2365"/>
                    <a:pt x="12649" y="-898"/>
                    <a:pt x="7508" y="219"/>
                  </a:cubicBezTo>
                  <a:cubicBezTo>
                    <a:pt x="2365" y="1337"/>
                    <a:pt x="-898" y="6411"/>
                    <a:pt x="219" y="115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D72728-AD99-4E74-A1C5-EF2F3774CB57}"/>
                </a:ext>
              </a:extLst>
            </p:cNvPr>
            <p:cNvSpPr/>
            <p:nvPr/>
          </p:nvSpPr>
          <p:spPr>
            <a:xfrm>
              <a:off x="11014517" y="1721307"/>
              <a:ext cx="27163" cy="56291"/>
            </a:xfrm>
            <a:custGeom>
              <a:avLst/>
              <a:gdLst>
                <a:gd name="connsiteX0" fmla="*/ 8322 w 27163"/>
                <a:gd name="connsiteY0" fmla="*/ 48787 h 56291"/>
                <a:gd name="connsiteX1" fmla="*/ 19658 w 27163"/>
                <a:gd name="connsiteY1" fmla="*/ 56072 h 56291"/>
                <a:gd name="connsiteX2" fmla="*/ 26944 w 27163"/>
                <a:gd name="connsiteY2" fmla="*/ 44736 h 56291"/>
                <a:gd name="connsiteX3" fmla="*/ 18842 w 27163"/>
                <a:gd name="connsiteY3" fmla="*/ 7505 h 56291"/>
                <a:gd name="connsiteX4" fmla="*/ 7505 w 27163"/>
                <a:gd name="connsiteY4" fmla="*/ 220 h 56291"/>
                <a:gd name="connsiteX5" fmla="*/ 220 w 27163"/>
                <a:gd name="connsiteY5" fmla="*/ 11556 h 5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" h="56291">
                  <a:moveTo>
                    <a:pt x="8322" y="48787"/>
                  </a:moveTo>
                  <a:cubicBezTo>
                    <a:pt x="9440" y="53929"/>
                    <a:pt x="14516" y="57191"/>
                    <a:pt x="19658" y="56072"/>
                  </a:cubicBezTo>
                  <a:cubicBezTo>
                    <a:pt x="24801" y="54954"/>
                    <a:pt x="28062" y="49878"/>
                    <a:pt x="26944" y="44736"/>
                  </a:cubicBezTo>
                  <a:lnTo>
                    <a:pt x="18842" y="7505"/>
                  </a:lnTo>
                  <a:cubicBezTo>
                    <a:pt x="17724" y="2363"/>
                    <a:pt x="12648" y="-899"/>
                    <a:pt x="7505" y="220"/>
                  </a:cubicBezTo>
                  <a:cubicBezTo>
                    <a:pt x="2363" y="1338"/>
                    <a:pt x="-899" y="6414"/>
                    <a:pt x="220" y="115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C65611-9695-4E22-93B9-AF3753C70009}"/>
                </a:ext>
              </a:extLst>
            </p:cNvPr>
            <p:cNvSpPr/>
            <p:nvPr/>
          </p:nvSpPr>
          <p:spPr>
            <a:xfrm>
              <a:off x="10894781" y="1794369"/>
              <a:ext cx="84014" cy="113099"/>
            </a:xfrm>
            <a:custGeom>
              <a:avLst/>
              <a:gdLst>
                <a:gd name="connsiteX0" fmla="*/ 4112 w 84014"/>
                <a:gd name="connsiteY0" fmla="*/ 1691 h 113099"/>
                <a:gd name="connsiteX1" fmla="*/ 1684 w 84014"/>
                <a:gd name="connsiteY1" fmla="*/ 14941 h 113099"/>
                <a:gd name="connsiteX2" fmla="*/ 66645 w 84014"/>
                <a:gd name="connsiteY2" fmla="*/ 108984 h 113099"/>
                <a:gd name="connsiteX3" fmla="*/ 79899 w 84014"/>
                <a:gd name="connsiteY3" fmla="*/ 111412 h 113099"/>
                <a:gd name="connsiteX4" fmla="*/ 82327 w 84014"/>
                <a:gd name="connsiteY4" fmla="*/ 98157 h 113099"/>
                <a:gd name="connsiteX5" fmla="*/ 17366 w 84014"/>
                <a:gd name="connsiteY5" fmla="*/ 4114 h 113099"/>
                <a:gd name="connsiteX6" fmla="*/ 4116 w 84014"/>
                <a:gd name="connsiteY6" fmla="*/ 1688 h 113099"/>
                <a:gd name="connsiteX7" fmla="*/ 4112 w 84014"/>
                <a:gd name="connsiteY7" fmla="*/ 1691 h 1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4" h="113099">
                  <a:moveTo>
                    <a:pt x="4112" y="1691"/>
                  </a:moveTo>
                  <a:cubicBezTo>
                    <a:pt x="-213" y="4682"/>
                    <a:pt x="-1300" y="10611"/>
                    <a:pt x="1684" y="14941"/>
                  </a:cubicBezTo>
                  <a:lnTo>
                    <a:pt x="66645" y="108984"/>
                  </a:lnTo>
                  <a:cubicBezTo>
                    <a:pt x="69635" y="113314"/>
                    <a:pt x="75569" y="114401"/>
                    <a:pt x="79899" y="111412"/>
                  </a:cubicBezTo>
                  <a:cubicBezTo>
                    <a:pt x="84230" y="108422"/>
                    <a:pt x="85316" y="102487"/>
                    <a:pt x="82327" y="98157"/>
                  </a:cubicBezTo>
                  <a:lnTo>
                    <a:pt x="17366" y="4114"/>
                  </a:lnTo>
                  <a:cubicBezTo>
                    <a:pt x="14377" y="-215"/>
                    <a:pt x="8445" y="-1301"/>
                    <a:pt x="4116" y="1688"/>
                  </a:cubicBezTo>
                  <a:cubicBezTo>
                    <a:pt x="4115" y="1689"/>
                    <a:pt x="4113" y="1690"/>
                    <a:pt x="4112" y="16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98E01-DE48-49F4-8684-A4A7DDA655B8}"/>
              </a:ext>
            </a:extLst>
          </p:cNvPr>
          <p:cNvGrpSpPr/>
          <p:nvPr/>
        </p:nvGrpSpPr>
        <p:grpSpPr>
          <a:xfrm>
            <a:off x="10849910" y="5993451"/>
            <a:ext cx="804960" cy="481738"/>
            <a:chOff x="2304789" y="1467633"/>
            <a:chExt cx="5536504" cy="3419599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59F94B5-B325-426D-8D82-A304173FF082}"/>
                </a:ext>
              </a:extLst>
            </p:cNvPr>
            <p:cNvSpPr/>
            <p:nvPr/>
          </p:nvSpPr>
          <p:spPr>
            <a:xfrm>
              <a:off x="2304789" y="1503123"/>
              <a:ext cx="958993" cy="826718"/>
            </a:xfrm>
            <a:prstGeom prst="triangle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B92CF-9A9A-47B2-95E8-9A86150DFE1C}"/>
                </a:ext>
              </a:extLst>
            </p:cNvPr>
            <p:cNvSpPr/>
            <p:nvPr/>
          </p:nvSpPr>
          <p:spPr>
            <a:xfrm>
              <a:off x="2304789" y="2329841"/>
              <a:ext cx="958993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D62FDFE-DA92-4552-B465-8FB25F47B314}"/>
                </a:ext>
              </a:extLst>
            </p:cNvPr>
            <p:cNvSpPr/>
            <p:nvPr/>
          </p:nvSpPr>
          <p:spPr>
            <a:xfrm>
              <a:off x="2784285" y="1467633"/>
              <a:ext cx="5057008" cy="862208"/>
            </a:xfrm>
            <a:custGeom>
              <a:avLst/>
              <a:gdLst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0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475989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12526 h 862208"/>
                <a:gd name="connsiteX1" fmla="*/ 4480811 w 5057008"/>
                <a:gd name="connsiteY1" fmla="*/ 0 h 862208"/>
                <a:gd name="connsiteX2" fmla="*/ 5057008 w 5057008"/>
                <a:gd name="connsiteY2" fmla="*/ 862208 h 862208"/>
                <a:gd name="connsiteX3" fmla="*/ 475989 w 5057008"/>
                <a:gd name="connsiteY3" fmla="*/ 862208 h 862208"/>
                <a:gd name="connsiteX4" fmla="*/ 0 w 5057008"/>
                <a:gd name="connsiteY4" fmla="*/ 12526 h 86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7008" h="862208">
                  <a:moveTo>
                    <a:pt x="0" y="12526"/>
                  </a:moveTo>
                  <a:lnTo>
                    <a:pt x="4480811" y="0"/>
                  </a:lnTo>
                  <a:lnTo>
                    <a:pt x="5057008" y="862208"/>
                  </a:lnTo>
                  <a:lnTo>
                    <a:pt x="475989" y="862208"/>
                  </a:lnTo>
                  <a:lnTo>
                    <a:pt x="0" y="12526"/>
                  </a:lnTo>
                  <a:close/>
                </a:path>
              </a:pathLst>
            </a:cu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4135C8-7DDD-4515-A328-77E4F5572AC7}"/>
                </a:ext>
              </a:extLst>
            </p:cNvPr>
            <p:cNvSpPr/>
            <p:nvPr/>
          </p:nvSpPr>
          <p:spPr>
            <a:xfrm>
              <a:off x="3285411" y="2329841"/>
              <a:ext cx="4555882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F93E9-3A01-4D44-8B2E-1052D2EDCEC5}"/>
                </a:ext>
              </a:extLst>
            </p:cNvPr>
            <p:cNvCxnSpPr>
              <a:cxnSpLocks/>
              <a:stCxn id="32" idx="3"/>
              <a:endCxn id="34" idx="3"/>
            </p:cNvCxnSpPr>
            <p:nvPr/>
          </p:nvCxnSpPr>
          <p:spPr>
            <a:xfrm>
              <a:off x="3263782" y="3607496"/>
              <a:ext cx="4577511" cy="0"/>
            </a:xfrm>
            <a:prstGeom prst="line">
              <a:avLst/>
            </a:prstGeom>
            <a:ln w="19050">
              <a:solidFill>
                <a:srgbClr val="36AF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E6229F-D9CB-4B2C-BDF3-AA6B6F2C8685}"/>
                </a:ext>
              </a:extLst>
            </p:cNvPr>
            <p:cNvSpPr/>
            <p:nvPr/>
          </p:nvSpPr>
          <p:spPr>
            <a:xfrm>
              <a:off x="5160723" y="2329841"/>
              <a:ext cx="935277" cy="2555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C0FCA-8183-46F9-B056-ED386813E411}"/>
                </a:ext>
              </a:extLst>
            </p:cNvPr>
            <p:cNvSpPr/>
            <p:nvPr/>
          </p:nvSpPr>
          <p:spPr>
            <a:xfrm>
              <a:off x="4597052" y="2843408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C01DA1-11D9-441F-9548-FB4A4E2367B2}"/>
                </a:ext>
              </a:extLst>
            </p:cNvPr>
            <p:cNvSpPr/>
            <p:nvPr/>
          </p:nvSpPr>
          <p:spPr>
            <a:xfrm>
              <a:off x="3439146" y="284340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9B6036-7802-4008-8181-156F0F3B83F3}"/>
                </a:ext>
              </a:extLst>
            </p:cNvPr>
            <p:cNvSpPr/>
            <p:nvPr/>
          </p:nvSpPr>
          <p:spPr>
            <a:xfrm>
              <a:off x="4022274" y="284131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EFA852-B42B-4BC7-91E3-293EAF5202EF}"/>
                </a:ext>
              </a:extLst>
            </p:cNvPr>
            <p:cNvSpPr/>
            <p:nvPr/>
          </p:nvSpPr>
          <p:spPr>
            <a:xfrm>
              <a:off x="4597052" y="4123152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B3FE05-F081-4605-B8EA-52D494DE960C}"/>
                </a:ext>
              </a:extLst>
            </p:cNvPr>
            <p:cNvSpPr/>
            <p:nvPr/>
          </p:nvSpPr>
          <p:spPr>
            <a:xfrm>
              <a:off x="3439146" y="4123144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CB0C12-CC53-47A4-BFBF-721811ACBE90}"/>
                </a:ext>
              </a:extLst>
            </p:cNvPr>
            <p:cNvSpPr/>
            <p:nvPr/>
          </p:nvSpPr>
          <p:spPr>
            <a:xfrm>
              <a:off x="4022274" y="4121055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69C410-B656-4FEC-B085-A83B23224B87}"/>
                </a:ext>
              </a:extLst>
            </p:cNvPr>
            <p:cNvSpPr/>
            <p:nvPr/>
          </p:nvSpPr>
          <p:spPr>
            <a:xfrm>
              <a:off x="6225436" y="2829840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45A06B-F6BA-4289-9B98-865AA383F38F}"/>
                </a:ext>
              </a:extLst>
            </p:cNvPr>
            <p:cNvSpPr/>
            <p:nvPr/>
          </p:nvSpPr>
          <p:spPr>
            <a:xfrm>
              <a:off x="6690318" y="2841327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3D0408-F2F3-4377-9ECA-5D72A219FEFA}"/>
                </a:ext>
              </a:extLst>
            </p:cNvPr>
            <p:cNvSpPr/>
            <p:nvPr/>
          </p:nvSpPr>
          <p:spPr>
            <a:xfrm>
              <a:off x="7273446" y="2839238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A9376-1FCD-4D8D-9816-0B1379EE8985}"/>
                </a:ext>
              </a:extLst>
            </p:cNvPr>
            <p:cNvSpPr/>
            <p:nvPr/>
          </p:nvSpPr>
          <p:spPr>
            <a:xfrm>
              <a:off x="6225436" y="4095993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3EC8F-4996-46DB-85C0-61B457552561}"/>
                </a:ext>
              </a:extLst>
            </p:cNvPr>
            <p:cNvSpPr/>
            <p:nvPr/>
          </p:nvSpPr>
          <p:spPr>
            <a:xfrm>
              <a:off x="6690318" y="410748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4DB49-286B-451B-B4A9-6304FBDE5ADE}"/>
                </a:ext>
              </a:extLst>
            </p:cNvPr>
            <p:cNvSpPr/>
            <p:nvPr/>
          </p:nvSpPr>
          <p:spPr>
            <a:xfrm>
              <a:off x="7273446" y="410539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Freeform 304">
            <a:extLst>
              <a:ext uri="{FF2B5EF4-FFF2-40B4-BE49-F238E27FC236}">
                <a16:creationId xmlns:a16="http://schemas.microsoft.com/office/drawing/2014/main" id="{F2E3A394-4DEA-4501-B3D5-B022A41DF64A}"/>
              </a:ext>
            </a:extLst>
          </p:cNvPr>
          <p:cNvSpPr/>
          <p:nvPr/>
        </p:nvSpPr>
        <p:spPr>
          <a:xfrm>
            <a:off x="11012646" y="3972363"/>
            <a:ext cx="594298" cy="63978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FB8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2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9548" y="1844797"/>
            <a:ext cx="1085287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788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op sign&#10;&#10;Description automatically generated with low confidence">
            <a:extLst>
              <a:ext uri="{FF2B5EF4-FFF2-40B4-BE49-F238E27FC236}">
                <a16:creationId xmlns:a16="http://schemas.microsoft.com/office/drawing/2014/main" id="{B96FFEF1-6FD0-4E4C-8E18-CD672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13" r="24420" b="17923"/>
          <a:stretch/>
        </p:blipFill>
        <p:spPr>
          <a:xfrm>
            <a:off x="157951" y="1175543"/>
            <a:ext cx="4510905" cy="487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DBE9B-1562-4B68-83BE-D17B46C65D45}"/>
              </a:ext>
            </a:extLst>
          </p:cNvPr>
          <p:cNvSpPr txBox="1"/>
          <p:nvPr/>
        </p:nvSpPr>
        <p:spPr>
          <a:xfrm>
            <a:off x="3872080" y="1227465"/>
            <a:ext cx="64298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65B89-5E7F-44B2-8B57-6B16A10BCB52}"/>
              </a:ext>
            </a:extLst>
          </p:cNvPr>
          <p:cNvSpPr txBox="1"/>
          <p:nvPr/>
        </p:nvSpPr>
        <p:spPr>
          <a:xfrm>
            <a:off x="3903214" y="3384793"/>
            <a:ext cx="6345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dung: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5303-BB19-4E0C-9DB1-14A078B225D2}"/>
              </a:ext>
            </a:extLst>
          </p:cNvPr>
          <p:cNvSpPr txBox="1"/>
          <p:nvPr/>
        </p:nvSpPr>
        <p:spPr>
          <a:xfrm>
            <a:off x="3318733" y="5268357"/>
            <a:ext cx="7448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3820B-2B07-4834-9AA9-4A8C8803EBC5}"/>
              </a:ext>
            </a:extLst>
          </p:cNvPr>
          <p:cNvSpPr/>
          <p:nvPr/>
        </p:nvSpPr>
        <p:spPr>
          <a:xfrm>
            <a:off x="-21772" y="-62351"/>
            <a:ext cx="12192000" cy="1195353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8B90D3-6BC7-4E22-A611-218CA40B0A28}"/>
              </a:ext>
            </a:extLst>
          </p:cNvPr>
          <p:cNvSpPr txBox="1">
            <a:spLocks/>
          </p:cNvSpPr>
          <p:nvPr/>
        </p:nvSpPr>
        <p:spPr>
          <a:xfrm>
            <a:off x="157951" y="29617"/>
            <a:ext cx="11804200" cy="10328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3’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aphic 6" descr="Storytelling outline">
            <a:extLst>
              <a:ext uri="{FF2B5EF4-FFF2-40B4-BE49-F238E27FC236}">
                <a16:creationId xmlns:a16="http://schemas.microsoft.com/office/drawing/2014/main" id="{B1441494-997E-477D-A45A-221388C7633D}"/>
              </a:ext>
            </a:extLst>
          </p:cNvPr>
          <p:cNvGrpSpPr/>
          <p:nvPr/>
        </p:nvGrpSpPr>
        <p:grpSpPr>
          <a:xfrm>
            <a:off x="11057363" y="1672763"/>
            <a:ext cx="669045" cy="714971"/>
            <a:chOff x="10758410" y="1640765"/>
            <a:chExt cx="810935" cy="857253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02F0F4-D6EC-4EB2-989C-8F7B3FB8727D}"/>
                </a:ext>
              </a:extLst>
            </p:cNvPr>
            <p:cNvSpPr/>
            <p:nvPr/>
          </p:nvSpPr>
          <p:spPr>
            <a:xfrm>
              <a:off x="10770140" y="1974118"/>
              <a:ext cx="798309" cy="523900"/>
            </a:xfrm>
            <a:custGeom>
              <a:avLst/>
              <a:gdLst>
                <a:gd name="connsiteX0" fmla="*/ 752797 w 798309"/>
                <a:gd name="connsiteY0" fmla="*/ 101394 h 523900"/>
                <a:gd name="connsiteX1" fmla="*/ 752657 w 798309"/>
                <a:gd name="connsiteY1" fmla="*/ 101394 h 523900"/>
                <a:gd name="connsiteX2" fmla="*/ 728057 w 798309"/>
                <a:gd name="connsiteY2" fmla="*/ 102169 h 523900"/>
                <a:gd name="connsiteX3" fmla="*/ 724529 w 798309"/>
                <a:gd name="connsiteY3" fmla="*/ 64474 h 523900"/>
                <a:gd name="connsiteX4" fmla="*/ 714460 w 798309"/>
                <a:gd name="connsiteY4" fmla="*/ 64220 h 523900"/>
                <a:gd name="connsiteX5" fmla="*/ 685732 w 798309"/>
                <a:gd name="connsiteY5" fmla="*/ 65609 h 523900"/>
                <a:gd name="connsiteX6" fmla="*/ 680286 w 798309"/>
                <a:gd name="connsiteY6" fmla="*/ 2504 h 523900"/>
                <a:gd name="connsiteX7" fmla="*/ 643767 w 798309"/>
                <a:gd name="connsiteY7" fmla="*/ 18 h 523900"/>
                <a:gd name="connsiteX8" fmla="*/ 401147 w 798309"/>
                <a:gd name="connsiteY8" fmla="*/ 104793 h 523900"/>
                <a:gd name="connsiteX9" fmla="*/ 397168 w 798309"/>
                <a:gd name="connsiteY9" fmla="*/ 104793 h 523900"/>
                <a:gd name="connsiteX10" fmla="*/ 154546 w 798309"/>
                <a:gd name="connsiteY10" fmla="*/ 18 h 523900"/>
                <a:gd name="connsiteX11" fmla="*/ 118027 w 798309"/>
                <a:gd name="connsiteY11" fmla="*/ 2504 h 523900"/>
                <a:gd name="connsiteX12" fmla="*/ 112582 w 798309"/>
                <a:gd name="connsiteY12" fmla="*/ 65605 h 523900"/>
                <a:gd name="connsiteX13" fmla="*/ 83856 w 798309"/>
                <a:gd name="connsiteY13" fmla="*/ 64216 h 523900"/>
                <a:gd name="connsiteX14" fmla="*/ 73786 w 798309"/>
                <a:gd name="connsiteY14" fmla="*/ 64470 h 523900"/>
                <a:gd name="connsiteX15" fmla="*/ 70262 w 798309"/>
                <a:gd name="connsiteY15" fmla="*/ 102165 h 523900"/>
                <a:gd name="connsiteX16" fmla="*/ 45661 w 798309"/>
                <a:gd name="connsiteY16" fmla="*/ 101391 h 523900"/>
                <a:gd name="connsiteX17" fmla="*/ 45520 w 798309"/>
                <a:gd name="connsiteY17" fmla="*/ 101391 h 523900"/>
                <a:gd name="connsiteX18" fmla="*/ 27464 w 798309"/>
                <a:gd name="connsiteY18" fmla="*/ 117852 h 523900"/>
                <a:gd name="connsiteX19" fmla="*/ 84 w 798309"/>
                <a:gd name="connsiteY19" fmla="*/ 413483 h 523900"/>
                <a:gd name="connsiteX20" fmla="*/ 16434 w 798309"/>
                <a:gd name="connsiteY20" fmla="*/ 433305 h 523900"/>
                <a:gd name="connsiteX21" fmla="*/ 18155 w 798309"/>
                <a:gd name="connsiteY21" fmla="*/ 433388 h 523900"/>
                <a:gd name="connsiteX22" fmla="*/ 18751 w 798309"/>
                <a:gd name="connsiteY22" fmla="*/ 433380 h 523900"/>
                <a:gd name="connsiteX23" fmla="*/ 38167 w 798309"/>
                <a:gd name="connsiteY23" fmla="*/ 433080 h 523900"/>
                <a:gd name="connsiteX24" fmla="*/ 356664 w 798309"/>
                <a:gd name="connsiteY24" fmla="*/ 517757 h 523900"/>
                <a:gd name="connsiteX25" fmla="*/ 376801 w 798309"/>
                <a:gd name="connsiteY25" fmla="*/ 523901 h 523900"/>
                <a:gd name="connsiteX26" fmla="*/ 421998 w 798309"/>
                <a:gd name="connsiteY26" fmla="*/ 523901 h 523900"/>
                <a:gd name="connsiteX27" fmla="*/ 441414 w 798309"/>
                <a:gd name="connsiteY27" fmla="*/ 518222 h 523900"/>
                <a:gd name="connsiteX28" fmla="*/ 761578 w 798309"/>
                <a:gd name="connsiteY28" fmla="*/ 433083 h 523900"/>
                <a:gd name="connsiteX29" fmla="*/ 779534 w 798309"/>
                <a:gd name="connsiteY29" fmla="*/ 433358 h 523900"/>
                <a:gd name="connsiteX30" fmla="*/ 780049 w 798309"/>
                <a:gd name="connsiteY30" fmla="*/ 433366 h 523900"/>
                <a:gd name="connsiteX31" fmla="*/ 798310 w 798309"/>
                <a:gd name="connsiteY31" fmla="*/ 415191 h 523900"/>
                <a:gd name="connsiteX32" fmla="*/ 798232 w 798309"/>
                <a:gd name="connsiteY32" fmla="*/ 413459 h 523900"/>
                <a:gd name="connsiteX33" fmla="*/ 770848 w 798309"/>
                <a:gd name="connsiteY33" fmla="*/ 117852 h 523900"/>
                <a:gd name="connsiteX34" fmla="*/ 752797 w 798309"/>
                <a:gd name="connsiteY34" fmla="*/ 101394 h 523900"/>
                <a:gd name="connsiteX35" fmla="*/ 367075 w 798309"/>
                <a:gd name="connsiteY35" fmla="*/ 501804 h 523900"/>
                <a:gd name="connsiteX36" fmla="*/ 38163 w 798309"/>
                <a:gd name="connsiteY36" fmla="*/ 414032 h 523900"/>
                <a:gd name="connsiteX37" fmla="*/ 19139 w 798309"/>
                <a:gd name="connsiteY37" fmla="*/ 414311 h 523900"/>
                <a:gd name="connsiteX38" fmla="*/ 46355 w 798309"/>
                <a:gd name="connsiteY38" fmla="*/ 120452 h 523900"/>
                <a:gd name="connsiteX39" fmla="*/ 68478 w 798309"/>
                <a:gd name="connsiteY39" fmla="*/ 121170 h 523900"/>
                <a:gd name="connsiteX40" fmla="*/ 42986 w 798309"/>
                <a:gd name="connsiteY40" fmla="*/ 393496 h 523900"/>
                <a:gd name="connsiteX41" fmla="*/ 51749 w 798309"/>
                <a:gd name="connsiteY41" fmla="*/ 393339 h 523900"/>
                <a:gd name="connsiteX42" fmla="*/ 367465 w 798309"/>
                <a:gd name="connsiteY42" fmla="*/ 501163 h 523900"/>
                <a:gd name="connsiteX43" fmla="*/ 370144 w 798309"/>
                <a:gd name="connsiteY43" fmla="*/ 503270 h 523900"/>
                <a:gd name="connsiteX44" fmla="*/ 367075 w 798309"/>
                <a:gd name="connsiteY44" fmla="*/ 501804 h 523900"/>
                <a:gd name="connsiteX45" fmla="*/ 389475 w 798309"/>
                <a:gd name="connsiteY45" fmla="*/ 494424 h 523900"/>
                <a:gd name="connsiteX46" fmla="*/ 63900 w 798309"/>
                <a:gd name="connsiteY46" fmla="*/ 374478 h 523900"/>
                <a:gd name="connsiteX47" fmla="*/ 91150 w 798309"/>
                <a:gd name="connsiteY47" fmla="*/ 83371 h 523900"/>
                <a:gd name="connsiteX48" fmla="*/ 110950 w 798309"/>
                <a:gd name="connsiteY48" fmla="*/ 84531 h 523900"/>
                <a:gd name="connsiteX49" fmla="*/ 88411 w 798309"/>
                <a:gd name="connsiteY49" fmla="*/ 345738 h 523900"/>
                <a:gd name="connsiteX50" fmla="*/ 389630 w 798309"/>
                <a:gd name="connsiteY50" fmla="*/ 491699 h 523900"/>
                <a:gd name="connsiteX51" fmla="*/ 389630 w 798309"/>
                <a:gd name="connsiteY51" fmla="*/ 494349 h 523900"/>
                <a:gd name="connsiteX52" fmla="*/ 389475 w 798309"/>
                <a:gd name="connsiteY52" fmla="*/ 494422 h 523900"/>
                <a:gd name="connsiteX53" fmla="*/ 389475 w 798309"/>
                <a:gd name="connsiteY53" fmla="*/ 465380 h 523900"/>
                <a:gd name="connsiteX54" fmla="*/ 108914 w 798309"/>
                <a:gd name="connsiteY54" fmla="*/ 329734 h 523900"/>
                <a:gd name="connsiteX55" fmla="*/ 135665 w 798309"/>
                <a:gd name="connsiteY55" fmla="*/ 19722 h 523900"/>
                <a:gd name="connsiteX56" fmla="*/ 154548 w 798309"/>
                <a:gd name="connsiteY56" fmla="*/ 19074 h 523900"/>
                <a:gd name="connsiteX57" fmla="*/ 385326 w 798309"/>
                <a:gd name="connsiteY57" fmla="*/ 119868 h 523900"/>
                <a:gd name="connsiteX58" fmla="*/ 389630 w 798309"/>
                <a:gd name="connsiteY58" fmla="*/ 124414 h 523900"/>
                <a:gd name="connsiteX59" fmla="*/ 389630 w 798309"/>
                <a:gd name="connsiteY59" fmla="*/ 465314 h 523900"/>
                <a:gd name="connsiteX60" fmla="*/ 389473 w 798309"/>
                <a:gd name="connsiteY60" fmla="*/ 465378 h 523900"/>
                <a:gd name="connsiteX61" fmla="*/ 408680 w 798309"/>
                <a:gd name="connsiteY61" fmla="*/ 124424 h 523900"/>
                <a:gd name="connsiteX62" fmla="*/ 412989 w 798309"/>
                <a:gd name="connsiteY62" fmla="*/ 119873 h 523900"/>
                <a:gd name="connsiteX63" fmla="*/ 643769 w 798309"/>
                <a:gd name="connsiteY63" fmla="*/ 19072 h 523900"/>
                <a:gd name="connsiteX64" fmla="*/ 662650 w 798309"/>
                <a:gd name="connsiteY64" fmla="*/ 19720 h 523900"/>
                <a:gd name="connsiteX65" fmla="*/ 689401 w 798309"/>
                <a:gd name="connsiteY65" fmla="*/ 329733 h 523900"/>
                <a:gd name="connsiteX66" fmla="*/ 408837 w 798309"/>
                <a:gd name="connsiteY66" fmla="*/ 465378 h 523900"/>
                <a:gd name="connsiteX67" fmla="*/ 408680 w 798309"/>
                <a:gd name="connsiteY67" fmla="*/ 465310 h 523900"/>
                <a:gd name="connsiteX68" fmla="*/ 408680 w 798309"/>
                <a:gd name="connsiteY68" fmla="*/ 494354 h 523900"/>
                <a:gd name="connsiteX69" fmla="*/ 408680 w 798309"/>
                <a:gd name="connsiteY69" fmla="*/ 491704 h 523900"/>
                <a:gd name="connsiteX70" fmla="*/ 709904 w 798309"/>
                <a:gd name="connsiteY70" fmla="*/ 345743 h 523900"/>
                <a:gd name="connsiteX71" fmla="*/ 687364 w 798309"/>
                <a:gd name="connsiteY71" fmla="*/ 84533 h 523900"/>
                <a:gd name="connsiteX72" fmla="*/ 707164 w 798309"/>
                <a:gd name="connsiteY72" fmla="*/ 83373 h 523900"/>
                <a:gd name="connsiteX73" fmla="*/ 734414 w 798309"/>
                <a:gd name="connsiteY73" fmla="*/ 374478 h 523900"/>
                <a:gd name="connsiteX74" fmla="*/ 408836 w 798309"/>
                <a:gd name="connsiteY74" fmla="*/ 494422 h 523900"/>
                <a:gd name="connsiteX75" fmla="*/ 408680 w 798309"/>
                <a:gd name="connsiteY75" fmla="*/ 494349 h 523900"/>
                <a:gd name="connsiteX76" fmla="*/ 761573 w 798309"/>
                <a:gd name="connsiteY76" fmla="*/ 414034 h 523900"/>
                <a:gd name="connsiteX77" fmla="*/ 431328 w 798309"/>
                <a:gd name="connsiteY77" fmla="*/ 502059 h 523900"/>
                <a:gd name="connsiteX78" fmla="*/ 427439 w 798309"/>
                <a:gd name="connsiteY78" fmla="*/ 503869 h 523900"/>
                <a:gd name="connsiteX79" fmla="*/ 430598 w 798309"/>
                <a:gd name="connsiteY79" fmla="*/ 501342 h 523900"/>
                <a:gd name="connsiteX80" fmla="*/ 746564 w 798309"/>
                <a:gd name="connsiteY80" fmla="*/ 393347 h 523900"/>
                <a:gd name="connsiteX81" fmla="*/ 755327 w 798309"/>
                <a:gd name="connsiteY81" fmla="*/ 393503 h 523900"/>
                <a:gd name="connsiteX82" fmla="*/ 729835 w 798309"/>
                <a:gd name="connsiteY82" fmla="*/ 121170 h 523900"/>
                <a:gd name="connsiteX83" fmla="*/ 751958 w 798309"/>
                <a:gd name="connsiteY83" fmla="*/ 120452 h 523900"/>
                <a:gd name="connsiteX84" fmla="*/ 779173 w 798309"/>
                <a:gd name="connsiteY84" fmla="*/ 414283 h 523900"/>
                <a:gd name="connsiteX85" fmla="*/ 761573 w 798309"/>
                <a:gd name="connsiteY85" fmla="*/ 414030 h 5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8309" h="523900">
                  <a:moveTo>
                    <a:pt x="752797" y="101394"/>
                  </a:moveTo>
                  <a:lnTo>
                    <a:pt x="752657" y="101394"/>
                  </a:lnTo>
                  <a:cubicBezTo>
                    <a:pt x="746138" y="101446"/>
                    <a:pt x="737813" y="101657"/>
                    <a:pt x="728057" y="102169"/>
                  </a:cubicBezTo>
                  <a:lnTo>
                    <a:pt x="724529" y="64474"/>
                  </a:lnTo>
                  <a:cubicBezTo>
                    <a:pt x="724529" y="64474"/>
                    <a:pt x="721011" y="64220"/>
                    <a:pt x="714460" y="64220"/>
                  </a:cubicBezTo>
                  <a:cubicBezTo>
                    <a:pt x="707872" y="64220"/>
                    <a:pt x="697982" y="64560"/>
                    <a:pt x="685732" y="65609"/>
                  </a:cubicBezTo>
                  <a:lnTo>
                    <a:pt x="680286" y="2504"/>
                  </a:lnTo>
                  <a:cubicBezTo>
                    <a:pt x="668199" y="697"/>
                    <a:pt x="655986" y="-134"/>
                    <a:pt x="643767" y="18"/>
                  </a:cubicBezTo>
                  <a:cubicBezTo>
                    <a:pt x="551942" y="169"/>
                    <a:pt x="464216" y="38054"/>
                    <a:pt x="401147" y="104793"/>
                  </a:cubicBezTo>
                  <a:lnTo>
                    <a:pt x="397168" y="104793"/>
                  </a:lnTo>
                  <a:cubicBezTo>
                    <a:pt x="334096" y="38057"/>
                    <a:pt x="246370" y="173"/>
                    <a:pt x="154546" y="18"/>
                  </a:cubicBezTo>
                  <a:cubicBezTo>
                    <a:pt x="142326" y="-135"/>
                    <a:pt x="130113" y="696"/>
                    <a:pt x="118027" y="2504"/>
                  </a:cubicBezTo>
                  <a:lnTo>
                    <a:pt x="112582" y="65605"/>
                  </a:lnTo>
                  <a:cubicBezTo>
                    <a:pt x="100329" y="64557"/>
                    <a:pt x="90441" y="64216"/>
                    <a:pt x="83856" y="64216"/>
                  </a:cubicBezTo>
                  <a:cubicBezTo>
                    <a:pt x="77308" y="64216"/>
                    <a:pt x="73786" y="64470"/>
                    <a:pt x="73786" y="64470"/>
                  </a:cubicBezTo>
                  <a:lnTo>
                    <a:pt x="70262" y="102165"/>
                  </a:lnTo>
                  <a:cubicBezTo>
                    <a:pt x="60505" y="101653"/>
                    <a:pt x="52179" y="101442"/>
                    <a:pt x="45661" y="101391"/>
                  </a:cubicBezTo>
                  <a:lnTo>
                    <a:pt x="45520" y="101391"/>
                  </a:lnTo>
                  <a:cubicBezTo>
                    <a:pt x="36152" y="101389"/>
                    <a:pt x="28326" y="108524"/>
                    <a:pt x="27464" y="117852"/>
                  </a:cubicBezTo>
                  <a:lnTo>
                    <a:pt x="84" y="413483"/>
                  </a:lnTo>
                  <a:cubicBezTo>
                    <a:pt x="-875" y="423472"/>
                    <a:pt x="6445" y="432346"/>
                    <a:pt x="16434" y="433305"/>
                  </a:cubicBezTo>
                  <a:cubicBezTo>
                    <a:pt x="17006" y="433360"/>
                    <a:pt x="17580" y="433388"/>
                    <a:pt x="18155" y="433388"/>
                  </a:cubicBezTo>
                  <a:cubicBezTo>
                    <a:pt x="18353" y="433388"/>
                    <a:pt x="18552" y="433388"/>
                    <a:pt x="18751" y="433380"/>
                  </a:cubicBezTo>
                  <a:cubicBezTo>
                    <a:pt x="24267" y="433203"/>
                    <a:pt x="30774" y="433080"/>
                    <a:pt x="38167" y="433080"/>
                  </a:cubicBezTo>
                  <a:cubicBezTo>
                    <a:pt x="104848" y="433080"/>
                    <a:pt x="242609" y="443247"/>
                    <a:pt x="356664" y="517757"/>
                  </a:cubicBezTo>
                  <a:cubicBezTo>
                    <a:pt x="362636" y="521718"/>
                    <a:pt x="369634" y="523853"/>
                    <a:pt x="376801" y="523901"/>
                  </a:cubicBezTo>
                  <a:lnTo>
                    <a:pt x="421998" y="523901"/>
                  </a:lnTo>
                  <a:cubicBezTo>
                    <a:pt x="428873" y="523860"/>
                    <a:pt x="435600" y="521893"/>
                    <a:pt x="441414" y="518222"/>
                  </a:cubicBezTo>
                  <a:cubicBezTo>
                    <a:pt x="561666" y="443290"/>
                    <a:pt x="696844" y="433083"/>
                    <a:pt x="761578" y="433083"/>
                  </a:cubicBezTo>
                  <a:cubicBezTo>
                    <a:pt x="768370" y="433083"/>
                    <a:pt x="774392" y="433195"/>
                    <a:pt x="779534" y="433358"/>
                  </a:cubicBezTo>
                  <a:lnTo>
                    <a:pt x="780049" y="433366"/>
                  </a:lnTo>
                  <a:cubicBezTo>
                    <a:pt x="790111" y="433390"/>
                    <a:pt x="798286" y="425253"/>
                    <a:pt x="798310" y="415191"/>
                  </a:cubicBezTo>
                  <a:cubicBezTo>
                    <a:pt x="798312" y="414613"/>
                    <a:pt x="798285" y="414034"/>
                    <a:pt x="798232" y="413459"/>
                  </a:cubicBezTo>
                  <a:lnTo>
                    <a:pt x="770848" y="117852"/>
                  </a:lnTo>
                  <a:cubicBezTo>
                    <a:pt x="769984" y="108527"/>
                    <a:pt x="762162" y="101394"/>
                    <a:pt x="752797" y="101394"/>
                  </a:cubicBezTo>
                  <a:close/>
                  <a:moveTo>
                    <a:pt x="367075" y="501804"/>
                  </a:moveTo>
                  <a:cubicBezTo>
                    <a:pt x="250169" y="425435"/>
                    <a:pt x="110822" y="414032"/>
                    <a:pt x="38163" y="414032"/>
                  </a:cubicBezTo>
                  <a:cubicBezTo>
                    <a:pt x="31686" y="414032"/>
                    <a:pt x="25288" y="414127"/>
                    <a:pt x="19139" y="414311"/>
                  </a:cubicBezTo>
                  <a:lnTo>
                    <a:pt x="46355" y="120452"/>
                  </a:lnTo>
                  <a:cubicBezTo>
                    <a:pt x="52097" y="120507"/>
                    <a:pt x="59580" y="120703"/>
                    <a:pt x="68478" y="121170"/>
                  </a:cubicBezTo>
                  <a:lnTo>
                    <a:pt x="42986" y="393496"/>
                  </a:lnTo>
                  <a:cubicBezTo>
                    <a:pt x="42986" y="393496"/>
                    <a:pt x="46063" y="393339"/>
                    <a:pt x="51749" y="393339"/>
                  </a:cubicBezTo>
                  <a:cubicBezTo>
                    <a:pt x="88967" y="393339"/>
                    <a:pt x="237968" y="400058"/>
                    <a:pt x="367465" y="501163"/>
                  </a:cubicBezTo>
                  <a:cubicBezTo>
                    <a:pt x="368359" y="501861"/>
                    <a:pt x="370263" y="503067"/>
                    <a:pt x="370144" y="503270"/>
                  </a:cubicBezTo>
                  <a:cubicBezTo>
                    <a:pt x="369042" y="502968"/>
                    <a:pt x="368003" y="502472"/>
                    <a:pt x="367075" y="501804"/>
                  </a:cubicBezTo>
                  <a:close/>
                  <a:moveTo>
                    <a:pt x="389475" y="494424"/>
                  </a:moveTo>
                  <a:cubicBezTo>
                    <a:pt x="264804" y="391490"/>
                    <a:pt x="120914" y="376194"/>
                    <a:pt x="63900" y="374478"/>
                  </a:cubicBezTo>
                  <a:lnTo>
                    <a:pt x="91150" y="83371"/>
                  </a:lnTo>
                  <a:cubicBezTo>
                    <a:pt x="96553" y="83517"/>
                    <a:pt x="103247" y="83873"/>
                    <a:pt x="110950" y="84531"/>
                  </a:cubicBezTo>
                  <a:lnTo>
                    <a:pt x="88411" y="345738"/>
                  </a:lnTo>
                  <a:cubicBezTo>
                    <a:pt x="88411" y="345738"/>
                    <a:pt x="264230" y="367107"/>
                    <a:pt x="389630" y="491699"/>
                  </a:cubicBezTo>
                  <a:lnTo>
                    <a:pt x="389630" y="494349"/>
                  </a:lnTo>
                  <a:cubicBezTo>
                    <a:pt x="389630" y="494460"/>
                    <a:pt x="389560" y="494492"/>
                    <a:pt x="389475" y="494422"/>
                  </a:cubicBezTo>
                  <a:close/>
                  <a:moveTo>
                    <a:pt x="389475" y="465380"/>
                  </a:moveTo>
                  <a:cubicBezTo>
                    <a:pt x="285450" y="370067"/>
                    <a:pt x="156255" y="338461"/>
                    <a:pt x="108914" y="329734"/>
                  </a:cubicBezTo>
                  <a:lnTo>
                    <a:pt x="135665" y="19722"/>
                  </a:lnTo>
                  <a:cubicBezTo>
                    <a:pt x="140791" y="19357"/>
                    <a:pt x="147160" y="19074"/>
                    <a:pt x="154548" y="19074"/>
                  </a:cubicBezTo>
                  <a:cubicBezTo>
                    <a:pt x="242124" y="19209"/>
                    <a:pt x="325710" y="55715"/>
                    <a:pt x="385326" y="119868"/>
                  </a:cubicBezTo>
                  <a:lnTo>
                    <a:pt x="389630" y="124414"/>
                  </a:lnTo>
                  <a:lnTo>
                    <a:pt x="389630" y="465314"/>
                  </a:lnTo>
                  <a:cubicBezTo>
                    <a:pt x="389630" y="465427"/>
                    <a:pt x="389559" y="465456"/>
                    <a:pt x="389473" y="465378"/>
                  </a:cubicBezTo>
                  <a:close/>
                  <a:moveTo>
                    <a:pt x="408680" y="124424"/>
                  </a:moveTo>
                  <a:lnTo>
                    <a:pt x="412989" y="119873"/>
                  </a:lnTo>
                  <a:cubicBezTo>
                    <a:pt x="472604" y="55715"/>
                    <a:pt x="556190" y="19206"/>
                    <a:pt x="643769" y="19072"/>
                  </a:cubicBezTo>
                  <a:cubicBezTo>
                    <a:pt x="651156" y="19072"/>
                    <a:pt x="657526" y="19357"/>
                    <a:pt x="662650" y="19720"/>
                  </a:cubicBezTo>
                  <a:lnTo>
                    <a:pt x="689401" y="329733"/>
                  </a:lnTo>
                  <a:cubicBezTo>
                    <a:pt x="642062" y="338459"/>
                    <a:pt x="512863" y="370065"/>
                    <a:pt x="408837" y="465378"/>
                  </a:cubicBezTo>
                  <a:cubicBezTo>
                    <a:pt x="408752" y="465456"/>
                    <a:pt x="408680" y="465427"/>
                    <a:pt x="408680" y="465310"/>
                  </a:cubicBezTo>
                  <a:close/>
                  <a:moveTo>
                    <a:pt x="408680" y="494354"/>
                  </a:moveTo>
                  <a:lnTo>
                    <a:pt x="408680" y="491704"/>
                  </a:lnTo>
                  <a:cubicBezTo>
                    <a:pt x="534081" y="367111"/>
                    <a:pt x="709904" y="345743"/>
                    <a:pt x="709904" y="345743"/>
                  </a:cubicBezTo>
                  <a:lnTo>
                    <a:pt x="687364" y="84533"/>
                  </a:lnTo>
                  <a:cubicBezTo>
                    <a:pt x="695063" y="83875"/>
                    <a:pt x="701760" y="83519"/>
                    <a:pt x="707164" y="83373"/>
                  </a:cubicBezTo>
                  <a:lnTo>
                    <a:pt x="734414" y="374478"/>
                  </a:lnTo>
                  <a:cubicBezTo>
                    <a:pt x="677401" y="376193"/>
                    <a:pt x="533511" y="391485"/>
                    <a:pt x="408836" y="494422"/>
                  </a:cubicBezTo>
                  <a:cubicBezTo>
                    <a:pt x="408751" y="494492"/>
                    <a:pt x="408680" y="494460"/>
                    <a:pt x="408680" y="494349"/>
                  </a:cubicBezTo>
                  <a:close/>
                  <a:moveTo>
                    <a:pt x="761573" y="414034"/>
                  </a:moveTo>
                  <a:cubicBezTo>
                    <a:pt x="690993" y="414034"/>
                    <a:pt x="554238" y="425464"/>
                    <a:pt x="431328" y="502059"/>
                  </a:cubicBezTo>
                  <a:cubicBezTo>
                    <a:pt x="430142" y="502875"/>
                    <a:pt x="428828" y="503488"/>
                    <a:pt x="427439" y="503869"/>
                  </a:cubicBezTo>
                  <a:cubicBezTo>
                    <a:pt x="427229" y="503551"/>
                    <a:pt x="429547" y="502164"/>
                    <a:pt x="430598" y="501342"/>
                  </a:cubicBezTo>
                  <a:cubicBezTo>
                    <a:pt x="560161" y="400054"/>
                    <a:pt x="709335" y="393345"/>
                    <a:pt x="746564" y="393347"/>
                  </a:cubicBezTo>
                  <a:cubicBezTo>
                    <a:pt x="752245" y="393347"/>
                    <a:pt x="755327" y="393503"/>
                    <a:pt x="755327" y="393503"/>
                  </a:cubicBezTo>
                  <a:lnTo>
                    <a:pt x="729835" y="121170"/>
                  </a:lnTo>
                  <a:cubicBezTo>
                    <a:pt x="738731" y="120703"/>
                    <a:pt x="746218" y="120503"/>
                    <a:pt x="751958" y="120452"/>
                  </a:cubicBezTo>
                  <a:lnTo>
                    <a:pt x="779173" y="414283"/>
                  </a:lnTo>
                  <a:cubicBezTo>
                    <a:pt x="774074" y="414132"/>
                    <a:pt x="768175" y="414030"/>
                    <a:pt x="761573" y="4140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AE1B92-59CF-4392-B058-86E809B77AEE}"/>
                </a:ext>
              </a:extLst>
            </p:cNvPr>
            <p:cNvSpPr/>
            <p:nvPr/>
          </p:nvSpPr>
          <p:spPr>
            <a:xfrm>
              <a:off x="11367842" y="1640765"/>
              <a:ext cx="96559" cy="114299"/>
            </a:xfrm>
            <a:custGeom>
              <a:avLst/>
              <a:gdLst>
                <a:gd name="connsiteX0" fmla="*/ 48280 w 96559"/>
                <a:gd name="connsiteY0" fmla="*/ 114300 h 114299"/>
                <a:gd name="connsiteX1" fmla="*/ 96560 w 96559"/>
                <a:gd name="connsiteY1" fmla="*/ 57134 h 114299"/>
                <a:gd name="connsiteX2" fmla="*/ 48280 w 96559"/>
                <a:gd name="connsiteY2" fmla="*/ 0 h 114299"/>
                <a:gd name="connsiteX3" fmla="*/ 0 w 96559"/>
                <a:gd name="connsiteY3" fmla="*/ 57134 h 114299"/>
                <a:gd name="connsiteX4" fmla="*/ 48280 w 96559"/>
                <a:gd name="connsiteY4" fmla="*/ 114300 h 114299"/>
                <a:gd name="connsiteX5" fmla="*/ 48292 w 96559"/>
                <a:gd name="connsiteY5" fmla="*/ 41654 h 114299"/>
                <a:gd name="connsiteX6" fmla="*/ 62262 w 96559"/>
                <a:gd name="connsiteY6" fmla="*/ 57137 h 114299"/>
                <a:gd name="connsiteX7" fmla="*/ 48292 w 96559"/>
                <a:gd name="connsiteY7" fmla="*/ 72621 h 114299"/>
                <a:gd name="connsiteX8" fmla="*/ 34319 w 96559"/>
                <a:gd name="connsiteY8" fmla="*/ 57137 h 114299"/>
                <a:gd name="connsiteX9" fmla="*/ 48292 w 96559"/>
                <a:gd name="connsiteY9" fmla="*/ 41654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59" h="114299">
                  <a:moveTo>
                    <a:pt x="48280" y="114300"/>
                  </a:moveTo>
                  <a:cubicBezTo>
                    <a:pt x="55417" y="89196"/>
                    <a:pt x="73004" y="68372"/>
                    <a:pt x="96560" y="57134"/>
                  </a:cubicBezTo>
                  <a:cubicBezTo>
                    <a:pt x="73012" y="45901"/>
                    <a:pt x="55427" y="25091"/>
                    <a:pt x="48280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3"/>
                    <a:pt x="41164" y="89184"/>
                    <a:pt x="48280" y="114300"/>
                  </a:cubicBezTo>
                  <a:close/>
                  <a:moveTo>
                    <a:pt x="48292" y="41654"/>
                  </a:moveTo>
                  <a:cubicBezTo>
                    <a:pt x="52442" y="47250"/>
                    <a:pt x="57120" y="52435"/>
                    <a:pt x="62262" y="57137"/>
                  </a:cubicBezTo>
                  <a:cubicBezTo>
                    <a:pt x="57119" y="61838"/>
                    <a:pt x="52442" y="67024"/>
                    <a:pt x="48292" y="72621"/>
                  </a:cubicBezTo>
                  <a:cubicBezTo>
                    <a:pt x="44143" y="67023"/>
                    <a:pt x="39464" y="61837"/>
                    <a:pt x="34319" y="57137"/>
                  </a:cubicBezTo>
                  <a:cubicBezTo>
                    <a:pt x="39463" y="52436"/>
                    <a:pt x="44143" y="47251"/>
                    <a:pt x="48292" y="416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4CE39-0910-4502-829A-B8A688A69D9E}"/>
                </a:ext>
              </a:extLst>
            </p:cNvPr>
            <p:cNvSpPr/>
            <p:nvPr/>
          </p:nvSpPr>
          <p:spPr>
            <a:xfrm>
              <a:off x="10758410" y="1850315"/>
              <a:ext cx="96560" cy="114299"/>
            </a:xfrm>
            <a:custGeom>
              <a:avLst/>
              <a:gdLst>
                <a:gd name="connsiteX0" fmla="*/ 48281 w 96560"/>
                <a:gd name="connsiteY0" fmla="*/ 114300 h 114299"/>
                <a:gd name="connsiteX1" fmla="*/ 96561 w 96560"/>
                <a:gd name="connsiteY1" fmla="*/ 57134 h 114299"/>
                <a:gd name="connsiteX2" fmla="*/ 48281 w 96560"/>
                <a:gd name="connsiteY2" fmla="*/ 0 h 114299"/>
                <a:gd name="connsiteX3" fmla="*/ 0 w 96560"/>
                <a:gd name="connsiteY3" fmla="*/ 57134 h 114299"/>
                <a:gd name="connsiteX4" fmla="*/ 48281 w 96560"/>
                <a:gd name="connsiteY4" fmla="*/ 114300 h 114299"/>
                <a:gd name="connsiteX5" fmla="*/ 48293 w 96560"/>
                <a:gd name="connsiteY5" fmla="*/ 41656 h 114299"/>
                <a:gd name="connsiteX6" fmla="*/ 62263 w 96560"/>
                <a:gd name="connsiteY6" fmla="*/ 57137 h 114299"/>
                <a:gd name="connsiteX7" fmla="*/ 48293 w 96560"/>
                <a:gd name="connsiteY7" fmla="*/ 72621 h 114299"/>
                <a:gd name="connsiteX8" fmla="*/ 34320 w 96560"/>
                <a:gd name="connsiteY8" fmla="*/ 57137 h 114299"/>
                <a:gd name="connsiteX9" fmla="*/ 48293 w 96560"/>
                <a:gd name="connsiteY9" fmla="*/ 41656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60" h="114299">
                  <a:moveTo>
                    <a:pt x="48281" y="114300"/>
                  </a:moveTo>
                  <a:cubicBezTo>
                    <a:pt x="55418" y="89195"/>
                    <a:pt x="73004" y="68371"/>
                    <a:pt x="96561" y="57134"/>
                  </a:cubicBezTo>
                  <a:cubicBezTo>
                    <a:pt x="73013" y="45902"/>
                    <a:pt x="55428" y="25092"/>
                    <a:pt x="48281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2"/>
                    <a:pt x="41165" y="89184"/>
                    <a:pt x="48281" y="114300"/>
                  </a:cubicBezTo>
                  <a:close/>
                  <a:moveTo>
                    <a:pt x="48293" y="41656"/>
                  </a:moveTo>
                  <a:cubicBezTo>
                    <a:pt x="52443" y="47252"/>
                    <a:pt x="57121" y="52436"/>
                    <a:pt x="62263" y="57137"/>
                  </a:cubicBezTo>
                  <a:cubicBezTo>
                    <a:pt x="57120" y="61838"/>
                    <a:pt x="52442" y="67024"/>
                    <a:pt x="48293" y="72621"/>
                  </a:cubicBezTo>
                  <a:cubicBezTo>
                    <a:pt x="44144" y="67023"/>
                    <a:pt x="39465" y="61837"/>
                    <a:pt x="34320" y="57137"/>
                  </a:cubicBezTo>
                  <a:cubicBezTo>
                    <a:pt x="39463" y="52436"/>
                    <a:pt x="44142" y="47252"/>
                    <a:pt x="48293" y="416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46DA96-0320-4B8E-B6E9-F097DC62D8B5}"/>
                </a:ext>
              </a:extLst>
            </p:cNvPr>
            <p:cNvSpPr/>
            <p:nvPr/>
          </p:nvSpPr>
          <p:spPr>
            <a:xfrm>
              <a:off x="10860228" y="1659815"/>
              <a:ext cx="80467" cy="95249"/>
            </a:xfrm>
            <a:custGeom>
              <a:avLst/>
              <a:gdLst>
                <a:gd name="connsiteX0" fmla="*/ 40234 w 80467"/>
                <a:gd name="connsiteY0" fmla="*/ 95250 h 95249"/>
                <a:gd name="connsiteX1" fmla="*/ 80467 w 80467"/>
                <a:gd name="connsiteY1" fmla="*/ 47614 h 95249"/>
                <a:gd name="connsiteX2" fmla="*/ 40234 w 80467"/>
                <a:gd name="connsiteY2" fmla="*/ 0 h 95249"/>
                <a:gd name="connsiteX3" fmla="*/ 0 w 80467"/>
                <a:gd name="connsiteY3" fmla="*/ 47614 h 95249"/>
                <a:gd name="connsiteX4" fmla="*/ 40234 w 80467"/>
                <a:gd name="connsiteY4" fmla="*/ 95250 h 95249"/>
                <a:gd name="connsiteX5" fmla="*/ 40243 w 80467"/>
                <a:gd name="connsiteY5" fmla="*/ 39884 h 95249"/>
                <a:gd name="connsiteX6" fmla="*/ 47271 w 80467"/>
                <a:gd name="connsiteY6" fmla="*/ 47614 h 95249"/>
                <a:gd name="connsiteX7" fmla="*/ 40243 w 80467"/>
                <a:gd name="connsiteY7" fmla="*/ 55348 h 95249"/>
                <a:gd name="connsiteX8" fmla="*/ 33216 w 80467"/>
                <a:gd name="connsiteY8" fmla="*/ 47614 h 95249"/>
                <a:gd name="connsiteX9" fmla="*/ 40243 w 80467"/>
                <a:gd name="connsiteY9" fmla="*/ 39884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49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2"/>
                    <a:pt x="46191" y="20910"/>
                    <a:pt x="40234" y="0"/>
                  </a:cubicBezTo>
                  <a:cubicBezTo>
                    <a:pt x="34295" y="20919"/>
                    <a:pt x="19635" y="38267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90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8"/>
                    <a:pt x="33216" y="47614"/>
                  </a:cubicBezTo>
                  <a:cubicBezTo>
                    <a:pt x="35701" y="45170"/>
                    <a:pt x="38047" y="42590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8C5980-3348-4FD0-A3A8-BF5AE01406F0}"/>
                </a:ext>
              </a:extLst>
            </p:cNvPr>
            <p:cNvSpPr/>
            <p:nvPr/>
          </p:nvSpPr>
          <p:spPr>
            <a:xfrm>
              <a:off x="11488878" y="1812215"/>
              <a:ext cx="80467" cy="95250"/>
            </a:xfrm>
            <a:custGeom>
              <a:avLst/>
              <a:gdLst>
                <a:gd name="connsiteX0" fmla="*/ 40234 w 80467"/>
                <a:gd name="connsiteY0" fmla="*/ 95250 h 95250"/>
                <a:gd name="connsiteX1" fmla="*/ 80467 w 80467"/>
                <a:gd name="connsiteY1" fmla="*/ 47614 h 95250"/>
                <a:gd name="connsiteX2" fmla="*/ 40234 w 80467"/>
                <a:gd name="connsiteY2" fmla="*/ 0 h 95250"/>
                <a:gd name="connsiteX3" fmla="*/ 0 w 80467"/>
                <a:gd name="connsiteY3" fmla="*/ 47614 h 95250"/>
                <a:gd name="connsiteX4" fmla="*/ 40234 w 80467"/>
                <a:gd name="connsiteY4" fmla="*/ 95250 h 95250"/>
                <a:gd name="connsiteX5" fmla="*/ 40243 w 80467"/>
                <a:gd name="connsiteY5" fmla="*/ 39884 h 95250"/>
                <a:gd name="connsiteX6" fmla="*/ 47271 w 80467"/>
                <a:gd name="connsiteY6" fmla="*/ 47614 h 95250"/>
                <a:gd name="connsiteX7" fmla="*/ 40243 w 80467"/>
                <a:gd name="connsiteY7" fmla="*/ 55348 h 95250"/>
                <a:gd name="connsiteX8" fmla="*/ 33216 w 80467"/>
                <a:gd name="connsiteY8" fmla="*/ 47614 h 95250"/>
                <a:gd name="connsiteX9" fmla="*/ 40243 w 80467"/>
                <a:gd name="connsiteY9" fmla="*/ 398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50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1"/>
                    <a:pt x="46190" y="20909"/>
                    <a:pt x="40234" y="0"/>
                  </a:cubicBezTo>
                  <a:cubicBezTo>
                    <a:pt x="34295" y="20919"/>
                    <a:pt x="19635" y="38268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89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9"/>
                    <a:pt x="33216" y="47614"/>
                  </a:cubicBezTo>
                  <a:cubicBezTo>
                    <a:pt x="35701" y="45170"/>
                    <a:pt x="38047" y="42589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AF99CF-5E69-4E1C-89D9-B378BABC71A8}"/>
                </a:ext>
              </a:extLst>
            </p:cNvPr>
            <p:cNvSpPr/>
            <p:nvPr/>
          </p:nvSpPr>
          <p:spPr>
            <a:xfrm>
              <a:off x="11159771" y="1650290"/>
              <a:ext cx="19050" cy="57149"/>
            </a:xfrm>
            <a:custGeom>
              <a:avLst/>
              <a:gdLst>
                <a:gd name="connsiteX0" fmla="*/ 9525 w 19050"/>
                <a:gd name="connsiteY0" fmla="*/ 57150 h 57149"/>
                <a:gd name="connsiteX1" fmla="*/ 19050 w 19050"/>
                <a:gd name="connsiteY1" fmla="*/ 47625 h 57149"/>
                <a:gd name="connsiteX2" fmla="*/ 19050 w 19050"/>
                <a:gd name="connsiteY2" fmla="*/ 9525 h 57149"/>
                <a:gd name="connsiteX3" fmla="*/ 9525 w 19050"/>
                <a:gd name="connsiteY3" fmla="*/ 0 h 57149"/>
                <a:gd name="connsiteX4" fmla="*/ 0 w 19050"/>
                <a:gd name="connsiteY4" fmla="*/ 9525 h 57149"/>
                <a:gd name="connsiteX5" fmla="*/ 0 w 19050"/>
                <a:gd name="connsiteY5" fmla="*/ 47625 h 57149"/>
                <a:gd name="connsiteX6" fmla="*/ 9525 w 19050"/>
                <a:gd name="connsiteY6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57149">
                  <a:moveTo>
                    <a:pt x="9525" y="57150"/>
                  </a:moveTo>
                  <a:cubicBezTo>
                    <a:pt x="14786" y="57150"/>
                    <a:pt x="19050" y="52885"/>
                    <a:pt x="19050" y="47625"/>
                  </a:cubicBezTo>
                  <a:lnTo>
                    <a:pt x="19050" y="9525"/>
                  </a:lnTo>
                  <a:cubicBezTo>
                    <a:pt x="19050" y="4265"/>
                    <a:pt x="14786" y="0"/>
                    <a:pt x="9525" y="0"/>
                  </a:cubicBezTo>
                  <a:cubicBezTo>
                    <a:pt x="4264" y="0"/>
                    <a:pt x="0" y="4265"/>
                    <a:pt x="0" y="9525"/>
                  </a:cubicBezTo>
                  <a:lnTo>
                    <a:pt x="0" y="47625"/>
                  </a:lnTo>
                  <a:cubicBezTo>
                    <a:pt x="0" y="52885"/>
                    <a:pt x="4264" y="57150"/>
                    <a:pt x="9525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2756C7-90C1-4F32-B06B-DDC3F4630E84}"/>
                </a:ext>
              </a:extLst>
            </p:cNvPr>
            <p:cNvSpPr/>
            <p:nvPr/>
          </p:nvSpPr>
          <p:spPr>
            <a:xfrm>
              <a:off x="11159771" y="1878890"/>
              <a:ext cx="19050" cy="114299"/>
            </a:xfrm>
            <a:custGeom>
              <a:avLst/>
              <a:gdLst>
                <a:gd name="connsiteX0" fmla="*/ 9525 w 19050"/>
                <a:gd name="connsiteY0" fmla="*/ 114300 h 114299"/>
                <a:gd name="connsiteX1" fmla="*/ 19050 w 19050"/>
                <a:gd name="connsiteY1" fmla="*/ 104775 h 114299"/>
                <a:gd name="connsiteX2" fmla="*/ 19050 w 19050"/>
                <a:gd name="connsiteY2" fmla="*/ 9525 h 114299"/>
                <a:gd name="connsiteX3" fmla="*/ 9525 w 19050"/>
                <a:gd name="connsiteY3" fmla="*/ 0 h 114299"/>
                <a:gd name="connsiteX4" fmla="*/ 0 w 19050"/>
                <a:gd name="connsiteY4" fmla="*/ 9525 h 114299"/>
                <a:gd name="connsiteX5" fmla="*/ 0 w 19050"/>
                <a:gd name="connsiteY5" fmla="*/ 104775 h 114299"/>
                <a:gd name="connsiteX6" fmla="*/ 9525 w 19050"/>
                <a:gd name="connsiteY6" fmla="*/ 114300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299">
                  <a:moveTo>
                    <a:pt x="9525" y="114300"/>
                  </a:moveTo>
                  <a:cubicBezTo>
                    <a:pt x="14786" y="114300"/>
                    <a:pt x="19050" y="110036"/>
                    <a:pt x="19050" y="10477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04775"/>
                  </a:lnTo>
                  <a:cubicBezTo>
                    <a:pt x="0" y="110036"/>
                    <a:pt x="4264" y="114300"/>
                    <a:pt x="9525" y="114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E954D9-0738-452E-A49D-A11CB1ECBB01}"/>
                </a:ext>
              </a:extLst>
            </p:cNvPr>
            <p:cNvSpPr/>
            <p:nvPr/>
          </p:nvSpPr>
          <p:spPr>
            <a:xfrm>
              <a:off x="11159771" y="1745540"/>
              <a:ext cx="19050" cy="95250"/>
            </a:xfrm>
            <a:custGeom>
              <a:avLst/>
              <a:gdLst>
                <a:gd name="connsiteX0" fmla="*/ 9525 w 19050"/>
                <a:gd name="connsiteY0" fmla="*/ 95250 h 95250"/>
                <a:gd name="connsiteX1" fmla="*/ 19050 w 19050"/>
                <a:gd name="connsiteY1" fmla="*/ 85725 h 95250"/>
                <a:gd name="connsiteX2" fmla="*/ 19050 w 19050"/>
                <a:gd name="connsiteY2" fmla="*/ 9525 h 95250"/>
                <a:gd name="connsiteX3" fmla="*/ 9525 w 19050"/>
                <a:gd name="connsiteY3" fmla="*/ 0 h 95250"/>
                <a:gd name="connsiteX4" fmla="*/ 0 w 19050"/>
                <a:gd name="connsiteY4" fmla="*/ 9525 h 95250"/>
                <a:gd name="connsiteX5" fmla="*/ 0 w 19050"/>
                <a:gd name="connsiteY5" fmla="*/ 85725 h 95250"/>
                <a:gd name="connsiteX6" fmla="*/ 9525 w 19050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95250">
                  <a:moveTo>
                    <a:pt x="9525" y="95250"/>
                  </a:moveTo>
                  <a:cubicBezTo>
                    <a:pt x="14786" y="95250"/>
                    <a:pt x="19050" y="90986"/>
                    <a:pt x="19050" y="8572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85725"/>
                  </a:lnTo>
                  <a:cubicBezTo>
                    <a:pt x="0" y="90986"/>
                    <a:pt x="4264" y="95250"/>
                    <a:pt x="9525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C2AE56-13DE-475F-ADED-9D05580D6188}"/>
                </a:ext>
              </a:extLst>
            </p:cNvPr>
            <p:cNvSpPr/>
            <p:nvPr/>
          </p:nvSpPr>
          <p:spPr>
            <a:xfrm>
              <a:off x="11292864" y="1721307"/>
              <a:ext cx="31209" cy="74904"/>
            </a:xfrm>
            <a:custGeom>
              <a:avLst/>
              <a:gdLst>
                <a:gd name="connsiteX0" fmla="*/ 7503 w 31209"/>
                <a:gd name="connsiteY0" fmla="*/ 74683 h 74904"/>
                <a:gd name="connsiteX1" fmla="*/ 18840 w 31209"/>
                <a:gd name="connsiteY1" fmla="*/ 67410 h 74904"/>
                <a:gd name="connsiteX2" fmla="*/ 18842 w 31209"/>
                <a:gd name="connsiteY2" fmla="*/ 67402 h 74904"/>
                <a:gd name="connsiteX3" fmla="*/ 30990 w 31209"/>
                <a:gd name="connsiteY3" fmla="*/ 11556 h 74904"/>
                <a:gd name="connsiteX4" fmla="*/ 23705 w 31209"/>
                <a:gd name="connsiteY4" fmla="*/ 220 h 74904"/>
                <a:gd name="connsiteX5" fmla="*/ 12368 w 31209"/>
                <a:gd name="connsiteY5" fmla="*/ 7505 h 74904"/>
                <a:gd name="connsiteX6" fmla="*/ 220 w 31209"/>
                <a:gd name="connsiteY6" fmla="*/ 63351 h 74904"/>
                <a:gd name="connsiteX7" fmla="*/ 7503 w 31209"/>
                <a:gd name="connsiteY7" fmla="*/ 7468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9" h="74904">
                  <a:moveTo>
                    <a:pt x="7503" y="74683"/>
                  </a:moveTo>
                  <a:cubicBezTo>
                    <a:pt x="12642" y="75805"/>
                    <a:pt x="17718" y="72549"/>
                    <a:pt x="18840" y="67410"/>
                  </a:cubicBezTo>
                  <a:cubicBezTo>
                    <a:pt x="18841" y="67407"/>
                    <a:pt x="18841" y="67405"/>
                    <a:pt x="18842" y="67402"/>
                  </a:cubicBezTo>
                  <a:lnTo>
                    <a:pt x="30990" y="11556"/>
                  </a:lnTo>
                  <a:cubicBezTo>
                    <a:pt x="32108" y="6414"/>
                    <a:pt x="28847" y="1338"/>
                    <a:pt x="23705" y="220"/>
                  </a:cubicBezTo>
                  <a:cubicBezTo>
                    <a:pt x="18562" y="-899"/>
                    <a:pt x="13486" y="2363"/>
                    <a:pt x="12368" y="7505"/>
                  </a:cubicBezTo>
                  <a:lnTo>
                    <a:pt x="220" y="63351"/>
                  </a:lnTo>
                  <a:cubicBezTo>
                    <a:pt x="-899" y="68492"/>
                    <a:pt x="2362" y="73565"/>
                    <a:pt x="7503" y="746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E508BF-4DEA-45EB-9895-D42719DB0AA4}"/>
                </a:ext>
              </a:extLst>
            </p:cNvPr>
            <p:cNvSpPr/>
            <p:nvPr/>
          </p:nvSpPr>
          <p:spPr>
            <a:xfrm>
              <a:off x="11264541" y="1832998"/>
              <a:ext cx="35245" cy="93521"/>
            </a:xfrm>
            <a:custGeom>
              <a:avLst/>
              <a:gdLst>
                <a:gd name="connsiteX0" fmla="*/ 7512 w 35245"/>
                <a:gd name="connsiteY0" fmla="*/ 93300 h 93521"/>
                <a:gd name="connsiteX1" fmla="*/ 18836 w 35245"/>
                <a:gd name="connsiteY1" fmla="*/ 86036 h 93521"/>
                <a:gd name="connsiteX2" fmla="*/ 18841 w 35245"/>
                <a:gd name="connsiteY2" fmla="*/ 86015 h 93521"/>
                <a:gd name="connsiteX3" fmla="*/ 35026 w 35245"/>
                <a:gd name="connsiteY3" fmla="*/ 11554 h 93521"/>
                <a:gd name="connsiteX4" fmla="*/ 27739 w 35245"/>
                <a:gd name="connsiteY4" fmla="*/ 219 h 93521"/>
                <a:gd name="connsiteX5" fmla="*/ 16404 w 35245"/>
                <a:gd name="connsiteY5" fmla="*/ 7508 h 93521"/>
                <a:gd name="connsiteX6" fmla="*/ 219 w 35245"/>
                <a:gd name="connsiteY6" fmla="*/ 81968 h 93521"/>
                <a:gd name="connsiteX7" fmla="*/ 7505 w 35245"/>
                <a:gd name="connsiteY7" fmla="*/ 93298 h 93521"/>
                <a:gd name="connsiteX8" fmla="*/ 7512 w 35245"/>
                <a:gd name="connsiteY8" fmla="*/ 93300 h 9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5" h="93521">
                  <a:moveTo>
                    <a:pt x="7512" y="93300"/>
                  </a:moveTo>
                  <a:cubicBezTo>
                    <a:pt x="12645" y="94421"/>
                    <a:pt x="17715" y="91169"/>
                    <a:pt x="18836" y="86036"/>
                  </a:cubicBezTo>
                  <a:cubicBezTo>
                    <a:pt x="18838" y="86029"/>
                    <a:pt x="18839" y="86021"/>
                    <a:pt x="18841" y="86015"/>
                  </a:cubicBezTo>
                  <a:lnTo>
                    <a:pt x="35026" y="11554"/>
                  </a:lnTo>
                  <a:cubicBezTo>
                    <a:pt x="36144" y="6411"/>
                    <a:pt x="32880" y="1337"/>
                    <a:pt x="27739" y="219"/>
                  </a:cubicBezTo>
                  <a:cubicBezTo>
                    <a:pt x="22596" y="-898"/>
                    <a:pt x="17521" y="2365"/>
                    <a:pt x="16404" y="7508"/>
                  </a:cubicBezTo>
                  <a:lnTo>
                    <a:pt x="219" y="81968"/>
                  </a:lnTo>
                  <a:cubicBezTo>
                    <a:pt x="-898" y="87109"/>
                    <a:pt x="2364" y="92182"/>
                    <a:pt x="7505" y="93298"/>
                  </a:cubicBezTo>
                  <a:cubicBezTo>
                    <a:pt x="7507" y="93299"/>
                    <a:pt x="7510" y="93299"/>
                    <a:pt x="7512" y="93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1F4E13-64ED-42B8-8320-D9A7CC8D770D}"/>
                </a:ext>
              </a:extLst>
            </p:cNvPr>
            <p:cNvSpPr/>
            <p:nvPr/>
          </p:nvSpPr>
          <p:spPr>
            <a:xfrm>
              <a:off x="11359790" y="1794367"/>
              <a:ext cx="84020" cy="113097"/>
            </a:xfrm>
            <a:custGeom>
              <a:avLst/>
              <a:gdLst>
                <a:gd name="connsiteX0" fmla="*/ 9521 w 84020"/>
                <a:gd name="connsiteY0" fmla="*/ 113097 h 113097"/>
                <a:gd name="connsiteX1" fmla="*/ 17372 w 84020"/>
                <a:gd name="connsiteY1" fmla="*/ 108986 h 113097"/>
                <a:gd name="connsiteX2" fmla="*/ 82332 w 84020"/>
                <a:gd name="connsiteY2" fmla="*/ 14943 h 113097"/>
                <a:gd name="connsiteX3" fmla="*/ 79904 w 84020"/>
                <a:gd name="connsiteY3" fmla="*/ 1688 h 113097"/>
                <a:gd name="connsiteX4" fmla="*/ 66649 w 84020"/>
                <a:gd name="connsiteY4" fmla="*/ 4116 h 113097"/>
                <a:gd name="connsiteX5" fmla="*/ 1689 w 84020"/>
                <a:gd name="connsiteY5" fmla="*/ 98159 h 113097"/>
                <a:gd name="connsiteX6" fmla="*/ 4113 w 84020"/>
                <a:gd name="connsiteY6" fmla="*/ 111410 h 113097"/>
                <a:gd name="connsiteX7" fmla="*/ 9520 w 84020"/>
                <a:gd name="connsiteY7" fmla="*/ 113097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0" h="113097">
                  <a:moveTo>
                    <a:pt x="9521" y="113097"/>
                  </a:moveTo>
                  <a:cubicBezTo>
                    <a:pt x="12655" y="113102"/>
                    <a:pt x="15590" y="111565"/>
                    <a:pt x="17372" y="108986"/>
                  </a:cubicBezTo>
                  <a:lnTo>
                    <a:pt x="82332" y="14943"/>
                  </a:lnTo>
                  <a:cubicBezTo>
                    <a:pt x="85322" y="10612"/>
                    <a:pt x="84235" y="4678"/>
                    <a:pt x="79904" y="1688"/>
                  </a:cubicBezTo>
                  <a:cubicBezTo>
                    <a:pt x="75573" y="-1302"/>
                    <a:pt x="69639" y="-215"/>
                    <a:pt x="66649" y="4116"/>
                  </a:cubicBezTo>
                  <a:lnTo>
                    <a:pt x="1689" y="98159"/>
                  </a:lnTo>
                  <a:cubicBezTo>
                    <a:pt x="-1301" y="102487"/>
                    <a:pt x="-215" y="108421"/>
                    <a:pt x="4113" y="111410"/>
                  </a:cubicBezTo>
                  <a:cubicBezTo>
                    <a:pt x="5702" y="112508"/>
                    <a:pt x="7588" y="113096"/>
                    <a:pt x="9520" y="113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6626AE-6405-4679-8CF1-A956E1B142C4}"/>
                </a:ext>
              </a:extLst>
            </p:cNvPr>
            <p:cNvSpPr/>
            <p:nvPr/>
          </p:nvSpPr>
          <p:spPr>
            <a:xfrm>
              <a:off x="11034759" y="1814382"/>
              <a:ext cx="39291" cy="112136"/>
            </a:xfrm>
            <a:custGeom>
              <a:avLst/>
              <a:gdLst>
                <a:gd name="connsiteX0" fmla="*/ 219 w 39291"/>
                <a:gd name="connsiteY0" fmla="*/ 11554 h 112136"/>
                <a:gd name="connsiteX1" fmla="*/ 20451 w 39291"/>
                <a:gd name="connsiteY1" fmla="*/ 104629 h 112136"/>
                <a:gd name="connsiteX2" fmla="*/ 31785 w 39291"/>
                <a:gd name="connsiteY2" fmla="*/ 111917 h 112136"/>
                <a:gd name="connsiteX3" fmla="*/ 39073 w 39291"/>
                <a:gd name="connsiteY3" fmla="*/ 100583 h 112136"/>
                <a:gd name="connsiteX4" fmla="*/ 18842 w 39291"/>
                <a:gd name="connsiteY4" fmla="*/ 7508 h 112136"/>
                <a:gd name="connsiteX5" fmla="*/ 7508 w 39291"/>
                <a:gd name="connsiteY5" fmla="*/ 219 h 112136"/>
                <a:gd name="connsiteX6" fmla="*/ 219 w 39291"/>
                <a:gd name="connsiteY6" fmla="*/ 11554 h 1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1" h="112136">
                  <a:moveTo>
                    <a:pt x="219" y="11554"/>
                  </a:moveTo>
                  <a:lnTo>
                    <a:pt x="20451" y="104629"/>
                  </a:lnTo>
                  <a:cubicBezTo>
                    <a:pt x="21569" y="109772"/>
                    <a:pt x="26643" y="113034"/>
                    <a:pt x="31785" y="111917"/>
                  </a:cubicBezTo>
                  <a:cubicBezTo>
                    <a:pt x="36928" y="110800"/>
                    <a:pt x="40190" y="105726"/>
                    <a:pt x="39073" y="100583"/>
                  </a:cubicBezTo>
                  <a:lnTo>
                    <a:pt x="18842" y="7508"/>
                  </a:lnTo>
                  <a:cubicBezTo>
                    <a:pt x="17724" y="2365"/>
                    <a:pt x="12649" y="-898"/>
                    <a:pt x="7508" y="219"/>
                  </a:cubicBezTo>
                  <a:cubicBezTo>
                    <a:pt x="2365" y="1337"/>
                    <a:pt x="-898" y="6411"/>
                    <a:pt x="219" y="115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D72728-AD99-4E74-A1C5-EF2F3774CB57}"/>
                </a:ext>
              </a:extLst>
            </p:cNvPr>
            <p:cNvSpPr/>
            <p:nvPr/>
          </p:nvSpPr>
          <p:spPr>
            <a:xfrm>
              <a:off x="11014517" y="1721307"/>
              <a:ext cx="27163" cy="56291"/>
            </a:xfrm>
            <a:custGeom>
              <a:avLst/>
              <a:gdLst>
                <a:gd name="connsiteX0" fmla="*/ 8322 w 27163"/>
                <a:gd name="connsiteY0" fmla="*/ 48787 h 56291"/>
                <a:gd name="connsiteX1" fmla="*/ 19658 w 27163"/>
                <a:gd name="connsiteY1" fmla="*/ 56072 h 56291"/>
                <a:gd name="connsiteX2" fmla="*/ 26944 w 27163"/>
                <a:gd name="connsiteY2" fmla="*/ 44736 h 56291"/>
                <a:gd name="connsiteX3" fmla="*/ 18842 w 27163"/>
                <a:gd name="connsiteY3" fmla="*/ 7505 h 56291"/>
                <a:gd name="connsiteX4" fmla="*/ 7505 w 27163"/>
                <a:gd name="connsiteY4" fmla="*/ 220 h 56291"/>
                <a:gd name="connsiteX5" fmla="*/ 220 w 27163"/>
                <a:gd name="connsiteY5" fmla="*/ 11556 h 5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" h="56291">
                  <a:moveTo>
                    <a:pt x="8322" y="48787"/>
                  </a:moveTo>
                  <a:cubicBezTo>
                    <a:pt x="9440" y="53929"/>
                    <a:pt x="14516" y="57191"/>
                    <a:pt x="19658" y="56072"/>
                  </a:cubicBezTo>
                  <a:cubicBezTo>
                    <a:pt x="24801" y="54954"/>
                    <a:pt x="28062" y="49878"/>
                    <a:pt x="26944" y="44736"/>
                  </a:cubicBezTo>
                  <a:lnTo>
                    <a:pt x="18842" y="7505"/>
                  </a:lnTo>
                  <a:cubicBezTo>
                    <a:pt x="17724" y="2363"/>
                    <a:pt x="12648" y="-899"/>
                    <a:pt x="7505" y="220"/>
                  </a:cubicBezTo>
                  <a:cubicBezTo>
                    <a:pt x="2363" y="1338"/>
                    <a:pt x="-899" y="6414"/>
                    <a:pt x="220" y="115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C65611-9695-4E22-93B9-AF3753C70009}"/>
                </a:ext>
              </a:extLst>
            </p:cNvPr>
            <p:cNvSpPr/>
            <p:nvPr/>
          </p:nvSpPr>
          <p:spPr>
            <a:xfrm>
              <a:off x="10894781" y="1794369"/>
              <a:ext cx="84014" cy="113099"/>
            </a:xfrm>
            <a:custGeom>
              <a:avLst/>
              <a:gdLst>
                <a:gd name="connsiteX0" fmla="*/ 4112 w 84014"/>
                <a:gd name="connsiteY0" fmla="*/ 1691 h 113099"/>
                <a:gd name="connsiteX1" fmla="*/ 1684 w 84014"/>
                <a:gd name="connsiteY1" fmla="*/ 14941 h 113099"/>
                <a:gd name="connsiteX2" fmla="*/ 66645 w 84014"/>
                <a:gd name="connsiteY2" fmla="*/ 108984 h 113099"/>
                <a:gd name="connsiteX3" fmla="*/ 79899 w 84014"/>
                <a:gd name="connsiteY3" fmla="*/ 111412 h 113099"/>
                <a:gd name="connsiteX4" fmla="*/ 82327 w 84014"/>
                <a:gd name="connsiteY4" fmla="*/ 98157 h 113099"/>
                <a:gd name="connsiteX5" fmla="*/ 17366 w 84014"/>
                <a:gd name="connsiteY5" fmla="*/ 4114 h 113099"/>
                <a:gd name="connsiteX6" fmla="*/ 4116 w 84014"/>
                <a:gd name="connsiteY6" fmla="*/ 1688 h 113099"/>
                <a:gd name="connsiteX7" fmla="*/ 4112 w 84014"/>
                <a:gd name="connsiteY7" fmla="*/ 1691 h 1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4" h="113099">
                  <a:moveTo>
                    <a:pt x="4112" y="1691"/>
                  </a:moveTo>
                  <a:cubicBezTo>
                    <a:pt x="-213" y="4682"/>
                    <a:pt x="-1300" y="10611"/>
                    <a:pt x="1684" y="14941"/>
                  </a:cubicBezTo>
                  <a:lnTo>
                    <a:pt x="66645" y="108984"/>
                  </a:lnTo>
                  <a:cubicBezTo>
                    <a:pt x="69635" y="113314"/>
                    <a:pt x="75569" y="114401"/>
                    <a:pt x="79899" y="111412"/>
                  </a:cubicBezTo>
                  <a:cubicBezTo>
                    <a:pt x="84230" y="108422"/>
                    <a:pt x="85316" y="102487"/>
                    <a:pt x="82327" y="98157"/>
                  </a:cubicBezTo>
                  <a:lnTo>
                    <a:pt x="17366" y="4114"/>
                  </a:lnTo>
                  <a:cubicBezTo>
                    <a:pt x="14377" y="-215"/>
                    <a:pt x="8445" y="-1301"/>
                    <a:pt x="4116" y="1688"/>
                  </a:cubicBezTo>
                  <a:cubicBezTo>
                    <a:pt x="4115" y="1689"/>
                    <a:pt x="4113" y="1690"/>
                    <a:pt x="4112" y="16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98E01-DE48-49F4-8684-A4A7DDA655B8}"/>
              </a:ext>
            </a:extLst>
          </p:cNvPr>
          <p:cNvGrpSpPr/>
          <p:nvPr/>
        </p:nvGrpSpPr>
        <p:grpSpPr>
          <a:xfrm>
            <a:off x="10849910" y="5993451"/>
            <a:ext cx="804960" cy="481738"/>
            <a:chOff x="2304789" y="1467633"/>
            <a:chExt cx="5536504" cy="3419599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59F94B5-B325-426D-8D82-A304173FF082}"/>
                </a:ext>
              </a:extLst>
            </p:cNvPr>
            <p:cNvSpPr/>
            <p:nvPr/>
          </p:nvSpPr>
          <p:spPr>
            <a:xfrm>
              <a:off x="2304789" y="1503123"/>
              <a:ext cx="958993" cy="826718"/>
            </a:xfrm>
            <a:prstGeom prst="triangle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B92CF-9A9A-47B2-95E8-9A86150DFE1C}"/>
                </a:ext>
              </a:extLst>
            </p:cNvPr>
            <p:cNvSpPr/>
            <p:nvPr/>
          </p:nvSpPr>
          <p:spPr>
            <a:xfrm>
              <a:off x="2304789" y="2329841"/>
              <a:ext cx="958993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D62FDFE-DA92-4552-B465-8FB25F47B314}"/>
                </a:ext>
              </a:extLst>
            </p:cNvPr>
            <p:cNvSpPr/>
            <p:nvPr/>
          </p:nvSpPr>
          <p:spPr>
            <a:xfrm>
              <a:off x="2784285" y="1467633"/>
              <a:ext cx="5057008" cy="862208"/>
            </a:xfrm>
            <a:custGeom>
              <a:avLst/>
              <a:gdLst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0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475989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12526 h 862208"/>
                <a:gd name="connsiteX1" fmla="*/ 4480811 w 5057008"/>
                <a:gd name="connsiteY1" fmla="*/ 0 h 862208"/>
                <a:gd name="connsiteX2" fmla="*/ 5057008 w 5057008"/>
                <a:gd name="connsiteY2" fmla="*/ 862208 h 862208"/>
                <a:gd name="connsiteX3" fmla="*/ 475989 w 5057008"/>
                <a:gd name="connsiteY3" fmla="*/ 862208 h 862208"/>
                <a:gd name="connsiteX4" fmla="*/ 0 w 5057008"/>
                <a:gd name="connsiteY4" fmla="*/ 12526 h 86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7008" h="862208">
                  <a:moveTo>
                    <a:pt x="0" y="12526"/>
                  </a:moveTo>
                  <a:lnTo>
                    <a:pt x="4480811" y="0"/>
                  </a:lnTo>
                  <a:lnTo>
                    <a:pt x="5057008" y="862208"/>
                  </a:lnTo>
                  <a:lnTo>
                    <a:pt x="475989" y="862208"/>
                  </a:lnTo>
                  <a:lnTo>
                    <a:pt x="0" y="12526"/>
                  </a:lnTo>
                  <a:close/>
                </a:path>
              </a:pathLst>
            </a:cu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4135C8-7DDD-4515-A328-77E4F5572AC7}"/>
                </a:ext>
              </a:extLst>
            </p:cNvPr>
            <p:cNvSpPr/>
            <p:nvPr/>
          </p:nvSpPr>
          <p:spPr>
            <a:xfrm>
              <a:off x="3285411" y="2329841"/>
              <a:ext cx="4555882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F93E9-3A01-4D44-8B2E-1052D2EDCEC5}"/>
                </a:ext>
              </a:extLst>
            </p:cNvPr>
            <p:cNvCxnSpPr>
              <a:cxnSpLocks/>
              <a:stCxn id="32" idx="3"/>
              <a:endCxn id="34" idx="3"/>
            </p:cNvCxnSpPr>
            <p:nvPr/>
          </p:nvCxnSpPr>
          <p:spPr>
            <a:xfrm>
              <a:off x="3263782" y="3607496"/>
              <a:ext cx="4577511" cy="0"/>
            </a:xfrm>
            <a:prstGeom prst="line">
              <a:avLst/>
            </a:prstGeom>
            <a:ln w="19050">
              <a:solidFill>
                <a:srgbClr val="36AF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E6229F-D9CB-4B2C-BDF3-AA6B6F2C8685}"/>
                </a:ext>
              </a:extLst>
            </p:cNvPr>
            <p:cNvSpPr/>
            <p:nvPr/>
          </p:nvSpPr>
          <p:spPr>
            <a:xfrm>
              <a:off x="5160723" y="2329841"/>
              <a:ext cx="935277" cy="2555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C0FCA-8183-46F9-B056-ED386813E411}"/>
                </a:ext>
              </a:extLst>
            </p:cNvPr>
            <p:cNvSpPr/>
            <p:nvPr/>
          </p:nvSpPr>
          <p:spPr>
            <a:xfrm>
              <a:off x="4597052" y="2843408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C01DA1-11D9-441F-9548-FB4A4E2367B2}"/>
                </a:ext>
              </a:extLst>
            </p:cNvPr>
            <p:cNvSpPr/>
            <p:nvPr/>
          </p:nvSpPr>
          <p:spPr>
            <a:xfrm>
              <a:off x="3439146" y="284340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9B6036-7802-4008-8181-156F0F3B83F3}"/>
                </a:ext>
              </a:extLst>
            </p:cNvPr>
            <p:cNvSpPr/>
            <p:nvPr/>
          </p:nvSpPr>
          <p:spPr>
            <a:xfrm>
              <a:off x="4022274" y="284131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EFA852-B42B-4BC7-91E3-293EAF5202EF}"/>
                </a:ext>
              </a:extLst>
            </p:cNvPr>
            <p:cNvSpPr/>
            <p:nvPr/>
          </p:nvSpPr>
          <p:spPr>
            <a:xfrm>
              <a:off x="4597052" y="4123152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B3FE05-F081-4605-B8EA-52D494DE960C}"/>
                </a:ext>
              </a:extLst>
            </p:cNvPr>
            <p:cNvSpPr/>
            <p:nvPr/>
          </p:nvSpPr>
          <p:spPr>
            <a:xfrm>
              <a:off x="3439146" y="4123144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CB0C12-CC53-47A4-BFBF-721811ACBE90}"/>
                </a:ext>
              </a:extLst>
            </p:cNvPr>
            <p:cNvSpPr/>
            <p:nvPr/>
          </p:nvSpPr>
          <p:spPr>
            <a:xfrm>
              <a:off x="4022274" y="4121055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69C410-B656-4FEC-B085-A83B23224B87}"/>
                </a:ext>
              </a:extLst>
            </p:cNvPr>
            <p:cNvSpPr/>
            <p:nvPr/>
          </p:nvSpPr>
          <p:spPr>
            <a:xfrm>
              <a:off x="6225436" y="2829840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45A06B-F6BA-4289-9B98-865AA383F38F}"/>
                </a:ext>
              </a:extLst>
            </p:cNvPr>
            <p:cNvSpPr/>
            <p:nvPr/>
          </p:nvSpPr>
          <p:spPr>
            <a:xfrm>
              <a:off x="6690318" y="2841327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3D0408-F2F3-4377-9ECA-5D72A219FEFA}"/>
                </a:ext>
              </a:extLst>
            </p:cNvPr>
            <p:cNvSpPr/>
            <p:nvPr/>
          </p:nvSpPr>
          <p:spPr>
            <a:xfrm>
              <a:off x="7273446" y="2839238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A9376-1FCD-4D8D-9816-0B1379EE8985}"/>
                </a:ext>
              </a:extLst>
            </p:cNvPr>
            <p:cNvSpPr/>
            <p:nvPr/>
          </p:nvSpPr>
          <p:spPr>
            <a:xfrm>
              <a:off x="6225436" y="4095993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3EC8F-4996-46DB-85C0-61B457552561}"/>
                </a:ext>
              </a:extLst>
            </p:cNvPr>
            <p:cNvSpPr/>
            <p:nvPr/>
          </p:nvSpPr>
          <p:spPr>
            <a:xfrm>
              <a:off x="6690318" y="410748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4DB49-286B-451B-B4A9-6304FBDE5ADE}"/>
                </a:ext>
              </a:extLst>
            </p:cNvPr>
            <p:cNvSpPr/>
            <p:nvPr/>
          </p:nvSpPr>
          <p:spPr>
            <a:xfrm>
              <a:off x="7273446" y="410539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Freeform 304">
            <a:extLst>
              <a:ext uri="{FF2B5EF4-FFF2-40B4-BE49-F238E27FC236}">
                <a16:creationId xmlns:a16="http://schemas.microsoft.com/office/drawing/2014/main" id="{F2E3A394-4DEA-4501-B3D5-B022A41DF64A}"/>
              </a:ext>
            </a:extLst>
          </p:cNvPr>
          <p:cNvSpPr/>
          <p:nvPr/>
        </p:nvSpPr>
        <p:spPr>
          <a:xfrm>
            <a:off x="11012646" y="3972363"/>
            <a:ext cx="594298" cy="63978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FB8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55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646" y="1200634"/>
            <a:ext cx="6096000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C</a:t>
            </a: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huyển giao nhiệm vụ học tập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S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S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ự </a:t>
            </a:r>
            <a:r>
              <a:rPr lang="en-SG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S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S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S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SG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S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S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S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S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29868"/>
              </p:ext>
            </p:extLst>
          </p:nvPr>
        </p:nvGraphicFramePr>
        <p:xfrm>
          <a:off x="539645" y="2517458"/>
          <a:ext cx="10918063" cy="4213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122">
                  <a:extLst>
                    <a:ext uri="{9D8B030D-6E8A-4147-A177-3AD203B41FA5}">
                      <a16:colId xmlns:a16="http://schemas.microsoft.com/office/drawing/2014/main" val="810844585"/>
                    </a:ext>
                  </a:extLst>
                </a:gridCol>
                <a:gridCol w="4540196">
                  <a:extLst>
                    <a:ext uri="{9D8B030D-6E8A-4147-A177-3AD203B41FA5}">
                      <a16:colId xmlns:a16="http://schemas.microsoft.com/office/drawing/2014/main" val="1129952573"/>
                    </a:ext>
                  </a:extLst>
                </a:gridCol>
                <a:gridCol w="1681071">
                  <a:extLst>
                    <a:ext uri="{9D8B030D-6E8A-4147-A177-3AD203B41FA5}">
                      <a16:colId xmlns:a16="http://schemas.microsoft.com/office/drawing/2014/main" val="1162513041"/>
                    </a:ext>
                  </a:extLst>
                </a:gridCol>
                <a:gridCol w="1513795">
                  <a:extLst>
                    <a:ext uri="{9D8B030D-6E8A-4147-A177-3AD203B41FA5}">
                      <a16:colId xmlns:a16="http://schemas.microsoft.com/office/drawing/2014/main" val="1044610787"/>
                    </a:ext>
                  </a:extLst>
                </a:gridCol>
                <a:gridCol w="2010879">
                  <a:extLst>
                    <a:ext uri="{9D8B030D-6E8A-4147-A177-3AD203B41FA5}">
                      <a16:colId xmlns:a16="http://schemas.microsoft.com/office/drawing/2014/main" val="3783413920"/>
                    </a:ext>
                  </a:extLst>
                </a:gridCol>
              </a:tblGrid>
              <a:tr h="431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đánh giá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 tích cực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 cực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 cố gắng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339328"/>
                  </a:ext>
                </a:extLst>
              </a:tr>
              <a:tr h="862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709662"/>
                  </a:ext>
                </a:extLst>
              </a:tr>
              <a:tr h="761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gìn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770466"/>
                  </a:ext>
                </a:extLst>
              </a:tr>
              <a:tr h="431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nạt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250383"/>
                  </a:ext>
                </a:extLst>
              </a:tr>
              <a:tr h="862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nạt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9420647"/>
                  </a:ext>
                </a:extLst>
              </a:tr>
              <a:tr h="862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0868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068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701" y="1495874"/>
            <a:ext cx="10068394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hiện nhiệm vụ học tập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S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iếp nhận nhiệm vụ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S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quan sát và h</a:t>
            </a:r>
            <a:r>
              <a:rPr lang="en-S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trợ HS khi cần.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 cáo kết quả hoạt động và thảo luận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S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S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S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S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 giá kết quả, thực hiện nhiệm vụ học tập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S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S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S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S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S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xác định mức độ phù hợp với mồi nội dung đánh giá thì cho đi</a:t>
            </a:r>
            <a:r>
              <a:rPr lang="en-S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vào từng mức độ trong bảng. GV hỏi HS và ghi đi</a:t>
            </a:r>
            <a:r>
              <a:rPr lang="en-S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vào bảng: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47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0" y="-31655"/>
            <a:ext cx="12192000" cy="1224351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/>
                <a:ea typeface="Calibri" panose="020F0502020204030204" pitchFamily="34" charset="0"/>
                <a:cs typeface="+mn-cs"/>
              </a:rPr>
              <a:t>d) Tổ chức thực 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41488"/>
              </p:ext>
            </p:extLst>
          </p:nvPr>
        </p:nvGraphicFramePr>
        <p:xfrm>
          <a:off x="252517" y="1593377"/>
          <a:ext cx="10615352" cy="4702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380">
                  <a:extLst>
                    <a:ext uri="{9D8B030D-6E8A-4147-A177-3AD203B41FA5}">
                      <a16:colId xmlns:a16="http://schemas.microsoft.com/office/drawing/2014/main" val="88579806"/>
                    </a:ext>
                  </a:extLst>
                </a:gridCol>
                <a:gridCol w="4363846">
                  <a:extLst>
                    <a:ext uri="{9D8B030D-6E8A-4147-A177-3AD203B41FA5}">
                      <a16:colId xmlns:a16="http://schemas.microsoft.com/office/drawing/2014/main" val="2821494756"/>
                    </a:ext>
                  </a:extLst>
                </a:gridCol>
                <a:gridCol w="1473146">
                  <a:extLst>
                    <a:ext uri="{9D8B030D-6E8A-4147-A177-3AD203B41FA5}">
                      <a16:colId xmlns:a16="http://schemas.microsoft.com/office/drawing/2014/main" val="3638444852"/>
                    </a:ext>
                  </a:extLst>
                </a:gridCol>
                <a:gridCol w="1027215">
                  <a:extLst>
                    <a:ext uri="{9D8B030D-6E8A-4147-A177-3AD203B41FA5}">
                      <a16:colId xmlns:a16="http://schemas.microsoft.com/office/drawing/2014/main" val="17249244"/>
                    </a:ext>
                  </a:extLst>
                </a:gridCol>
                <a:gridCol w="1200028">
                  <a:extLst>
                    <a:ext uri="{9D8B030D-6E8A-4147-A177-3AD203B41FA5}">
                      <a16:colId xmlns:a16="http://schemas.microsoft.com/office/drawing/2014/main" val="1255460430"/>
                    </a:ext>
                  </a:extLst>
                </a:gridCol>
                <a:gridCol w="1528737">
                  <a:extLst>
                    <a:ext uri="{9D8B030D-6E8A-4147-A177-3AD203B41FA5}">
                      <a16:colId xmlns:a16="http://schemas.microsoft.com/office/drawing/2014/main" val="3619920887"/>
                    </a:ext>
                  </a:extLst>
                </a:gridCol>
              </a:tblGrid>
              <a:tr h="680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đánh giá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S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S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S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S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S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gắng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Tống điểm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781248741"/>
                  </a:ext>
                </a:extLst>
              </a:tr>
              <a:tr h="1024608"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349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S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602212576"/>
                  </a:ext>
                </a:extLst>
              </a:tr>
              <a:tr h="680523"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349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 dựng tình bạn và giữ gìn tình bạn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469154575"/>
                  </a:ext>
                </a:extLst>
              </a:tr>
              <a:tr h="766544"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349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được dấu hiệu bắt nạt học đường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393692386"/>
                  </a:ext>
                </a:extLst>
              </a:tr>
              <a:tr h="766544"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349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 luyện được kĩ năng phòng, tránh bắt nạt học đường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840132702"/>
                  </a:ext>
                </a:extLst>
              </a:tr>
              <a:tr h="783749"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R="349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 cực tham gia vào các hoạt động của Đoàn, Đội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17670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417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9B591B-E63E-431E-8A3C-AB9F06A843C0}"/>
              </a:ext>
            </a:extLst>
          </p:cNvPr>
          <p:cNvSpPr/>
          <p:nvPr/>
        </p:nvSpPr>
        <p:spPr>
          <a:xfrm>
            <a:off x="2701636" y="346364"/>
            <a:ext cx="4378037" cy="846332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 304">
            <a:extLst>
              <a:ext uri="{FF2B5EF4-FFF2-40B4-BE49-F238E27FC236}">
                <a16:creationId xmlns:a16="http://schemas.microsoft.com/office/drawing/2014/main" id="{C2068A21-3646-422B-A471-5520B56C93A2}"/>
              </a:ext>
            </a:extLst>
          </p:cNvPr>
          <p:cNvSpPr/>
          <p:nvPr/>
        </p:nvSpPr>
        <p:spPr>
          <a:xfrm>
            <a:off x="5651288" y="184479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Freeform 299">
            <a:extLst>
              <a:ext uri="{FF2B5EF4-FFF2-40B4-BE49-F238E27FC236}">
                <a16:creationId xmlns:a16="http://schemas.microsoft.com/office/drawing/2014/main" id="{F883F417-A314-4966-83E8-9DA977F5660D}"/>
              </a:ext>
            </a:extLst>
          </p:cNvPr>
          <p:cNvSpPr/>
          <p:nvPr/>
        </p:nvSpPr>
        <p:spPr>
          <a:xfrm>
            <a:off x="5599242" y="3079827"/>
            <a:ext cx="365760" cy="36576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Freeform 327">
            <a:extLst>
              <a:ext uri="{FF2B5EF4-FFF2-40B4-BE49-F238E27FC236}">
                <a16:creationId xmlns:a16="http://schemas.microsoft.com/office/drawing/2014/main" id="{99DEA8B3-1393-4254-84EC-8771ABBC53BD}"/>
              </a:ext>
            </a:extLst>
          </p:cNvPr>
          <p:cNvSpPr/>
          <p:nvPr/>
        </p:nvSpPr>
        <p:spPr>
          <a:xfrm>
            <a:off x="5570545" y="4368959"/>
            <a:ext cx="502920" cy="365760"/>
          </a:xfrm>
          <a:custGeom>
            <a:avLst/>
            <a:gdLst>
              <a:gd name="connsiteX0" fmla="*/ 247905 w 540882"/>
              <a:gd name="connsiteY0" fmla="*/ 324530 h 360589"/>
              <a:gd name="connsiteX1" fmla="*/ 243397 w 540882"/>
              <a:gd name="connsiteY1" fmla="*/ 329038 h 360589"/>
              <a:gd name="connsiteX2" fmla="*/ 247905 w 540882"/>
              <a:gd name="connsiteY2" fmla="*/ 333545 h 360589"/>
              <a:gd name="connsiteX3" fmla="*/ 292978 w 540882"/>
              <a:gd name="connsiteY3" fmla="*/ 333545 h 360589"/>
              <a:gd name="connsiteX4" fmla="*/ 297486 w 540882"/>
              <a:gd name="connsiteY4" fmla="*/ 329038 h 360589"/>
              <a:gd name="connsiteX5" fmla="*/ 292978 w 540882"/>
              <a:gd name="connsiteY5" fmla="*/ 324530 h 360589"/>
              <a:gd name="connsiteX6" fmla="*/ 0 w 540882"/>
              <a:gd name="connsiteY6" fmla="*/ 306501 h 360589"/>
              <a:gd name="connsiteX7" fmla="*/ 45074 w 540882"/>
              <a:gd name="connsiteY7" fmla="*/ 306501 h 360589"/>
              <a:gd name="connsiteX8" fmla="*/ 495808 w 540882"/>
              <a:gd name="connsiteY8" fmla="*/ 306501 h 360589"/>
              <a:gd name="connsiteX9" fmla="*/ 540882 w 540882"/>
              <a:gd name="connsiteY9" fmla="*/ 306501 h 360589"/>
              <a:gd name="connsiteX10" fmla="*/ 540882 w 540882"/>
              <a:gd name="connsiteY10" fmla="*/ 333545 h 360589"/>
              <a:gd name="connsiteX11" fmla="*/ 527642 w 540882"/>
              <a:gd name="connsiteY11" fmla="*/ 352701 h 360589"/>
              <a:gd name="connsiteX12" fmla="*/ 495808 w 540882"/>
              <a:gd name="connsiteY12" fmla="*/ 360589 h 360589"/>
              <a:gd name="connsiteX13" fmla="*/ 45074 w 540882"/>
              <a:gd name="connsiteY13" fmla="*/ 360589 h 360589"/>
              <a:gd name="connsiteX14" fmla="*/ 13240 w 540882"/>
              <a:gd name="connsiteY14" fmla="*/ 352701 h 360589"/>
              <a:gd name="connsiteX15" fmla="*/ 0 w 540882"/>
              <a:gd name="connsiteY15" fmla="*/ 333545 h 360589"/>
              <a:gd name="connsiteX16" fmla="*/ 117191 w 540882"/>
              <a:gd name="connsiteY16" fmla="*/ 36059 h 360589"/>
              <a:gd name="connsiteX17" fmla="*/ 110853 w 540882"/>
              <a:gd name="connsiteY17" fmla="*/ 38735 h 360589"/>
              <a:gd name="connsiteX18" fmla="*/ 108177 w 540882"/>
              <a:gd name="connsiteY18" fmla="*/ 45073 h 360589"/>
              <a:gd name="connsiteX19" fmla="*/ 108177 w 540882"/>
              <a:gd name="connsiteY19" fmla="*/ 243398 h 360589"/>
              <a:gd name="connsiteX20" fmla="*/ 110853 w 540882"/>
              <a:gd name="connsiteY20" fmla="*/ 249736 h 360589"/>
              <a:gd name="connsiteX21" fmla="*/ 117191 w 540882"/>
              <a:gd name="connsiteY21" fmla="*/ 252412 h 360589"/>
              <a:gd name="connsiteX22" fmla="*/ 423691 w 540882"/>
              <a:gd name="connsiteY22" fmla="*/ 252412 h 360589"/>
              <a:gd name="connsiteX23" fmla="*/ 430029 w 540882"/>
              <a:gd name="connsiteY23" fmla="*/ 249736 h 360589"/>
              <a:gd name="connsiteX24" fmla="*/ 432705 w 540882"/>
              <a:gd name="connsiteY24" fmla="*/ 243398 h 360589"/>
              <a:gd name="connsiteX25" fmla="*/ 432705 w 540882"/>
              <a:gd name="connsiteY25" fmla="*/ 45073 h 360589"/>
              <a:gd name="connsiteX26" fmla="*/ 430029 w 540882"/>
              <a:gd name="connsiteY26" fmla="*/ 38735 h 360589"/>
              <a:gd name="connsiteX27" fmla="*/ 423691 w 540882"/>
              <a:gd name="connsiteY27" fmla="*/ 36059 h 360589"/>
              <a:gd name="connsiteX28" fmla="*/ 117191 w 540882"/>
              <a:gd name="connsiteY28" fmla="*/ 0 h 360589"/>
              <a:gd name="connsiteX29" fmla="*/ 423691 w 540882"/>
              <a:gd name="connsiteY29" fmla="*/ 0 h 360589"/>
              <a:gd name="connsiteX30" fmla="*/ 455524 w 540882"/>
              <a:gd name="connsiteY30" fmla="*/ 13240 h 360589"/>
              <a:gd name="connsiteX31" fmla="*/ 468765 w 540882"/>
              <a:gd name="connsiteY31" fmla="*/ 45073 h 360589"/>
              <a:gd name="connsiteX32" fmla="*/ 468765 w 540882"/>
              <a:gd name="connsiteY32" fmla="*/ 243398 h 360589"/>
              <a:gd name="connsiteX33" fmla="*/ 455524 w 540882"/>
              <a:gd name="connsiteY33" fmla="*/ 275231 h 360589"/>
              <a:gd name="connsiteX34" fmla="*/ 423691 w 540882"/>
              <a:gd name="connsiteY34" fmla="*/ 288471 h 360589"/>
              <a:gd name="connsiteX35" fmla="*/ 117191 w 540882"/>
              <a:gd name="connsiteY35" fmla="*/ 288471 h 360589"/>
              <a:gd name="connsiteX36" fmla="*/ 85357 w 540882"/>
              <a:gd name="connsiteY36" fmla="*/ 275231 h 360589"/>
              <a:gd name="connsiteX37" fmla="*/ 72117 w 540882"/>
              <a:gd name="connsiteY37" fmla="*/ 243398 h 360589"/>
              <a:gd name="connsiteX38" fmla="*/ 72117 w 540882"/>
              <a:gd name="connsiteY38" fmla="*/ 45073 h 360589"/>
              <a:gd name="connsiteX39" fmla="*/ 85357 w 540882"/>
              <a:gd name="connsiteY39" fmla="*/ 13240 h 360589"/>
              <a:gd name="connsiteX40" fmla="*/ 117191 w 540882"/>
              <a:gd name="connsiteY40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0882" h="360589">
                <a:moveTo>
                  <a:pt x="247905" y="324530"/>
                </a:moveTo>
                <a:cubicBezTo>
                  <a:pt x="244900" y="324530"/>
                  <a:pt x="243397" y="326033"/>
                  <a:pt x="243397" y="329038"/>
                </a:cubicBezTo>
                <a:cubicBezTo>
                  <a:pt x="243397" y="332042"/>
                  <a:pt x="244900" y="333545"/>
                  <a:pt x="247905" y="333545"/>
                </a:cubicBezTo>
                <a:lnTo>
                  <a:pt x="292978" y="333545"/>
                </a:lnTo>
                <a:cubicBezTo>
                  <a:pt x="295983" y="333545"/>
                  <a:pt x="297486" y="332042"/>
                  <a:pt x="297486" y="329038"/>
                </a:cubicBezTo>
                <a:cubicBezTo>
                  <a:pt x="297486" y="326033"/>
                  <a:pt x="295983" y="324530"/>
                  <a:pt x="292978" y="324530"/>
                </a:cubicBezTo>
                <a:close/>
                <a:moveTo>
                  <a:pt x="0" y="306501"/>
                </a:moveTo>
                <a:lnTo>
                  <a:pt x="45074" y="306501"/>
                </a:lnTo>
                <a:lnTo>
                  <a:pt x="495808" y="306501"/>
                </a:lnTo>
                <a:lnTo>
                  <a:pt x="540882" y="306501"/>
                </a:lnTo>
                <a:lnTo>
                  <a:pt x="540882" y="333545"/>
                </a:lnTo>
                <a:cubicBezTo>
                  <a:pt x="540882" y="341057"/>
                  <a:pt x="536469" y="347443"/>
                  <a:pt x="527642" y="352701"/>
                </a:cubicBezTo>
                <a:cubicBezTo>
                  <a:pt x="518815" y="357960"/>
                  <a:pt x="508204" y="360589"/>
                  <a:pt x="495808" y="360589"/>
                </a:cubicBezTo>
                <a:lnTo>
                  <a:pt x="45074" y="360589"/>
                </a:lnTo>
                <a:cubicBezTo>
                  <a:pt x="32678" y="360589"/>
                  <a:pt x="22067" y="357960"/>
                  <a:pt x="13240" y="352701"/>
                </a:cubicBezTo>
                <a:cubicBezTo>
                  <a:pt x="4413" y="347443"/>
                  <a:pt x="0" y="341057"/>
                  <a:pt x="0" y="333545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7" y="42632"/>
                  <a:pt x="108177" y="45073"/>
                </a:cubicBezTo>
                <a:lnTo>
                  <a:pt x="108177" y="243398"/>
                </a:lnTo>
                <a:cubicBezTo>
                  <a:pt x="108177" y="245839"/>
                  <a:pt x="109068" y="247952"/>
                  <a:pt x="110853" y="249736"/>
                </a:cubicBezTo>
                <a:cubicBezTo>
                  <a:pt x="112637" y="251520"/>
                  <a:pt x="114750" y="252412"/>
                  <a:pt x="117191" y="252412"/>
                </a:cubicBezTo>
                <a:lnTo>
                  <a:pt x="423691" y="252412"/>
                </a:lnTo>
                <a:cubicBezTo>
                  <a:pt x="426132" y="252412"/>
                  <a:pt x="428245" y="251520"/>
                  <a:pt x="430029" y="249736"/>
                </a:cubicBezTo>
                <a:cubicBezTo>
                  <a:pt x="431814" y="247952"/>
                  <a:pt x="432705" y="245839"/>
                  <a:pt x="432705" y="243398"/>
                </a:cubicBezTo>
                <a:lnTo>
                  <a:pt x="432705" y="45073"/>
                </a:lnTo>
                <a:cubicBezTo>
                  <a:pt x="432705" y="42632"/>
                  <a:pt x="431814" y="40519"/>
                  <a:pt x="430029" y="38735"/>
                </a:cubicBezTo>
                <a:cubicBezTo>
                  <a:pt x="428245" y="36951"/>
                  <a:pt x="426132" y="36059"/>
                  <a:pt x="423691" y="36059"/>
                </a:cubicBezTo>
                <a:close/>
                <a:moveTo>
                  <a:pt x="117191" y="0"/>
                </a:moveTo>
                <a:lnTo>
                  <a:pt x="423691" y="0"/>
                </a:lnTo>
                <a:cubicBezTo>
                  <a:pt x="436086" y="0"/>
                  <a:pt x="446697" y="4413"/>
                  <a:pt x="455524" y="13240"/>
                </a:cubicBezTo>
                <a:cubicBezTo>
                  <a:pt x="464351" y="22067"/>
                  <a:pt x="468765" y="32678"/>
                  <a:pt x="468765" y="45073"/>
                </a:cubicBezTo>
                <a:lnTo>
                  <a:pt x="468765" y="243398"/>
                </a:lnTo>
                <a:cubicBezTo>
                  <a:pt x="468765" y="255793"/>
                  <a:pt x="464351" y="266404"/>
                  <a:pt x="455524" y="275231"/>
                </a:cubicBezTo>
                <a:cubicBezTo>
                  <a:pt x="446697" y="284058"/>
                  <a:pt x="436086" y="288471"/>
                  <a:pt x="423691" y="288471"/>
                </a:cubicBezTo>
                <a:lnTo>
                  <a:pt x="117191" y="288471"/>
                </a:lnTo>
                <a:cubicBezTo>
                  <a:pt x="104796" y="288471"/>
                  <a:pt x="94185" y="284058"/>
                  <a:pt x="85357" y="275231"/>
                </a:cubicBezTo>
                <a:cubicBezTo>
                  <a:pt x="76531" y="266404"/>
                  <a:pt x="72117" y="255793"/>
                  <a:pt x="72117" y="243398"/>
                </a:cubicBezTo>
                <a:lnTo>
                  <a:pt x="72117" y="45073"/>
                </a:lnTo>
                <a:cubicBezTo>
                  <a:pt x="72117" y="32678"/>
                  <a:pt x="76531" y="22067"/>
                  <a:pt x="85357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Freeform 255">
            <a:extLst>
              <a:ext uri="{FF2B5EF4-FFF2-40B4-BE49-F238E27FC236}">
                <a16:creationId xmlns:a16="http://schemas.microsoft.com/office/drawing/2014/main" id="{E1938B52-70B9-4D53-8728-ECD5844954C7}"/>
              </a:ext>
            </a:extLst>
          </p:cNvPr>
          <p:cNvSpPr/>
          <p:nvPr/>
        </p:nvSpPr>
        <p:spPr>
          <a:xfrm>
            <a:off x="5530662" y="5561655"/>
            <a:ext cx="502920" cy="365760"/>
          </a:xfrm>
          <a:custGeom>
            <a:avLst/>
            <a:gdLst>
              <a:gd name="connsiteX0" fmla="*/ 183111 w 576942"/>
              <a:gd name="connsiteY0" fmla="*/ 48735 h 394113"/>
              <a:gd name="connsiteX1" fmla="*/ 288470 w 576942"/>
              <a:gd name="connsiteY1" fmla="*/ 92400 h 394113"/>
              <a:gd name="connsiteX2" fmla="*/ 389604 w 576942"/>
              <a:gd name="connsiteY2" fmla="*/ 48735 h 394113"/>
              <a:gd name="connsiteX3" fmla="*/ 405099 w 576942"/>
              <a:gd name="connsiteY3" fmla="*/ 304247 h 394113"/>
              <a:gd name="connsiteX4" fmla="*/ 393830 w 576942"/>
              <a:gd name="connsiteY4" fmla="*/ 303965 h 394113"/>
              <a:gd name="connsiteX5" fmla="*/ 288470 w 576942"/>
              <a:gd name="connsiteY5" fmla="*/ 332699 h 394113"/>
              <a:gd name="connsiteX6" fmla="*/ 183111 w 576942"/>
              <a:gd name="connsiteY6" fmla="*/ 303965 h 394113"/>
              <a:gd name="connsiteX7" fmla="*/ 120713 w 576942"/>
              <a:gd name="connsiteY7" fmla="*/ 311008 h 394113"/>
              <a:gd name="connsiteX8" fmla="*/ 56342 w 576942"/>
              <a:gd name="connsiteY8" fmla="*/ 332418 h 394113"/>
              <a:gd name="connsiteX9" fmla="*/ 88456 w 576942"/>
              <a:gd name="connsiteY9" fmla="*/ 67328 h 394113"/>
              <a:gd name="connsiteX10" fmla="*/ 183111 w 576942"/>
              <a:gd name="connsiteY10" fmla="*/ 48735 h 394113"/>
              <a:gd name="connsiteX11" fmla="*/ 183111 w 576942"/>
              <a:gd name="connsiteY11" fmla="*/ 38595 h 394113"/>
              <a:gd name="connsiteX12" fmla="*/ 79442 w 576942"/>
              <a:gd name="connsiteY12" fmla="*/ 60568 h 394113"/>
              <a:gd name="connsiteX13" fmla="*/ 44510 w 576942"/>
              <a:gd name="connsiteY13" fmla="*/ 348194 h 394113"/>
              <a:gd name="connsiteX14" fmla="*/ 91133 w 576942"/>
              <a:gd name="connsiteY14" fmla="*/ 329883 h 394113"/>
              <a:gd name="connsiteX15" fmla="*/ 132967 w 576942"/>
              <a:gd name="connsiteY15" fmla="*/ 318756 h 394113"/>
              <a:gd name="connsiteX16" fmla="*/ 183111 w 576942"/>
              <a:gd name="connsiteY16" fmla="*/ 313826 h 394113"/>
              <a:gd name="connsiteX17" fmla="*/ 288470 w 576942"/>
              <a:gd name="connsiteY17" fmla="*/ 344250 h 394113"/>
              <a:gd name="connsiteX18" fmla="*/ 393830 w 576942"/>
              <a:gd name="connsiteY18" fmla="*/ 313826 h 394113"/>
              <a:gd name="connsiteX19" fmla="*/ 459187 w 576942"/>
              <a:gd name="connsiteY19" fmla="*/ 321854 h 394113"/>
              <a:gd name="connsiteX20" fmla="*/ 532432 w 576942"/>
              <a:gd name="connsiteY20" fmla="*/ 348194 h 394113"/>
              <a:gd name="connsiteX21" fmla="*/ 497499 w 576942"/>
              <a:gd name="connsiteY21" fmla="*/ 60568 h 394113"/>
              <a:gd name="connsiteX22" fmla="*/ 393830 w 576942"/>
              <a:gd name="connsiteY22" fmla="*/ 38595 h 394113"/>
              <a:gd name="connsiteX23" fmla="*/ 288470 w 576942"/>
              <a:gd name="connsiteY23" fmla="*/ 78316 h 394113"/>
              <a:gd name="connsiteX24" fmla="*/ 183111 w 576942"/>
              <a:gd name="connsiteY24" fmla="*/ 38595 h 394113"/>
              <a:gd name="connsiteX25" fmla="*/ 179449 w 576942"/>
              <a:gd name="connsiteY25" fmla="*/ 0 h 394113"/>
              <a:gd name="connsiteX26" fmla="*/ 288470 w 576942"/>
              <a:gd name="connsiteY26" fmla="*/ 29862 h 394113"/>
              <a:gd name="connsiteX27" fmla="*/ 397492 w 576942"/>
              <a:gd name="connsiteY27" fmla="*/ 0 h 394113"/>
              <a:gd name="connsiteX28" fmla="*/ 533277 w 576942"/>
              <a:gd name="connsiteY28" fmla="*/ 35777 h 394113"/>
              <a:gd name="connsiteX29" fmla="*/ 576942 w 576942"/>
              <a:gd name="connsiteY29" fmla="*/ 394113 h 394113"/>
              <a:gd name="connsiteX30" fmla="*/ 504542 w 576942"/>
              <a:gd name="connsiteY30" fmla="*/ 378056 h 394113"/>
              <a:gd name="connsiteX31" fmla="*/ 393830 w 576942"/>
              <a:gd name="connsiteY31" fmla="*/ 352420 h 394113"/>
              <a:gd name="connsiteX32" fmla="*/ 288470 w 576942"/>
              <a:gd name="connsiteY32" fmla="*/ 394113 h 394113"/>
              <a:gd name="connsiteX33" fmla="*/ 183111 w 576942"/>
              <a:gd name="connsiteY33" fmla="*/ 352420 h 394113"/>
              <a:gd name="connsiteX34" fmla="*/ 72399 w 576942"/>
              <a:gd name="connsiteY34" fmla="*/ 378056 h 394113"/>
              <a:gd name="connsiteX35" fmla="*/ 1408 w 576942"/>
              <a:gd name="connsiteY35" fmla="*/ 394113 h 394113"/>
              <a:gd name="connsiteX36" fmla="*/ 0 w 576942"/>
              <a:gd name="connsiteY36" fmla="*/ 394113 h 394113"/>
              <a:gd name="connsiteX37" fmla="*/ 43665 w 576942"/>
              <a:gd name="connsiteY37" fmla="*/ 35777 h 394113"/>
              <a:gd name="connsiteX38" fmla="*/ 179449 w 576942"/>
              <a:gd name="connsiteY38" fmla="*/ 0 h 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6942" h="394113">
                <a:moveTo>
                  <a:pt x="183111" y="48735"/>
                </a:moveTo>
                <a:cubicBezTo>
                  <a:pt x="224804" y="48735"/>
                  <a:pt x="259924" y="63290"/>
                  <a:pt x="288470" y="92400"/>
                </a:cubicBezTo>
                <a:cubicBezTo>
                  <a:pt x="316266" y="64041"/>
                  <a:pt x="349978" y="49486"/>
                  <a:pt x="389604" y="48735"/>
                </a:cubicBezTo>
                <a:lnTo>
                  <a:pt x="405099" y="304247"/>
                </a:lnTo>
                <a:lnTo>
                  <a:pt x="393830" y="303965"/>
                </a:lnTo>
                <a:cubicBezTo>
                  <a:pt x="355894" y="303026"/>
                  <a:pt x="320773" y="312604"/>
                  <a:pt x="288470" y="332699"/>
                </a:cubicBezTo>
                <a:cubicBezTo>
                  <a:pt x="257482" y="313543"/>
                  <a:pt x="222363" y="303965"/>
                  <a:pt x="183111" y="303965"/>
                </a:cubicBezTo>
                <a:cubicBezTo>
                  <a:pt x="161137" y="303965"/>
                  <a:pt x="140338" y="306312"/>
                  <a:pt x="120713" y="311008"/>
                </a:cubicBezTo>
                <a:cubicBezTo>
                  <a:pt x="101086" y="315703"/>
                  <a:pt x="79629" y="322839"/>
                  <a:pt x="56342" y="332418"/>
                </a:cubicBezTo>
                <a:lnTo>
                  <a:pt x="88456" y="67328"/>
                </a:lnTo>
                <a:cubicBezTo>
                  <a:pt x="118506" y="54933"/>
                  <a:pt x="150057" y="48735"/>
                  <a:pt x="183111" y="48735"/>
                </a:cubicBezTo>
                <a:close/>
                <a:moveTo>
                  <a:pt x="183111" y="38595"/>
                </a:moveTo>
                <a:cubicBezTo>
                  <a:pt x="146113" y="38595"/>
                  <a:pt x="111557" y="45919"/>
                  <a:pt x="79442" y="60568"/>
                </a:cubicBezTo>
                <a:lnTo>
                  <a:pt x="44510" y="348194"/>
                </a:lnTo>
                <a:cubicBezTo>
                  <a:pt x="64229" y="340119"/>
                  <a:pt x="79770" y="334015"/>
                  <a:pt x="91133" y="329883"/>
                </a:cubicBezTo>
                <a:cubicBezTo>
                  <a:pt x="102495" y="325751"/>
                  <a:pt x="116440" y="322042"/>
                  <a:pt x="132967" y="318756"/>
                </a:cubicBezTo>
                <a:cubicBezTo>
                  <a:pt x="149493" y="315469"/>
                  <a:pt x="166209" y="313826"/>
                  <a:pt x="183111" y="313826"/>
                </a:cubicBezTo>
                <a:cubicBezTo>
                  <a:pt x="221048" y="313826"/>
                  <a:pt x="256168" y="323967"/>
                  <a:pt x="288470" y="344250"/>
                </a:cubicBezTo>
                <a:cubicBezTo>
                  <a:pt x="320773" y="323967"/>
                  <a:pt x="355894" y="313826"/>
                  <a:pt x="393830" y="313826"/>
                </a:cubicBezTo>
                <a:cubicBezTo>
                  <a:pt x="418057" y="313826"/>
                  <a:pt x="439843" y="316502"/>
                  <a:pt x="459187" y="321854"/>
                </a:cubicBezTo>
                <a:cubicBezTo>
                  <a:pt x="478531" y="327207"/>
                  <a:pt x="502946" y="335987"/>
                  <a:pt x="532432" y="348194"/>
                </a:cubicBezTo>
                <a:lnTo>
                  <a:pt x="497499" y="60568"/>
                </a:lnTo>
                <a:cubicBezTo>
                  <a:pt x="465385" y="45919"/>
                  <a:pt x="430829" y="38595"/>
                  <a:pt x="393830" y="38595"/>
                </a:cubicBezTo>
                <a:cubicBezTo>
                  <a:pt x="351761" y="38595"/>
                  <a:pt x="316641" y="51835"/>
                  <a:pt x="288470" y="78316"/>
                </a:cubicBezTo>
                <a:cubicBezTo>
                  <a:pt x="260299" y="51835"/>
                  <a:pt x="225180" y="38595"/>
                  <a:pt x="183111" y="38595"/>
                </a:cubicBezTo>
                <a:close/>
                <a:moveTo>
                  <a:pt x="179449" y="0"/>
                </a:moveTo>
                <a:cubicBezTo>
                  <a:pt x="223208" y="0"/>
                  <a:pt x="259548" y="9954"/>
                  <a:pt x="288470" y="29862"/>
                </a:cubicBezTo>
                <a:cubicBezTo>
                  <a:pt x="317392" y="9954"/>
                  <a:pt x="353733" y="0"/>
                  <a:pt x="397492" y="0"/>
                </a:cubicBezTo>
                <a:cubicBezTo>
                  <a:pt x="445947" y="0"/>
                  <a:pt x="491208" y="11926"/>
                  <a:pt x="533277" y="35777"/>
                </a:cubicBezTo>
                <a:lnTo>
                  <a:pt x="576942" y="394113"/>
                </a:lnTo>
                <a:cubicBezTo>
                  <a:pt x="552339" y="394113"/>
                  <a:pt x="528206" y="388761"/>
                  <a:pt x="504542" y="378056"/>
                </a:cubicBezTo>
                <a:cubicBezTo>
                  <a:pt x="466981" y="360965"/>
                  <a:pt x="430077" y="352420"/>
                  <a:pt x="393830" y="352420"/>
                </a:cubicBezTo>
                <a:cubicBezTo>
                  <a:pt x="351386" y="352420"/>
                  <a:pt x="316266" y="366318"/>
                  <a:pt x="288470" y="394113"/>
                </a:cubicBezTo>
                <a:cubicBezTo>
                  <a:pt x="260675" y="366318"/>
                  <a:pt x="225555" y="352420"/>
                  <a:pt x="183111" y="352420"/>
                </a:cubicBezTo>
                <a:cubicBezTo>
                  <a:pt x="146864" y="352420"/>
                  <a:pt x="109961" y="360965"/>
                  <a:pt x="72399" y="378056"/>
                </a:cubicBezTo>
                <a:cubicBezTo>
                  <a:pt x="48359" y="388761"/>
                  <a:pt x="24696" y="394113"/>
                  <a:pt x="1408" y="394113"/>
                </a:cubicBezTo>
                <a:lnTo>
                  <a:pt x="0" y="394113"/>
                </a:lnTo>
                <a:lnTo>
                  <a:pt x="43665" y="35777"/>
                </a:lnTo>
                <a:cubicBezTo>
                  <a:pt x="85733" y="11926"/>
                  <a:pt x="130995" y="0"/>
                  <a:pt x="1794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0655" y="1484348"/>
            <a:ext cx="9033164" cy="154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HS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GV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HS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(SGK/22)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142BB-C3FB-86F4-7E97-6AB26981E91A}"/>
              </a:ext>
            </a:extLst>
          </p:cNvPr>
          <p:cNvSpPr txBox="1"/>
          <p:nvPr/>
        </p:nvSpPr>
        <p:spPr>
          <a:xfrm>
            <a:off x="1183341" y="280335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60260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ACF0F219-069C-FBD0-7391-6A5988827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57993"/>
              </p:ext>
            </p:extLst>
          </p:nvPr>
        </p:nvGraphicFramePr>
        <p:xfrm>
          <a:off x="708658" y="525780"/>
          <a:ext cx="11129009" cy="56007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59392">
                  <a:extLst>
                    <a:ext uri="{9D8B030D-6E8A-4147-A177-3AD203B41FA5}">
                      <a16:colId xmlns:a16="http://schemas.microsoft.com/office/drawing/2014/main" val="285377744"/>
                    </a:ext>
                  </a:extLst>
                </a:gridCol>
                <a:gridCol w="3118250">
                  <a:extLst>
                    <a:ext uri="{9D8B030D-6E8A-4147-A177-3AD203B41FA5}">
                      <a16:colId xmlns:a16="http://schemas.microsoft.com/office/drawing/2014/main" val="3150290326"/>
                    </a:ext>
                  </a:extLst>
                </a:gridCol>
                <a:gridCol w="2350835">
                  <a:extLst>
                    <a:ext uri="{9D8B030D-6E8A-4147-A177-3AD203B41FA5}">
                      <a16:colId xmlns:a16="http://schemas.microsoft.com/office/drawing/2014/main" val="956436809"/>
                    </a:ext>
                  </a:extLst>
                </a:gridCol>
                <a:gridCol w="2515385">
                  <a:extLst>
                    <a:ext uri="{9D8B030D-6E8A-4147-A177-3AD203B41FA5}">
                      <a16:colId xmlns:a16="http://schemas.microsoft.com/office/drawing/2014/main" val="2574247836"/>
                    </a:ext>
                  </a:extLst>
                </a:gridCol>
                <a:gridCol w="2285147">
                  <a:extLst>
                    <a:ext uri="{9D8B030D-6E8A-4147-A177-3AD203B41FA5}">
                      <a16:colId xmlns:a16="http://schemas.microsoft.com/office/drawing/2014/main" val="3540541078"/>
                    </a:ext>
                  </a:extLst>
                </a:gridCol>
              </a:tblGrid>
              <a:tr h="963612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Tiết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Hoạt động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Phương pháp và kỹ thuật dạy học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Phương pháp và công cụ đánh giá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Phương án ứng dụng CNTT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8171094"/>
                  </a:ext>
                </a:extLst>
              </a:tr>
              <a:tr h="4637088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</a:rPr>
                        <a:t>2</a:t>
                      </a:r>
                      <a:endParaRPr lang="vi-V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marR="0" lvl="0" indent="-190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: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Hình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thành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kiến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thức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mới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:  (45’) </a:t>
                      </a:r>
                      <a:endParaRPr lang="vi-VN" sz="2400" kern="1200" baseline="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635" marR="0" lvl="0" indent="-190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Phòng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nạt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1825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Trực quan/GQVĐ</a:t>
                      </a:r>
                    </a:p>
                    <a:p>
                      <a:pPr marL="1825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Phòng tranh</a:t>
                      </a:r>
                    </a:p>
                    <a:p>
                      <a:pPr marL="1825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Sơ đồ tư duy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25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solidFill>
                            <a:srgbClr val="0000FF"/>
                          </a:solidFill>
                          <a:effectLst/>
                        </a:rPr>
                        <a:t>- Tia chớp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Quan sát sản phẩm học tập</a:t>
                      </a:r>
                    </a:p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Câu hỏi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Powerpoint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Máy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tính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Minmapd</a:t>
                      </a:r>
                      <a:endParaRPr lang="vi-VN" sz="2400" dirty="0">
                        <a:solidFill>
                          <a:srgbClr val="0000FF"/>
                        </a:solidFill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effectLst/>
                        </a:rPr>
                        <a:t>- Khahoot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Paint, cut tool</a:t>
                      </a:r>
                      <a:endParaRPr lang="vi-VN" sz="24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79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89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ACF0F219-069C-FBD0-7391-6A5988827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82601"/>
              </p:ext>
            </p:extLst>
          </p:nvPr>
        </p:nvGraphicFramePr>
        <p:xfrm>
          <a:off x="708658" y="525780"/>
          <a:ext cx="11129009" cy="48234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59392">
                  <a:extLst>
                    <a:ext uri="{9D8B030D-6E8A-4147-A177-3AD203B41FA5}">
                      <a16:colId xmlns:a16="http://schemas.microsoft.com/office/drawing/2014/main" val="285377744"/>
                    </a:ext>
                  </a:extLst>
                </a:gridCol>
                <a:gridCol w="3118250">
                  <a:extLst>
                    <a:ext uri="{9D8B030D-6E8A-4147-A177-3AD203B41FA5}">
                      <a16:colId xmlns:a16="http://schemas.microsoft.com/office/drawing/2014/main" val="3150290326"/>
                    </a:ext>
                  </a:extLst>
                </a:gridCol>
                <a:gridCol w="2350835">
                  <a:extLst>
                    <a:ext uri="{9D8B030D-6E8A-4147-A177-3AD203B41FA5}">
                      <a16:colId xmlns:a16="http://schemas.microsoft.com/office/drawing/2014/main" val="956436809"/>
                    </a:ext>
                  </a:extLst>
                </a:gridCol>
                <a:gridCol w="2515385">
                  <a:extLst>
                    <a:ext uri="{9D8B030D-6E8A-4147-A177-3AD203B41FA5}">
                      <a16:colId xmlns:a16="http://schemas.microsoft.com/office/drawing/2014/main" val="2574247836"/>
                    </a:ext>
                  </a:extLst>
                </a:gridCol>
                <a:gridCol w="2285147">
                  <a:extLst>
                    <a:ext uri="{9D8B030D-6E8A-4147-A177-3AD203B41FA5}">
                      <a16:colId xmlns:a16="http://schemas.microsoft.com/office/drawing/2014/main" val="3540541078"/>
                    </a:ext>
                  </a:extLst>
                </a:gridCol>
              </a:tblGrid>
              <a:tr h="1162219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Tiết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Hoạt động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Phương pháp và kỹ thuật dạy học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Phương pháp và công cụ đánh giá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Phương án ứng dụng CNTT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8171094"/>
                  </a:ext>
                </a:extLst>
              </a:tr>
              <a:tr h="3661241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</a:rPr>
                        <a:t>3</a:t>
                      </a:r>
                      <a:endParaRPr lang="vi-V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: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Hình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thành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kiến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thức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mới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:  (35’)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Xây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Luyện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(10’)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1825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Trực quan/GQVĐ</a:t>
                      </a:r>
                    </a:p>
                    <a:p>
                      <a:pPr marL="1825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Phòng tranh</a:t>
                      </a:r>
                    </a:p>
                    <a:p>
                      <a:pPr marL="1825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Sơ đồ tư duy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25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solidFill>
                            <a:srgbClr val="0000FF"/>
                          </a:solidFill>
                          <a:effectLst/>
                        </a:rPr>
                        <a:t>- Tia chớp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Quan sát sản phẩm học tập</a:t>
                      </a:r>
                    </a:p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Câu hỏi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Powerpoint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Máy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tính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effectLst/>
                        </a:rPr>
                        <a:t>- Khahoot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Paint, cut tool</a:t>
                      </a:r>
                      <a:endParaRPr lang="vi-VN" sz="24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79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32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BF7F9-141B-0C88-B5DA-898259ED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5" y="2448732"/>
            <a:ext cx="7115417" cy="1757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SG" b="1" dirty="0"/>
              <a:t>XÂY DỰNG VÀ GIỮ GÌN TÌNH BẠN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Calendar on table">
            <a:extLst>
              <a:ext uri="{FF2B5EF4-FFF2-40B4-BE49-F238E27FC236}">
                <a16:creationId xmlns:a16="http://schemas.microsoft.com/office/drawing/2014/main" id="{F022E99C-D3DB-CF04-408C-E8B5E62E7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1" r="4441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66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72419B1-9B2B-A16F-A445-FE24223DF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78" y="411480"/>
            <a:ext cx="11580371" cy="6743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vi-VN" sz="32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TIẾN TRÌNH DẠY HỌC</a:t>
            </a: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ACF0F219-069C-FBD0-7391-6A59888279DE}"/>
              </a:ext>
            </a:extLst>
          </p:cNvPr>
          <p:cNvGraphicFramePr>
            <a:graphicFrameLocks noGrp="1"/>
          </p:cNvGraphicFramePr>
          <p:nvPr/>
        </p:nvGraphicFramePr>
        <p:xfrm>
          <a:off x="482978" y="1451610"/>
          <a:ext cx="11129009" cy="321273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59392">
                  <a:extLst>
                    <a:ext uri="{9D8B030D-6E8A-4147-A177-3AD203B41FA5}">
                      <a16:colId xmlns:a16="http://schemas.microsoft.com/office/drawing/2014/main" val="285377744"/>
                    </a:ext>
                  </a:extLst>
                </a:gridCol>
                <a:gridCol w="3118250">
                  <a:extLst>
                    <a:ext uri="{9D8B030D-6E8A-4147-A177-3AD203B41FA5}">
                      <a16:colId xmlns:a16="http://schemas.microsoft.com/office/drawing/2014/main" val="3150290326"/>
                    </a:ext>
                  </a:extLst>
                </a:gridCol>
                <a:gridCol w="2350835">
                  <a:extLst>
                    <a:ext uri="{9D8B030D-6E8A-4147-A177-3AD203B41FA5}">
                      <a16:colId xmlns:a16="http://schemas.microsoft.com/office/drawing/2014/main" val="956436809"/>
                    </a:ext>
                  </a:extLst>
                </a:gridCol>
                <a:gridCol w="2515385">
                  <a:extLst>
                    <a:ext uri="{9D8B030D-6E8A-4147-A177-3AD203B41FA5}">
                      <a16:colId xmlns:a16="http://schemas.microsoft.com/office/drawing/2014/main" val="2574247836"/>
                    </a:ext>
                  </a:extLst>
                </a:gridCol>
                <a:gridCol w="2285147">
                  <a:extLst>
                    <a:ext uri="{9D8B030D-6E8A-4147-A177-3AD203B41FA5}">
                      <a16:colId xmlns:a16="http://schemas.microsoft.com/office/drawing/2014/main" val="3540541078"/>
                    </a:ext>
                  </a:extLst>
                </a:gridCol>
              </a:tblGrid>
              <a:tr h="88011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Tiết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Hoạt động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Phương pháp và kỹ thuật dạy học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>
                          <a:effectLst/>
                        </a:rPr>
                        <a:t>Phương pháp và công cụ đánh giá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</a:rPr>
                        <a:t>Phương án ứng dụng CNTT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8171094"/>
                  </a:ext>
                </a:extLst>
              </a:tr>
              <a:tr h="2332626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vi-V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1: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Khởi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 (</a:t>
                      </a:r>
                      <a:r>
                        <a:rPr lang="vi-VN" sz="2400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’)</a:t>
                      </a:r>
                      <a:endParaRPr lang="vi-VN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: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Hình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thành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kiến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thức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rgbClr val="0000FF"/>
                          </a:solidFill>
                          <a:effectLst/>
                        </a:rPr>
                        <a:t>mới</a:t>
                      </a:r>
                      <a:r>
                        <a:rPr lang="en-US" sz="2400" kern="1200" baseline="0" dirty="0">
                          <a:solidFill>
                            <a:srgbClr val="0000FF"/>
                          </a:solidFill>
                          <a:effectLst/>
                        </a:rPr>
                        <a:t> (35’): </a:t>
                      </a:r>
                      <a:r>
                        <a:rPr lang="en-SG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XÂY DỰNG VÀ GIỮ GÌN TÌNH BẠN</a:t>
                      </a:r>
                      <a:endParaRPr lang="vi-VN" sz="2400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936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Trực quan</a:t>
                      </a:r>
                    </a:p>
                    <a:p>
                      <a:pPr marL="93663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Khăn trải bàn/thảo luận nhóm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Hỏi đáp</a:t>
                      </a:r>
                    </a:p>
                    <a:p>
                      <a:pPr marL="635" indent="-190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Bảng kiểm</a:t>
                      </a:r>
                      <a:endParaRPr lang="vi-VN" sz="240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 anchor="ctr"/>
                </a:tc>
                <a:tc>
                  <a:txBody>
                    <a:bodyPr/>
                    <a:lstStyle/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Powerpoint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Máy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</a:rPr>
                        <a:t>tính</a:t>
                      </a:r>
                      <a:endParaRPr lang="vi-VN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solidFill>
                            <a:srgbClr val="0000FF"/>
                          </a:solidFill>
                          <a:effectLst/>
                        </a:rPr>
                        <a:t>- Form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184150" indent="-1588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- Paint, cut tool</a:t>
                      </a:r>
                      <a:endParaRPr lang="vi-VN" sz="24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79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59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op sign&#10;&#10;Description automatically generated with low confidence">
            <a:extLst>
              <a:ext uri="{FF2B5EF4-FFF2-40B4-BE49-F238E27FC236}">
                <a16:creationId xmlns:a16="http://schemas.microsoft.com/office/drawing/2014/main" id="{B96FFEF1-6FD0-4E4C-8E18-CD6728BB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9613" r="24420" b="17923"/>
          <a:stretch/>
        </p:blipFill>
        <p:spPr>
          <a:xfrm>
            <a:off x="157951" y="1175543"/>
            <a:ext cx="4510905" cy="4878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DBE9B-1562-4B68-83BE-D17B46C65D45}"/>
              </a:ext>
            </a:extLst>
          </p:cNvPr>
          <p:cNvSpPr txBox="1"/>
          <p:nvPr/>
        </p:nvSpPr>
        <p:spPr>
          <a:xfrm>
            <a:off x="3872080" y="1227465"/>
            <a:ext cx="6429895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D5C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65B89-5E7F-44B2-8B57-6B16A10BCB52}"/>
              </a:ext>
            </a:extLst>
          </p:cNvPr>
          <p:cNvSpPr txBox="1"/>
          <p:nvPr/>
        </p:nvSpPr>
        <p:spPr>
          <a:xfrm>
            <a:off x="3903214" y="3384793"/>
            <a:ext cx="6345751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40385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8E2A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55303-BB19-4E0C-9DB1-14A078B225D2}"/>
              </a:ext>
            </a:extLst>
          </p:cNvPr>
          <p:cNvSpPr txBox="1"/>
          <p:nvPr/>
        </p:nvSpPr>
        <p:spPr>
          <a:xfrm>
            <a:off x="3318733" y="5268358"/>
            <a:ext cx="4837747" cy="50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40385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AFE2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29BA2-74AB-418B-966B-B2CE6DA37DA2}"/>
              </a:ext>
            </a:extLst>
          </p:cNvPr>
          <p:cNvSpPr txBox="1"/>
          <p:nvPr/>
        </p:nvSpPr>
        <p:spPr>
          <a:xfrm>
            <a:off x="6338042" y="3475587"/>
            <a:ext cx="6393565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F76BA2-A684-4298-9BC5-C21877134DBF}"/>
              </a:ext>
            </a:extLst>
          </p:cNvPr>
          <p:cNvSpPr txBox="1"/>
          <p:nvPr/>
        </p:nvSpPr>
        <p:spPr>
          <a:xfrm>
            <a:off x="3872080" y="5714931"/>
            <a:ext cx="6632316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271FE3-AD15-45CD-9D64-82EAA8BB2874}"/>
              </a:ext>
            </a:extLst>
          </p:cNvPr>
          <p:cNvSpPr txBox="1"/>
          <p:nvPr/>
        </p:nvSpPr>
        <p:spPr>
          <a:xfrm>
            <a:off x="3903214" y="1699630"/>
            <a:ext cx="6709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>
                <a:latin typeface="Times New Roman" panose="02020603050405020304" pitchFamily="18" charset="0"/>
                <a:cs typeface="Times New Roman" panose="02020603050405020304" pitchFamily="18" charset="0"/>
              </a:rPr>
              <a:t>Tạo được hứng thú cho học sinh muốn tìm hiểu về tình bạn và cách xây dựng tình bạn đẹp.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3820B-2B07-4834-9AA9-4A8C8803EBC5}"/>
              </a:ext>
            </a:extLst>
          </p:cNvPr>
          <p:cNvSpPr/>
          <p:nvPr/>
        </p:nvSpPr>
        <p:spPr>
          <a:xfrm>
            <a:off x="-21772" y="-62351"/>
            <a:ext cx="12192000" cy="1195353"/>
          </a:xfrm>
          <a:prstGeom prst="rect">
            <a:avLst/>
          </a:prstGeom>
          <a:solidFill>
            <a:srgbClr val="F0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8B90D3-6BC7-4E22-A611-218CA40B0A28}"/>
              </a:ext>
            </a:extLst>
          </p:cNvPr>
          <p:cNvSpPr txBox="1">
            <a:spLocks/>
          </p:cNvSpPr>
          <p:nvPr/>
        </p:nvSpPr>
        <p:spPr>
          <a:xfrm>
            <a:off x="1213813" y="382811"/>
            <a:ext cx="10538460" cy="679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HOẠT ĐỘNG I. KHỞI ĐỘNG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0" name="Graphic 6" descr="Storytelling outline">
            <a:extLst>
              <a:ext uri="{FF2B5EF4-FFF2-40B4-BE49-F238E27FC236}">
                <a16:creationId xmlns:a16="http://schemas.microsoft.com/office/drawing/2014/main" id="{B1441494-997E-477D-A45A-221388C7633D}"/>
              </a:ext>
            </a:extLst>
          </p:cNvPr>
          <p:cNvGrpSpPr/>
          <p:nvPr/>
        </p:nvGrpSpPr>
        <p:grpSpPr>
          <a:xfrm>
            <a:off x="11057363" y="1672763"/>
            <a:ext cx="669045" cy="714971"/>
            <a:chOff x="10758410" y="1640765"/>
            <a:chExt cx="810935" cy="857253"/>
          </a:xfrm>
          <a:solidFill>
            <a:srgbClr val="000000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02F0F4-D6EC-4EB2-989C-8F7B3FB8727D}"/>
                </a:ext>
              </a:extLst>
            </p:cNvPr>
            <p:cNvSpPr/>
            <p:nvPr/>
          </p:nvSpPr>
          <p:spPr>
            <a:xfrm>
              <a:off x="10770140" y="1974118"/>
              <a:ext cx="798309" cy="523900"/>
            </a:xfrm>
            <a:custGeom>
              <a:avLst/>
              <a:gdLst>
                <a:gd name="connsiteX0" fmla="*/ 752797 w 798309"/>
                <a:gd name="connsiteY0" fmla="*/ 101394 h 523900"/>
                <a:gd name="connsiteX1" fmla="*/ 752657 w 798309"/>
                <a:gd name="connsiteY1" fmla="*/ 101394 h 523900"/>
                <a:gd name="connsiteX2" fmla="*/ 728057 w 798309"/>
                <a:gd name="connsiteY2" fmla="*/ 102169 h 523900"/>
                <a:gd name="connsiteX3" fmla="*/ 724529 w 798309"/>
                <a:gd name="connsiteY3" fmla="*/ 64474 h 523900"/>
                <a:gd name="connsiteX4" fmla="*/ 714460 w 798309"/>
                <a:gd name="connsiteY4" fmla="*/ 64220 h 523900"/>
                <a:gd name="connsiteX5" fmla="*/ 685732 w 798309"/>
                <a:gd name="connsiteY5" fmla="*/ 65609 h 523900"/>
                <a:gd name="connsiteX6" fmla="*/ 680286 w 798309"/>
                <a:gd name="connsiteY6" fmla="*/ 2504 h 523900"/>
                <a:gd name="connsiteX7" fmla="*/ 643767 w 798309"/>
                <a:gd name="connsiteY7" fmla="*/ 18 h 523900"/>
                <a:gd name="connsiteX8" fmla="*/ 401147 w 798309"/>
                <a:gd name="connsiteY8" fmla="*/ 104793 h 523900"/>
                <a:gd name="connsiteX9" fmla="*/ 397168 w 798309"/>
                <a:gd name="connsiteY9" fmla="*/ 104793 h 523900"/>
                <a:gd name="connsiteX10" fmla="*/ 154546 w 798309"/>
                <a:gd name="connsiteY10" fmla="*/ 18 h 523900"/>
                <a:gd name="connsiteX11" fmla="*/ 118027 w 798309"/>
                <a:gd name="connsiteY11" fmla="*/ 2504 h 523900"/>
                <a:gd name="connsiteX12" fmla="*/ 112582 w 798309"/>
                <a:gd name="connsiteY12" fmla="*/ 65605 h 523900"/>
                <a:gd name="connsiteX13" fmla="*/ 83856 w 798309"/>
                <a:gd name="connsiteY13" fmla="*/ 64216 h 523900"/>
                <a:gd name="connsiteX14" fmla="*/ 73786 w 798309"/>
                <a:gd name="connsiteY14" fmla="*/ 64470 h 523900"/>
                <a:gd name="connsiteX15" fmla="*/ 70262 w 798309"/>
                <a:gd name="connsiteY15" fmla="*/ 102165 h 523900"/>
                <a:gd name="connsiteX16" fmla="*/ 45661 w 798309"/>
                <a:gd name="connsiteY16" fmla="*/ 101391 h 523900"/>
                <a:gd name="connsiteX17" fmla="*/ 45520 w 798309"/>
                <a:gd name="connsiteY17" fmla="*/ 101391 h 523900"/>
                <a:gd name="connsiteX18" fmla="*/ 27464 w 798309"/>
                <a:gd name="connsiteY18" fmla="*/ 117852 h 523900"/>
                <a:gd name="connsiteX19" fmla="*/ 84 w 798309"/>
                <a:gd name="connsiteY19" fmla="*/ 413483 h 523900"/>
                <a:gd name="connsiteX20" fmla="*/ 16434 w 798309"/>
                <a:gd name="connsiteY20" fmla="*/ 433305 h 523900"/>
                <a:gd name="connsiteX21" fmla="*/ 18155 w 798309"/>
                <a:gd name="connsiteY21" fmla="*/ 433388 h 523900"/>
                <a:gd name="connsiteX22" fmla="*/ 18751 w 798309"/>
                <a:gd name="connsiteY22" fmla="*/ 433380 h 523900"/>
                <a:gd name="connsiteX23" fmla="*/ 38167 w 798309"/>
                <a:gd name="connsiteY23" fmla="*/ 433080 h 523900"/>
                <a:gd name="connsiteX24" fmla="*/ 356664 w 798309"/>
                <a:gd name="connsiteY24" fmla="*/ 517757 h 523900"/>
                <a:gd name="connsiteX25" fmla="*/ 376801 w 798309"/>
                <a:gd name="connsiteY25" fmla="*/ 523901 h 523900"/>
                <a:gd name="connsiteX26" fmla="*/ 421998 w 798309"/>
                <a:gd name="connsiteY26" fmla="*/ 523901 h 523900"/>
                <a:gd name="connsiteX27" fmla="*/ 441414 w 798309"/>
                <a:gd name="connsiteY27" fmla="*/ 518222 h 523900"/>
                <a:gd name="connsiteX28" fmla="*/ 761578 w 798309"/>
                <a:gd name="connsiteY28" fmla="*/ 433083 h 523900"/>
                <a:gd name="connsiteX29" fmla="*/ 779534 w 798309"/>
                <a:gd name="connsiteY29" fmla="*/ 433358 h 523900"/>
                <a:gd name="connsiteX30" fmla="*/ 780049 w 798309"/>
                <a:gd name="connsiteY30" fmla="*/ 433366 h 523900"/>
                <a:gd name="connsiteX31" fmla="*/ 798310 w 798309"/>
                <a:gd name="connsiteY31" fmla="*/ 415191 h 523900"/>
                <a:gd name="connsiteX32" fmla="*/ 798232 w 798309"/>
                <a:gd name="connsiteY32" fmla="*/ 413459 h 523900"/>
                <a:gd name="connsiteX33" fmla="*/ 770848 w 798309"/>
                <a:gd name="connsiteY33" fmla="*/ 117852 h 523900"/>
                <a:gd name="connsiteX34" fmla="*/ 752797 w 798309"/>
                <a:gd name="connsiteY34" fmla="*/ 101394 h 523900"/>
                <a:gd name="connsiteX35" fmla="*/ 367075 w 798309"/>
                <a:gd name="connsiteY35" fmla="*/ 501804 h 523900"/>
                <a:gd name="connsiteX36" fmla="*/ 38163 w 798309"/>
                <a:gd name="connsiteY36" fmla="*/ 414032 h 523900"/>
                <a:gd name="connsiteX37" fmla="*/ 19139 w 798309"/>
                <a:gd name="connsiteY37" fmla="*/ 414311 h 523900"/>
                <a:gd name="connsiteX38" fmla="*/ 46355 w 798309"/>
                <a:gd name="connsiteY38" fmla="*/ 120452 h 523900"/>
                <a:gd name="connsiteX39" fmla="*/ 68478 w 798309"/>
                <a:gd name="connsiteY39" fmla="*/ 121170 h 523900"/>
                <a:gd name="connsiteX40" fmla="*/ 42986 w 798309"/>
                <a:gd name="connsiteY40" fmla="*/ 393496 h 523900"/>
                <a:gd name="connsiteX41" fmla="*/ 51749 w 798309"/>
                <a:gd name="connsiteY41" fmla="*/ 393339 h 523900"/>
                <a:gd name="connsiteX42" fmla="*/ 367465 w 798309"/>
                <a:gd name="connsiteY42" fmla="*/ 501163 h 523900"/>
                <a:gd name="connsiteX43" fmla="*/ 370144 w 798309"/>
                <a:gd name="connsiteY43" fmla="*/ 503270 h 523900"/>
                <a:gd name="connsiteX44" fmla="*/ 367075 w 798309"/>
                <a:gd name="connsiteY44" fmla="*/ 501804 h 523900"/>
                <a:gd name="connsiteX45" fmla="*/ 389475 w 798309"/>
                <a:gd name="connsiteY45" fmla="*/ 494424 h 523900"/>
                <a:gd name="connsiteX46" fmla="*/ 63900 w 798309"/>
                <a:gd name="connsiteY46" fmla="*/ 374478 h 523900"/>
                <a:gd name="connsiteX47" fmla="*/ 91150 w 798309"/>
                <a:gd name="connsiteY47" fmla="*/ 83371 h 523900"/>
                <a:gd name="connsiteX48" fmla="*/ 110950 w 798309"/>
                <a:gd name="connsiteY48" fmla="*/ 84531 h 523900"/>
                <a:gd name="connsiteX49" fmla="*/ 88411 w 798309"/>
                <a:gd name="connsiteY49" fmla="*/ 345738 h 523900"/>
                <a:gd name="connsiteX50" fmla="*/ 389630 w 798309"/>
                <a:gd name="connsiteY50" fmla="*/ 491699 h 523900"/>
                <a:gd name="connsiteX51" fmla="*/ 389630 w 798309"/>
                <a:gd name="connsiteY51" fmla="*/ 494349 h 523900"/>
                <a:gd name="connsiteX52" fmla="*/ 389475 w 798309"/>
                <a:gd name="connsiteY52" fmla="*/ 494422 h 523900"/>
                <a:gd name="connsiteX53" fmla="*/ 389475 w 798309"/>
                <a:gd name="connsiteY53" fmla="*/ 465380 h 523900"/>
                <a:gd name="connsiteX54" fmla="*/ 108914 w 798309"/>
                <a:gd name="connsiteY54" fmla="*/ 329734 h 523900"/>
                <a:gd name="connsiteX55" fmla="*/ 135665 w 798309"/>
                <a:gd name="connsiteY55" fmla="*/ 19722 h 523900"/>
                <a:gd name="connsiteX56" fmla="*/ 154548 w 798309"/>
                <a:gd name="connsiteY56" fmla="*/ 19074 h 523900"/>
                <a:gd name="connsiteX57" fmla="*/ 385326 w 798309"/>
                <a:gd name="connsiteY57" fmla="*/ 119868 h 523900"/>
                <a:gd name="connsiteX58" fmla="*/ 389630 w 798309"/>
                <a:gd name="connsiteY58" fmla="*/ 124414 h 523900"/>
                <a:gd name="connsiteX59" fmla="*/ 389630 w 798309"/>
                <a:gd name="connsiteY59" fmla="*/ 465314 h 523900"/>
                <a:gd name="connsiteX60" fmla="*/ 389473 w 798309"/>
                <a:gd name="connsiteY60" fmla="*/ 465378 h 523900"/>
                <a:gd name="connsiteX61" fmla="*/ 408680 w 798309"/>
                <a:gd name="connsiteY61" fmla="*/ 124424 h 523900"/>
                <a:gd name="connsiteX62" fmla="*/ 412989 w 798309"/>
                <a:gd name="connsiteY62" fmla="*/ 119873 h 523900"/>
                <a:gd name="connsiteX63" fmla="*/ 643769 w 798309"/>
                <a:gd name="connsiteY63" fmla="*/ 19072 h 523900"/>
                <a:gd name="connsiteX64" fmla="*/ 662650 w 798309"/>
                <a:gd name="connsiteY64" fmla="*/ 19720 h 523900"/>
                <a:gd name="connsiteX65" fmla="*/ 689401 w 798309"/>
                <a:gd name="connsiteY65" fmla="*/ 329733 h 523900"/>
                <a:gd name="connsiteX66" fmla="*/ 408837 w 798309"/>
                <a:gd name="connsiteY66" fmla="*/ 465378 h 523900"/>
                <a:gd name="connsiteX67" fmla="*/ 408680 w 798309"/>
                <a:gd name="connsiteY67" fmla="*/ 465310 h 523900"/>
                <a:gd name="connsiteX68" fmla="*/ 408680 w 798309"/>
                <a:gd name="connsiteY68" fmla="*/ 494354 h 523900"/>
                <a:gd name="connsiteX69" fmla="*/ 408680 w 798309"/>
                <a:gd name="connsiteY69" fmla="*/ 491704 h 523900"/>
                <a:gd name="connsiteX70" fmla="*/ 709904 w 798309"/>
                <a:gd name="connsiteY70" fmla="*/ 345743 h 523900"/>
                <a:gd name="connsiteX71" fmla="*/ 687364 w 798309"/>
                <a:gd name="connsiteY71" fmla="*/ 84533 h 523900"/>
                <a:gd name="connsiteX72" fmla="*/ 707164 w 798309"/>
                <a:gd name="connsiteY72" fmla="*/ 83373 h 523900"/>
                <a:gd name="connsiteX73" fmla="*/ 734414 w 798309"/>
                <a:gd name="connsiteY73" fmla="*/ 374478 h 523900"/>
                <a:gd name="connsiteX74" fmla="*/ 408836 w 798309"/>
                <a:gd name="connsiteY74" fmla="*/ 494422 h 523900"/>
                <a:gd name="connsiteX75" fmla="*/ 408680 w 798309"/>
                <a:gd name="connsiteY75" fmla="*/ 494349 h 523900"/>
                <a:gd name="connsiteX76" fmla="*/ 761573 w 798309"/>
                <a:gd name="connsiteY76" fmla="*/ 414034 h 523900"/>
                <a:gd name="connsiteX77" fmla="*/ 431328 w 798309"/>
                <a:gd name="connsiteY77" fmla="*/ 502059 h 523900"/>
                <a:gd name="connsiteX78" fmla="*/ 427439 w 798309"/>
                <a:gd name="connsiteY78" fmla="*/ 503869 h 523900"/>
                <a:gd name="connsiteX79" fmla="*/ 430598 w 798309"/>
                <a:gd name="connsiteY79" fmla="*/ 501342 h 523900"/>
                <a:gd name="connsiteX80" fmla="*/ 746564 w 798309"/>
                <a:gd name="connsiteY80" fmla="*/ 393347 h 523900"/>
                <a:gd name="connsiteX81" fmla="*/ 755327 w 798309"/>
                <a:gd name="connsiteY81" fmla="*/ 393503 h 523900"/>
                <a:gd name="connsiteX82" fmla="*/ 729835 w 798309"/>
                <a:gd name="connsiteY82" fmla="*/ 121170 h 523900"/>
                <a:gd name="connsiteX83" fmla="*/ 751958 w 798309"/>
                <a:gd name="connsiteY83" fmla="*/ 120452 h 523900"/>
                <a:gd name="connsiteX84" fmla="*/ 779173 w 798309"/>
                <a:gd name="connsiteY84" fmla="*/ 414283 h 523900"/>
                <a:gd name="connsiteX85" fmla="*/ 761573 w 798309"/>
                <a:gd name="connsiteY85" fmla="*/ 414030 h 5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98309" h="523900">
                  <a:moveTo>
                    <a:pt x="752797" y="101394"/>
                  </a:moveTo>
                  <a:lnTo>
                    <a:pt x="752657" y="101394"/>
                  </a:lnTo>
                  <a:cubicBezTo>
                    <a:pt x="746138" y="101446"/>
                    <a:pt x="737813" y="101657"/>
                    <a:pt x="728057" y="102169"/>
                  </a:cubicBezTo>
                  <a:lnTo>
                    <a:pt x="724529" y="64474"/>
                  </a:lnTo>
                  <a:cubicBezTo>
                    <a:pt x="724529" y="64474"/>
                    <a:pt x="721011" y="64220"/>
                    <a:pt x="714460" y="64220"/>
                  </a:cubicBezTo>
                  <a:cubicBezTo>
                    <a:pt x="707872" y="64220"/>
                    <a:pt x="697982" y="64560"/>
                    <a:pt x="685732" y="65609"/>
                  </a:cubicBezTo>
                  <a:lnTo>
                    <a:pt x="680286" y="2504"/>
                  </a:lnTo>
                  <a:cubicBezTo>
                    <a:pt x="668199" y="697"/>
                    <a:pt x="655986" y="-134"/>
                    <a:pt x="643767" y="18"/>
                  </a:cubicBezTo>
                  <a:cubicBezTo>
                    <a:pt x="551942" y="169"/>
                    <a:pt x="464216" y="38054"/>
                    <a:pt x="401147" y="104793"/>
                  </a:cubicBezTo>
                  <a:lnTo>
                    <a:pt x="397168" y="104793"/>
                  </a:lnTo>
                  <a:cubicBezTo>
                    <a:pt x="334096" y="38057"/>
                    <a:pt x="246370" y="173"/>
                    <a:pt x="154546" y="18"/>
                  </a:cubicBezTo>
                  <a:cubicBezTo>
                    <a:pt x="142326" y="-135"/>
                    <a:pt x="130113" y="696"/>
                    <a:pt x="118027" y="2504"/>
                  </a:cubicBezTo>
                  <a:lnTo>
                    <a:pt x="112582" y="65605"/>
                  </a:lnTo>
                  <a:cubicBezTo>
                    <a:pt x="100329" y="64557"/>
                    <a:pt x="90441" y="64216"/>
                    <a:pt x="83856" y="64216"/>
                  </a:cubicBezTo>
                  <a:cubicBezTo>
                    <a:pt x="77308" y="64216"/>
                    <a:pt x="73786" y="64470"/>
                    <a:pt x="73786" y="64470"/>
                  </a:cubicBezTo>
                  <a:lnTo>
                    <a:pt x="70262" y="102165"/>
                  </a:lnTo>
                  <a:cubicBezTo>
                    <a:pt x="60505" y="101653"/>
                    <a:pt x="52179" y="101442"/>
                    <a:pt x="45661" y="101391"/>
                  </a:cubicBezTo>
                  <a:lnTo>
                    <a:pt x="45520" y="101391"/>
                  </a:lnTo>
                  <a:cubicBezTo>
                    <a:pt x="36152" y="101389"/>
                    <a:pt x="28326" y="108524"/>
                    <a:pt x="27464" y="117852"/>
                  </a:cubicBezTo>
                  <a:lnTo>
                    <a:pt x="84" y="413483"/>
                  </a:lnTo>
                  <a:cubicBezTo>
                    <a:pt x="-875" y="423472"/>
                    <a:pt x="6445" y="432346"/>
                    <a:pt x="16434" y="433305"/>
                  </a:cubicBezTo>
                  <a:cubicBezTo>
                    <a:pt x="17006" y="433360"/>
                    <a:pt x="17580" y="433388"/>
                    <a:pt x="18155" y="433388"/>
                  </a:cubicBezTo>
                  <a:cubicBezTo>
                    <a:pt x="18353" y="433388"/>
                    <a:pt x="18552" y="433388"/>
                    <a:pt x="18751" y="433380"/>
                  </a:cubicBezTo>
                  <a:cubicBezTo>
                    <a:pt x="24267" y="433203"/>
                    <a:pt x="30774" y="433080"/>
                    <a:pt x="38167" y="433080"/>
                  </a:cubicBezTo>
                  <a:cubicBezTo>
                    <a:pt x="104848" y="433080"/>
                    <a:pt x="242609" y="443247"/>
                    <a:pt x="356664" y="517757"/>
                  </a:cubicBezTo>
                  <a:cubicBezTo>
                    <a:pt x="362636" y="521718"/>
                    <a:pt x="369634" y="523853"/>
                    <a:pt x="376801" y="523901"/>
                  </a:cubicBezTo>
                  <a:lnTo>
                    <a:pt x="421998" y="523901"/>
                  </a:lnTo>
                  <a:cubicBezTo>
                    <a:pt x="428873" y="523860"/>
                    <a:pt x="435600" y="521893"/>
                    <a:pt x="441414" y="518222"/>
                  </a:cubicBezTo>
                  <a:cubicBezTo>
                    <a:pt x="561666" y="443290"/>
                    <a:pt x="696844" y="433083"/>
                    <a:pt x="761578" y="433083"/>
                  </a:cubicBezTo>
                  <a:cubicBezTo>
                    <a:pt x="768370" y="433083"/>
                    <a:pt x="774392" y="433195"/>
                    <a:pt x="779534" y="433358"/>
                  </a:cubicBezTo>
                  <a:lnTo>
                    <a:pt x="780049" y="433366"/>
                  </a:lnTo>
                  <a:cubicBezTo>
                    <a:pt x="790111" y="433390"/>
                    <a:pt x="798286" y="425253"/>
                    <a:pt x="798310" y="415191"/>
                  </a:cubicBezTo>
                  <a:cubicBezTo>
                    <a:pt x="798312" y="414613"/>
                    <a:pt x="798285" y="414034"/>
                    <a:pt x="798232" y="413459"/>
                  </a:cubicBezTo>
                  <a:lnTo>
                    <a:pt x="770848" y="117852"/>
                  </a:lnTo>
                  <a:cubicBezTo>
                    <a:pt x="769984" y="108527"/>
                    <a:pt x="762162" y="101394"/>
                    <a:pt x="752797" y="101394"/>
                  </a:cubicBezTo>
                  <a:close/>
                  <a:moveTo>
                    <a:pt x="367075" y="501804"/>
                  </a:moveTo>
                  <a:cubicBezTo>
                    <a:pt x="250169" y="425435"/>
                    <a:pt x="110822" y="414032"/>
                    <a:pt x="38163" y="414032"/>
                  </a:cubicBezTo>
                  <a:cubicBezTo>
                    <a:pt x="31686" y="414032"/>
                    <a:pt x="25288" y="414127"/>
                    <a:pt x="19139" y="414311"/>
                  </a:cubicBezTo>
                  <a:lnTo>
                    <a:pt x="46355" y="120452"/>
                  </a:lnTo>
                  <a:cubicBezTo>
                    <a:pt x="52097" y="120507"/>
                    <a:pt x="59580" y="120703"/>
                    <a:pt x="68478" y="121170"/>
                  </a:cubicBezTo>
                  <a:lnTo>
                    <a:pt x="42986" y="393496"/>
                  </a:lnTo>
                  <a:cubicBezTo>
                    <a:pt x="42986" y="393496"/>
                    <a:pt x="46063" y="393339"/>
                    <a:pt x="51749" y="393339"/>
                  </a:cubicBezTo>
                  <a:cubicBezTo>
                    <a:pt x="88967" y="393339"/>
                    <a:pt x="237968" y="400058"/>
                    <a:pt x="367465" y="501163"/>
                  </a:cubicBezTo>
                  <a:cubicBezTo>
                    <a:pt x="368359" y="501861"/>
                    <a:pt x="370263" y="503067"/>
                    <a:pt x="370144" y="503270"/>
                  </a:cubicBezTo>
                  <a:cubicBezTo>
                    <a:pt x="369042" y="502968"/>
                    <a:pt x="368003" y="502472"/>
                    <a:pt x="367075" y="501804"/>
                  </a:cubicBezTo>
                  <a:close/>
                  <a:moveTo>
                    <a:pt x="389475" y="494424"/>
                  </a:moveTo>
                  <a:cubicBezTo>
                    <a:pt x="264804" y="391490"/>
                    <a:pt x="120914" y="376194"/>
                    <a:pt x="63900" y="374478"/>
                  </a:cubicBezTo>
                  <a:lnTo>
                    <a:pt x="91150" y="83371"/>
                  </a:lnTo>
                  <a:cubicBezTo>
                    <a:pt x="96553" y="83517"/>
                    <a:pt x="103247" y="83873"/>
                    <a:pt x="110950" y="84531"/>
                  </a:cubicBezTo>
                  <a:lnTo>
                    <a:pt x="88411" y="345738"/>
                  </a:lnTo>
                  <a:cubicBezTo>
                    <a:pt x="88411" y="345738"/>
                    <a:pt x="264230" y="367107"/>
                    <a:pt x="389630" y="491699"/>
                  </a:cubicBezTo>
                  <a:lnTo>
                    <a:pt x="389630" y="494349"/>
                  </a:lnTo>
                  <a:cubicBezTo>
                    <a:pt x="389630" y="494460"/>
                    <a:pt x="389560" y="494492"/>
                    <a:pt x="389475" y="494422"/>
                  </a:cubicBezTo>
                  <a:close/>
                  <a:moveTo>
                    <a:pt x="389475" y="465380"/>
                  </a:moveTo>
                  <a:cubicBezTo>
                    <a:pt x="285450" y="370067"/>
                    <a:pt x="156255" y="338461"/>
                    <a:pt x="108914" y="329734"/>
                  </a:cubicBezTo>
                  <a:lnTo>
                    <a:pt x="135665" y="19722"/>
                  </a:lnTo>
                  <a:cubicBezTo>
                    <a:pt x="140791" y="19357"/>
                    <a:pt x="147160" y="19074"/>
                    <a:pt x="154548" y="19074"/>
                  </a:cubicBezTo>
                  <a:cubicBezTo>
                    <a:pt x="242124" y="19209"/>
                    <a:pt x="325710" y="55715"/>
                    <a:pt x="385326" y="119868"/>
                  </a:cubicBezTo>
                  <a:lnTo>
                    <a:pt x="389630" y="124414"/>
                  </a:lnTo>
                  <a:lnTo>
                    <a:pt x="389630" y="465314"/>
                  </a:lnTo>
                  <a:cubicBezTo>
                    <a:pt x="389630" y="465427"/>
                    <a:pt x="389559" y="465456"/>
                    <a:pt x="389473" y="465378"/>
                  </a:cubicBezTo>
                  <a:close/>
                  <a:moveTo>
                    <a:pt x="408680" y="124424"/>
                  </a:moveTo>
                  <a:lnTo>
                    <a:pt x="412989" y="119873"/>
                  </a:lnTo>
                  <a:cubicBezTo>
                    <a:pt x="472604" y="55715"/>
                    <a:pt x="556190" y="19206"/>
                    <a:pt x="643769" y="19072"/>
                  </a:cubicBezTo>
                  <a:cubicBezTo>
                    <a:pt x="651156" y="19072"/>
                    <a:pt x="657526" y="19357"/>
                    <a:pt x="662650" y="19720"/>
                  </a:cubicBezTo>
                  <a:lnTo>
                    <a:pt x="689401" y="329733"/>
                  </a:lnTo>
                  <a:cubicBezTo>
                    <a:pt x="642062" y="338459"/>
                    <a:pt x="512863" y="370065"/>
                    <a:pt x="408837" y="465378"/>
                  </a:cubicBezTo>
                  <a:cubicBezTo>
                    <a:pt x="408752" y="465456"/>
                    <a:pt x="408680" y="465427"/>
                    <a:pt x="408680" y="465310"/>
                  </a:cubicBezTo>
                  <a:close/>
                  <a:moveTo>
                    <a:pt x="408680" y="494354"/>
                  </a:moveTo>
                  <a:lnTo>
                    <a:pt x="408680" y="491704"/>
                  </a:lnTo>
                  <a:cubicBezTo>
                    <a:pt x="534081" y="367111"/>
                    <a:pt x="709904" y="345743"/>
                    <a:pt x="709904" y="345743"/>
                  </a:cubicBezTo>
                  <a:lnTo>
                    <a:pt x="687364" y="84533"/>
                  </a:lnTo>
                  <a:cubicBezTo>
                    <a:pt x="695063" y="83875"/>
                    <a:pt x="701760" y="83519"/>
                    <a:pt x="707164" y="83373"/>
                  </a:cubicBezTo>
                  <a:lnTo>
                    <a:pt x="734414" y="374478"/>
                  </a:lnTo>
                  <a:cubicBezTo>
                    <a:pt x="677401" y="376193"/>
                    <a:pt x="533511" y="391485"/>
                    <a:pt x="408836" y="494422"/>
                  </a:cubicBezTo>
                  <a:cubicBezTo>
                    <a:pt x="408751" y="494492"/>
                    <a:pt x="408680" y="494460"/>
                    <a:pt x="408680" y="494349"/>
                  </a:cubicBezTo>
                  <a:close/>
                  <a:moveTo>
                    <a:pt x="761573" y="414034"/>
                  </a:moveTo>
                  <a:cubicBezTo>
                    <a:pt x="690993" y="414034"/>
                    <a:pt x="554238" y="425464"/>
                    <a:pt x="431328" y="502059"/>
                  </a:cubicBezTo>
                  <a:cubicBezTo>
                    <a:pt x="430142" y="502875"/>
                    <a:pt x="428828" y="503488"/>
                    <a:pt x="427439" y="503869"/>
                  </a:cubicBezTo>
                  <a:cubicBezTo>
                    <a:pt x="427229" y="503551"/>
                    <a:pt x="429547" y="502164"/>
                    <a:pt x="430598" y="501342"/>
                  </a:cubicBezTo>
                  <a:cubicBezTo>
                    <a:pt x="560161" y="400054"/>
                    <a:pt x="709335" y="393345"/>
                    <a:pt x="746564" y="393347"/>
                  </a:cubicBezTo>
                  <a:cubicBezTo>
                    <a:pt x="752245" y="393347"/>
                    <a:pt x="755327" y="393503"/>
                    <a:pt x="755327" y="393503"/>
                  </a:cubicBezTo>
                  <a:lnTo>
                    <a:pt x="729835" y="121170"/>
                  </a:lnTo>
                  <a:cubicBezTo>
                    <a:pt x="738731" y="120703"/>
                    <a:pt x="746218" y="120503"/>
                    <a:pt x="751958" y="120452"/>
                  </a:cubicBezTo>
                  <a:lnTo>
                    <a:pt x="779173" y="414283"/>
                  </a:lnTo>
                  <a:cubicBezTo>
                    <a:pt x="774074" y="414132"/>
                    <a:pt x="768175" y="414030"/>
                    <a:pt x="761573" y="4140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AE1B92-59CF-4392-B058-86E809B77AEE}"/>
                </a:ext>
              </a:extLst>
            </p:cNvPr>
            <p:cNvSpPr/>
            <p:nvPr/>
          </p:nvSpPr>
          <p:spPr>
            <a:xfrm>
              <a:off x="11367842" y="1640765"/>
              <a:ext cx="96559" cy="114299"/>
            </a:xfrm>
            <a:custGeom>
              <a:avLst/>
              <a:gdLst>
                <a:gd name="connsiteX0" fmla="*/ 48280 w 96559"/>
                <a:gd name="connsiteY0" fmla="*/ 114300 h 114299"/>
                <a:gd name="connsiteX1" fmla="*/ 96560 w 96559"/>
                <a:gd name="connsiteY1" fmla="*/ 57134 h 114299"/>
                <a:gd name="connsiteX2" fmla="*/ 48280 w 96559"/>
                <a:gd name="connsiteY2" fmla="*/ 0 h 114299"/>
                <a:gd name="connsiteX3" fmla="*/ 0 w 96559"/>
                <a:gd name="connsiteY3" fmla="*/ 57134 h 114299"/>
                <a:gd name="connsiteX4" fmla="*/ 48280 w 96559"/>
                <a:gd name="connsiteY4" fmla="*/ 114300 h 114299"/>
                <a:gd name="connsiteX5" fmla="*/ 48292 w 96559"/>
                <a:gd name="connsiteY5" fmla="*/ 41654 h 114299"/>
                <a:gd name="connsiteX6" fmla="*/ 62262 w 96559"/>
                <a:gd name="connsiteY6" fmla="*/ 57137 h 114299"/>
                <a:gd name="connsiteX7" fmla="*/ 48292 w 96559"/>
                <a:gd name="connsiteY7" fmla="*/ 72621 h 114299"/>
                <a:gd name="connsiteX8" fmla="*/ 34319 w 96559"/>
                <a:gd name="connsiteY8" fmla="*/ 57137 h 114299"/>
                <a:gd name="connsiteX9" fmla="*/ 48292 w 96559"/>
                <a:gd name="connsiteY9" fmla="*/ 41654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59" h="114299">
                  <a:moveTo>
                    <a:pt x="48280" y="114300"/>
                  </a:moveTo>
                  <a:cubicBezTo>
                    <a:pt x="55417" y="89196"/>
                    <a:pt x="73004" y="68372"/>
                    <a:pt x="96560" y="57134"/>
                  </a:cubicBezTo>
                  <a:cubicBezTo>
                    <a:pt x="73012" y="45901"/>
                    <a:pt x="55427" y="25091"/>
                    <a:pt x="48280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3"/>
                    <a:pt x="41164" y="89184"/>
                    <a:pt x="48280" y="114300"/>
                  </a:cubicBezTo>
                  <a:close/>
                  <a:moveTo>
                    <a:pt x="48292" y="41654"/>
                  </a:moveTo>
                  <a:cubicBezTo>
                    <a:pt x="52442" y="47250"/>
                    <a:pt x="57120" y="52435"/>
                    <a:pt x="62262" y="57137"/>
                  </a:cubicBezTo>
                  <a:cubicBezTo>
                    <a:pt x="57119" y="61838"/>
                    <a:pt x="52442" y="67024"/>
                    <a:pt x="48292" y="72621"/>
                  </a:cubicBezTo>
                  <a:cubicBezTo>
                    <a:pt x="44143" y="67023"/>
                    <a:pt x="39464" y="61837"/>
                    <a:pt x="34319" y="57137"/>
                  </a:cubicBezTo>
                  <a:cubicBezTo>
                    <a:pt x="39463" y="52436"/>
                    <a:pt x="44143" y="47251"/>
                    <a:pt x="48292" y="416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04CE39-0910-4502-829A-B8A688A69D9E}"/>
                </a:ext>
              </a:extLst>
            </p:cNvPr>
            <p:cNvSpPr/>
            <p:nvPr/>
          </p:nvSpPr>
          <p:spPr>
            <a:xfrm>
              <a:off x="10758410" y="1850315"/>
              <a:ext cx="96560" cy="114299"/>
            </a:xfrm>
            <a:custGeom>
              <a:avLst/>
              <a:gdLst>
                <a:gd name="connsiteX0" fmla="*/ 48281 w 96560"/>
                <a:gd name="connsiteY0" fmla="*/ 114300 h 114299"/>
                <a:gd name="connsiteX1" fmla="*/ 96561 w 96560"/>
                <a:gd name="connsiteY1" fmla="*/ 57134 h 114299"/>
                <a:gd name="connsiteX2" fmla="*/ 48281 w 96560"/>
                <a:gd name="connsiteY2" fmla="*/ 0 h 114299"/>
                <a:gd name="connsiteX3" fmla="*/ 0 w 96560"/>
                <a:gd name="connsiteY3" fmla="*/ 57134 h 114299"/>
                <a:gd name="connsiteX4" fmla="*/ 48281 w 96560"/>
                <a:gd name="connsiteY4" fmla="*/ 114300 h 114299"/>
                <a:gd name="connsiteX5" fmla="*/ 48293 w 96560"/>
                <a:gd name="connsiteY5" fmla="*/ 41656 h 114299"/>
                <a:gd name="connsiteX6" fmla="*/ 62263 w 96560"/>
                <a:gd name="connsiteY6" fmla="*/ 57137 h 114299"/>
                <a:gd name="connsiteX7" fmla="*/ 48293 w 96560"/>
                <a:gd name="connsiteY7" fmla="*/ 72621 h 114299"/>
                <a:gd name="connsiteX8" fmla="*/ 34320 w 96560"/>
                <a:gd name="connsiteY8" fmla="*/ 57137 h 114299"/>
                <a:gd name="connsiteX9" fmla="*/ 48293 w 96560"/>
                <a:gd name="connsiteY9" fmla="*/ 41656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560" h="114299">
                  <a:moveTo>
                    <a:pt x="48281" y="114300"/>
                  </a:moveTo>
                  <a:cubicBezTo>
                    <a:pt x="55418" y="89195"/>
                    <a:pt x="73004" y="68371"/>
                    <a:pt x="96561" y="57134"/>
                  </a:cubicBezTo>
                  <a:cubicBezTo>
                    <a:pt x="73013" y="45902"/>
                    <a:pt x="55428" y="25092"/>
                    <a:pt x="48281" y="0"/>
                  </a:cubicBezTo>
                  <a:cubicBezTo>
                    <a:pt x="41155" y="25103"/>
                    <a:pt x="23563" y="45921"/>
                    <a:pt x="0" y="57134"/>
                  </a:cubicBezTo>
                  <a:cubicBezTo>
                    <a:pt x="23571" y="68352"/>
                    <a:pt x="41165" y="89184"/>
                    <a:pt x="48281" y="114300"/>
                  </a:cubicBezTo>
                  <a:close/>
                  <a:moveTo>
                    <a:pt x="48293" y="41656"/>
                  </a:moveTo>
                  <a:cubicBezTo>
                    <a:pt x="52443" y="47252"/>
                    <a:pt x="57121" y="52436"/>
                    <a:pt x="62263" y="57137"/>
                  </a:cubicBezTo>
                  <a:cubicBezTo>
                    <a:pt x="57120" y="61838"/>
                    <a:pt x="52442" y="67024"/>
                    <a:pt x="48293" y="72621"/>
                  </a:cubicBezTo>
                  <a:cubicBezTo>
                    <a:pt x="44144" y="67023"/>
                    <a:pt x="39465" y="61837"/>
                    <a:pt x="34320" y="57137"/>
                  </a:cubicBezTo>
                  <a:cubicBezTo>
                    <a:pt x="39463" y="52436"/>
                    <a:pt x="44142" y="47252"/>
                    <a:pt x="48293" y="416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46DA96-0320-4B8E-B6E9-F097DC62D8B5}"/>
                </a:ext>
              </a:extLst>
            </p:cNvPr>
            <p:cNvSpPr/>
            <p:nvPr/>
          </p:nvSpPr>
          <p:spPr>
            <a:xfrm>
              <a:off x="10860228" y="1659815"/>
              <a:ext cx="80467" cy="95249"/>
            </a:xfrm>
            <a:custGeom>
              <a:avLst/>
              <a:gdLst>
                <a:gd name="connsiteX0" fmla="*/ 40234 w 80467"/>
                <a:gd name="connsiteY0" fmla="*/ 95250 h 95249"/>
                <a:gd name="connsiteX1" fmla="*/ 80467 w 80467"/>
                <a:gd name="connsiteY1" fmla="*/ 47614 h 95249"/>
                <a:gd name="connsiteX2" fmla="*/ 40234 w 80467"/>
                <a:gd name="connsiteY2" fmla="*/ 0 h 95249"/>
                <a:gd name="connsiteX3" fmla="*/ 0 w 80467"/>
                <a:gd name="connsiteY3" fmla="*/ 47614 h 95249"/>
                <a:gd name="connsiteX4" fmla="*/ 40234 w 80467"/>
                <a:gd name="connsiteY4" fmla="*/ 95250 h 95249"/>
                <a:gd name="connsiteX5" fmla="*/ 40243 w 80467"/>
                <a:gd name="connsiteY5" fmla="*/ 39884 h 95249"/>
                <a:gd name="connsiteX6" fmla="*/ 47271 w 80467"/>
                <a:gd name="connsiteY6" fmla="*/ 47614 h 95249"/>
                <a:gd name="connsiteX7" fmla="*/ 40243 w 80467"/>
                <a:gd name="connsiteY7" fmla="*/ 55348 h 95249"/>
                <a:gd name="connsiteX8" fmla="*/ 33216 w 80467"/>
                <a:gd name="connsiteY8" fmla="*/ 47614 h 95249"/>
                <a:gd name="connsiteX9" fmla="*/ 40243 w 80467"/>
                <a:gd name="connsiteY9" fmla="*/ 39884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49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2"/>
                    <a:pt x="46191" y="20910"/>
                    <a:pt x="40234" y="0"/>
                  </a:cubicBezTo>
                  <a:cubicBezTo>
                    <a:pt x="34295" y="20919"/>
                    <a:pt x="19635" y="38267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90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8"/>
                    <a:pt x="33216" y="47614"/>
                  </a:cubicBezTo>
                  <a:cubicBezTo>
                    <a:pt x="35701" y="45170"/>
                    <a:pt x="38047" y="42590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98C5980-3348-4FD0-A3A8-BF5AE01406F0}"/>
                </a:ext>
              </a:extLst>
            </p:cNvPr>
            <p:cNvSpPr/>
            <p:nvPr/>
          </p:nvSpPr>
          <p:spPr>
            <a:xfrm>
              <a:off x="11488878" y="1812215"/>
              <a:ext cx="80467" cy="95250"/>
            </a:xfrm>
            <a:custGeom>
              <a:avLst/>
              <a:gdLst>
                <a:gd name="connsiteX0" fmla="*/ 40234 w 80467"/>
                <a:gd name="connsiteY0" fmla="*/ 95250 h 95250"/>
                <a:gd name="connsiteX1" fmla="*/ 80467 w 80467"/>
                <a:gd name="connsiteY1" fmla="*/ 47614 h 95250"/>
                <a:gd name="connsiteX2" fmla="*/ 40234 w 80467"/>
                <a:gd name="connsiteY2" fmla="*/ 0 h 95250"/>
                <a:gd name="connsiteX3" fmla="*/ 0 w 80467"/>
                <a:gd name="connsiteY3" fmla="*/ 47614 h 95250"/>
                <a:gd name="connsiteX4" fmla="*/ 40234 w 80467"/>
                <a:gd name="connsiteY4" fmla="*/ 95250 h 95250"/>
                <a:gd name="connsiteX5" fmla="*/ 40243 w 80467"/>
                <a:gd name="connsiteY5" fmla="*/ 39884 h 95250"/>
                <a:gd name="connsiteX6" fmla="*/ 47271 w 80467"/>
                <a:gd name="connsiteY6" fmla="*/ 47614 h 95250"/>
                <a:gd name="connsiteX7" fmla="*/ 40243 w 80467"/>
                <a:gd name="connsiteY7" fmla="*/ 55348 h 95250"/>
                <a:gd name="connsiteX8" fmla="*/ 33216 w 80467"/>
                <a:gd name="connsiteY8" fmla="*/ 47614 h 95250"/>
                <a:gd name="connsiteX9" fmla="*/ 40243 w 80467"/>
                <a:gd name="connsiteY9" fmla="*/ 398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467" h="95250">
                  <a:moveTo>
                    <a:pt x="40234" y="95250"/>
                  </a:moveTo>
                  <a:cubicBezTo>
                    <a:pt x="46182" y="74330"/>
                    <a:pt x="60837" y="56978"/>
                    <a:pt x="80467" y="47614"/>
                  </a:cubicBezTo>
                  <a:cubicBezTo>
                    <a:pt x="60845" y="38251"/>
                    <a:pt x="46190" y="20909"/>
                    <a:pt x="40234" y="0"/>
                  </a:cubicBezTo>
                  <a:cubicBezTo>
                    <a:pt x="34295" y="20919"/>
                    <a:pt x="19635" y="38268"/>
                    <a:pt x="0" y="47614"/>
                  </a:cubicBezTo>
                  <a:cubicBezTo>
                    <a:pt x="19642" y="56962"/>
                    <a:pt x="34303" y="74321"/>
                    <a:pt x="40234" y="95250"/>
                  </a:cubicBezTo>
                  <a:close/>
                  <a:moveTo>
                    <a:pt x="40243" y="39884"/>
                  </a:moveTo>
                  <a:cubicBezTo>
                    <a:pt x="42440" y="42589"/>
                    <a:pt x="44786" y="45170"/>
                    <a:pt x="47271" y="47614"/>
                  </a:cubicBezTo>
                  <a:cubicBezTo>
                    <a:pt x="44786" y="50059"/>
                    <a:pt x="42440" y="52641"/>
                    <a:pt x="40243" y="55348"/>
                  </a:cubicBezTo>
                  <a:cubicBezTo>
                    <a:pt x="38047" y="52641"/>
                    <a:pt x="35701" y="50059"/>
                    <a:pt x="33216" y="47614"/>
                  </a:cubicBezTo>
                  <a:cubicBezTo>
                    <a:pt x="35701" y="45170"/>
                    <a:pt x="38047" y="42589"/>
                    <a:pt x="40243" y="398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AF99CF-5E69-4E1C-89D9-B378BABC71A8}"/>
                </a:ext>
              </a:extLst>
            </p:cNvPr>
            <p:cNvSpPr/>
            <p:nvPr/>
          </p:nvSpPr>
          <p:spPr>
            <a:xfrm>
              <a:off x="11159771" y="1650290"/>
              <a:ext cx="19050" cy="57149"/>
            </a:xfrm>
            <a:custGeom>
              <a:avLst/>
              <a:gdLst>
                <a:gd name="connsiteX0" fmla="*/ 9525 w 19050"/>
                <a:gd name="connsiteY0" fmla="*/ 57150 h 57149"/>
                <a:gd name="connsiteX1" fmla="*/ 19050 w 19050"/>
                <a:gd name="connsiteY1" fmla="*/ 47625 h 57149"/>
                <a:gd name="connsiteX2" fmla="*/ 19050 w 19050"/>
                <a:gd name="connsiteY2" fmla="*/ 9525 h 57149"/>
                <a:gd name="connsiteX3" fmla="*/ 9525 w 19050"/>
                <a:gd name="connsiteY3" fmla="*/ 0 h 57149"/>
                <a:gd name="connsiteX4" fmla="*/ 0 w 19050"/>
                <a:gd name="connsiteY4" fmla="*/ 9525 h 57149"/>
                <a:gd name="connsiteX5" fmla="*/ 0 w 19050"/>
                <a:gd name="connsiteY5" fmla="*/ 47625 h 57149"/>
                <a:gd name="connsiteX6" fmla="*/ 9525 w 19050"/>
                <a:gd name="connsiteY6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57149">
                  <a:moveTo>
                    <a:pt x="9525" y="57150"/>
                  </a:moveTo>
                  <a:cubicBezTo>
                    <a:pt x="14786" y="57150"/>
                    <a:pt x="19050" y="52885"/>
                    <a:pt x="19050" y="47625"/>
                  </a:cubicBezTo>
                  <a:lnTo>
                    <a:pt x="19050" y="9525"/>
                  </a:lnTo>
                  <a:cubicBezTo>
                    <a:pt x="19050" y="4265"/>
                    <a:pt x="14786" y="0"/>
                    <a:pt x="9525" y="0"/>
                  </a:cubicBezTo>
                  <a:cubicBezTo>
                    <a:pt x="4264" y="0"/>
                    <a:pt x="0" y="4265"/>
                    <a:pt x="0" y="9525"/>
                  </a:cubicBezTo>
                  <a:lnTo>
                    <a:pt x="0" y="47625"/>
                  </a:lnTo>
                  <a:cubicBezTo>
                    <a:pt x="0" y="52885"/>
                    <a:pt x="4264" y="57150"/>
                    <a:pt x="9525" y="571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B2756C7-90C1-4F32-B06B-DDC3F4630E84}"/>
                </a:ext>
              </a:extLst>
            </p:cNvPr>
            <p:cNvSpPr/>
            <p:nvPr/>
          </p:nvSpPr>
          <p:spPr>
            <a:xfrm>
              <a:off x="11159771" y="1878890"/>
              <a:ext cx="19050" cy="114299"/>
            </a:xfrm>
            <a:custGeom>
              <a:avLst/>
              <a:gdLst>
                <a:gd name="connsiteX0" fmla="*/ 9525 w 19050"/>
                <a:gd name="connsiteY0" fmla="*/ 114300 h 114299"/>
                <a:gd name="connsiteX1" fmla="*/ 19050 w 19050"/>
                <a:gd name="connsiteY1" fmla="*/ 104775 h 114299"/>
                <a:gd name="connsiteX2" fmla="*/ 19050 w 19050"/>
                <a:gd name="connsiteY2" fmla="*/ 9525 h 114299"/>
                <a:gd name="connsiteX3" fmla="*/ 9525 w 19050"/>
                <a:gd name="connsiteY3" fmla="*/ 0 h 114299"/>
                <a:gd name="connsiteX4" fmla="*/ 0 w 19050"/>
                <a:gd name="connsiteY4" fmla="*/ 9525 h 114299"/>
                <a:gd name="connsiteX5" fmla="*/ 0 w 19050"/>
                <a:gd name="connsiteY5" fmla="*/ 104775 h 114299"/>
                <a:gd name="connsiteX6" fmla="*/ 9525 w 19050"/>
                <a:gd name="connsiteY6" fmla="*/ 114300 h 11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14299">
                  <a:moveTo>
                    <a:pt x="9525" y="114300"/>
                  </a:moveTo>
                  <a:cubicBezTo>
                    <a:pt x="14786" y="114300"/>
                    <a:pt x="19050" y="110036"/>
                    <a:pt x="19050" y="10477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104775"/>
                  </a:lnTo>
                  <a:cubicBezTo>
                    <a:pt x="0" y="110036"/>
                    <a:pt x="4264" y="114300"/>
                    <a:pt x="9525" y="114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E954D9-0738-452E-A49D-A11CB1ECBB01}"/>
                </a:ext>
              </a:extLst>
            </p:cNvPr>
            <p:cNvSpPr/>
            <p:nvPr/>
          </p:nvSpPr>
          <p:spPr>
            <a:xfrm>
              <a:off x="11159771" y="1745540"/>
              <a:ext cx="19050" cy="95250"/>
            </a:xfrm>
            <a:custGeom>
              <a:avLst/>
              <a:gdLst>
                <a:gd name="connsiteX0" fmla="*/ 9525 w 19050"/>
                <a:gd name="connsiteY0" fmla="*/ 95250 h 95250"/>
                <a:gd name="connsiteX1" fmla="*/ 19050 w 19050"/>
                <a:gd name="connsiteY1" fmla="*/ 85725 h 95250"/>
                <a:gd name="connsiteX2" fmla="*/ 19050 w 19050"/>
                <a:gd name="connsiteY2" fmla="*/ 9525 h 95250"/>
                <a:gd name="connsiteX3" fmla="*/ 9525 w 19050"/>
                <a:gd name="connsiteY3" fmla="*/ 0 h 95250"/>
                <a:gd name="connsiteX4" fmla="*/ 0 w 19050"/>
                <a:gd name="connsiteY4" fmla="*/ 9525 h 95250"/>
                <a:gd name="connsiteX5" fmla="*/ 0 w 19050"/>
                <a:gd name="connsiteY5" fmla="*/ 85725 h 95250"/>
                <a:gd name="connsiteX6" fmla="*/ 9525 w 19050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95250">
                  <a:moveTo>
                    <a:pt x="9525" y="95250"/>
                  </a:moveTo>
                  <a:cubicBezTo>
                    <a:pt x="14786" y="95250"/>
                    <a:pt x="19050" y="90986"/>
                    <a:pt x="19050" y="85725"/>
                  </a:cubicBez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85725"/>
                  </a:lnTo>
                  <a:cubicBezTo>
                    <a:pt x="0" y="90986"/>
                    <a:pt x="4264" y="95250"/>
                    <a:pt x="9525" y="952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C2AE56-13DE-475F-ADED-9D05580D6188}"/>
                </a:ext>
              </a:extLst>
            </p:cNvPr>
            <p:cNvSpPr/>
            <p:nvPr/>
          </p:nvSpPr>
          <p:spPr>
            <a:xfrm>
              <a:off x="11292864" y="1721307"/>
              <a:ext cx="31209" cy="74904"/>
            </a:xfrm>
            <a:custGeom>
              <a:avLst/>
              <a:gdLst>
                <a:gd name="connsiteX0" fmla="*/ 7503 w 31209"/>
                <a:gd name="connsiteY0" fmla="*/ 74683 h 74904"/>
                <a:gd name="connsiteX1" fmla="*/ 18840 w 31209"/>
                <a:gd name="connsiteY1" fmla="*/ 67410 h 74904"/>
                <a:gd name="connsiteX2" fmla="*/ 18842 w 31209"/>
                <a:gd name="connsiteY2" fmla="*/ 67402 h 74904"/>
                <a:gd name="connsiteX3" fmla="*/ 30990 w 31209"/>
                <a:gd name="connsiteY3" fmla="*/ 11556 h 74904"/>
                <a:gd name="connsiteX4" fmla="*/ 23705 w 31209"/>
                <a:gd name="connsiteY4" fmla="*/ 220 h 74904"/>
                <a:gd name="connsiteX5" fmla="*/ 12368 w 31209"/>
                <a:gd name="connsiteY5" fmla="*/ 7505 h 74904"/>
                <a:gd name="connsiteX6" fmla="*/ 220 w 31209"/>
                <a:gd name="connsiteY6" fmla="*/ 63351 h 74904"/>
                <a:gd name="connsiteX7" fmla="*/ 7503 w 31209"/>
                <a:gd name="connsiteY7" fmla="*/ 74683 h 7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9" h="74904">
                  <a:moveTo>
                    <a:pt x="7503" y="74683"/>
                  </a:moveTo>
                  <a:cubicBezTo>
                    <a:pt x="12642" y="75805"/>
                    <a:pt x="17718" y="72549"/>
                    <a:pt x="18840" y="67410"/>
                  </a:cubicBezTo>
                  <a:cubicBezTo>
                    <a:pt x="18841" y="67407"/>
                    <a:pt x="18841" y="67405"/>
                    <a:pt x="18842" y="67402"/>
                  </a:cubicBezTo>
                  <a:lnTo>
                    <a:pt x="30990" y="11556"/>
                  </a:lnTo>
                  <a:cubicBezTo>
                    <a:pt x="32108" y="6414"/>
                    <a:pt x="28847" y="1338"/>
                    <a:pt x="23705" y="220"/>
                  </a:cubicBezTo>
                  <a:cubicBezTo>
                    <a:pt x="18562" y="-899"/>
                    <a:pt x="13486" y="2363"/>
                    <a:pt x="12368" y="7505"/>
                  </a:cubicBezTo>
                  <a:lnTo>
                    <a:pt x="220" y="63351"/>
                  </a:lnTo>
                  <a:cubicBezTo>
                    <a:pt x="-899" y="68492"/>
                    <a:pt x="2362" y="73565"/>
                    <a:pt x="7503" y="746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2E508BF-4DEA-45EB-9895-D42719DB0AA4}"/>
                </a:ext>
              </a:extLst>
            </p:cNvPr>
            <p:cNvSpPr/>
            <p:nvPr/>
          </p:nvSpPr>
          <p:spPr>
            <a:xfrm>
              <a:off x="11264541" y="1832998"/>
              <a:ext cx="35245" cy="93521"/>
            </a:xfrm>
            <a:custGeom>
              <a:avLst/>
              <a:gdLst>
                <a:gd name="connsiteX0" fmla="*/ 7512 w 35245"/>
                <a:gd name="connsiteY0" fmla="*/ 93300 h 93521"/>
                <a:gd name="connsiteX1" fmla="*/ 18836 w 35245"/>
                <a:gd name="connsiteY1" fmla="*/ 86036 h 93521"/>
                <a:gd name="connsiteX2" fmla="*/ 18841 w 35245"/>
                <a:gd name="connsiteY2" fmla="*/ 86015 h 93521"/>
                <a:gd name="connsiteX3" fmla="*/ 35026 w 35245"/>
                <a:gd name="connsiteY3" fmla="*/ 11554 h 93521"/>
                <a:gd name="connsiteX4" fmla="*/ 27739 w 35245"/>
                <a:gd name="connsiteY4" fmla="*/ 219 h 93521"/>
                <a:gd name="connsiteX5" fmla="*/ 16404 w 35245"/>
                <a:gd name="connsiteY5" fmla="*/ 7508 h 93521"/>
                <a:gd name="connsiteX6" fmla="*/ 219 w 35245"/>
                <a:gd name="connsiteY6" fmla="*/ 81968 h 93521"/>
                <a:gd name="connsiteX7" fmla="*/ 7505 w 35245"/>
                <a:gd name="connsiteY7" fmla="*/ 93298 h 93521"/>
                <a:gd name="connsiteX8" fmla="*/ 7512 w 35245"/>
                <a:gd name="connsiteY8" fmla="*/ 93300 h 9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45" h="93521">
                  <a:moveTo>
                    <a:pt x="7512" y="93300"/>
                  </a:moveTo>
                  <a:cubicBezTo>
                    <a:pt x="12645" y="94421"/>
                    <a:pt x="17715" y="91169"/>
                    <a:pt x="18836" y="86036"/>
                  </a:cubicBezTo>
                  <a:cubicBezTo>
                    <a:pt x="18838" y="86029"/>
                    <a:pt x="18839" y="86021"/>
                    <a:pt x="18841" y="86015"/>
                  </a:cubicBezTo>
                  <a:lnTo>
                    <a:pt x="35026" y="11554"/>
                  </a:lnTo>
                  <a:cubicBezTo>
                    <a:pt x="36144" y="6411"/>
                    <a:pt x="32880" y="1337"/>
                    <a:pt x="27739" y="219"/>
                  </a:cubicBezTo>
                  <a:cubicBezTo>
                    <a:pt x="22596" y="-898"/>
                    <a:pt x="17521" y="2365"/>
                    <a:pt x="16404" y="7508"/>
                  </a:cubicBezTo>
                  <a:lnTo>
                    <a:pt x="219" y="81968"/>
                  </a:lnTo>
                  <a:cubicBezTo>
                    <a:pt x="-898" y="87109"/>
                    <a:pt x="2364" y="92182"/>
                    <a:pt x="7505" y="93298"/>
                  </a:cubicBezTo>
                  <a:cubicBezTo>
                    <a:pt x="7507" y="93299"/>
                    <a:pt x="7510" y="93299"/>
                    <a:pt x="7512" y="933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1F4E13-64ED-42B8-8320-D9A7CC8D770D}"/>
                </a:ext>
              </a:extLst>
            </p:cNvPr>
            <p:cNvSpPr/>
            <p:nvPr/>
          </p:nvSpPr>
          <p:spPr>
            <a:xfrm>
              <a:off x="11359790" y="1794367"/>
              <a:ext cx="84020" cy="113097"/>
            </a:xfrm>
            <a:custGeom>
              <a:avLst/>
              <a:gdLst>
                <a:gd name="connsiteX0" fmla="*/ 9521 w 84020"/>
                <a:gd name="connsiteY0" fmla="*/ 113097 h 113097"/>
                <a:gd name="connsiteX1" fmla="*/ 17372 w 84020"/>
                <a:gd name="connsiteY1" fmla="*/ 108986 h 113097"/>
                <a:gd name="connsiteX2" fmla="*/ 82332 w 84020"/>
                <a:gd name="connsiteY2" fmla="*/ 14943 h 113097"/>
                <a:gd name="connsiteX3" fmla="*/ 79904 w 84020"/>
                <a:gd name="connsiteY3" fmla="*/ 1688 h 113097"/>
                <a:gd name="connsiteX4" fmla="*/ 66649 w 84020"/>
                <a:gd name="connsiteY4" fmla="*/ 4116 h 113097"/>
                <a:gd name="connsiteX5" fmla="*/ 1689 w 84020"/>
                <a:gd name="connsiteY5" fmla="*/ 98159 h 113097"/>
                <a:gd name="connsiteX6" fmla="*/ 4113 w 84020"/>
                <a:gd name="connsiteY6" fmla="*/ 111410 h 113097"/>
                <a:gd name="connsiteX7" fmla="*/ 9520 w 84020"/>
                <a:gd name="connsiteY7" fmla="*/ 113097 h 1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20" h="113097">
                  <a:moveTo>
                    <a:pt x="9521" y="113097"/>
                  </a:moveTo>
                  <a:cubicBezTo>
                    <a:pt x="12655" y="113102"/>
                    <a:pt x="15590" y="111565"/>
                    <a:pt x="17372" y="108986"/>
                  </a:cubicBezTo>
                  <a:lnTo>
                    <a:pt x="82332" y="14943"/>
                  </a:lnTo>
                  <a:cubicBezTo>
                    <a:pt x="85322" y="10612"/>
                    <a:pt x="84235" y="4678"/>
                    <a:pt x="79904" y="1688"/>
                  </a:cubicBezTo>
                  <a:cubicBezTo>
                    <a:pt x="75573" y="-1302"/>
                    <a:pt x="69639" y="-215"/>
                    <a:pt x="66649" y="4116"/>
                  </a:cubicBezTo>
                  <a:lnTo>
                    <a:pt x="1689" y="98159"/>
                  </a:lnTo>
                  <a:cubicBezTo>
                    <a:pt x="-1301" y="102487"/>
                    <a:pt x="-215" y="108421"/>
                    <a:pt x="4113" y="111410"/>
                  </a:cubicBezTo>
                  <a:cubicBezTo>
                    <a:pt x="5702" y="112508"/>
                    <a:pt x="7588" y="113096"/>
                    <a:pt x="9520" y="1130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A6626AE-6405-4679-8CF1-A956E1B142C4}"/>
                </a:ext>
              </a:extLst>
            </p:cNvPr>
            <p:cNvSpPr/>
            <p:nvPr/>
          </p:nvSpPr>
          <p:spPr>
            <a:xfrm>
              <a:off x="11034759" y="1814382"/>
              <a:ext cx="39291" cy="112136"/>
            </a:xfrm>
            <a:custGeom>
              <a:avLst/>
              <a:gdLst>
                <a:gd name="connsiteX0" fmla="*/ 219 w 39291"/>
                <a:gd name="connsiteY0" fmla="*/ 11554 h 112136"/>
                <a:gd name="connsiteX1" fmla="*/ 20451 w 39291"/>
                <a:gd name="connsiteY1" fmla="*/ 104629 h 112136"/>
                <a:gd name="connsiteX2" fmla="*/ 31785 w 39291"/>
                <a:gd name="connsiteY2" fmla="*/ 111917 h 112136"/>
                <a:gd name="connsiteX3" fmla="*/ 39073 w 39291"/>
                <a:gd name="connsiteY3" fmla="*/ 100583 h 112136"/>
                <a:gd name="connsiteX4" fmla="*/ 18842 w 39291"/>
                <a:gd name="connsiteY4" fmla="*/ 7508 h 112136"/>
                <a:gd name="connsiteX5" fmla="*/ 7508 w 39291"/>
                <a:gd name="connsiteY5" fmla="*/ 219 h 112136"/>
                <a:gd name="connsiteX6" fmla="*/ 219 w 39291"/>
                <a:gd name="connsiteY6" fmla="*/ 11554 h 1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1" h="112136">
                  <a:moveTo>
                    <a:pt x="219" y="11554"/>
                  </a:moveTo>
                  <a:lnTo>
                    <a:pt x="20451" y="104629"/>
                  </a:lnTo>
                  <a:cubicBezTo>
                    <a:pt x="21569" y="109772"/>
                    <a:pt x="26643" y="113034"/>
                    <a:pt x="31785" y="111917"/>
                  </a:cubicBezTo>
                  <a:cubicBezTo>
                    <a:pt x="36928" y="110800"/>
                    <a:pt x="40190" y="105726"/>
                    <a:pt x="39073" y="100583"/>
                  </a:cubicBezTo>
                  <a:lnTo>
                    <a:pt x="18842" y="7508"/>
                  </a:lnTo>
                  <a:cubicBezTo>
                    <a:pt x="17724" y="2365"/>
                    <a:pt x="12649" y="-898"/>
                    <a:pt x="7508" y="219"/>
                  </a:cubicBezTo>
                  <a:cubicBezTo>
                    <a:pt x="2365" y="1337"/>
                    <a:pt x="-898" y="6411"/>
                    <a:pt x="219" y="115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D72728-AD99-4E74-A1C5-EF2F3774CB57}"/>
                </a:ext>
              </a:extLst>
            </p:cNvPr>
            <p:cNvSpPr/>
            <p:nvPr/>
          </p:nvSpPr>
          <p:spPr>
            <a:xfrm>
              <a:off x="11014517" y="1721307"/>
              <a:ext cx="27163" cy="56291"/>
            </a:xfrm>
            <a:custGeom>
              <a:avLst/>
              <a:gdLst>
                <a:gd name="connsiteX0" fmla="*/ 8322 w 27163"/>
                <a:gd name="connsiteY0" fmla="*/ 48787 h 56291"/>
                <a:gd name="connsiteX1" fmla="*/ 19658 w 27163"/>
                <a:gd name="connsiteY1" fmla="*/ 56072 h 56291"/>
                <a:gd name="connsiteX2" fmla="*/ 26944 w 27163"/>
                <a:gd name="connsiteY2" fmla="*/ 44736 h 56291"/>
                <a:gd name="connsiteX3" fmla="*/ 18842 w 27163"/>
                <a:gd name="connsiteY3" fmla="*/ 7505 h 56291"/>
                <a:gd name="connsiteX4" fmla="*/ 7505 w 27163"/>
                <a:gd name="connsiteY4" fmla="*/ 220 h 56291"/>
                <a:gd name="connsiteX5" fmla="*/ 220 w 27163"/>
                <a:gd name="connsiteY5" fmla="*/ 11556 h 5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3" h="56291">
                  <a:moveTo>
                    <a:pt x="8322" y="48787"/>
                  </a:moveTo>
                  <a:cubicBezTo>
                    <a:pt x="9440" y="53929"/>
                    <a:pt x="14516" y="57191"/>
                    <a:pt x="19658" y="56072"/>
                  </a:cubicBezTo>
                  <a:cubicBezTo>
                    <a:pt x="24801" y="54954"/>
                    <a:pt x="28062" y="49878"/>
                    <a:pt x="26944" y="44736"/>
                  </a:cubicBezTo>
                  <a:lnTo>
                    <a:pt x="18842" y="7505"/>
                  </a:lnTo>
                  <a:cubicBezTo>
                    <a:pt x="17724" y="2363"/>
                    <a:pt x="12648" y="-899"/>
                    <a:pt x="7505" y="220"/>
                  </a:cubicBezTo>
                  <a:cubicBezTo>
                    <a:pt x="2363" y="1338"/>
                    <a:pt x="-899" y="6414"/>
                    <a:pt x="220" y="115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C65611-9695-4E22-93B9-AF3753C70009}"/>
                </a:ext>
              </a:extLst>
            </p:cNvPr>
            <p:cNvSpPr/>
            <p:nvPr/>
          </p:nvSpPr>
          <p:spPr>
            <a:xfrm>
              <a:off x="10894781" y="1794369"/>
              <a:ext cx="84014" cy="113099"/>
            </a:xfrm>
            <a:custGeom>
              <a:avLst/>
              <a:gdLst>
                <a:gd name="connsiteX0" fmla="*/ 4112 w 84014"/>
                <a:gd name="connsiteY0" fmla="*/ 1691 h 113099"/>
                <a:gd name="connsiteX1" fmla="*/ 1684 w 84014"/>
                <a:gd name="connsiteY1" fmla="*/ 14941 h 113099"/>
                <a:gd name="connsiteX2" fmla="*/ 66645 w 84014"/>
                <a:gd name="connsiteY2" fmla="*/ 108984 h 113099"/>
                <a:gd name="connsiteX3" fmla="*/ 79899 w 84014"/>
                <a:gd name="connsiteY3" fmla="*/ 111412 h 113099"/>
                <a:gd name="connsiteX4" fmla="*/ 82327 w 84014"/>
                <a:gd name="connsiteY4" fmla="*/ 98157 h 113099"/>
                <a:gd name="connsiteX5" fmla="*/ 17366 w 84014"/>
                <a:gd name="connsiteY5" fmla="*/ 4114 h 113099"/>
                <a:gd name="connsiteX6" fmla="*/ 4116 w 84014"/>
                <a:gd name="connsiteY6" fmla="*/ 1688 h 113099"/>
                <a:gd name="connsiteX7" fmla="*/ 4112 w 84014"/>
                <a:gd name="connsiteY7" fmla="*/ 1691 h 1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4" h="113099">
                  <a:moveTo>
                    <a:pt x="4112" y="1691"/>
                  </a:moveTo>
                  <a:cubicBezTo>
                    <a:pt x="-213" y="4682"/>
                    <a:pt x="-1300" y="10611"/>
                    <a:pt x="1684" y="14941"/>
                  </a:cubicBezTo>
                  <a:lnTo>
                    <a:pt x="66645" y="108984"/>
                  </a:lnTo>
                  <a:cubicBezTo>
                    <a:pt x="69635" y="113314"/>
                    <a:pt x="75569" y="114401"/>
                    <a:pt x="79899" y="111412"/>
                  </a:cubicBezTo>
                  <a:cubicBezTo>
                    <a:pt x="84230" y="108422"/>
                    <a:pt x="85316" y="102487"/>
                    <a:pt x="82327" y="98157"/>
                  </a:cubicBezTo>
                  <a:lnTo>
                    <a:pt x="17366" y="4114"/>
                  </a:lnTo>
                  <a:cubicBezTo>
                    <a:pt x="14377" y="-215"/>
                    <a:pt x="8445" y="-1301"/>
                    <a:pt x="4116" y="1688"/>
                  </a:cubicBezTo>
                  <a:cubicBezTo>
                    <a:pt x="4115" y="1689"/>
                    <a:pt x="4113" y="1690"/>
                    <a:pt x="4112" y="16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FF3D5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98E01-DE48-49F4-8684-A4A7DDA655B8}"/>
              </a:ext>
            </a:extLst>
          </p:cNvPr>
          <p:cNvGrpSpPr/>
          <p:nvPr/>
        </p:nvGrpSpPr>
        <p:grpSpPr>
          <a:xfrm>
            <a:off x="10849910" y="5993451"/>
            <a:ext cx="804960" cy="481738"/>
            <a:chOff x="2304789" y="1467633"/>
            <a:chExt cx="5536504" cy="3419599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59F94B5-B325-426D-8D82-A304173FF082}"/>
                </a:ext>
              </a:extLst>
            </p:cNvPr>
            <p:cNvSpPr/>
            <p:nvPr/>
          </p:nvSpPr>
          <p:spPr>
            <a:xfrm>
              <a:off x="2304789" y="1503123"/>
              <a:ext cx="958993" cy="826718"/>
            </a:xfrm>
            <a:prstGeom prst="triangle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6B92CF-9A9A-47B2-95E8-9A86150DFE1C}"/>
                </a:ext>
              </a:extLst>
            </p:cNvPr>
            <p:cNvSpPr/>
            <p:nvPr/>
          </p:nvSpPr>
          <p:spPr>
            <a:xfrm>
              <a:off x="2304789" y="2329841"/>
              <a:ext cx="958993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D62FDFE-DA92-4552-B465-8FB25F47B314}"/>
                </a:ext>
              </a:extLst>
            </p:cNvPr>
            <p:cNvSpPr/>
            <p:nvPr/>
          </p:nvSpPr>
          <p:spPr>
            <a:xfrm>
              <a:off x="2784285" y="1467633"/>
              <a:ext cx="5057008" cy="862208"/>
            </a:xfrm>
            <a:custGeom>
              <a:avLst/>
              <a:gdLst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0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0 h 849682"/>
                <a:gd name="connsiteX1" fmla="*/ 5057008 w 5057008"/>
                <a:gd name="connsiteY1" fmla="*/ 0 h 849682"/>
                <a:gd name="connsiteX2" fmla="*/ 5057008 w 5057008"/>
                <a:gd name="connsiteY2" fmla="*/ 849682 h 849682"/>
                <a:gd name="connsiteX3" fmla="*/ 475989 w 5057008"/>
                <a:gd name="connsiteY3" fmla="*/ 849682 h 849682"/>
                <a:gd name="connsiteX4" fmla="*/ 0 w 5057008"/>
                <a:gd name="connsiteY4" fmla="*/ 0 h 849682"/>
                <a:gd name="connsiteX0" fmla="*/ 0 w 5057008"/>
                <a:gd name="connsiteY0" fmla="*/ 12526 h 862208"/>
                <a:gd name="connsiteX1" fmla="*/ 4480811 w 5057008"/>
                <a:gd name="connsiteY1" fmla="*/ 0 h 862208"/>
                <a:gd name="connsiteX2" fmla="*/ 5057008 w 5057008"/>
                <a:gd name="connsiteY2" fmla="*/ 862208 h 862208"/>
                <a:gd name="connsiteX3" fmla="*/ 475989 w 5057008"/>
                <a:gd name="connsiteY3" fmla="*/ 862208 h 862208"/>
                <a:gd name="connsiteX4" fmla="*/ 0 w 5057008"/>
                <a:gd name="connsiteY4" fmla="*/ 12526 h 86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7008" h="862208">
                  <a:moveTo>
                    <a:pt x="0" y="12526"/>
                  </a:moveTo>
                  <a:lnTo>
                    <a:pt x="4480811" y="0"/>
                  </a:lnTo>
                  <a:lnTo>
                    <a:pt x="5057008" y="862208"/>
                  </a:lnTo>
                  <a:lnTo>
                    <a:pt x="475989" y="862208"/>
                  </a:lnTo>
                  <a:lnTo>
                    <a:pt x="0" y="12526"/>
                  </a:lnTo>
                  <a:close/>
                </a:path>
              </a:pathLst>
            </a:cu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4135C8-7DDD-4515-A328-77E4F5572AC7}"/>
                </a:ext>
              </a:extLst>
            </p:cNvPr>
            <p:cNvSpPr/>
            <p:nvPr/>
          </p:nvSpPr>
          <p:spPr>
            <a:xfrm>
              <a:off x="3285411" y="2329841"/>
              <a:ext cx="4555882" cy="2555310"/>
            </a:xfrm>
            <a:prstGeom prst="rect">
              <a:avLst/>
            </a:prstGeom>
            <a:noFill/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CF93E9-3A01-4D44-8B2E-1052D2EDCEC5}"/>
                </a:ext>
              </a:extLst>
            </p:cNvPr>
            <p:cNvCxnSpPr>
              <a:cxnSpLocks/>
              <a:stCxn id="32" idx="3"/>
              <a:endCxn id="34" idx="3"/>
            </p:cNvCxnSpPr>
            <p:nvPr/>
          </p:nvCxnSpPr>
          <p:spPr>
            <a:xfrm>
              <a:off x="3263782" y="3607496"/>
              <a:ext cx="4577511" cy="0"/>
            </a:xfrm>
            <a:prstGeom prst="line">
              <a:avLst/>
            </a:prstGeom>
            <a:ln w="19050">
              <a:solidFill>
                <a:srgbClr val="36AF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E6229F-D9CB-4B2C-BDF3-AA6B6F2C8685}"/>
                </a:ext>
              </a:extLst>
            </p:cNvPr>
            <p:cNvSpPr/>
            <p:nvPr/>
          </p:nvSpPr>
          <p:spPr>
            <a:xfrm>
              <a:off x="5160723" y="2329841"/>
              <a:ext cx="935277" cy="25553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1C0FCA-8183-46F9-B056-ED386813E411}"/>
                </a:ext>
              </a:extLst>
            </p:cNvPr>
            <p:cNvSpPr/>
            <p:nvPr/>
          </p:nvSpPr>
          <p:spPr>
            <a:xfrm>
              <a:off x="4597052" y="2843408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C01DA1-11D9-441F-9548-FB4A4E2367B2}"/>
                </a:ext>
              </a:extLst>
            </p:cNvPr>
            <p:cNvSpPr/>
            <p:nvPr/>
          </p:nvSpPr>
          <p:spPr>
            <a:xfrm>
              <a:off x="3439146" y="284340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9B6036-7802-4008-8181-156F0F3B83F3}"/>
                </a:ext>
              </a:extLst>
            </p:cNvPr>
            <p:cNvSpPr/>
            <p:nvPr/>
          </p:nvSpPr>
          <p:spPr>
            <a:xfrm>
              <a:off x="4022274" y="284131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EFA852-B42B-4BC7-91E3-293EAF5202EF}"/>
                </a:ext>
              </a:extLst>
            </p:cNvPr>
            <p:cNvSpPr/>
            <p:nvPr/>
          </p:nvSpPr>
          <p:spPr>
            <a:xfrm>
              <a:off x="4597052" y="4123152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B3FE05-F081-4605-B8EA-52D494DE960C}"/>
                </a:ext>
              </a:extLst>
            </p:cNvPr>
            <p:cNvSpPr/>
            <p:nvPr/>
          </p:nvSpPr>
          <p:spPr>
            <a:xfrm>
              <a:off x="3439146" y="4123144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CB0C12-CC53-47A4-BFBF-721811ACBE90}"/>
                </a:ext>
              </a:extLst>
            </p:cNvPr>
            <p:cNvSpPr/>
            <p:nvPr/>
          </p:nvSpPr>
          <p:spPr>
            <a:xfrm>
              <a:off x="4022274" y="4121055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69C410-B656-4FEC-B085-A83B23224B87}"/>
                </a:ext>
              </a:extLst>
            </p:cNvPr>
            <p:cNvSpPr/>
            <p:nvPr/>
          </p:nvSpPr>
          <p:spPr>
            <a:xfrm>
              <a:off x="6225436" y="2829840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45A06B-F6BA-4289-9B98-865AA383F38F}"/>
                </a:ext>
              </a:extLst>
            </p:cNvPr>
            <p:cNvSpPr/>
            <p:nvPr/>
          </p:nvSpPr>
          <p:spPr>
            <a:xfrm>
              <a:off x="6690318" y="2841327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3D0408-F2F3-4377-9ECA-5D72A219FEFA}"/>
                </a:ext>
              </a:extLst>
            </p:cNvPr>
            <p:cNvSpPr/>
            <p:nvPr/>
          </p:nvSpPr>
          <p:spPr>
            <a:xfrm>
              <a:off x="7273446" y="2839238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A9376-1FCD-4D8D-9816-0B1379EE8985}"/>
                </a:ext>
              </a:extLst>
            </p:cNvPr>
            <p:cNvSpPr/>
            <p:nvPr/>
          </p:nvSpPr>
          <p:spPr>
            <a:xfrm>
              <a:off x="6225436" y="4095993"/>
              <a:ext cx="388307" cy="764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3EC8F-4996-46DB-85C0-61B457552561}"/>
                </a:ext>
              </a:extLst>
            </p:cNvPr>
            <p:cNvSpPr/>
            <p:nvPr/>
          </p:nvSpPr>
          <p:spPr>
            <a:xfrm>
              <a:off x="6690318" y="4107480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4DB49-286B-451B-B4A9-6304FBDE5ADE}"/>
                </a:ext>
              </a:extLst>
            </p:cNvPr>
            <p:cNvSpPr/>
            <p:nvPr/>
          </p:nvSpPr>
          <p:spPr>
            <a:xfrm>
              <a:off x="7273446" y="4105391"/>
              <a:ext cx="506553" cy="3486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A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Freeform 304">
            <a:extLst>
              <a:ext uri="{FF2B5EF4-FFF2-40B4-BE49-F238E27FC236}">
                <a16:creationId xmlns:a16="http://schemas.microsoft.com/office/drawing/2014/main" id="{F2E3A394-4DEA-4501-B3D5-B022A41DF64A}"/>
              </a:ext>
            </a:extLst>
          </p:cNvPr>
          <p:cNvSpPr/>
          <p:nvPr/>
        </p:nvSpPr>
        <p:spPr>
          <a:xfrm>
            <a:off x="11012646" y="3972363"/>
            <a:ext cx="594298" cy="63978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FB8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49953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4898</Words>
  <Application>Microsoft Office PowerPoint</Application>
  <PresentationFormat>Widescreen</PresentationFormat>
  <Paragraphs>488</Paragraphs>
  <Slides>48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Alumni Sans Black</vt:lpstr>
      <vt:lpstr>Arial</vt:lpstr>
      <vt:lpstr>Arial </vt:lpstr>
      <vt:lpstr>Calibri</vt:lpstr>
      <vt:lpstr>Calibri Light</vt:lpstr>
      <vt:lpstr>Cambria</vt:lpstr>
      <vt:lpstr>Tahoma</vt:lpstr>
      <vt:lpstr>Times New Roman</vt:lpstr>
      <vt:lpstr>Twentieth Century</vt:lpstr>
      <vt:lpstr>Chủ đề Office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1: XÂY DỰNG VÀ GIỮ GÌN TÌNH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  PHÒNG, TRÁNH BẮT NẠT HỌC ĐƯỜNG (40’) </vt:lpstr>
      <vt:lpstr>1. Nhận diện dấu hiệu bắt nạt học đường</vt:lpstr>
      <vt:lpstr>PowerPoint Presentation</vt:lpstr>
      <vt:lpstr>Câu hỏi của phiếu 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3</vt:lpstr>
      <vt:lpstr>TIẾT 3: XÂY DỰNG TRUYỀN THỐNG NHÀ TRƯỜNG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cp:lastPrinted>2023-04-18T16:50:48Z</cp:lastPrinted>
  <dcterms:created xsi:type="dcterms:W3CDTF">2023-04-10T08:14:49Z</dcterms:created>
  <dcterms:modified xsi:type="dcterms:W3CDTF">2023-09-10T13:43:12Z</dcterms:modified>
</cp:coreProperties>
</file>