
<file path=[Content_Types].xml><?xml version="1.0" encoding="utf-8"?>
<Types xmlns="http://schemas.openxmlformats.org/package/2006/content-types">
  <Default Extension="gif" ContentType="image/gif"/>
  <Default Extension="jfif" ContentType="image/jpe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82" r:id="rId4"/>
    <p:sldId id="262" r:id="rId5"/>
    <p:sldId id="264" r:id="rId6"/>
    <p:sldId id="266" r:id="rId7"/>
    <p:sldId id="283" r:id="rId8"/>
    <p:sldId id="284" r:id="rId9"/>
    <p:sldId id="285" r:id="rId10"/>
    <p:sldId id="258" r:id="rId11"/>
    <p:sldId id="271" r:id="rId12"/>
    <p:sldId id="268" r:id="rId13"/>
    <p:sldId id="272" r:id="rId14"/>
    <p:sldId id="267" r:id="rId15"/>
    <p:sldId id="273" r:id="rId16"/>
    <p:sldId id="287" r:id="rId17"/>
    <p:sldId id="274" r:id="rId18"/>
    <p:sldId id="259" r:id="rId19"/>
    <p:sldId id="275" r:id="rId20"/>
    <p:sldId id="276" r:id="rId21"/>
    <p:sldId id="277" r:id="rId22"/>
    <p:sldId id="261" r:id="rId23"/>
    <p:sldId id="279" r:id="rId24"/>
    <p:sldId id="280" r:id="rId25"/>
    <p:sldId id="281" r:id="rId26"/>
    <p:sldId id="278" r:id="rId27"/>
    <p:sldId id="28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231F5DD-872A-48F9-BE4B-36B8F2653EDF}">
          <p14:sldIdLst>
            <p14:sldId id="256"/>
            <p14:sldId id="257"/>
            <p14:sldId id="282"/>
            <p14:sldId id="262"/>
            <p14:sldId id="264"/>
            <p14:sldId id="266"/>
            <p14:sldId id="283"/>
            <p14:sldId id="284"/>
            <p14:sldId id="285"/>
            <p14:sldId id="258"/>
            <p14:sldId id="271"/>
            <p14:sldId id="268"/>
            <p14:sldId id="272"/>
          </p14:sldIdLst>
        </p14:section>
        <p14:section name="Untitled Section" id="{661C0786-BDDE-45D1-BE85-104B932FCB94}">
          <p14:sldIdLst>
            <p14:sldId id="267"/>
            <p14:sldId id="273"/>
            <p14:sldId id="287"/>
            <p14:sldId id="274"/>
            <p14:sldId id="259"/>
            <p14:sldId id="275"/>
            <p14:sldId id="276"/>
            <p14:sldId id="277"/>
            <p14:sldId id="261"/>
            <p14:sldId id="279"/>
            <p14:sldId id="280"/>
            <p14:sldId id="281"/>
            <p14:sldId id="278"/>
            <p14:sldId id="286"/>
          </p14:sldIdLst>
        </p14:section>
      </p14:sectionLst>
    </p:ext>
    <p:ext uri="{EFAFB233-063F-42B5-8137-9DF3F51BA10A}">
      <p15:sldGuideLst xmlns:p15="http://schemas.microsoft.com/office/powerpoint/2012/main">
        <p15:guide id="1" orient="horz" pos="2208"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 Thị Mai" initials="CTM" lastIdx="2" clrIdx="0">
    <p:extLst>
      <p:ext uri="{19B8F6BF-5375-455C-9EA6-DF929625EA0E}">
        <p15:presenceInfo xmlns:p15="http://schemas.microsoft.com/office/powerpoint/2012/main" userId="S::011014209@c2thanglong.edu.vn::263c37a8-2ed1-498a-97b4-c6dd654c2c0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7FEED"/>
    <a:srgbClr val="000000"/>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72" d="100"/>
          <a:sy n="72" d="100"/>
        </p:scale>
        <p:origin x="660" y="96"/>
      </p:cViewPr>
      <p:guideLst>
        <p:guide orient="horz" pos="2208"/>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07-17T16:23:52.211" idx="1">
    <p:pos x="10" y="10"/>
    <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954938-3F29-45DA-97C5-A048D8F25CA5}" type="datetimeFigureOut">
              <a:rPr lang="en-US" smtClean="0"/>
              <a:t>7/27/2023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A167FC-E48B-403A-8788-865D6F59F5D5}" type="slidenum">
              <a:rPr lang="en-US" smtClean="0"/>
              <a:t>‹#›</a:t>
            </a:fld>
            <a:endParaRPr lang="en-US"/>
          </a:p>
        </p:txBody>
      </p:sp>
    </p:spTree>
    <p:extLst>
      <p:ext uri="{BB962C8B-B14F-4D97-AF65-F5344CB8AC3E}">
        <p14:creationId xmlns:p14="http://schemas.microsoft.com/office/powerpoint/2010/main" val="3286831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7021B264-1E1E-7AF9-9D18-5369A3724FC4}"/>
              </a:ext>
            </a:extLst>
          </p:cNvPr>
          <p:cNvSpPr>
            <a:spLocks noGrp="1" noRot="1" noChangeAspect="1" noTextEdit="1"/>
          </p:cNvSpPr>
          <p:nvPr>
            <p:ph type="sldImg"/>
          </p:nvPr>
        </p:nvSpPr>
        <p:spPr>
          <a:ln>
            <a:headEnd/>
            <a:tailEnd/>
          </a:ln>
        </p:spPr>
      </p:sp>
      <p:sp>
        <p:nvSpPr>
          <p:cNvPr id="43011" name="Notes Placeholder 2">
            <a:extLst>
              <a:ext uri="{FF2B5EF4-FFF2-40B4-BE49-F238E27FC236}">
                <a16:creationId xmlns:a16="http://schemas.microsoft.com/office/drawing/2014/main" id="{F6CDA0BD-7BC5-23F7-EE16-065DA298459E}"/>
              </a:ext>
            </a:extLst>
          </p:cNvPr>
          <p:cNvSpPr txBox="1">
            <a:spLocks noGrp="1"/>
          </p:cNvSpPr>
          <p:nvPr>
            <p:ph type="body" idx="1"/>
          </p:nvPr>
        </p:nvSpPr>
        <p:spPr/>
        <p:txBody>
          <a:bodyPr/>
          <a:lstStyle/>
          <a:p>
            <a:endParaRPr lang="en-US" altLang="en-US">
              <a:latin typeface="Arial" panose="020B0604020202020204" pitchFamily="34" charset="0"/>
              <a:cs typeface="Arial" panose="020B0604020202020204" pitchFamily="34" charset="0"/>
            </a:endParaRPr>
          </a:p>
        </p:txBody>
      </p:sp>
      <p:sp>
        <p:nvSpPr>
          <p:cNvPr id="43012" name="Slide Number Placeholder 3">
            <a:extLst>
              <a:ext uri="{FF2B5EF4-FFF2-40B4-BE49-F238E27FC236}">
                <a16:creationId xmlns:a16="http://schemas.microsoft.com/office/drawing/2014/main" id="{76FB471D-B8F6-0666-1290-072B427D1400}"/>
              </a:ext>
            </a:extLst>
          </p:cNvPr>
          <p:cNvSpPr>
            <a:spLocks noGrp="1" noChangeArrowheads="1"/>
          </p:cNvSpPr>
          <p:nvPr>
            <p:ph type="sldNum" sz="quarter" idx="4294967295"/>
          </p:nvPr>
        </p:nvSpPr>
        <p:spPr bwMode="auto">
          <a:xfrm>
            <a:off x="0" y="0"/>
            <a:ext cx="0" cy="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12561AFC-897E-437C-BCEC-E529EDB011EF}" type="slidenum">
              <a:rPr lang="en-US" altLang="en-US"/>
              <a:pPr/>
              <a:t>2</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CA9A3-1FAD-9754-0A73-7FDF2409496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F0486DA-4B2B-DE01-74C6-D0F9F40269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17F3BD1-54F4-E9BB-2682-AB5C70159103}"/>
              </a:ext>
            </a:extLst>
          </p:cNvPr>
          <p:cNvSpPr>
            <a:spLocks noGrp="1"/>
          </p:cNvSpPr>
          <p:nvPr>
            <p:ph type="dt" sz="half" idx="10"/>
          </p:nvPr>
        </p:nvSpPr>
        <p:spPr/>
        <p:txBody>
          <a:bodyPr/>
          <a:lstStyle/>
          <a:p>
            <a:fld id="{C0CCC8D3-7EE0-4A7B-B761-8F71A1CF29E5}" type="datetimeFigureOut">
              <a:rPr lang="en-US" smtClean="0"/>
              <a:t>7/27/2023</a:t>
            </a:fld>
            <a:endParaRPr lang="en-US"/>
          </a:p>
        </p:txBody>
      </p:sp>
      <p:sp>
        <p:nvSpPr>
          <p:cNvPr id="5" name="Footer Placeholder 4">
            <a:extLst>
              <a:ext uri="{FF2B5EF4-FFF2-40B4-BE49-F238E27FC236}">
                <a16:creationId xmlns:a16="http://schemas.microsoft.com/office/drawing/2014/main" id="{65FFCF9C-07C5-C4D6-02A4-581BF85CB9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30561F-0B35-7A9E-C3F5-8428DC1DDF97}"/>
              </a:ext>
            </a:extLst>
          </p:cNvPr>
          <p:cNvSpPr>
            <a:spLocks noGrp="1"/>
          </p:cNvSpPr>
          <p:nvPr>
            <p:ph type="sldNum" sz="quarter" idx="12"/>
          </p:nvPr>
        </p:nvSpPr>
        <p:spPr/>
        <p:txBody>
          <a:bodyPr/>
          <a:lstStyle/>
          <a:p>
            <a:fld id="{5E6445D7-5575-42A1-91BE-A150BAC3192B}" type="slidenum">
              <a:rPr lang="en-US" smtClean="0"/>
              <a:t>‹#›</a:t>
            </a:fld>
            <a:endParaRPr lang="en-US"/>
          </a:p>
        </p:txBody>
      </p:sp>
    </p:spTree>
    <p:extLst>
      <p:ext uri="{BB962C8B-B14F-4D97-AF65-F5344CB8AC3E}">
        <p14:creationId xmlns:p14="http://schemas.microsoft.com/office/powerpoint/2010/main" val="9655300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393DB-FE33-0849-92A7-DE27E016F4F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2D70335-55DC-9BA9-0662-6EC436DA97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F0FD88-09A6-7A1D-1F34-25093BEBA8CB}"/>
              </a:ext>
            </a:extLst>
          </p:cNvPr>
          <p:cNvSpPr>
            <a:spLocks noGrp="1"/>
          </p:cNvSpPr>
          <p:nvPr>
            <p:ph type="dt" sz="half" idx="10"/>
          </p:nvPr>
        </p:nvSpPr>
        <p:spPr/>
        <p:txBody>
          <a:bodyPr/>
          <a:lstStyle/>
          <a:p>
            <a:fld id="{C0CCC8D3-7EE0-4A7B-B761-8F71A1CF29E5}" type="datetimeFigureOut">
              <a:rPr lang="en-US" smtClean="0"/>
              <a:t>7/27/2023</a:t>
            </a:fld>
            <a:endParaRPr lang="en-US"/>
          </a:p>
        </p:txBody>
      </p:sp>
      <p:sp>
        <p:nvSpPr>
          <p:cNvPr id="5" name="Footer Placeholder 4">
            <a:extLst>
              <a:ext uri="{FF2B5EF4-FFF2-40B4-BE49-F238E27FC236}">
                <a16:creationId xmlns:a16="http://schemas.microsoft.com/office/drawing/2014/main" id="{FF63E75F-BF60-5988-0D0C-155749C6E4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866F47-07E4-9D43-C571-95AD9BCC00C1}"/>
              </a:ext>
            </a:extLst>
          </p:cNvPr>
          <p:cNvSpPr>
            <a:spLocks noGrp="1"/>
          </p:cNvSpPr>
          <p:nvPr>
            <p:ph type="sldNum" sz="quarter" idx="12"/>
          </p:nvPr>
        </p:nvSpPr>
        <p:spPr/>
        <p:txBody>
          <a:bodyPr/>
          <a:lstStyle/>
          <a:p>
            <a:fld id="{5E6445D7-5575-42A1-91BE-A150BAC3192B}" type="slidenum">
              <a:rPr lang="en-US" smtClean="0"/>
              <a:t>‹#›</a:t>
            </a:fld>
            <a:endParaRPr lang="en-US"/>
          </a:p>
        </p:txBody>
      </p:sp>
    </p:spTree>
    <p:extLst>
      <p:ext uri="{BB962C8B-B14F-4D97-AF65-F5344CB8AC3E}">
        <p14:creationId xmlns:p14="http://schemas.microsoft.com/office/powerpoint/2010/main" val="6307330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E0811C-9D39-1C01-BAD0-116C7457A65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E4959B0-9E90-2BEF-EB58-5F2F1B1B006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08A503-3DCA-2185-D320-58E4B0FFCBC7}"/>
              </a:ext>
            </a:extLst>
          </p:cNvPr>
          <p:cNvSpPr>
            <a:spLocks noGrp="1"/>
          </p:cNvSpPr>
          <p:nvPr>
            <p:ph type="dt" sz="half" idx="10"/>
          </p:nvPr>
        </p:nvSpPr>
        <p:spPr/>
        <p:txBody>
          <a:bodyPr/>
          <a:lstStyle/>
          <a:p>
            <a:fld id="{C0CCC8D3-7EE0-4A7B-B761-8F71A1CF29E5}" type="datetimeFigureOut">
              <a:rPr lang="en-US" smtClean="0"/>
              <a:t>7/27/2023</a:t>
            </a:fld>
            <a:endParaRPr lang="en-US"/>
          </a:p>
        </p:txBody>
      </p:sp>
      <p:sp>
        <p:nvSpPr>
          <p:cNvPr id="5" name="Footer Placeholder 4">
            <a:extLst>
              <a:ext uri="{FF2B5EF4-FFF2-40B4-BE49-F238E27FC236}">
                <a16:creationId xmlns:a16="http://schemas.microsoft.com/office/drawing/2014/main" id="{E93027E9-9C75-CDC2-B4FD-0B24E3B12D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8D35DD-3E01-BB84-AC09-25409ADEDDCC}"/>
              </a:ext>
            </a:extLst>
          </p:cNvPr>
          <p:cNvSpPr>
            <a:spLocks noGrp="1"/>
          </p:cNvSpPr>
          <p:nvPr>
            <p:ph type="sldNum" sz="quarter" idx="12"/>
          </p:nvPr>
        </p:nvSpPr>
        <p:spPr/>
        <p:txBody>
          <a:bodyPr/>
          <a:lstStyle/>
          <a:p>
            <a:fld id="{5E6445D7-5575-42A1-91BE-A150BAC3192B}" type="slidenum">
              <a:rPr lang="en-US" smtClean="0"/>
              <a:t>‹#›</a:t>
            </a:fld>
            <a:endParaRPr lang="en-US"/>
          </a:p>
        </p:txBody>
      </p:sp>
    </p:spTree>
    <p:extLst>
      <p:ext uri="{BB962C8B-B14F-4D97-AF65-F5344CB8AC3E}">
        <p14:creationId xmlns:p14="http://schemas.microsoft.com/office/powerpoint/2010/main" val="3653278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ECB88-2D5C-AA56-6FCA-A17E4E105F82}"/>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A68F0B78-05CD-15EE-9F47-C5B7AA3A34A9}"/>
              </a:ext>
            </a:extLst>
          </p:cNvPr>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65F64A-A1BB-F631-4AB3-B22123406728}"/>
              </a:ext>
            </a:extLst>
          </p:cNvPr>
          <p:cNvSpPr>
            <a:spLocks noGrp="1"/>
          </p:cNvSpPr>
          <p:nvPr>
            <p:ph type="dt" sz="half" idx="10"/>
          </p:nvPr>
        </p:nvSpPr>
        <p:spPr/>
        <p:txBody>
          <a:bodyPr/>
          <a:lstStyle/>
          <a:p>
            <a:fld id="{DE5B6E64-C736-436D-A9C5-4CCE23061743}" type="datetimeFigureOut">
              <a:rPr lang="en-US" smtClean="0"/>
              <a:t>7/27/2023</a:t>
            </a:fld>
            <a:endParaRPr lang="en-US"/>
          </a:p>
        </p:txBody>
      </p:sp>
      <p:sp>
        <p:nvSpPr>
          <p:cNvPr id="5" name="Footer Placeholder 4">
            <a:extLst>
              <a:ext uri="{FF2B5EF4-FFF2-40B4-BE49-F238E27FC236}">
                <a16:creationId xmlns:a16="http://schemas.microsoft.com/office/drawing/2014/main" id="{375F3159-D62E-14FF-BB57-0E614AFDEF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F61890-0018-E9E6-15DC-9E1CF2B82698}"/>
              </a:ext>
            </a:extLst>
          </p:cNvPr>
          <p:cNvSpPr>
            <a:spLocks noGrp="1"/>
          </p:cNvSpPr>
          <p:nvPr>
            <p:ph type="sldNum" sz="quarter" idx="12"/>
          </p:nvPr>
        </p:nvSpPr>
        <p:spPr/>
        <p:txBody>
          <a:bodyPr/>
          <a:lstStyle/>
          <a:p>
            <a:fld id="{CD9CACD0-88B7-4691-A2F2-A0825676918E}" type="slidenum">
              <a:rPr lang="en-US" smtClean="0"/>
              <a:t>‹#›</a:t>
            </a:fld>
            <a:endParaRPr lang="en-US"/>
          </a:p>
        </p:txBody>
      </p:sp>
    </p:spTree>
    <p:extLst>
      <p:ext uri="{BB962C8B-B14F-4D97-AF65-F5344CB8AC3E}">
        <p14:creationId xmlns:p14="http://schemas.microsoft.com/office/powerpoint/2010/main" val="42271071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45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8967E-6E73-D87B-9096-9802EA5D67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9AA325-CC79-367F-7063-76899FF58C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9F9FB5-DBE1-1BDC-C1B2-0D140EB66ECB}"/>
              </a:ext>
            </a:extLst>
          </p:cNvPr>
          <p:cNvSpPr>
            <a:spLocks noGrp="1"/>
          </p:cNvSpPr>
          <p:nvPr>
            <p:ph type="dt" sz="half" idx="10"/>
          </p:nvPr>
        </p:nvSpPr>
        <p:spPr/>
        <p:txBody>
          <a:bodyPr/>
          <a:lstStyle/>
          <a:p>
            <a:fld id="{C0CCC8D3-7EE0-4A7B-B761-8F71A1CF29E5}" type="datetimeFigureOut">
              <a:rPr lang="en-US" smtClean="0"/>
              <a:t>7/27/2023</a:t>
            </a:fld>
            <a:endParaRPr lang="en-US"/>
          </a:p>
        </p:txBody>
      </p:sp>
      <p:sp>
        <p:nvSpPr>
          <p:cNvPr id="5" name="Footer Placeholder 4">
            <a:extLst>
              <a:ext uri="{FF2B5EF4-FFF2-40B4-BE49-F238E27FC236}">
                <a16:creationId xmlns:a16="http://schemas.microsoft.com/office/drawing/2014/main" id="{2F3C3C78-C71F-219F-FE8F-DDF863A85E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DAC793-AB81-5D6A-B058-E41E01A10789}"/>
              </a:ext>
            </a:extLst>
          </p:cNvPr>
          <p:cNvSpPr>
            <a:spLocks noGrp="1"/>
          </p:cNvSpPr>
          <p:nvPr>
            <p:ph type="sldNum" sz="quarter" idx="12"/>
          </p:nvPr>
        </p:nvSpPr>
        <p:spPr/>
        <p:txBody>
          <a:bodyPr/>
          <a:lstStyle/>
          <a:p>
            <a:fld id="{5E6445D7-5575-42A1-91BE-A150BAC3192B}" type="slidenum">
              <a:rPr lang="en-US" smtClean="0"/>
              <a:t>‹#›</a:t>
            </a:fld>
            <a:endParaRPr lang="en-US"/>
          </a:p>
        </p:txBody>
      </p:sp>
    </p:spTree>
    <p:extLst>
      <p:ext uri="{BB962C8B-B14F-4D97-AF65-F5344CB8AC3E}">
        <p14:creationId xmlns:p14="http://schemas.microsoft.com/office/powerpoint/2010/main" val="2779915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E7EE3-BB43-AFFD-2F07-C9F64040E7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5D3E81E-9384-DFE4-2CBB-8659C0E9869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507543-B19D-3358-F78C-DF84D3023EBB}"/>
              </a:ext>
            </a:extLst>
          </p:cNvPr>
          <p:cNvSpPr>
            <a:spLocks noGrp="1"/>
          </p:cNvSpPr>
          <p:nvPr>
            <p:ph type="dt" sz="half" idx="10"/>
          </p:nvPr>
        </p:nvSpPr>
        <p:spPr/>
        <p:txBody>
          <a:bodyPr/>
          <a:lstStyle/>
          <a:p>
            <a:fld id="{C0CCC8D3-7EE0-4A7B-B761-8F71A1CF29E5}" type="datetimeFigureOut">
              <a:rPr lang="en-US" smtClean="0"/>
              <a:t>7/27/2023</a:t>
            </a:fld>
            <a:endParaRPr lang="en-US"/>
          </a:p>
        </p:txBody>
      </p:sp>
      <p:sp>
        <p:nvSpPr>
          <p:cNvPr id="5" name="Footer Placeholder 4">
            <a:extLst>
              <a:ext uri="{FF2B5EF4-FFF2-40B4-BE49-F238E27FC236}">
                <a16:creationId xmlns:a16="http://schemas.microsoft.com/office/drawing/2014/main" id="{DA815798-283D-6608-BD63-939815F45B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B71EA5-C0B5-E12B-D7CD-7D1FC12039CD}"/>
              </a:ext>
            </a:extLst>
          </p:cNvPr>
          <p:cNvSpPr>
            <a:spLocks noGrp="1"/>
          </p:cNvSpPr>
          <p:nvPr>
            <p:ph type="sldNum" sz="quarter" idx="12"/>
          </p:nvPr>
        </p:nvSpPr>
        <p:spPr/>
        <p:txBody>
          <a:bodyPr/>
          <a:lstStyle/>
          <a:p>
            <a:fld id="{5E6445D7-5575-42A1-91BE-A150BAC3192B}" type="slidenum">
              <a:rPr lang="en-US" smtClean="0"/>
              <a:t>‹#›</a:t>
            </a:fld>
            <a:endParaRPr lang="en-US"/>
          </a:p>
        </p:txBody>
      </p:sp>
    </p:spTree>
    <p:extLst>
      <p:ext uri="{BB962C8B-B14F-4D97-AF65-F5344CB8AC3E}">
        <p14:creationId xmlns:p14="http://schemas.microsoft.com/office/powerpoint/2010/main" val="26021435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99EF-B86D-F1CF-D652-1710E57D276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50D9B1-86D7-4FB2-D81D-FF8964643C1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A1F4EB-0208-006A-D953-72EE3A6CA36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5CF162F-50F7-45B2-2643-4D29DF38D732}"/>
              </a:ext>
            </a:extLst>
          </p:cNvPr>
          <p:cNvSpPr>
            <a:spLocks noGrp="1"/>
          </p:cNvSpPr>
          <p:nvPr>
            <p:ph type="dt" sz="half" idx="10"/>
          </p:nvPr>
        </p:nvSpPr>
        <p:spPr/>
        <p:txBody>
          <a:bodyPr/>
          <a:lstStyle/>
          <a:p>
            <a:fld id="{C0CCC8D3-7EE0-4A7B-B761-8F71A1CF29E5}" type="datetimeFigureOut">
              <a:rPr lang="en-US" smtClean="0"/>
              <a:t>7/27/2023</a:t>
            </a:fld>
            <a:endParaRPr lang="en-US"/>
          </a:p>
        </p:txBody>
      </p:sp>
      <p:sp>
        <p:nvSpPr>
          <p:cNvPr id="6" name="Footer Placeholder 5">
            <a:extLst>
              <a:ext uri="{FF2B5EF4-FFF2-40B4-BE49-F238E27FC236}">
                <a16:creationId xmlns:a16="http://schemas.microsoft.com/office/drawing/2014/main" id="{78B10338-D1AA-703A-4AD0-6249F25735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05B714-E42B-C142-66A5-C7B48F929B29}"/>
              </a:ext>
            </a:extLst>
          </p:cNvPr>
          <p:cNvSpPr>
            <a:spLocks noGrp="1"/>
          </p:cNvSpPr>
          <p:nvPr>
            <p:ph type="sldNum" sz="quarter" idx="12"/>
          </p:nvPr>
        </p:nvSpPr>
        <p:spPr/>
        <p:txBody>
          <a:bodyPr/>
          <a:lstStyle/>
          <a:p>
            <a:fld id="{5E6445D7-5575-42A1-91BE-A150BAC3192B}" type="slidenum">
              <a:rPr lang="en-US" smtClean="0"/>
              <a:t>‹#›</a:t>
            </a:fld>
            <a:endParaRPr lang="en-US"/>
          </a:p>
        </p:txBody>
      </p:sp>
    </p:spTree>
    <p:extLst>
      <p:ext uri="{BB962C8B-B14F-4D97-AF65-F5344CB8AC3E}">
        <p14:creationId xmlns:p14="http://schemas.microsoft.com/office/powerpoint/2010/main" val="8632727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A390B-09A3-55AE-05D9-6B12B2F074F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D548C6-90C9-9C30-AA46-6D3648D5CD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0374AEE-010C-88D4-078A-9FC53CB2BDE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99F8F1A-524B-A596-1BBD-A171965EBB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1127F6F-4473-4F5C-3A7D-C6232A3CA42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C1D867D-A3DD-EBEC-7431-71E169D62AEB}"/>
              </a:ext>
            </a:extLst>
          </p:cNvPr>
          <p:cNvSpPr>
            <a:spLocks noGrp="1"/>
          </p:cNvSpPr>
          <p:nvPr>
            <p:ph type="dt" sz="half" idx="10"/>
          </p:nvPr>
        </p:nvSpPr>
        <p:spPr/>
        <p:txBody>
          <a:bodyPr/>
          <a:lstStyle/>
          <a:p>
            <a:fld id="{C0CCC8D3-7EE0-4A7B-B761-8F71A1CF29E5}" type="datetimeFigureOut">
              <a:rPr lang="en-US" smtClean="0"/>
              <a:t>7/27/2023</a:t>
            </a:fld>
            <a:endParaRPr lang="en-US"/>
          </a:p>
        </p:txBody>
      </p:sp>
      <p:sp>
        <p:nvSpPr>
          <p:cNvPr id="8" name="Footer Placeholder 7">
            <a:extLst>
              <a:ext uri="{FF2B5EF4-FFF2-40B4-BE49-F238E27FC236}">
                <a16:creationId xmlns:a16="http://schemas.microsoft.com/office/drawing/2014/main" id="{BFF3995F-23A3-B0BA-180C-10426FB4B1F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B2A63DF-145E-3684-DDC7-F663E9453D29}"/>
              </a:ext>
            </a:extLst>
          </p:cNvPr>
          <p:cNvSpPr>
            <a:spLocks noGrp="1"/>
          </p:cNvSpPr>
          <p:nvPr>
            <p:ph type="sldNum" sz="quarter" idx="12"/>
          </p:nvPr>
        </p:nvSpPr>
        <p:spPr/>
        <p:txBody>
          <a:bodyPr/>
          <a:lstStyle/>
          <a:p>
            <a:fld id="{5E6445D7-5575-42A1-91BE-A150BAC3192B}" type="slidenum">
              <a:rPr lang="en-US" smtClean="0"/>
              <a:t>‹#›</a:t>
            </a:fld>
            <a:endParaRPr lang="en-US"/>
          </a:p>
        </p:txBody>
      </p:sp>
    </p:spTree>
    <p:extLst>
      <p:ext uri="{BB962C8B-B14F-4D97-AF65-F5344CB8AC3E}">
        <p14:creationId xmlns:p14="http://schemas.microsoft.com/office/powerpoint/2010/main" val="397860914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BD81C-5B58-115C-51B0-F2F8631A3F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46AD10B-99B3-2E9D-A5EB-CEFAE4D007BC}"/>
              </a:ext>
            </a:extLst>
          </p:cNvPr>
          <p:cNvSpPr>
            <a:spLocks noGrp="1"/>
          </p:cNvSpPr>
          <p:nvPr>
            <p:ph type="dt" sz="half" idx="10"/>
          </p:nvPr>
        </p:nvSpPr>
        <p:spPr/>
        <p:txBody>
          <a:bodyPr/>
          <a:lstStyle/>
          <a:p>
            <a:fld id="{C0CCC8D3-7EE0-4A7B-B761-8F71A1CF29E5}" type="datetimeFigureOut">
              <a:rPr lang="en-US" smtClean="0"/>
              <a:t>7/27/2023</a:t>
            </a:fld>
            <a:endParaRPr lang="en-US"/>
          </a:p>
        </p:txBody>
      </p:sp>
      <p:sp>
        <p:nvSpPr>
          <p:cNvPr id="4" name="Footer Placeholder 3">
            <a:extLst>
              <a:ext uri="{FF2B5EF4-FFF2-40B4-BE49-F238E27FC236}">
                <a16:creationId xmlns:a16="http://schemas.microsoft.com/office/drawing/2014/main" id="{4F92C0E3-E8BD-B0B5-9517-3E64344AF7C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ECF4951-3DD8-1D8B-A18E-06834A1EDA5D}"/>
              </a:ext>
            </a:extLst>
          </p:cNvPr>
          <p:cNvSpPr>
            <a:spLocks noGrp="1"/>
          </p:cNvSpPr>
          <p:nvPr>
            <p:ph type="sldNum" sz="quarter" idx="12"/>
          </p:nvPr>
        </p:nvSpPr>
        <p:spPr/>
        <p:txBody>
          <a:bodyPr/>
          <a:lstStyle/>
          <a:p>
            <a:fld id="{5E6445D7-5575-42A1-91BE-A150BAC3192B}" type="slidenum">
              <a:rPr lang="en-US" smtClean="0"/>
              <a:t>‹#›</a:t>
            </a:fld>
            <a:endParaRPr lang="en-US"/>
          </a:p>
        </p:txBody>
      </p:sp>
    </p:spTree>
    <p:extLst>
      <p:ext uri="{BB962C8B-B14F-4D97-AF65-F5344CB8AC3E}">
        <p14:creationId xmlns:p14="http://schemas.microsoft.com/office/powerpoint/2010/main" val="3915567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522C1A-09D6-4570-376D-1285F3E4281B}"/>
              </a:ext>
            </a:extLst>
          </p:cNvPr>
          <p:cNvSpPr>
            <a:spLocks noGrp="1"/>
          </p:cNvSpPr>
          <p:nvPr>
            <p:ph type="dt" sz="half" idx="10"/>
          </p:nvPr>
        </p:nvSpPr>
        <p:spPr/>
        <p:txBody>
          <a:bodyPr/>
          <a:lstStyle/>
          <a:p>
            <a:fld id="{C0CCC8D3-7EE0-4A7B-B761-8F71A1CF29E5}" type="datetimeFigureOut">
              <a:rPr lang="en-US" smtClean="0"/>
              <a:t>7/27/2023</a:t>
            </a:fld>
            <a:endParaRPr lang="en-US"/>
          </a:p>
        </p:txBody>
      </p:sp>
      <p:sp>
        <p:nvSpPr>
          <p:cNvPr id="3" name="Footer Placeholder 2">
            <a:extLst>
              <a:ext uri="{FF2B5EF4-FFF2-40B4-BE49-F238E27FC236}">
                <a16:creationId xmlns:a16="http://schemas.microsoft.com/office/drawing/2014/main" id="{9DAF0192-AD26-A613-CB2F-1E68F5F696E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9E34E1A-829B-3046-7809-6018A0F69519}"/>
              </a:ext>
            </a:extLst>
          </p:cNvPr>
          <p:cNvSpPr>
            <a:spLocks noGrp="1"/>
          </p:cNvSpPr>
          <p:nvPr>
            <p:ph type="sldNum" sz="quarter" idx="12"/>
          </p:nvPr>
        </p:nvSpPr>
        <p:spPr/>
        <p:txBody>
          <a:bodyPr/>
          <a:lstStyle/>
          <a:p>
            <a:fld id="{5E6445D7-5575-42A1-91BE-A150BAC3192B}" type="slidenum">
              <a:rPr lang="en-US" smtClean="0"/>
              <a:t>‹#›</a:t>
            </a:fld>
            <a:endParaRPr lang="en-US"/>
          </a:p>
        </p:txBody>
      </p:sp>
    </p:spTree>
    <p:extLst>
      <p:ext uri="{BB962C8B-B14F-4D97-AF65-F5344CB8AC3E}">
        <p14:creationId xmlns:p14="http://schemas.microsoft.com/office/powerpoint/2010/main" val="21986981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E9705-499F-D898-7AC4-0C6115B176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B0AEB6F-FE95-C1B0-E20C-1F8B9B380C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FCFFFBA-77AF-DE57-FD65-E27FED075B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735824-39D6-49F4-EECD-0F1B88103494}"/>
              </a:ext>
            </a:extLst>
          </p:cNvPr>
          <p:cNvSpPr>
            <a:spLocks noGrp="1"/>
          </p:cNvSpPr>
          <p:nvPr>
            <p:ph type="dt" sz="half" idx="10"/>
          </p:nvPr>
        </p:nvSpPr>
        <p:spPr/>
        <p:txBody>
          <a:bodyPr/>
          <a:lstStyle/>
          <a:p>
            <a:fld id="{C0CCC8D3-7EE0-4A7B-B761-8F71A1CF29E5}" type="datetimeFigureOut">
              <a:rPr lang="en-US" smtClean="0"/>
              <a:t>7/27/2023</a:t>
            </a:fld>
            <a:endParaRPr lang="en-US"/>
          </a:p>
        </p:txBody>
      </p:sp>
      <p:sp>
        <p:nvSpPr>
          <p:cNvPr id="6" name="Footer Placeholder 5">
            <a:extLst>
              <a:ext uri="{FF2B5EF4-FFF2-40B4-BE49-F238E27FC236}">
                <a16:creationId xmlns:a16="http://schemas.microsoft.com/office/drawing/2014/main" id="{2E83C565-0824-7BD8-D8F6-9F6AC61000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26ECEF-8A47-A7A5-51D9-622A5493304D}"/>
              </a:ext>
            </a:extLst>
          </p:cNvPr>
          <p:cNvSpPr>
            <a:spLocks noGrp="1"/>
          </p:cNvSpPr>
          <p:nvPr>
            <p:ph type="sldNum" sz="quarter" idx="12"/>
          </p:nvPr>
        </p:nvSpPr>
        <p:spPr/>
        <p:txBody>
          <a:bodyPr/>
          <a:lstStyle/>
          <a:p>
            <a:fld id="{5E6445D7-5575-42A1-91BE-A150BAC3192B}" type="slidenum">
              <a:rPr lang="en-US" smtClean="0"/>
              <a:t>‹#›</a:t>
            </a:fld>
            <a:endParaRPr lang="en-US"/>
          </a:p>
        </p:txBody>
      </p:sp>
    </p:spTree>
    <p:extLst>
      <p:ext uri="{BB962C8B-B14F-4D97-AF65-F5344CB8AC3E}">
        <p14:creationId xmlns:p14="http://schemas.microsoft.com/office/powerpoint/2010/main" val="6792447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61059-7C1A-2FD3-4282-CC05771444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4909B61-0BEA-313D-BD17-A890DC616A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50EAD04-8399-1733-8C8D-4B4881DD32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1CA899-2DDF-19F5-5A71-1D92BC3F15B2}"/>
              </a:ext>
            </a:extLst>
          </p:cNvPr>
          <p:cNvSpPr>
            <a:spLocks noGrp="1"/>
          </p:cNvSpPr>
          <p:nvPr>
            <p:ph type="dt" sz="half" idx="10"/>
          </p:nvPr>
        </p:nvSpPr>
        <p:spPr/>
        <p:txBody>
          <a:bodyPr/>
          <a:lstStyle/>
          <a:p>
            <a:fld id="{C0CCC8D3-7EE0-4A7B-B761-8F71A1CF29E5}" type="datetimeFigureOut">
              <a:rPr lang="en-US" smtClean="0"/>
              <a:t>7/27/2023</a:t>
            </a:fld>
            <a:endParaRPr lang="en-US"/>
          </a:p>
        </p:txBody>
      </p:sp>
      <p:sp>
        <p:nvSpPr>
          <p:cNvPr id="6" name="Footer Placeholder 5">
            <a:extLst>
              <a:ext uri="{FF2B5EF4-FFF2-40B4-BE49-F238E27FC236}">
                <a16:creationId xmlns:a16="http://schemas.microsoft.com/office/drawing/2014/main" id="{1E27EF31-995C-E363-D617-87114AA981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635C38-D5D0-D569-1BFD-8A9F680E38C6}"/>
              </a:ext>
            </a:extLst>
          </p:cNvPr>
          <p:cNvSpPr>
            <a:spLocks noGrp="1"/>
          </p:cNvSpPr>
          <p:nvPr>
            <p:ph type="sldNum" sz="quarter" idx="12"/>
          </p:nvPr>
        </p:nvSpPr>
        <p:spPr/>
        <p:txBody>
          <a:bodyPr/>
          <a:lstStyle/>
          <a:p>
            <a:fld id="{5E6445D7-5575-42A1-91BE-A150BAC3192B}" type="slidenum">
              <a:rPr lang="en-US" smtClean="0"/>
              <a:t>‹#›</a:t>
            </a:fld>
            <a:endParaRPr lang="en-US"/>
          </a:p>
        </p:txBody>
      </p:sp>
    </p:spTree>
    <p:extLst>
      <p:ext uri="{BB962C8B-B14F-4D97-AF65-F5344CB8AC3E}">
        <p14:creationId xmlns:p14="http://schemas.microsoft.com/office/powerpoint/2010/main" val="154065759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White">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E11D0B-BBCA-6941-BED2-E62F636CB7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E3CDFA4-F2E8-AC37-9485-02A1AB8DDB5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3A6A88-2A9A-986C-0344-4CB5A71EC8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CCC8D3-7EE0-4A7B-B761-8F71A1CF29E5}" type="datetimeFigureOut">
              <a:rPr lang="en-US" smtClean="0"/>
              <a:t>7/27/2023</a:t>
            </a:fld>
            <a:endParaRPr lang="en-US"/>
          </a:p>
        </p:txBody>
      </p:sp>
      <p:sp>
        <p:nvSpPr>
          <p:cNvPr id="5" name="Footer Placeholder 4">
            <a:extLst>
              <a:ext uri="{FF2B5EF4-FFF2-40B4-BE49-F238E27FC236}">
                <a16:creationId xmlns:a16="http://schemas.microsoft.com/office/drawing/2014/main" id="{D744617A-BEAA-6BA5-FC4F-2EA8E53E6D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8E03194-B492-2F96-7B44-C827D229D2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6445D7-5575-42A1-91BE-A150BAC3192B}" type="slidenum">
              <a:rPr lang="en-US" smtClean="0"/>
              <a:t>‹#›</a:t>
            </a:fld>
            <a:endParaRPr lang="en-US"/>
          </a:p>
        </p:txBody>
      </p:sp>
    </p:spTree>
    <p:extLst>
      <p:ext uri="{BB962C8B-B14F-4D97-AF65-F5344CB8AC3E}">
        <p14:creationId xmlns:p14="http://schemas.microsoft.com/office/powerpoint/2010/main" val="32384139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fif"/><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1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fif"/><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74BB5-B022-9534-C4A3-ADFEA2271FFF}"/>
              </a:ext>
            </a:extLst>
          </p:cNvPr>
          <p:cNvSpPr>
            <a:spLocks noGrp="1"/>
          </p:cNvSpPr>
          <p:nvPr>
            <p:ph type="title"/>
          </p:nvPr>
        </p:nvSpPr>
        <p:spPr>
          <a:xfrm>
            <a:off x="622852" y="325369"/>
            <a:ext cx="10452652" cy="681796"/>
          </a:xfrm>
        </p:spPr>
        <p:txBody>
          <a:bodyPr>
            <a:normAutofit fontScale="90000"/>
          </a:bodyPr>
          <a:lstStyle/>
          <a:p>
            <a:r>
              <a:rPr lang="en-US" b="1" kern="100" dirty="0">
                <a:solidFill>
                  <a:srgbClr val="2F5496"/>
                </a:solidFill>
                <a:latin typeface="Times New Roman" panose="02020603050405020304" pitchFamily="18" charset="0"/>
                <a:cs typeface="Times New Roman" panose="02020603050405020304" pitchFamily="18" charset="0"/>
              </a:rPr>
              <a:t>TUẦN 10- TIẾT 10 </a:t>
            </a:r>
            <a:r>
              <a:rPr lang="vi-VN" b="1" i="0" u="none" strike="noStrike" kern="100" baseline="0" dirty="0">
                <a:solidFill>
                  <a:srgbClr val="2F5496"/>
                </a:solidFill>
                <a:latin typeface="Calibri Light" panose="020F0302020204030204" pitchFamily="34" charset="0"/>
              </a:rPr>
              <a:t>: </a:t>
            </a:r>
            <a:r>
              <a:rPr lang="en-US" b="1" dirty="0">
                <a:solidFill>
                  <a:schemeClr val="accent5">
                    <a:lumMod val="75000"/>
                  </a:schemeClr>
                </a:solidFill>
                <a:effectLst/>
                <a:latin typeface="Times New Roman" panose="02020603050405020304" pitchFamily="18" charset="0"/>
                <a:ea typeface="Times New Roman" panose="02020603050405020304" pitchFamily="18" charset="0"/>
              </a:rPr>
              <a:t>ÔN TẬP GIỮA KÌ I</a:t>
            </a:r>
            <a:br>
              <a:rPr lang="en-US" b="1" dirty="0">
                <a:solidFill>
                  <a:schemeClr val="accent5">
                    <a:lumMod val="75000"/>
                  </a:schemeClr>
                </a:solidFill>
                <a:effectLst/>
                <a:latin typeface="Times New Roman" panose="02020603050405020304" pitchFamily="18" charset="0"/>
                <a:ea typeface="Times New Roman" panose="02020603050405020304" pitchFamily="18" charset="0"/>
              </a:rPr>
            </a:br>
            <a:endParaRPr lang="vi-VN" b="1" i="0" u="none" strike="noStrike" kern="100" baseline="0" dirty="0">
              <a:solidFill>
                <a:schemeClr val="accent5">
                  <a:lumMod val="75000"/>
                </a:schemeClr>
              </a:solidFill>
              <a:latin typeface="Times New Roman" panose="02020603050405020304" pitchFamily="18" charset="0"/>
            </a:endParaRPr>
          </a:p>
        </p:txBody>
      </p:sp>
      <p:pic>
        <p:nvPicPr>
          <p:cNvPr id="5" name="Picture 4">
            <a:extLst>
              <a:ext uri="{FF2B5EF4-FFF2-40B4-BE49-F238E27FC236}">
                <a16:creationId xmlns:a16="http://schemas.microsoft.com/office/drawing/2014/main" id="{E9005454-7AEA-AD0B-473B-01CD082EBB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522" y="1007165"/>
            <a:ext cx="11926956" cy="5850835"/>
          </a:xfrm>
          <a:prstGeom prst="rect">
            <a:avLst/>
          </a:prstGeom>
        </p:spPr>
      </p:pic>
    </p:spTree>
    <p:extLst>
      <p:ext uri="{BB962C8B-B14F-4D97-AF65-F5344CB8AC3E}">
        <p14:creationId xmlns:p14="http://schemas.microsoft.com/office/powerpoint/2010/main" val="1241855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7C962-976C-5102-8631-F011216F0392}"/>
              </a:ext>
            </a:extLst>
          </p:cNvPr>
          <p:cNvSpPr>
            <a:spLocks noGrp="1"/>
          </p:cNvSpPr>
          <p:nvPr>
            <p:ph type="title"/>
          </p:nvPr>
        </p:nvSpPr>
        <p:spPr>
          <a:xfrm>
            <a:off x="954157" y="167860"/>
            <a:ext cx="10399643" cy="1026353"/>
          </a:xfrm>
        </p:spPr>
        <p:txBody>
          <a:bodyPr>
            <a:normAutofit fontScale="90000"/>
          </a:bodyPr>
          <a:lstStyle/>
          <a:p>
            <a:pPr marR="0" rtl="0"/>
            <a:r>
              <a:rPr lang="en-US" b="1" kern="100" dirty="0">
                <a:solidFill>
                  <a:srgbClr val="2F5496"/>
                </a:solidFill>
                <a:latin typeface="Times New Roman" panose="02020603050405020304" pitchFamily="18" charset="0"/>
                <a:cs typeface="Times New Roman" panose="02020603050405020304" pitchFamily="18" charset="0"/>
              </a:rPr>
              <a:t>TUẦN 10- TIẾT 10 </a:t>
            </a:r>
            <a:r>
              <a:rPr lang="vi-VN" b="1" i="0" u="none" strike="noStrike" kern="100" baseline="0" dirty="0">
                <a:solidFill>
                  <a:srgbClr val="2F5496"/>
                </a:solidFill>
                <a:latin typeface="Calibri Light" panose="020F0302020204030204" pitchFamily="34" charset="0"/>
              </a:rPr>
              <a:t>: </a:t>
            </a:r>
            <a:r>
              <a:rPr lang="en-US" b="1" dirty="0">
                <a:solidFill>
                  <a:schemeClr val="accent5">
                    <a:lumMod val="75000"/>
                  </a:schemeClr>
                </a:solidFill>
                <a:effectLst/>
                <a:latin typeface="Times New Roman" panose="02020603050405020304" pitchFamily="18" charset="0"/>
                <a:ea typeface="Times New Roman" panose="02020603050405020304" pitchFamily="18" charset="0"/>
              </a:rPr>
              <a:t>ÔN TẬP GIỮA KÌ I</a:t>
            </a:r>
            <a:br>
              <a:rPr lang="en-US" b="1" dirty="0">
                <a:solidFill>
                  <a:schemeClr val="accent5">
                    <a:lumMod val="75000"/>
                  </a:schemeClr>
                </a:solidFill>
                <a:effectLst/>
                <a:latin typeface="Times New Roman" panose="02020603050405020304" pitchFamily="18" charset="0"/>
                <a:ea typeface="Times New Roman" panose="02020603050405020304" pitchFamily="18" charset="0"/>
              </a:rPr>
            </a:br>
            <a:endParaRPr lang="vi-VN" b="0" i="0" u="none" strike="noStrike" kern="100" baseline="0" dirty="0">
              <a:solidFill>
                <a:srgbClr val="2F5496"/>
              </a:solidFill>
              <a:latin typeface="Times New Roman" panose="02020603050405020304" pitchFamily="18" charset="0"/>
            </a:endParaRPr>
          </a:p>
        </p:txBody>
      </p:sp>
      <p:sp>
        <p:nvSpPr>
          <p:cNvPr id="3" name="Text Placeholder 2">
            <a:extLst>
              <a:ext uri="{FF2B5EF4-FFF2-40B4-BE49-F238E27FC236}">
                <a16:creationId xmlns:a16="http://schemas.microsoft.com/office/drawing/2014/main" id="{E9C66992-6B08-ADEF-3A01-608647B5D176}"/>
              </a:ext>
            </a:extLst>
          </p:cNvPr>
          <p:cNvSpPr>
            <a:spLocks noGrp="1"/>
          </p:cNvSpPr>
          <p:nvPr>
            <p:ph type="body" idx="1"/>
          </p:nvPr>
        </p:nvSpPr>
        <p:spPr>
          <a:xfrm>
            <a:off x="0" y="609600"/>
            <a:ext cx="12192000" cy="5567363"/>
          </a:xfrm>
        </p:spPr>
        <p:txBody>
          <a:bodyPr/>
          <a:lstStyle/>
          <a:p>
            <a:r>
              <a:rPr lang="en-US" b="1" dirty="0" err="1">
                <a:effectLst/>
                <a:latin typeface="Times New Roman" panose="02020603050405020304" pitchFamily="18" charset="0"/>
                <a:ea typeface="Times New Roman" panose="02020603050405020304" pitchFamily="18" charset="0"/>
              </a:rPr>
              <a:t>I.Châu</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Âu</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và</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Bắc</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Mĩ</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từ</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nửa</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sau</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thế</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kỉ</a:t>
            </a:r>
            <a:r>
              <a:rPr lang="en-US" b="1" dirty="0">
                <a:effectLst/>
                <a:latin typeface="Times New Roman" panose="02020603050405020304" pitchFamily="18" charset="0"/>
                <a:ea typeface="Times New Roman" panose="02020603050405020304" pitchFamily="18" charset="0"/>
              </a:rPr>
              <a:t> XVI </a:t>
            </a:r>
            <a:r>
              <a:rPr lang="en-US" b="1" dirty="0" err="1">
                <a:effectLst/>
                <a:latin typeface="Times New Roman" panose="02020603050405020304" pitchFamily="18" charset="0"/>
                <a:ea typeface="Times New Roman" panose="02020603050405020304" pitchFamily="18" charset="0"/>
              </a:rPr>
              <a:t>đến</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thế</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kỉ</a:t>
            </a:r>
            <a:r>
              <a:rPr lang="en-US" b="1" dirty="0">
                <a:effectLst/>
                <a:latin typeface="Times New Roman" panose="02020603050405020304" pitchFamily="18" charset="0"/>
                <a:ea typeface="Times New Roman" panose="02020603050405020304" pitchFamily="18" charset="0"/>
              </a:rPr>
              <a:t> XVIII</a:t>
            </a:r>
          </a:p>
          <a:p>
            <a:r>
              <a:rPr lang="en-US" b="1" dirty="0">
                <a:latin typeface="Times New Roman" panose="02020603050405020304" pitchFamily="18" charset="0"/>
                <a:ea typeface="Times New Roman" panose="02020603050405020304" pitchFamily="18" charset="0"/>
              </a:rPr>
              <a:t>1.</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Những</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cuộc</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cách</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mạng</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tư</a:t>
            </a:r>
            <a:r>
              <a:rPr lang="en-US" b="1" dirty="0">
                <a:effectLst/>
                <a:latin typeface="Times New Roman" panose="02020603050405020304" pitchFamily="18" charset="0"/>
                <a:ea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rPr>
              <a:t>sản</a:t>
            </a:r>
            <a:endParaRPr lang="en-US" dirty="0">
              <a:effectLst/>
              <a:latin typeface="Times New Roman" panose="02020603050405020304" pitchFamily="18" charset="0"/>
              <a:ea typeface="Times New Roman" panose="02020603050405020304" pitchFamily="18" charset="0"/>
            </a:endParaRPr>
          </a:p>
          <a:p>
            <a:pPr algn="ctr"/>
            <a:r>
              <a:rPr lang="en-US" b="1" dirty="0">
                <a:effectLst/>
                <a:latin typeface="Times New Roman" panose="02020603050405020304" pitchFamily="18" charset="0"/>
                <a:ea typeface="Times New Roman" panose="02020603050405020304" pitchFamily="18" charset="0"/>
              </a:rPr>
              <a:t>PHIẾU BÀI TẬP</a:t>
            </a:r>
          </a:p>
          <a:p>
            <a:pPr marL="0" indent="0" algn="ctr">
              <a:buNone/>
            </a:pPr>
            <a:r>
              <a:rPr lang="en-US" sz="3200" dirty="0">
                <a:effectLst/>
                <a:latin typeface="Times New Roman" panose="02020603050405020304" pitchFamily="18" charset="0"/>
                <a:ea typeface="Times New Roman" panose="02020603050405020304" pitchFamily="18" charset="0"/>
              </a:rPr>
              <a:t>PHIẾU BÀI TẬP </a:t>
            </a:r>
          </a:p>
          <a:p>
            <a:pPr marL="0" marR="0" lvl="0" indent="0" rtl="0">
              <a:buNone/>
            </a:pPr>
            <a:endParaRPr lang="en-US" kern="100" dirty="0">
              <a:solidFill>
                <a:srgbClr val="2F5496"/>
              </a:solidFill>
              <a:latin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graphicFrame>
        <p:nvGraphicFramePr>
          <p:cNvPr id="6" name="Table 5">
            <a:extLst>
              <a:ext uri="{FF2B5EF4-FFF2-40B4-BE49-F238E27FC236}">
                <a16:creationId xmlns:a16="http://schemas.microsoft.com/office/drawing/2014/main" id="{B56EE4B7-8C44-8A27-9C78-DE2DB2AEEE10}"/>
              </a:ext>
            </a:extLst>
          </p:cNvPr>
          <p:cNvGraphicFramePr>
            <a:graphicFrameLocks noGrp="1"/>
          </p:cNvGraphicFramePr>
          <p:nvPr>
            <p:extLst>
              <p:ext uri="{D42A27DB-BD31-4B8C-83A1-F6EECF244321}">
                <p14:modId xmlns:p14="http://schemas.microsoft.com/office/powerpoint/2010/main" val="2998208200"/>
              </p:ext>
            </p:extLst>
          </p:nvPr>
        </p:nvGraphicFramePr>
        <p:xfrm>
          <a:off x="0" y="2046770"/>
          <a:ext cx="12192001" cy="4811229"/>
        </p:xfrm>
        <a:graphic>
          <a:graphicData uri="http://schemas.openxmlformats.org/drawingml/2006/table">
            <a:tbl>
              <a:tblPr firstRow="1" firstCol="1" bandRow="1">
                <a:tableStyleId>{5C22544A-7EE6-4342-B048-85BDC9FD1C3A}</a:tableStyleId>
              </a:tblPr>
              <a:tblGrid>
                <a:gridCol w="1126139">
                  <a:extLst>
                    <a:ext uri="{9D8B030D-6E8A-4147-A177-3AD203B41FA5}">
                      <a16:colId xmlns:a16="http://schemas.microsoft.com/office/drawing/2014/main" val="540312906"/>
                    </a:ext>
                  </a:extLst>
                </a:gridCol>
                <a:gridCol w="3148240">
                  <a:extLst>
                    <a:ext uri="{9D8B030D-6E8A-4147-A177-3AD203B41FA5}">
                      <a16:colId xmlns:a16="http://schemas.microsoft.com/office/drawing/2014/main" val="1625076943"/>
                    </a:ext>
                  </a:extLst>
                </a:gridCol>
                <a:gridCol w="1403038">
                  <a:extLst>
                    <a:ext uri="{9D8B030D-6E8A-4147-A177-3AD203B41FA5}">
                      <a16:colId xmlns:a16="http://schemas.microsoft.com/office/drawing/2014/main" val="4046978875"/>
                    </a:ext>
                  </a:extLst>
                </a:gridCol>
                <a:gridCol w="1802859">
                  <a:extLst>
                    <a:ext uri="{9D8B030D-6E8A-4147-A177-3AD203B41FA5}">
                      <a16:colId xmlns:a16="http://schemas.microsoft.com/office/drawing/2014/main" val="4081502396"/>
                    </a:ext>
                  </a:extLst>
                </a:gridCol>
                <a:gridCol w="2041040">
                  <a:extLst>
                    <a:ext uri="{9D8B030D-6E8A-4147-A177-3AD203B41FA5}">
                      <a16:colId xmlns:a16="http://schemas.microsoft.com/office/drawing/2014/main" val="2235104549"/>
                    </a:ext>
                  </a:extLst>
                </a:gridCol>
                <a:gridCol w="2670685">
                  <a:extLst>
                    <a:ext uri="{9D8B030D-6E8A-4147-A177-3AD203B41FA5}">
                      <a16:colId xmlns:a16="http://schemas.microsoft.com/office/drawing/2014/main" val="71701367"/>
                    </a:ext>
                  </a:extLst>
                </a:gridCol>
              </a:tblGrid>
              <a:tr h="1174491">
                <a:tc>
                  <a:txBody>
                    <a:bodyPr/>
                    <a:lstStyle/>
                    <a:p>
                      <a:pPr algn="ctr">
                        <a:lnSpc>
                          <a:spcPct val="107000"/>
                        </a:lnSpc>
                        <a:spcAft>
                          <a:spcPts val="800"/>
                        </a:spcAft>
                      </a:pPr>
                      <a:r>
                        <a:rPr lang="en-US" sz="2800" kern="100" dirty="0" err="1">
                          <a:solidFill>
                            <a:schemeClr val="tx1"/>
                          </a:solidFill>
                          <a:effectLst/>
                          <a:latin typeface="Times New Roman" panose="02020603050405020304" pitchFamily="18" charset="0"/>
                          <a:cs typeface="Times New Roman" panose="02020603050405020304" pitchFamily="18" charset="0"/>
                        </a:rPr>
                        <a:t>Nội</a:t>
                      </a:r>
                      <a:r>
                        <a:rPr lang="en-US" sz="2800" kern="100" dirty="0">
                          <a:solidFill>
                            <a:schemeClr val="tx1"/>
                          </a:solidFill>
                          <a:effectLst/>
                          <a:latin typeface="Times New Roman" panose="02020603050405020304" pitchFamily="18" charset="0"/>
                          <a:cs typeface="Times New Roman" panose="02020603050405020304" pitchFamily="18" charset="0"/>
                        </a:rPr>
                        <a:t> dung</a:t>
                      </a:r>
                      <a:endParaRPr lang="en-US" sz="28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4"/>
                    </a:solidFill>
                  </a:tcPr>
                </a:tc>
                <a:tc>
                  <a:txBody>
                    <a:bodyPr/>
                    <a:lstStyle/>
                    <a:p>
                      <a:pPr>
                        <a:lnSpc>
                          <a:spcPct val="107000"/>
                        </a:lnSpc>
                        <a:spcAft>
                          <a:spcPts val="800"/>
                        </a:spcAft>
                      </a:pPr>
                      <a:r>
                        <a:rPr lang="en-US" sz="2400" kern="100" dirty="0" err="1">
                          <a:solidFill>
                            <a:schemeClr val="tx1"/>
                          </a:solidFill>
                          <a:effectLst/>
                          <a:latin typeface="Times New Roman" panose="02020603050405020304" pitchFamily="18" charset="0"/>
                          <a:cs typeface="Times New Roman" panose="02020603050405020304" pitchFamily="18" charset="0"/>
                        </a:rPr>
                        <a:t>Nguyên</a:t>
                      </a:r>
                      <a:r>
                        <a:rPr lang="en-US" sz="2400" kern="100" dirty="0">
                          <a:solidFill>
                            <a:schemeClr val="tx1"/>
                          </a:solidFill>
                          <a:effectLst/>
                          <a:latin typeface="Times New Roman" panose="02020603050405020304" pitchFamily="18" charset="0"/>
                          <a:cs typeface="Times New Roman" panose="02020603050405020304" pitchFamily="18" charset="0"/>
                        </a:rPr>
                        <a:t> </a:t>
                      </a:r>
                      <a:r>
                        <a:rPr lang="en-US" sz="2400" kern="100" dirty="0" err="1">
                          <a:solidFill>
                            <a:schemeClr val="tx1"/>
                          </a:solidFill>
                          <a:effectLst/>
                          <a:latin typeface="Times New Roman" panose="02020603050405020304" pitchFamily="18" charset="0"/>
                          <a:cs typeface="Times New Roman" panose="02020603050405020304" pitchFamily="18" charset="0"/>
                        </a:rPr>
                        <a:t>nhân</a:t>
                      </a:r>
                      <a:r>
                        <a:rPr lang="en-US" sz="2400" kern="100" dirty="0">
                          <a:solidFill>
                            <a:schemeClr val="tx1"/>
                          </a:solidFill>
                          <a:effectLst/>
                          <a:latin typeface="Times New Roman" panose="02020603050405020304" pitchFamily="18" charset="0"/>
                          <a:cs typeface="Times New Roman" panose="02020603050405020304" pitchFamily="18" charset="0"/>
                        </a:rPr>
                        <a:t> </a:t>
                      </a:r>
                      <a:r>
                        <a:rPr lang="en-US" sz="2400" kern="100" dirty="0" err="1">
                          <a:solidFill>
                            <a:schemeClr val="tx1"/>
                          </a:solidFill>
                          <a:effectLst/>
                          <a:latin typeface="Times New Roman" panose="02020603050405020304" pitchFamily="18" charset="0"/>
                          <a:cs typeface="Times New Roman" panose="02020603050405020304" pitchFamily="18" charset="0"/>
                        </a:rPr>
                        <a:t>chung</a:t>
                      </a:r>
                      <a:endParaRPr lang="en-US" sz="24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4"/>
                    </a:solidFill>
                  </a:tcPr>
                </a:tc>
                <a:tc>
                  <a:txBody>
                    <a:bodyPr/>
                    <a:lstStyle/>
                    <a:p>
                      <a:pPr algn="ctr">
                        <a:lnSpc>
                          <a:spcPct val="107000"/>
                        </a:lnSpc>
                        <a:spcAft>
                          <a:spcPts val="800"/>
                        </a:spcAft>
                      </a:pPr>
                      <a:r>
                        <a:rPr lang="en-US" sz="2800" kern="100" dirty="0" err="1">
                          <a:solidFill>
                            <a:schemeClr val="tx1"/>
                          </a:solidFill>
                          <a:effectLst/>
                          <a:latin typeface="Times New Roman" panose="02020603050405020304" pitchFamily="18" charset="0"/>
                          <a:cs typeface="Times New Roman" panose="02020603050405020304" pitchFamily="18" charset="0"/>
                        </a:rPr>
                        <a:t>kết</a:t>
                      </a:r>
                      <a:r>
                        <a:rPr lang="en-US" sz="2800" kern="100" dirty="0">
                          <a:solidFill>
                            <a:schemeClr val="tx1"/>
                          </a:solidFill>
                          <a:effectLst/>
                          <a:latin typeface="Times New Roman" panose="02020603050405020304" pitchFamily="18" charset="0"/>
                          <a:cs typeface="Times New Roman" panose="02020603050405020304" pitchFamily="18" charset="0"/>
                        </a:rPr>
                        <a:t> </a:t>
                      </a:r>
                      <a:r>
                        <a:rPr lang="en-US" sz="2800" kern="100" dirty="0" err="1">
                          <a:solidFill>
                            <a:schemeClr val="tx1"/>
                          </a:solidFill>
                          <a:effectLst/>
                          <a:latin typeface="Times New Roman" panose="02020603050405020304" pitchFamily="18" charset="0"/>
                          <a:cs typeface="Times New Roman" panose="02020603050405020304" pitchFamily="18" charset="0"/>
                        </a:rPr>
                        <a:t>quả</a:t>
                      </a:r>
                      <a:endParaRPr lang="en-US" sz="2800" kern="100" dirty="0">
                        <a:solidFill>
                          <a:schemeClr val="tx1"/>
                        </a:solidFill>
                        <a:effectLst/>
                        <a:latin typeface="Times New Roman" panose="02020603050405020304" pitchFamily="18" charset="0"/>
                        <a:cs typeface="Times New Roman" panose="02020603050405020304" pitchFamily="18" charset="0"/>
                      </a:endParaRPr>
                    </a:p>
                    <a:p>
                      <a:pP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4"/>
                    </a:solidFill>
                  </a:tcPr>
                </a:tc>
                <a:tc>
                  <a:txBody>
                    <a:bodyPr/>
                    <a:lstStyle/>
                    <a:p>
                      <a:pPr>
                        <a:lnSpc>
                          <a:spcPct val="107000"/>
                        </a:lnSpc>
                        <a:spcAft>
                          <a:spcPts val="800"/>
                        </a:spcAft>
                      </a:pPr>
                      <a:r>
                        <a:rPr lang="en-US" sz="2800" kern="100" dirty="0" err="1">
                          <a:solidFill>
                            <a:schemeClr val="tx1"/>
                          </a:solidFill>
                          <a:effectLst/>
                          <a:latin typeface="Times New Roman" panose="02020603050405020304" pitchFamily="18" charset="0"/>
                          <a:cs typeface="Times New Roman" panose="02020603050405020304" pitchFamily="18" charset="0"/>
                        </a:rPr>
                        <a:t>đặc</a:t>
                      </a:r>
                      <a:r>
                        <a:rPr lang="en-US" sz="2800" kern="100" dirty="0">
                          <a:solidFill>
                            <a:schemeClr val="tx1"/>
                          </a:solidFill>
                          <a:effectLst/>
                          <a:latin typeface="Times New Roman" panose="02020603050405020304" pitchFamily="18" charset="0"/>
                          <a:cs typeface="Times New Roman" panose="02020603050405020304" pitchFamily="18" charset="0"/>
                        </a:rPr>
                        <a:t> </a:t>
                      </a:r>
                      <a:r>
                        <a:rPr lang="en-US" sz="2800" kern="100" dirty="0" err="1">
                          <a:solidFill>
                            <a:schemeClr val="tx1"/>
                          </a:solidFill>
                          <a:effectLst/>
                          <a:latin typeface="Times New Roman" panose="02020603050405020304" pitchFamily="18" charset="0"/>
                          <a:cs typeface="Times New Roman" panose="02020603050405020304" pitchFamily="18" charset="0"/>
                        </a:rPr>
                        <a:t>điểm</a:t>
                      </a:r>
                      <a:r>
                        <a:rPr lang="en-US" sz="2800" kern="100" dirty="0">
                          <a:solidFill>
                            <a:schemeClr val="tx1"/>
                          </a:solidFill>
                          <a:effectLst/>
                          <a:latin typeface="Times New Roman" panose="02020603050405020304" pitchFamily="18" charset="0"/>
                          <a:cs typeface="Times New Roman" panose="02020603050405020304" pitchFamily="18" charset="0"/>
                        </a:rPr>
                        <a:t> </a:t>
                      </a:r>
                      <a:endParaRPr lang="en-US" sz="28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4"/>
                    </a:solidFill>
                  </a:tcPr>
                </a:tc>
                <a:tc>
                  <a:txBody>
                    <a:bodyPr/>
                    <a:lstStyle/>
                    <a:p>
                      <a:pPr algn="ctr">
                        <a:lnSpc>
                          <a:spcPct val="107000"/>
                        </a:lnSpc>
                        <a:spcAft>
                          <a:spcPts val="800"/>
                        </a:spcAft>
                      </a:pPr>
                      <a:r>
                        <a:rPr lang="en-US" sz="2800" kern="100" dirty="0" err="1">
                          <a:solidFill>
                            <a:schemeClr val="tx1"/>
                          </a:solidFill>
                          <a:effectLst/>
                          <a:latin typeface="Times New Roman" panose="02020603050405020304" pitchFamily="18" charset="0"/>
                          <a:cs typeface="Times New Roman" panose="02020603050405020304" pitchFamily="18" charset="0"/>
                        </a:rPr>
                        <a:t>Điểm</a:t>
                      </a:r>
                      <a:r>
                        <a:rPr lang="en-US" sz="2800" kern="100" dirty="0">
                          <a:solidFill>
                            <a:schemeClr val="tx1"/>
                          </a:solidFill>
                          <a:effectLst/>
                          <a:latin typeface="Times New Roman" panose="02020603050405020304" pitchFamily="18" charset="0"/>
                          <a:cs typeface="Times New Roman" panose="02020603050405020304" pitchFamily="18" charset="0"/>
                        </a:rPr>
                        <a:t> </a:t>
                      </a:r>
                      <a:r>
                        <a:rPr lang="en-US" sz="2800" kern="100" dirty="0" err="1">
                          <a:solidFill>
                            <a:schemeClr val="tx1"/>
                          </a:solidFill>
                          <a:effectLst/>
                          <a:latin typeface="Times New Roman" panose="02020603050405020304" pitchFamily="18" charset="0"/>
                          <a:cs typeface="Times New Roman" panose="02020603050405020304" pitchFamily="18" charset="0"/>
                        </a:rPr>
                        <a:t>giống</a:t>
                      </a:r>
                      <a:endParaRPr lang="en-US" sz="28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4"/>
                    </a:solidFill>
                  </a:tcPr>
                </a:tc>
                <a:tc>
                  <a:txBody>
                    <a:bodyPr/>
                    <a:lstStyle/>
                    <a:p>
                      <a:pPr algn="ctr">
                        <a:lnSpc>
                          <a:spcPct val="107000"/>
                        </a:lnSpc>
                        <a:spcAft>
                          <a:spcPts val="800"/>
                        </a:spcAft>
                      </a:pPr>
                      <a:r>
                        <a:rPr lang="en-US" sz="2800" kern="100" dirty="0" err="1">
                          <a:solidFill>
                            <a:schemeClr val="tx1"/>
                          </a:solidFill>
                          <a:effectLst/>
                          <a:latin typeface="Times New Roman" panose="02020603050405020304" pitchFamily="18" charset="0"/>
                          <a:cs typeface="Times New Roman" panose="02020603050405020304" pitchFamily="18" charset="0"/>
                        </a:rPr>
                        <a:t>Điểm</a:t>
                      </a:r>
                      <a:r>
                        <a:rPr lang="en-US" sz="2800" kern="100" dirty="0">
                          <a:solidFill>
                            <a:schemeClr val="tx1"/>
                          </a:solidFill>
                          <a:effectLst/>
                          <a:latin typeface="Times New Roman" panose="02020603050405020304" pitchFamily="18" charset="0"/>
                          <a:cs typeface="Times New Roman" panose="02020603050405020304" pitchFamily="18" charset="0"/>
                        </a:rPr>
                        <a:t> </a:t>
                      </a:r>
                      <a:r>
                        <a:rPr lang="en-US" sz="2800" kern="100" dirty="0" err="1">
                          <a:solidFill>
                            <a:schemeClr val="tx1"/>
                          </a:solidFill>
                          <a:effectLst/>
                          <a:latin typeface="Times New Roman" panose="02020603050405020304" pitchFamily="18" charset="0"/>
                          <a:cs typeface="Times New Roman" panose="02020603050405020304" pitchFamily="18" charset="0"/>
                        </a:rPr>
                        <a:t>khác</a:t>
                      </a:r>
                      <a:r>
                        <a:rPr lang="en-US" sz="2800" kern="100" dirty="0">
                          <a:solidFill>
                            <a:schemeClr val="tx1"/>
                          </a:solidFill>
                          <a:effectLst/>
                          <a:latin typeface="Times New Roman" panose="02020603050405020304" pitchFamily="18" charset="0"/>
                          <a:cs typeface="Times New Roman" panose="02020603050405020304" pitchFamily="18" charset="0"/>
                        </a:rPr>
                        <a:t> </a:t>
                      </a:r>
                      <a:endParaRPr lang="en-US" sz="28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4"/>
                    </a:solidFill>
                  </a:tcPr>
                </a:tc>
                <a:extLst>
                  <a:ext uri="{0D108BD9-81ED-4DB2-BD59-A6C34878D82A}">
                    <a16:rowId xmlns:a16="http://schemas.microsoft.com/office/drawing/2014/main" val="896262413"/>
                  </a:ext>
                </a:extLst>
              </a:tr>
              <a:tr h="1212246">
                <a:tc>
                  <a:txBody>
                    <a:bodyPr/>
                    <a:lstStyle/>
                    <a:p>
                      <a:pPr algn="ctr">
                        <a:lnSpc>
                          <a:spcPct val="107000"/>
                        </a:lnSpc>
                        <a:spcAft>
                          <a:spcPts val="800"/>
                        </a:spcAft>
                      </a:pPr>
                      <a:r>
                        <a:rPr lang="en-US" sz="2800" kern="100" dirty="0">
                          <a:solidFill>
                            <a:srgbClr val="FF0000"/>
                          </a:solidFill>
                          <a:effectLst/>
                          <a:latin typeface="Times New Roman" panose="02020603050405020304" pitchFamily="18" charset="0"/>
                          <a:cs typeface="Times New Roman" panose="02020603050405020304" pitchFamily="18" charset="0"/>
                        </a:rPr>
                        <a:t>Anh </a:t>
                      </a:r>
                      <a:endParaRPr lang="en-US" sz="2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rgbClr val="FFFF00"/>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FF00"/>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FF00"/>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FF00"/>
                    </a:solidFill>
                  </a:tcPr>
                </a:tc>
                <a:tc rowSpan="3">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FF00"/>
                    </a:solidFill>
                  </a:tcPr>
                </a:tc>
                <a:extLst>
                  <a:ext uri="{0D108BD9-81ED-4DB2-BD59-A6C34878D82A}">
                    <a16:rowId xmlns:a16="http://schemas.microsoft.com/office/drawing/2014/main" val="1448241609"/>
                  </a:ext>
                </a:extLst>
              </a:tr>
              <a:tr h="1212246">
                <a:tc>
                  <a:txBody>
                    <a:bodyPr/>
                    <a:lstStyle/>
                    <a:p>
                      <a:pPr algn="ctr">
                        <a:lnSpc>
                          <a:spcPct val="107000"/>
                        </a:lnSpc>
                        <a:spcAft>
                          <a:spcPts val="800"/>
                        </a:spcAft>
                      </a:pPr>
                      <a:r>
                        <a:rPr lang="en-US" sz="2800" kern="100" dirty="0" err="1">
                          <a:solidFill>
                            <a:srgbClr val="C00000"/>
                          </a:solidFill>
                          <a:effectLst/>
                          <a:latin typeface="Times New Roman" panose="02020603050405020304" pitchFamily="18" charset="0"/>
                          <a:cs typeface="Times New Roman" panose="02020603050405020304" pitchFamily="18" charset="0"/>
                        </a:rPr>
                        <a:t>Mĩ</a:t>
                      </a:r>
                      <a:endParaRPr lang="en-US" sz="2800" kern="100"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vMerge="1">
                  <a:txBody>
                    <a:bodyPr/>
                    <a:lstStyle/>
                    <a:p>
                      <a:endParaRPr lang="en-US"/>
                    </a:p>
                  </a:txBody>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3035716380"/>
                  </a:ext>
                </a:extLst>
              </a:tr>
              <a:tr h="1212246">
                <a:tc>
                  <a:txBody>
                    <a:bodyPr/>
                    <a:lstStyle/>
                    <a:p>
                      <a:pPr algn="ctr">
                        <a:lnSpc>
                          <a:spcPct val="107000"/>
                        </a:lnSpc>
                        <a:spcAft>
                          <a:spcPts val="800"/>
                        </a:spcAft>
                      </a:pPr>
                      <a:r>
                        <a:rPr lang="en-US" sz="2800" kern="100" dirty="0" err="1">
                          <a:effectLst/>
                          <a:latin typeface="Times New Roman" panose="02020603050405020304" pitchFamily="18" charset="0"/>
                          <a:cs typeface="Times New Roman" panose="02020603050405020304" pitchFamily="18" charset="0"/>
                        </a:rPr>
                        <a:t>Pháp</a:t>
                      </a:r>
                      <a:r>
                        <a:rPr lang="en-US" sz="2800" kern="100" dirty="0">
                          <a:effectLst/>
                          <a:latin typeface="Times New Roman" panose="02020603050405020304" pitchFamily="18" charset="0"/>
                          <a:cs typeface="Times New Roman" panose="02020603050405020304" pitchFamily="18" charset="0"/>
                        </a:rPr>
                        <a:t> </a:t>
                      </a:r>
                      <a:endParaRPr lang="en-US" sz="28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rgbClr val="00B050"/>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B050"/>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B050"/>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B050"/>
                    </a:solidFill>
                  </a:tcPr>
                </a:tc>
                <a:tc vMerge="1">
                  <a:txBody>
                    <a:bodyPr/>
                    <a:lstStyle/>
                    <a:p>
                      <a:endParaRPr lang="en-US"/>
                    </a:p>
                  </a:txBody>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1162558596"/>
                  </a:ext>
                </a:extLst>
              </a:tr>
            </a:tbl>
          </a:graphicData>
        </a:graphic>
      </p:graphicFrame>
    </p:spTree>
    <p:extLst>
      <p:ext uri="{BB962C8B-B14F-4D97-AF65-F5344CB8AC3E}">
        <p14:creationId xmlns:p14="http://schemas.microsoft.com/office/powerpoint/2010/main" val="17619726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7C962-976C-5102-8631-F011216F0392}"/>
              </a:ext>
            </a:extLst>
          </p:cNvPr>
          <p:cNvSpPr>
            <a:spLocks noGrp="1"/>
          </p:cNvSpPr>
          <p:nvPr>
            <p:ph type="title"/>
          </p:nvPr>
        </p:nvSpPr>
        <p:spPr>
          <a:xfrm>
            <a:off x="2941983" y="172278"/>
            <a:ext cx="5261114" cy="563087"/>
          </a:xfrm>
        </p:spPr>
        <p:txBody>
          <a:bodyPr>
            <a:normAutofit fontScale="90000"/>
          </a:bodyPr>
          <a:lstStyle/>
          <a:p>
            <a:br>
              <a:rPr lang="en-US" b="1" kern="100" dirty="0">
                <a:solidFill>
                  <a:srgbClr val="2F5496"/>
                </a:solidFill>
                <a:latin typeface="Times New Roman" panose="02020603050405020304" pitchFamily="18" charset="0"/>
                <a:cs typeface="Times New Roman" panose="02020603050405020304" pitchFamily="18" charset="0"/>
              </a:rPr>
            </a:br>
            <a:r>
              <a:rPr lang="en-US" dirty="0">
                <a:latin typeface="Times New Roman" panose="02020603050405020304" pitchFamily="18" charset="0"/>
                <a:ea typeface="Times New Roman" panose="02020603050405020304" pitchFamily="18" charset="0"/>
              </a:rPr>
              <a:t>PHIẾU BÀI TẬP </a:t>
            </a:r>
            <a:br>
              <a:rPr lang="en-US" dirty="0">
                <a:latin typeface="Times New Roman" panose="02020603050405020304" pitchFamily="18" charset="0"/>
                <a:ea typeface="Times New Roman" panose="02020603050405020304" pitchFamily="18" charset="0"/>
              </a:rPr>
            </a:br>
            <a:endParaRPr lang="vi-VN" b="0" i="0" u="none" strike="noStrike" kern="100" baseline="0" dirty="0">
              <a:solidFill>
                <a:srgbClr val="2F5496"/>
              </a:solidFill>
              <a:latin typeface="Times New Roman" panose="02020603050405020304" pitchFamily="18" charset="0"/>
            </a:endParaRPr>
          </a:p>
        </p:txBody>
      </p:sp>
      <p:sp>
        <p:nvSpPr>
          <p:cNvPr id="3" name="Text Placeholder 2">
            <a:extLst>
              <a:ext uri="{FF2B5EF4-FFF2-40B4-BE49-F238E27FC236}">
                <a16:creationId xmlns:a16="http://schemas.microsoft.com/office/drawing/2014/main" id="{E9C66992-6B08-ADEF-3A01-608647B5D176}"/>
              </a:ext>
            </a:extLst>
          </p:cNvPr>
          <p:cNvSpPr>
            <a:spLocks noGrp="1"/>
          </p:cNvSpPr>
          <p:nvPr>
            <p:ph type="body" idx="1"/>
          </p:nvPr>
        </p:nvSpPr>
        <p:spPr>
          <a:xfrm>
            <a:off x="265043" y="728870"/>
            <a:ext cx="11088757" cy="5448093"/>
          </a:xfrm>
        </p:spPr>
        <p:txBody>
          <a:bodyPr/>
          <a:lstStyle/>
          <a:p>
            <a:pPr marL="0" indent="0" algn="ctr">
              <a:buNone/>
            </a:pPr>
            <a:r>
              <a:rPr lang="en-US" sz="3200" dirty="0">
                <a:effectLst/>
                <a:latin typeface="Times New Roman" panose="02020603050405020304" pitchFamily="18" charset="0"/>
                <a:ea typeface="Times New Roman" panose="02020603050405020304" pitchFamily="18" charset="0"/>
              </a:rPr>
              <a:t>PHIẾU BÀI TẬP </a:t>
            </a:r>
          </a:p>
          <a:p>
            <a:pPr marR="0" lvl="0" rtl="0"/>
            <a:endParaRPr lang="vi-VN" b="0" i="0" u="none" strike="noStrike" kern="100" baseline="0" dirty="0">
              <a:solidFill>
                <a:srgbClr val="2F5496"/>
              </a:solidFill>
              <a:latin typeface="Times New Roman" panose="02020603050405020304" pitchFamily="18" charset="0"/>
            </a:endParaRPr>
          </a:p>
        </p:txBody>
      </p:sp>
      <p:graphicFrame>
        <p:nvGraphicFramePr>
          <p:cNvPr id="6" name="Table 5">
            <a:extLst>
              <a:ext uri="{FF2B5EF4-FFF2-40B4-BE49-F238E27FC236}">
                <a16:creationId xmlns:a16="http://schemas.microsoft.com/office/drawing/2014/main" id="{B56EE4B7-8C44-8A27-9C78-DE2DB2AEEE10}"/>
              </a:ext>
            </a:extLst>
          </p:cNvPr>
          <p:cNvGraphicFramePr>
            <a:graphicFrameLocks noGrp="1"/>
          </p:cNvGraphicFramePr>
          <p:nvPr>
            <p:extLst>
              <p:ext uri="{D42A27DB-BD31-4B8C-83A1-F6EECF244321}">
                <p14:modId xmlns:p14="http://schemas.microsoft.com/office/powerpoint/2010/main" val="3128942761"/>
              </p:ext>
            </p:extLst>
          </p:nvPr>
        </p:nvGraphicFramePr>
        <p:xfrm>
          <a:off x="29818" y="681036"/>
          <a:ext cx="12191999" cy="5851485"/>
        </p:xfrm>
        <a:graphic>
          <a:graphicData uri="http://schemas.openxmlformats.org/drawingml/2006/table">
            <a:tbl>
              <a:tblPr firstRow="1" firstCol="1" bandRow="1">
                <a:tableStyleId>{5C22544A-7EE6-4342-B048-85BDC9FD1C3A}</a:tableStyleId>
              </a:tblPr>
              <a:tblGrid>
                <a:gridCol w="1062066">
                  <a:extLst>
                    <a:ext uri="{9D8B030D-6E8A-4147-A177-3AD203B41FA5}">
                      <a16:colId xmlns:a16="http://schemas.microsoft.com/office/drawing/2014/main" val="540312906"/>
                    </a:ext>
                  </a:extLst>
                </a:gridCol>
                <a:gridCol w="3201669">
                  <a:extLst>
                    <a:ext uri="{9D8B030D-6E8A-4147-A177-3AD203B41FA5}">
                      <a16:colId xmlns:a16="http://schemas.microsoft.com/office/drawing/2014/main" val="1625076943"/>
                    </a:ext>
                  </a:extLst>
                </a:gridCol>
                <a:gridCol w="1745290">
                  <a:extLst>
                    <a:ext uri="{9D8B030D-6E8A-4147-A177-3AD203B41FA5}">
                      <a16:colId xmlns:a16="http://schemas.microsoft.com/office/drawing/2014/main" val="4046978875"/>
                    </a:ext>
                  </a:extLst>
                </a:gridCol>
                <a:gridCol w="1694864">
                  <a:extLst>
                    <a:ext uri="{9D8B030D-6E8A-4147-A177-3AD203B41FA5}">
                      <a16:colId xmlns:a16="http://schemas.microsoft.com/office/drawing/2014/main" val="4081502396"/>
                    </a:ext>
                  </a:extLst>
                </a:gridCol>
                <a:gridCol w="1409375">
                  <a:extLst>
                    <a:ext uri="{9D8B030D-6E8A-4147-A177-3AD203B41FA5}">
                      <a16:colId xmlns:a16="http://schemas.microsoft.com/office/drawing/2014/main" val="2235104549"/>
                    </a:ext>
                  </a:extLst>
                </a:gridCol>
                <a:gridCol w="3078735">
                  <a:extLst>
                    <a:ext uri="{9D8B030D-6E8A-4147-A177-3AD203B41FA5}">
                      <a16:colId xmlns:a16="http://schemas.microsoft.com/office/drawing/2014/main" val="71701367"/>
                    </a:ext>
                  </a:extLst>
                </a:gridCol>
              </a:tblGrid>
              <a:tr h="1028494">
                <a:tc>
                  <a:txBody>
                    <a:bodyPr/>
                    <a:lstStyle/>
                    <a:p>
                      <a:pPr algn="ctr">
                        <a:lnSpc>
                          <a:spcPct val="107000"/>
                        </a:lnSpc>
                        <a:spcAft>
                          <a:spcPts val="800"/>
                        </a:spcAft>
                      </a:pPr>
                      <a:r>
                        <a:rPr lang="en-US" sz="2800" kern="100" dirty="0" err="1">
                          <a:solidFill>
                            <a:schemeClr val="tx1"/>
                          </a:solidFill>
                          <a:effectLst/>
                          <a:latin typeface="Times New Roman" panose="02020603050405020304" pitchFamily="18" charset="0"/>
                          <a:cs typeface="Times New Roman" panose="02020603050405020304" pitchFamily="18" charset="0"/>
                        </a:rPr>
                        <a:t>Nội</a:t>
                      </a:r>
                      <a:r>
                        <a:rPr lang="en-US" sz="2800" kern="100" dirty="0">
                          <a:solidFill>
                            <a:schemeClr val="tx1"/>
                          </a:solidFill>
                          <a:effectLst/>
                          <a:latin typeface="Times New Roman" panose="02020603050405020304" pitchFamily="18" charset="0"/>
                          <a:cs typeface="Times New Roman" panose="02020603050405020304" pitchFamily="18" charset="0"/>
                        </a:rPr>
                        <a:t> dung</a:t>
                      </a:r>
                      <a:endParaRPr lang="en-US" sz="28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4"/>
                    </a:solidFill>
                  </a:tcPr>
                </a:tc>
                <a:tc>
                  <a:txBody>
                    <a:bodyPr/>
                    <a:lstStyle/>
                    <a:p>
                      <a:pPr>
                        <a:lnSpc>
                          <a:spcPct val="107000"/>
                        </a:lnSpc>
                        <a:spcAft>
                          <a:spcPts val="800"/>
                        </a:spcAft>
                      </a:pPr>
                      <a:r>
                        <a:rPr lang="en-US" sz="2400" kern="100" dirty="0" err="1">
                          <a:solidFill>
                            <a:schemeClr val="tx1"/>
                          </a:solidFill>
                          <a:effectLst/>
                          <a:latin typeface="Times New Roman" panose="02020603050405020304" pitchFamily="18" charset="0"/>
                          <a:cs typeface="Times New Roman" panose="02020603050405020304" pitchFamily="18" charset="0"/>
                        </a:rPr>
                        <a:t>Nguyên</a:t>
                      </a:r>
                      <a:r>
                        <a:rPr lang="en-US" sz="2400" kern="100" dirty="0">
                          <a:solidFill>
                            <a:schemeClr val="tx1"/>
                          </a:solidFill>
                          <a:effectLst/>
                          <a:latin typeface="Times New Roman" panose="02020603050405020304" pitchFamily="18" charset="0"/>
                          <a:cs typeface="Times New Roman" panose="02020603050405020304" pitchFamily="18" charset="0"/>
                        </a:rPr>
                        <a:t> </a:t>
                      </a:r>
                      <a:r>
                        <a:rPr lang="en-US" sz="2400" kern="100" dirty="0" err="1">
                          <a:solidFill>
                            <a:schemeClr val="tx1"/>
                          </a:solidFill>
                          <a:effectLst/>
                          <a:latin typeface="Times New Roman" panose="02020603050405020304" pitchFamily="18" charset="0"/>
                          <a:cs typeface="Times New Roman" panose="02020603050405020304" pitchFamily="18" charset="0"/>
                        </a:rPr>
                        <a:t>nhân</a:t>
                      </a:r>
                      <a:r>
                        <a:rPr lang="en-US" sz="2400" kern="100" dirty="0">
                          <a:solidFill>
                            <a:schemeClr val="tx1"/>
                          </a:solidFill>
                          <a:effectLst/>
                          <a:latin typeface="Times New Roman" panose="02020603050405020304" pitchFamily="18" charset="0"/>
                          <a:cs typeface="Times New Roman" panose="02020603050405020304" pitchFamily="18" charset="0"/>
                        </a:rPr>
                        <a:t> </a:t>
                      </a:r>
                      <a:r>
                        <a:rPr lang="en-US" sz="2400" kern="100" dirty="0" err="1">
                          <a:solidFill>
                            <a:schemeClr val="tx1"/>
                          </a:solidFill>
                          <a:effectLst/>
                          <a:latin typeface="Times New Roman" panose="02020603050405020304" pitchFamily="18" charset="0"/>
                          <a:cs typeface="Times New Roman" panose="02020603050405020304" pitchFamily="18" charset="0"/>
                        </a:rPr>
                        <a:t>chung</a:t>
                      </a:r>
                      <a:endParaRPr lang="en-US" sz="24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4"/>
                    </a:solidFill>
                  </a:tcPr>
                </a:tc>
                <a:tc>
                  <a:txBody>
                    <a:bodyPr/>
                    <a:lstStyle/>
                    <a:p>
                      <a:pPr algn="ctr">
                        <a:lnSpc>
                          <a:spcPct val="107000"/>
                        </a:lnSpc>
                        <a:spcAft>
                          <a:spcPts val="800"/>
                        </a:spcAft>
                      </a:pPr>
                      <a:r>
                        <a:rPr lang="en-US" sz="2800" kern="100" dirty="0" err="1">
                          <a:solidFill>
                            <a:schemeClr val="tx1"/>
                          </a:solidFill>
                          <a:effectLst/>
                          <a:latin typeface="Times New Roman" panose="02020603050405020304" pitchFamily="18" charset="0"/>
                          <a:cs typeface="Times New Roman" panose="02020603050405020304" pitchFamily="18" charset="0"/>
                        </a:rPr>
                        <a:t>kết</a:t>
                      </a:r>
                      <a:r>
                        <a:rPr lang="en-US" sz="2800" kern="100" dirty="0">
                          <a:solidFill>
                            <a:schemeClr val="tx1"/>
                          </a:solidFill>
                          <a:effectLst/>
                          <a:latin typeface="Times New Roman" panose="02020603050405020304" pitchFamily="18" charset="0"/>
                          <a:cs typeface="Times New Roman" panose="02020603050405020304" pitchFamily="18" charset="0"/>
                        </a:rPr>
                        <a:t> </a:t>
                      </a:r>
                      <a:r>
                        <a:rPr lang="en-US" sz="2800" kern="100" dirty="0" err="1">
                          <a:solidFill>
                            <a:schemeClr val="tx1"/>
                          </a:solidFill>
                          <a:effectLst/>
                          <a:latin typeface="Times New Roman" panose="02020603050405020304" pitchFamily="18" charset="0"/>
                          <a:cs typeface="Times New Roman" panose="02020603050405020304" pitchFamily="18" charset="0"/>
                        </a:rPr>
                        <a:t>quả</a:t>
                      </a:r>
                      <a:endParaRPr lang="en-US" sz="2800" kern="100" dirty="0">
                        <a:solidFill>
                          <a:schemeClr val="tx1"/>
                        </a:solidFill>
                        <a:effectLst/>
                        <a:latin typeface="Times New Roman" panose="02020603050405020304" pitchFamily="18" charset="0"/>
                        <a:cs typeface="Times New Roman" panose="02020603050405020304" pitchFamily="18" charset="0"/>
                      </a:endParaRPr>
                    </a:p>
                    <a:p>
                      <a:pP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4"/>
                    </a:solidFill>
                  </a:tcPr>
                </a:tc>
                <a:tc>
                  <a:txBody>
                    <a:bodyPr/>
                    <a:lstStyle/>
                    <a:p>
                      <a:pPr>
                        <a:lnSpc>
                          <a:spcPct val="107000"/>
                        </a:lnSpc>
                        <a:spcAft>
                          <a:spcPts val="800"/>
                        </a:spcAft>
                      </a:pPr>
                      <a:r>
                        <a:rPr lang="en-US" sz="2800" kern="100" dirty="0" err="1">
                          <a:solidFill>
                            <a:schemeClr val="tx1"/>
                          </a:solidFill>
                          <a:effectLst/>
                          <a:latin typeface="Times New Roman" panose="02020603050405020304" pitchFamily="18" charset="0"/>
                          <a:cs typeface="Times New Roman" panose="02020603050405020304" pitchFamily="18" charset="0"/>
                        </a:rPr>
                        <a:t>đặc</a:t>
                      </a:r>
                      <a:r>
                        <a:rPr lang="en-US" sz="2800" kern="100" dirty="0">
                          <a:solidFill>
                            <a:schemeClr val="tx1"/>
                          </a:solidFill>
                          <a:effectLst/>
                          <a:latin typeface="Times New Roman" panose="02020603050405020304" pitchFamily="18" charset="0"/>
                          <a:cs typeface="Times New Roman" panose="02020603050405020304" pitchFamily="18" charset="0"/>
                        </a:rPr>
                        <a:t> </a:t>
                      </a:r>
                      <a:r>
                        <a:rPr lang="en-US" sz="2800" kern="100" dirty="0" err="1">
                          <a:solidFill>
                            <a:schemeClr val="tx1"/>
                          </a:solidFill>
                          <a:effectLst/>
                          <a:latin typeface="Times New Roman" panose="02020603050405020304" pitchFamily="18" charset="0"/>
                          <a:cs typeface="Times New Roman" panose="02020603050405020304" pitchFamily="18" charset="0"/>
                        </a:rPr>
                        <a:t>điểm</a:t>
                      </a:r>
                      <a:r>
                        <a:rPr lang="en-US" sz="2800" kern="100" dirty="0">
                          <a:solidFill>
                            <a:schemeClr val="tx1"/>
                          </a:solidFill>
                          <a:effectLst/>
                          <a:latin typeface="Times New Roman" panose="02020603050405020304" pitchFamily="18" charset="0"/>
                          <a:cs typeface="Times New Roman" panose="02020603050405020304" pitchFamily="18" charset="0"/>
                        </a:rPr>
                        <a:t> </a:t>
                      </a:r>
                      <a:endParaRPr lang="en-US" sz="28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4"/>
                    </a:solidFill>
                  </a:tcPr>
                </a:tc>
                <a:tc>
                  <a:txBody>
                    <a:bodyPr/>
                    <a:lstStyle/>
                    <a:p>
                      <a:pPr algn="ctr">
                        <a:lnSpc>
                          <a:spcPct val="107000"/>
                        </a:lnSpc>
                        <a:spcAft>
                          <a:spcPts val="800"/>
                        </a:spcAft>
                      </a:pPr>
                      <a:r>
                        <a:rPr lang="en-US" sz="2800" kern="100" dirty="0" err="1">
                          <a:solidFill>
                            <a:schemeClr val="tx1"/>
                          </a:solidFill>
                          <a:effectLst/>
                          <a:latin typeface="Times New Roman" panose="02020603050405020304" pitchFamily="18" charset="0"/>
                          <a:cs typeface="Times New Roman" panose="02020603050405020304" pitchFamily="18" charset="0"/>
                        </a:rPr>
                        <a:t>Điểm</a:t>
                      </a:r>
                      <a:r>
                        <a:rPr lang="en-US" sz="2800" kern="100" dirty="0">
                          <a:solidFill>
                            <a:schemeClr val="tx1"/>
                          </a:solidFill>
                          <a:effectLst/>
                          <a:latin typeface="Times New Roman" panose="02020603050405020304" pitchFamily="18" charset="0"/>
                          <a:cs typeface="Times New Roman" panose="02020603050405020304" pitchFamily="18" charset="0"/>
                        </a:rPr>
                        <a:t> </a:t>
                      </a:r>
                      <a:r>
                        <a:rPr lang="en-US" sz="2800" kern="100" dirty="0" err="1">
                          <a:solidFill>
                            <a:schemeClr val="tx1"/>
                          </a:solidFill>
                          <a:effectLst/>
                          <a:latin typeface="Times New Roman" panose="02020603050405020304" pitchFamily="18" charset="0"/>
                          <a:cs typeface="Times New Roman" panose="02020603050405020304" pitchFamily="18" charset="0"/>
                        </a:rPr>
                        <a:t>giống</a:t>
                      </a:r>
                      <a:endParaRPr lang="en-US" sz="28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4"/>
                    </a:solidFill>
                  </a:tcPr>
                </a:tc>
                <a:tc>
                  <a:txBody>
                    <a:bodyPr/>
                    <a:lstStyle/>
                    <a:p>
                      <a:pPr algn="ctr">
                        <a:lnSpc>
                          <a:spcPct val="107000"/>
                        </a:lnSpc>
                        <a:spcAft>
                          <a:spcPts val="800"/>
                        </a:spcAft>
                      </a:pPr>
                      <a:r>
                        <a:rPr lang="en-US" sz="2800" kern="100" dirty="0" err="1">
                          <a:solidFill>
                            <a:schemeClr val="tx1"/>
                          </a:solidFill>
                          <a:effectLst/>
                          <a:latin typeface="Times New Roman" panose="02020603050405020304" pitchFamily="18" charset="0"/>
                          <a:cs typeface="Times New Roman" panose="02020603050405020304" pitchFamily="18" charset="0"/>
                        </a:rPr>
                        <a:t>Điểm</a:t>
                      </a:r>
                      <a:r>
                        <a:rPr lang="en-US" sz="2800" kern="100" dirty="0">
                          <a:solidFill>
                            <a:schemeClr val="tx1"/>
                          </a:solidFill>
                          <a:effectLst/>
                          <a:latin typeface="Times New Roman" panose="02020603050405020304" pitchFamily="18" charset="0"/>
                          <a:cs typeface="Times New Roman" panose="02020603050405020304" pitchFamily="18" charset="0"/>
                        </a:rPr>
                        <a:t> </a:t>
                      </a:r>
                      <a:r>
                        <a:rPr lang="en-US" sz="2800" kern="100" dirty="0" err="1">
                          <a:solidFill>
                            <a:schemeClr val="tx1"/>
                          </a:solidFill>
                          <a:effectLst/>
                          <a:latin typeface="Times New Roman" panose="02020603050405020304" pitchFamily="18" charset="0"/>
                          <a:cs typeface="Times New Roman" panose="02020603050405020304" pitchFamily="18" charset="0"/>
                        </a:rPr>
                        <a:t>khác</a:t>
                      </a:r>
                      <a:r>
                        <a:rPr lang="en-US" sz="2800" kern="100" dirty="0">
                          <a:solidFill>
                            <a:schemeClr val="tx1"/>
                          </a:solidFill>
                          <a:effectLst/>
                          <a:latin typeface="Times New Roman" panose="02020603050405020304" pitchFamily="18" charset="0"/>
                          <a:cs typeface="Times New Roman" panose="02020603050405020304" pitchFamily="18" charset="0"/>
                        </a:rPr>
                        <a:t> </a:t>
                      </a:r>
                      <a:endParaRPr lang="en-US" sz="2800" kern="1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4"/>
                    </a:solidFill>
                  </a:tcPr>
                </a:tc>
                <a:extLst>
                  <a:ext uri="{0D108BD9-81ED-4DB2-BD59-A6C34878D82A}">
                    <a16:rowId xmlns:a16="http://schemas.microsoft.com/office/drawing/2014/main" val="896262413"/>
                  </a:ext>
                </a:extLst>
              </a:tr>
              <a:tr h="1529825">
                <a:tc>
                  <a:txBody>
                    <a:bodyPr/>
                    <a:lstStyle/>
                    <a:p>
                      <a:pPr algn="ctr">
                        <a:lnSpc>
                          <a:spcPct val="107000"/>
                        </a:lnSpc>
                        <a:spcAft>
                          <a:spcPts val="800"/>
                        </a:spcAft>
                      </a:pPr>
                      <a:r>
                        <a:rPr lang="en-US" sz="2800" kern="100" dirty="0">
                          <a:solidFill>
                            <a:srgbClr val="FF0000"/>
                          </a:solidFill>
                          <a:effectLst/>
                          <a:latin typeface="Times New Roman" panose="02020603050405020304" pitchFamily="18" charset="0"/>
                          <a:cs typeface="Times New Roman" panose="02020603050405020304" pitchFamily="18" charset="0"/>
                        </a:rPr>
                        <a:t>Anh </a:t>
                      </a:r>
                      <a:endParaRPr lang="en-US" sz="2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rgbClr val="FFFF00"/>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000" kern="100" dirty="0">
                          <a:effectLst/>
                          <a:latin typeface="Times New Roman" panose="02020603050405020304" pitchFamily="18"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400" kern="100" dirty="0">
                          <a:effectLst/>
                          <a:latin typeface="Times New Roman" panose="02020603050405020304" pitchFamily="18" charset="0"/>
                          <a:cs typeface="Times New Roman" panose="02020603050405020304" pitchFamily="18" charset="0"/>
                        </a:rPr>
                        <a:t> </a:t>
                      </a:r>
                      <a:endParaRPr lang="en-US" sz="3200" kern="1200" dirty="0">
                        <a:solidFill>
                          <a:schemeClr val="dk1"/>
                        </a:solidFill>
                        <a:effectLst/>
                        <a:latin typeface="Times New Roman" panose="02020603050405020304" pitchFamily="18" charset="0"/>
                        <a:ea typeface="+mn-ea"/>
                        <a:cs typeface="Times New Roman" panose="02020603050405020304" pitchFamily="18" charset="0"/>
                      </a:endParaRPr>
                    </a:p>
                    <a:p>
                      <a:pPr algn="ctr">
                        <a:lnSpc>
                          <a:spcPct val="107000"/>
                        </a:lnSpc>
                        <a:spcAft>
                          <a:spcPts val="800"/>
                        </a:spcAft>
                      </a:pP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rgbClr val="FFFF00"/>
                    </a:solidFill>
                  </a:tcPr>
                </a:tc>
                <a:tc rowSpan="3">
                  <a:txBody>
                    <a:bodyPr/>
                    <a:lstStyle/>
                    <a:p>
                      <a:pPr algn="l">
                        <a:lnSpc>
                          <a:spcPct val="107000"/>
                        </a:lnSpc>
                        <a:spcAft>
                          <a:spcPts val="800"/>
                        </a:spcAft>
                      </a:pPr>
                      <a:r>
                        <a:rPr lang="en-US" sz="2800" kern="100" dirty="0">
                          <a:effectLst/>
                          <a:latin typeface="Times New Roman" panose="02020603050405020304" pitchFamily="18" charset="0"/>
                          <a:cs typeface="Times New Roman" panose="02020603050405020304" pitchFamily="18" charset="0"/>
                        </a:rPr>
                        <a:t> </a:t>
                      </a:r>
                      <a:endParaRPr lang="en-US" sz="28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ctr">
                        <a:lnSpc>
                          <a:spcPct val="107000"/>
                        </a:lnSpc>
                        <a:spcAft>
                          <a:spcPts val="800"/>
                        </a:spcAft>
                      </a:pP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FF00"/>
                    </a:solidFill>
                  </a:tcPr>
                </a:tc>
                <a:extLst>
                  <a:ext uri="{0D108BD9-81ED-4DB2-BD59-A6C34878D82A}">
                    <a16:rowId xmlns:a16="http://schemas.microsoft.com/office/drawing/2014/main" val="1448241609"/>
                  </a:ext>
                </a:extLst>
              </a:tr>
              <a:tr h="2155173">
                <a:tc>
                  <a:txBody>
                    <a:bodyPr/>
                    <a:lstStyle/>
                    <a:p>
                      <a:pPr algn="ctr">
                        <a:lnSpc>
                          <a:spcPct val="107000"/>
                        </a:lnSpc>
                        <a:spcAft>
                          <a:spcPts val="800"/>
                        </a:spcAft>
                      </a:pPr>
                      <a:r>
                        <a:rPr lang="en-US" sz="2800" kern="100">
                          <a:solidFill>
                            <a:srgbClr val="C00000"/>
                          </a:solidFill>
                          <a:effectLst/>
                          <a:latin typeface="Times New Roman" panose="02020603050405020304" pitchFamily="18" charset="0"/>
                          <a:cs typeface="Times New Roman" panose="02020603050405020304" pitchFamily="18" charset="0"/>
                        </a:rPr>
                        <a:t>Mĩ</a:t>
                      </a:r>
                      <a:endParaRPr lang="en-US" sz="28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US" sz="1600" kern="10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US" sz="1600" kern="100" dirty="0">
                          <a:effectLst/>
                        </a:rPr>
                        <a:t> </a:t>
                      </a: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rgbClr val="92D050"/>
                    </a:solidFill>
                  </a:tcPr>
                </a:tc>
                <a:tc vMerge="1">
                  <a:txBody>
                    <a:bodyPr/>
                    <a:lstStyle/>
                    <a:p>
                      <a:endParaRPr lang="en-US"/>
                    </a:p>
                  </a:txBody>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322093317"/>
                  </a:ext>
                </a:extLst>
              </a:tr>
              <a:tr h="1137993">
                <a:tc>
                  <a:txBody>
                    <a:bodyPr/>
                    <a:lstStyle/>
                    <a:p>
                      <a:pPr algn="ctr">
                        <a:lnSpc>
                          <a:spcPct val="107000"/>
                        </a:lnSpc>
                        <a:spcAft>
                          <a:spcPts val="800"/>
                        </a:spcAft>
                      </a:pPr>
                      <a:r>
                        <a:rPr lang="en-US" sz="2800" kern="100" dirty="0" err="1">
                          <a:effectLst/>
                          <a:latin typeface="Times New Roman" panose="02020603050405020304" pitchFamily="18" charset="0"/>
                          <a:cs typeface="Times New Roman" panose="02020603050405020304" pitchFamily="18" charset="0"/>
                        </a:rPr>
                        <a:t>Pháp</a:t>
                      </a:r>
                      <a:r>
                        <a:rPr lang="en-US" sz="2800" kern="100" dirty="0">
                          <a:effectLst/>
                          <a:latin typeface="Times New Roman" panose="02020603050405020304" pitchFamily="18" charset="0"/>
                          <a:cs typeface="Times New Roman" panose="02020603050405020304" pitchFamily="18" charset="0"/>
                        </a:rPr>
                        <a:t> </a:t>
                      </a:r>
                      <a:endParaRPr lang="en-US" sz="28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rgbClr val="00B050"/>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B050"/>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B050"/>
                    </a:solidFill>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B050"/>
                    </a:solidFill>
                  </a:tcPr>
                </a:tc>
                <a:tc vMerge="1">
                  <a:txBody>
                    <a:bodyPr/>
                    <a:lstStyle/>
                    <a:p>
                      <a:endParaRPr lang="en-US"/>
                    </a:p>
                  </a:txBody>
                  <a:tcPr/>
                </a:tc>
                <a:tc>
                  <a:txBody>
                    <a:bodyPr/>
                    <a:lstStyle/>
                    <a:p>
                      <a:pPr algn="ctr">
                        <a:lnSpc>
                          <a:spcPct val="107000"/>
                        </a:lnSpc>
                        <a:spcAft>
                          <a:spcPts val="800"/>
                        </a:spcAft>
                      </a:pPr>
                      <a:r>
                        <a:rPr lang="en-US" sz="1600" kern="100" dirty="0">
                          <a:effectLst/>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0B050"/>
                    </a:solidFill>
                  </a:tcPr>
                </a:tc>
                <a:extLst>
                  <a:ext uri="{0D108BD9-81ED-4DB2-BD59-A6C34878D82A}">
                    <a16:rowId xmlns:a16="http://schemas.microsoft.com/office/drawing/2014/main" val="1162558596"/>
                  </a:ext>
                </a:extLst>
              </a:tr>
            </a:tbl>
          </a:graphicData>
        </a:graphic>
      </p:graphicFrame>
      <p:pic>
        <p:nvPicPr>
          <p:cNvPr id="5" name="Picture 4">
            <a:extLst>
              <a:ext uri="{FF2B5EF4-FFF2-40B4-BE49-F238E27FC236}">
                <a16:creationId xmlns:a16="http://schemas.microsoft.com/office/drawing/2014/main" id="{9537400B-B4BF-C2AE-6AF4-89518AD4646D}"/>
              </a:ext>
            </a:extLst>
          </p:cNvPr>
          <p:cNvPicPr>
            <a:picLocks noChangeAspect="1"/>
          </p:cNvPicPr>
          <p:nvPr/>
        </p:nvPicPr>
        <p:blipFill>
          <a:blip r:embed="rId2"/>
          <a:stretch>
            <a:fillRect/>
          </a:stretch>
        </p:blipFill>
        <p:spPr>
          <a:xfrm>
            <a:off x="1343441" y="1844186"/>
            <a:ext cx="3048000" cy="4738635"/>
          </a:xfrm>
          <a:prstGeom prst="rect">
            <a:avLst/>
          </a:prstGeom>
        </p:spPr>
      </p:pic>
      <p:pic>
        <p:nvPicPr>
          <p:cNvPr id="9" name="Picture 8">
            <a:extLst>
              <a:ext uri="{FF2B5EF4-FFF2-40B4-BE49-F238E27FC236}">
                <a16:creationId xmlns:a16="http://schemas.microsoft.com/office/drawing/2014/main" id="{5B4BF807-4164-38E6-9CFA-D9AA00F11B6F}"/>
              </a:ext>
            </a:extLst>
          </p:cNvPr>
          <p:cNvPicPr>
            <a:picLocks noChangeAspect="1"/>
          </p:cNvPicPr>
          <p:nvPr/>
        </p:nvPicPr>
        <p:blipFill>
          <a:blip r:embed="rId3"/>
          <a:stretch>
            <a:fillRect/>
          </a:stretch>
        </p:blipFill>
        <p:spPr>
          <a:xfrm>
            <a:off x="1303684" y="1755223"/>
            <a:ext cx="3047999" cy="4777298"/>
          </a:xfrm>
          <a:prstGeom prst="rect">
            <a:avLst/>
          </a:prstGeom>
        </p:spPr>
      </p:pic>
      <p:pic>
        <p:nvPicPr>
          <p:cNvPr id="11" name="Picture 10">
            <a:extLst>
              <a:ext uri="{FF2B5EF4-FFF2-40B4-BE49-F238E27FC236}">
                <a16:creationId xmlns:a16="http://schemas.microsoft.com/office/drawing/2014/main" id="{F00A3F98-0D00-7716-7001-384899E848DA}"/>
              </a:ext>
            </a:extLst>
          </p:cNvPr>
          <p:cNvPicPr>
            <a:picLocks noChangeAspect="1"/>
          </p:cNvPicPr>
          <p:nvPr/>
        </p:nvPicPr>
        <p:blipFill>
          <a:blip r:embed="rId4"/>
          <a:stretch>
            <a:fillRect/>
          </a:stretch>
        </p:blipFill>
        <p:spPr>
          <a:xfrm>
            <a:off x="4404694" y="1755223"/>
            <a:ext cx="1789042" cy="4738634"/>
          </a:xfrm>
          <a:prstGeom prst="rect">
            <a:avLst/>
          </a:prstGeom>
        </p:spPr>
      </p:pic>
      <p:pic>
        <p:nvPicPr>
          <p:cNvPr id="13" name="Picture 12">
            <a:extLst>
              <a:ext uri="{FF2B5EF4-FFF2-40B4-BE49-F238E27FC236}">
                <a16:creationId xmlns:a16="http://schemas.microsoft.com/office/drawing/2014/main" id="{3F21C222-0B06-E2B2-A6E5-04E1228CAD0E}"/>
              </a:ext>
            </a:extLst>
          </p:cNvPr>
          <p:cNvPicPr>
            <a:picLocks noChangeAspect="1"/>
          </p:cNvPicPr>
          <p:nvPr/>
        </p:nvPicPr>
        <p:blipFill>
          <a:blip r:embed="rId5"/>
          <a:stretch>
            <a:fillRect/>
          </a:stretch>
        </p:blipFill>
        <p:spPr>
          <a:xfrm>
            <a:off x="6196414" y="1711547"/>
            <a:ext cx="1618837" cy="4745055"/>
          </a:xfrm>
          <a:prstGeom prst="rect">
            <a:avLst/>
          </a:prstGeom>
        </p:spPr>
      </p:pic>
      <p:pic>
        <p:nvPicPr>
          <p:cNvPr id="15" name="Picture 14">
            <a:extLst>
              <a:ext uri="{FF2B5EF4-FFF2-40B4-BE49-F238E27FC236}">
                <a16:creationId xmlns:a16="http://schemas.microsoft.com/office/drawing/2014/main" id="{08968985-CB7B-351A-6A48-977D42184F94}"/>
              </a:ext>
            </a:extLst>
          </p:cNvPr>
          <p:cNvPicPr>
            <a:picLocks noChangeAspect="1"/>
          </p:cNvPicPr>
          <p:nvPr/>
        </p:nvPicPr>
        <p:blipFill>
          <a:blip r:embed="rId6"/>
          <a:stretch>
            <a:fillRect/>
          </a:stretch>
        </p:blipFill>
        <p:spPr>
          <a:xfrm>
            <a:off x="7701986" y="1663419"/>
            <a:ext cx="1344268" cy="4513544"/>
          </a:xfrm>
          <a:prstGeom prst="rect">
            <a:avLst/>
          </a:prstGeom>
        </p:spPr>
      </p:pic>
      <p:pic>
        <p:nvPicPr>
          <p:cNvPr id="20" name="Picture 19">
            <a:extLst>
              <a:ext uri="{FF2B5EF4-FFF2-40B4-BE49-F238E27FC236}">
                <a16:creationId xmlns:a16="http://schemas.microsoft.com/office/drawing/2014/main" id="{38CD7F19-D398-636F-84F0-B573E1C8EBAB}"/>
              </a:ext>
            </a:extLst>
          </p:cNvPr>
          <p:cNvPicPr>
            <a:picLocks noChangeAspect="1"/>
          </p:cNvPicPr>
          <p:nvPr/>
        </p:nvPicPr>
        <p:blipFill>
          <a:blip r:embed="rId7"/>
          <a:stretch>
            <a:fillRect/>
          </a:stretch>
        </p:blipFill>
        <p:spPr>
          <a:xfrm>
            <a:off x="9200323" y="1730738"/>
            <a:ext cx="2961860" cy="1528530"/>
          </a:xfrm>
          <a:prstGeom prst="rect">
            <a:avLst/>
          </a:prstGeom>
        </p:spPr>
      </p:pic>
      <p:pic>
        <p:nvPicPr>
          <p:cNvPr id="22" name="Picture 21">
            <a:extLst>
              <a:ext uri="{FF2B5EF4-FFF2-40B4-BE49-F238E27FC236}">
                <a16:creationId xmlns:a16="http://schemas.microsoft.com/office/drawing/2014/main" id="{27BDEEBB-3D66-683F-888E-633A79931D86}"/>
              </a:ext>
            </a:extLst>
          </p:cNvPr>
          <p:cNvPicPr>
            <a:picLocks noChangeAspect="1"/>
          </p:cNvPicPr>
          <p:nvPr/>
        </p:nvPicPr>
        <p:blipFill>
          <a:blip r:embed="rId8"/>
          <a:stretch>
            <a:fillRect/>
          </a:stretch>
        </p:blipFill>
        <p:spPr>
          <a:xfrm>
            <a:off x="9200322" y="1730738"/>
            <a:ext cx="2991677" cy="1528530"/>
          </a:xfrm>
          <a:prstGeom prst="rect">
            <a:avLst/>
          </a:prstGeom>
        </p:spPr>
      </p:pic>
      <p:pic>
        <p:nvPicPr>
          <p:cNvPr id="24" name="Picture 23">
            <a:extLst>
              <a:ext uri="{FF2B5EF4-FFF2-40B4-BE49-F238E27FC236}">
                <a16:creationId xmlns:a16="http://schemas.microsoft.com/office/drawing/2014/main" id="{44C2E885-E6F8-6D98-BC3D-E767676AF791}"/>
              </a:ext>
            </a:extLst>
          </p:cNvPr>
          <p:cNvPicPr>
            <a:picLocks noChangeAspect="1"/>
          </p:cNvPicPr>
          <p:nvPr/>
        </p:nvPicPr>
        <p:blipFill>
          <a:blip r:embed="rId9"/>
          <a:stretch>
            <a:fillRect/>
          </a:stretch>
        </p:blipFill>
        <p:spPr>
          <a:xfrm>
            <a:off x="9182503" y="3258300"/>
            <a:ext cx="3067478" cy="2172003"/>
          </a:xfrm>
          <a:prstGeom prst="rect">
            <a:avLst/>
          </a:prstGeom>
        </p:spPr>
      </p:pic>
      <p:pic>
        <p:nvPicPr>
          <p:cNvPr id="26" name="Picture 25">
            <a:extLst>
              <a:ext uri="{FF2B5EF4-FFF2-40B4-BE49-F238E27FC236}">
                <a16:creationId xmlns:a16="http://schemas.microsoft.com/office/drawing/2014/main" id="{3A9E274C-597D-62C3-C828-119BAF2768ED}"/>
              </a:ext>
            </a:extLst>
          </p:cNvPr>
          <p:cNvPicPr>
            <a:picLocks noChangeAspect="1"/>
          </p:cNvPicPr>
          <p:nvPr/>
        </p:nvPicPr>
        <p:blipFill>
          <a:blip r:embed="rId10"/>
          <a:stretch>
            <a:fillRect/>
          </a:stretch>
        </p:blipFill>
        <p:spPr>
          <a:xfrm>
            <a:off x="9168059" y="3258300"/>
            <a:ext cx="3063698" cy="2154984"/>
          </a:xfrm>
          <a:prstGeom prst="rect">
            <a:avLst/>
          </a:prstGeom>
        </p:spPr>
      </p:pic>
      <p:pic>
        <p:nvPicPr>
          <p:cNvPr id="28" name="Picture 27">
            <a:extLst>
              <a:ext uri="{FF2B5EF4-FFF2-40B4-BE49-F238E27FC236}">
                <a16:creationId xmlns:a16="http://schemas.microsoft.com/office/drawing/2014/main" id="{78A4DF57-6B0B-1925-5EB9-4BBD651985E2}"/>
              </a:ext>
            </a:extLst>
          </p:cNvPr>
          <p:cNvPicPr>
            <a:picLocks noChangeAspect="1"/>
          </p:cNvPicPr>
          <p:nvPr/>
        </p:nvPicPr>
        <p:blipFill>
          <a:blip r:embed="rId11"/>
          <a:stretch>
            <a:fillRect/>
          </a:stretch>
        </p:blipFill>
        <p:spPr>
          <a:xfrm>
            <a:off x="9105978" y="5328226"/>
            <a:ext cx="3019129" cy="1252129"/>
          </a:xfrm>
          <a:prstGeom prst="rect">
            <a:avLst/>
          </a:prstGeom>
        </p:spPr>
      </p:pic>
      <p:pic>
        <p:nvPicPr>
          <p:cNvPr id="30" name="Picture 29">
            <a:extLst>
              <a:ext uri="{FF2B5EF4-FFF2-40B4-BE49-F238E27FC236}">
                <a16:creationId xmlns:a16="http://schemas.microsoft.com/office/drawing/2014/main" id="{EFDECF9F-715B-7616-62F2-BBAF367E890E}"/>
              </a:ext>
            </a:extLst>
          </p:cNvPr>
          <p:cNvPicPr>
            <a:picLocks noChangeAspect="1"/>
          </p:cNvPicPr>
          <p:nvPr/>
        </p:nvPicPr>
        <p:blipFill>
          <a:blip r:embed="rId12"/>
          <a:stretch>
            <a:fillRect/>
          </a:stretch>
        </p:blipFill>
        <p:spPr>
          <a:xfrm>
            <a:off x="9145427" y="5322499"/>
            <a:ext cx="3056205" cy="1263582"/>
          </a:xfrm>
          <a:prstGeom prst="rect">
            <a:avLst/>
          </a:prstGeom>
        </p:spPr>
      </p:pic>
    </p:spTree>
    <p:extLst>
      <p:ext uri="{BB962C8B-B14F-4D97-AF65-F5344CB8AC3E}">
        <p14:creationId xmlns:p14="http://schemas.microsoft.com/office/powerpoint/2010/main" val="56473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1+#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3"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3"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1+#ppt_w/2"/>
                                          </p:val>
                                        </p:tav>
                                        <p:tav tm="100000">
                                          <p:val>
                                            <p:strVal val="#ppt_x"/>
                                          </p:val>
                                        </p:tav>
                                      </p:tavLst>
                                    </p:anim>
                                    <p:anim calcmode="lin" valueType="num">
                                      <p:cBhvr additive="base">
                                        <p:cTn id="56"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6" fill="hold" nodeType="click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1+#ppt_w/2"/>
                                          </p:val>
                                        </p:tav>
                                        <p:tav tm="100000">
                                          <p:val>
                                            <p:strVal val="#ppt_x"/>
                                          </p:val>
                                        </p:tav>
                                      </p:tavLst>
                                    </p:anim>
                                    <p:anim calcmode="lin" valueType="num">
                                      <p:cBhvr additive="base">
                                        <p:cTn id="6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6" fill="hold" nodeType="click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1+#ppt_w/2"/>
                                          </p:val>
                                        </p:tav>
                                        <p:tav tm="100000">
                                          <p:val>
                                            <p:strVal val="#ppt_x"/>
                                          </p:val>
                                        </p:tav>
                                      </p:tavLst>
                                    </p:anim>
                                    <p:anim calcmode="lin" valueType="num">
                                      <p:cBhvr additive="base">
                                        <p:cTn id="6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7C962-976C-5102-8631-F011216F0392}"/>
              </a:ext>
            </a:extLst>
          </p:cNvPr>
          <p:cNvSpPr>
            <a:spLocks noGrp="1"/>
          </p:cNvSpPr>
          <p:nvPr>
            <p:ph type="title"/>
          </p:nvPr>
        </p:nvSpPr>
        <p:spPr>
          <a:xfrm>
            <a:off x="954157" y="167860"/>
            <a:ext cx="10399643" cy="1026353"/>
          </a:xfrm>
        </p:spPr>
        <p:txBody>
          <a:bodyPr>
            <a:normAutofit fontScale="90000"/>
          </a:bodyPr>
          <a:lstStyle/>
          <a:p>
            <a:pPr marR="0" rtl="0"/>
            <a:r>
              <a:rPr lang="en-US" b="1" kern="100" dirty="0">
                <a:solidFill>
                  <a:srgbClr val="2F5496"/>
                </a:solidFill>
                <a:latin typeface="Times New Roman" panose="02020603050405020304" pitchFamily="18" charset="0"/>
                <a:cs typeface="Times New Roman" panose="02020603050405020304" pitchFamily="18" charset="0"/>
              </a:rPr>
              <a:t>TUẦN 10- TIẾT 10 </a:t>
            </a:r>
            <a:r>
              <a:rPr lang="vi-VN" b="1" i="0" u="none" strike="noStrike" kern="100" baseline="0" dirty="0">
                <a:solidFill>
                  <a:srgbClr val="2F5496"/>
                </a:solidFill>
                <a:latin typeface="Calibri Light" panose="020F0302020204030204" pitchFamily="34" charset="0"/>
              </a:rPr>
              <a:t>: </a:t>
            </a:r>
            <a:r>
              <a:rPr lang="en-US" b="1" dirty="0">
                <a:solidFill>
                  <a:schemeClr val="accent5">
                    <a:lumMod val="75000"/>
                  </a:schemeClr>
                </a:solidFill>
                <a:effectLst/>
                <a:latin typeface="Times New Roman" panose="02020603050405020304" pitchFamily="18" charset="0"/>
                <a:ea typeface="Times New Roman" panose="02020603050405020304" pitchFamily="18" charset="0"/>
              </a:rPr>
              <a:t>ÔN TẬP GIỮA KÌ I</a:t>
            </a:r>
            <a:br>
              <a:rPr lang="en-US" b="1" dirty="0">
                <a:solidFill>
                  <a:schemeClr val="accent5">
                    <a:lumMod val="75000"/>
                  </a:schemeClr>
                </a:solidFill>
                <a:effectLst/>
                <a:latin typeface="Times New Roman" panose="02020603050405020304" pitchFamily="18" charset="0"/>
                <a:ea typeface="Times New Roman" panose="02020603050405020304" pitchFamily="18" charset="0"/>
              </a:rPr>
            </a:br>
            <a:endParaRPr lang="vi-VN" b="0" i="0" u="none" strike="noStrike" kern="100" baseline="0" dirty="0">
              <a:solidFill>
                <a:srgbClr val="2F5496"/>
              </a:solidFill>
              <a:latin typeface="Times New Roman" panose="02020603050405020304" pitchFamily="18" charset="0"/>
            </a:endParaRPr>
          </a:p>
        </p:txBody>
      </p:sp>
      <p:sp>
        <p:nvSpPr>
          <p:cNvPr id="3" name="Text Placeholder 2">
            <a:extLst>
              <a:ext uri="{FF2B5EF4-FFF2-40B4-BE49-F238E27FC236}">
                <a16:creationId xmlns:a16="http://schemas.microsoft.com/office/drawing/2014/main" id="{E9C66992-6B08-ADEF-3A01-608647B5D176}"/>
              </a:ext>
            </a:extLst>
          </p:cNvPr>
          <p:cNvSpPr>
            <a:spLocks noGrp="1"/>
          </p:cNvSpPr>
          <p:nvPr>
            <p:ph type="body" idx="1"/>
          </p:nvPr>
        </p:nvSpPr>
        <p:spPr>
          <a:xfrm>
            <a:off x="106017" y="755374"/>
            <a:ext cx="11979966" cy="5934765"/>
          </a:xfrm>
        </p:spPr>
        <p:txBody>
          <a:bodyPr/>
          <a:lstStyle/>
          <a:p>
            <a:pPr marL="0" indent="0" algn="just">
              <a:spcAft>
                <a:spcPts val="600"/>
              </a:spcAft>
              <a:buNone/>
            </a:pPr>
            <a:r>
              <a:rPr lang="en-US" b="1" dirty="0">
                <a:latin typeface="Times New Roman" panose="02020603050405020304" pitchFamily="18" charset="0"/>
                <a:ea typeface="Times New Roman" panose="02020603050405020304" pitchFamily="18" charset="0"/>
              </a:rPr>
              <a:t>2</a:t>
            </a:r>
            <a:r>
              <a:rPr lang="en-US" b="1" dirty="0">
                <a:effectLst/>
                <a:latin typeface="Times New Roman" panose="02020603050405020304" pitchFamily="18" charset="0"/>
                <a:ea typeface="Times New Roman" panose="02020603050405020304" pitchFamily="18" charset="0"/>
              </a:rPr>
              <a:t>.</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Cách</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mạng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công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nghiệp</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từ</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nửa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sau</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XVIII – </a:t>
            </a:r>
            <a:r>
              <a:rPr lang="en-US" b="1" dirty="0" err="1">
                <a:solidFill>
                  <a:srgbClr val="000000"/>
                </a:solidFill>
                <a:effectLst/>
                <a:latin typeface="Times New Roman" panose="02020603050405020304" pitchFamily="18" charset="0"/>
                <a:ea typeface="Times New Roman" panose="02020603050405020304" pitchFamily="18" charset="0"/>
              </a:rPr>
              <a:t>Giữa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XIX</a:t>
            </a:r>
            <a:endParaRPr lang="en-US" dirty="0">
              <a:effectLst/>
              <a:latin typeface="Times New Roman" panose="02020603050405020304" pitchFamily="18" charset="0"/>
              <a:ea typeface="Times New Roman" panose="02020603050405020304" pitchFamily="18" charset="0"/>
            </a:endParaRPr>
          </a:p>
          <a:p>
            <a:pPr marR="0" lvl="0" rtl="0"/>
            <a:endParaRPr lang="en-US" kern="100" dirty="0">
              <a:solidFill>
                <a:srgbClr val="2F5496"/>
              </a:solidFill>
              <a:latin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sp>
        <p:nvSpPr>
          <p:cNvPr id="5" name="TextBox 4">
            <a:extLst>
              <a:ext uri="{FF2B5EF4-FFF2-40B4-BE49-F238E27FC236}">
                <a16:creationId xmlns:a16="http://schemas.microsoft.com/office/drawing/2014/main" id="{7B26B28D-65D3-491E-E2B6-AB1D3A4C16C3}"/>
              </a:ext>
            </a:extLst>
          </p:cNvPr>
          <p:cNvSpPr txBox="1"/>
          <p:nvPr/>
        </p:nvSpPr>
        <p:spPr>
          <a:xfrm>
            <a:off x="106017" y="1735485"/>
            <a:ext cx="3366053" cy="3539430"/>
          </a:xfrm>
          <a:prstGeom prst="rect">
            <a:avLst/>
          </a:prstGeom>
          <a:noFill/>
        </p:spPr>
        <p:txBody>
          <a:bodyPr wrap="square" rtlCol="0">
            <a:spAutoFit/>
          </a:bodyPr>
          <a:lstStyle/>
          <a:p>
            <a:pPr algn="just">
              <a:spcAft>
                <a:spcPts val="600"/>
              </a:spcAft>
            </a:pPr>
            <a:r>
              <a:rPr lang="en-US" sz="3200" dirty="0" err="1">
                <a:solidFill>
                  <a:srgbClr val="000000"/>
                </a:solidFill>
                <a:effectLst/>
                <a:latin typeface="Times New Roman" panose="02020603050405020304" pitchFamily="18" charset="0"/>
                <a:ea typeface="Times New Roman" panose="02020603050405020304" pitchFamily="18" charset="0"/>
              </a:rPr>
              <a:t>Lập</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bảng</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thống</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kê</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về</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các</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phát</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minh</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từ</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nửa</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sau</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thế</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kỉ</a:t>
            </a:r>
            <a:r>
              <a:rPr lang="en-US" sz="3200" dirty="0">
                <a:solidFill>
                  <a:srgbClr val="000000"/>
                </a:solidFill>
                <a:effectLst/>
                <a:latin typeface="Times New Roman" panose="02020603050405020304" pitchFamily="18" charset="0"/>
                <a:ea typeface="Times New Roman" panose="02020603050405020304" pitchFamily="18" charset="0"/>
              </a:rPr>
              <a:t> XVIII- </a:t>
            </a:r>
            <a:r>
              <a:rPr lang="en-US" sz="3200" dirty="0" err="1">
                <a:solidFill>
                  <a:srgbClr val="000000"/>
                </a:solidFill>
                <a:effectLst/>
                <a:latin typeface="Times New Roman" panose="02020603050405020304" pitchFamily="18" charset="0"/>
                <a:ea typeface="Times New Roman" panose="02020603050405020304" pitchFamily="18" charset="0"/>
              </a:rPr>
              <a:t>Giữa</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thế</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kỉ</a:t>
            </a:r>
            <a:r>
              <a:rPr lang="en-US" sz="3200" dirty="0">
                <a:solidFill>
                  <a:srgbClr val="000000"/>
                </a:solidFill>
                <a:effectLst/>
                <a:latin typeface="Times New Roman" panose="02020603050405020304" pitchFamily="18" charset="0"/>
                <a:ea typeface="Times New Roman" panose="02020603050405020304" pitchFamily="18" charset="0"/>
              </a:rPr>
              <a:t> XIX </a:t>
            </a:r>
            <a:r>
              <a:rPr lang="en-US" sz="3200" dirty="0" err="1">
                <a:solidFill>
                  <a:srgbClr val="000000"/>
                </a:solidFill>
                <a:effectLst/>
                <a:latin typeface="Times New Roman" panose="02020603050405020304" pitchFamily="18" charset="0"/>
                <a:ea typeface="Times New Roman" panose="02020603050405020304" pitchFamily="18" charset="0"/>
              </a:rPr>
              <a:t>theo</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nội</a:t>
            </a:r>
            <a:r>
              <a:rPr lang="en-US" sz="3200" dirty="0">
                <a:solidFill>
                  <a:srgbClr val="000000"/>
                </a:solidFill>
                <a:effectLst/>
                <a:latin typeface="Times New Roman" panose="02020603050405020304" pitchFamily="18" charset="0"/>
                <a:ea typeface="Times New Roman" panose="02020603050405020304" pitchFamily="18" charset="0"/>
              </a:rPr>
              <a:t> dung: </a:t>
            </a:r>
            <a:r>
              <a:rPr lang="en-US" sz="3200" dirty="0" err="1">
                <a:solidFill>
                  <a:srgbClr val="000000"/>
                </a:solidFill>
                <a:effectLst/>
                <a:latin typeface="Times New Roman" panose="02020603050405020304" pitchFamily="18" charset="0"/>
                <a:ea typeface="Times New Roman" panose="02020603050405020304" pitchFamily="18" charset="0"/>
              </a:rPr>
              <a:t>thời</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gian</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tên</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phát</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minh</a:t>
            </a:r>
            <a:r>
              <a:rPr lang="en-US" sz="3200" dirty="0">
                <a:solidFill>
                  <a:srgbClr val="000000"/>
                </a:solidFill>
                <a:effectLst/>
                <a:latin typeface="Times New Roman" panose="02020603050405020304" pitchFamily="18" charset="0"/>
                <a:ea typeface="Times New Roman" panose="02020603050405020304" pitchFamily="18" charset="0"/>
              </a:rPr>
              <a:t>?</a:t>
            </a:r>
            <a:endParaRPr lang="en-US" sz="3200" dirty="0">
              <a:effectLst/>
              <a:latin typeface="Times New Roman" panose="02020603050405020304" pitchFamily="18" charset="0"/>
              <a:ea typeface="Times New Roman" panose="02020603050405020304" pitchFamily="18" charset="0"/>
            </a:endParaRPr>
          </a:p>
        </p:txBody>
      </p:sp>
      <p:graphicFrame>
        <p:nvGraphicFramePr>
          <p:cNvPr id="7" name="Table 6">
            <a:extLst>
              <a:ext uri="{FF2B5EF4-FFF2-40B4-BE49-F238E27FC236}">
                <a16:creationId xmlns:a16="http://schemas.microsoft.com/office/drawing/2014/main" id="{A599D21A-9745-7A0C-80CC-39683E7BC76E}"/>
              </a:ext>
            </a:extLst>
          </p:cNvPr>
          <p:cNvGraphicFramePr>
            <a:graphicFrameLocks noGrp="1"/>
          </p:cNvGraphicFramePr>
          <p:nvPr>
            <p:extLst>
              <p:ext uri="{D42A27DB-BD31-4B8C-83A1-F6EECF244321}">
                <p14:modId xmlns:p14="http://schemas.microsoft.com/office/powerpoint/2010/main" val="2507729211"/>
              </p:ext>
            </p:extLst>
          </p:nvPr>
        </p:nvGraphicFramePr>
        <p:xfrm>
          <a:off x="3922643" y="1550504"/>
          <a:ext cx="8163340" cy="5139636"/>
        </p:xfrm>
        <a:graphic>
          <a:graphicData uri="http://schemas.openxmlformats.org/drawingml/2006/table">
            <a:tbl>
              <a:tblPr firstRow="1" firstCol="1" bandRow="1">
                <a:tableStyleId>{5C22544A-7EE6-4342-B048-85BDC9FD1C3A}</a:tableStyleId>
              </a:tblPr>
              <a:tblGrid>
                <a:gridCol w="841647">
                  <a:extLst>
                    <a:ext uri="{9D8B030D-6E8A-4147-A177-3AD203B41FA5}">
                      <a16:colId xmlns:a16="http://schemas.microsoft.com/office/drawing/2014/main" val="3241848810"/>
                    </a:ext>
                  </a:extLst>
                </a:gridCol>
                <a:gridCol w="2123406">
                  <a:extLst>
                    <a:ext uri="{9D8B030D-6E8A-4147-A177-3AD203B41FA5}">
                      <a16:colId xmlns:a16="http://schemas.microsoft.com/office/drawing/2014/main" val="3699423443"/>
                    </a:ext>
                  </a:extLst>
                </a:gridCol>
                <a:gridCol w="5198287">
                  <a:extLst>
                    <a:ext uri="{9D8B030D-6E8A-4147-A177-3AD203B41FA5}">
                      <a16:colId xmlns:a16="http://schemas.microsoft.com/office/drawing/2014/main" val="620052093"/>
                    </a:ext>
                  </a:extLst>
                </a:gridCol>
              </a:tblGrid>
              <a:tr h="1302465">
                <a:tc>
                  <a:txBody>
                    <a:bodyPr/>
                    <a:lstStyle/>
                    <a:p>
                      <a:r>
                        <a:rPr lang="en-US" sz="2800" dirty="0">
                          <a:effectLst/>
                          <a:latin typeface="Times New Roman" panose="02020603050405020304" pitchFamily="18" charset="0"/>
                          <a:cs typeface="Times New Roman" panose="02020603050405020304" pitchFamily="18" charset="0"/>
                        </a:rPr>
                        <a:t>STT</a:t>
                      </a:r>
                    </a:p>
                    <a:p>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vi-VN" sz="2800" dirty="0">
                          <a:effectLst/>
                          <a:latin typeface="Times New Roman" panose="02020603050405020304" pitchFamily="18" charset="0"/>
                          <a:cs typeface="Times New Roman" panose="02020603050405020304" pitchFamily="18" charset="0"/>
                        </a:rPr>
                        <a:t>Thời gian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dirty="0" err="1">
                          <a:effectLst/>
                          <a:latin typeface="Times New Roman" panose="02020603050405020304" pitchFamily="18" charset="0"/>
                          <a:cs typeface="Times New Roman" panose="02020603050405020304" pitchFamily="18" charset="0"/>
                        </a:rPr>
                        <a:t>Tên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phát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minh</a:t>
                      </a:r>
                      <a:endParaRPr lang="en-US" sz="2800" dirty="0">
                        <a:effectLst/>
                        <a:latin typeface="Times New Roman" panose="02020603050405020304" pitchFamily="18" charset="0"/>
                        <a:cs typeface="Times New Roman" panose="02020603050405020304" pitchFamily="18" charset="0"/>
                      </a:endParaRPr>
                    </a:p>
                    <a:p>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87714195"/>
                  </a:ext>
                </a:extLst>
              </a:tr>
              <a:tr h="434156">
                <a:tc>
                  <a:txBody>
                    <a:bodyPr/>
                    <a:lstStyle/>
                    <a:p>
                      <a:r>
                        <a:rPr lang="en-US" sz="2800">
                          <a:effectLst/>
                          <a:latin typeface="Times New Roman" panose="02020603050405020304" pitchFamily="18" charset="0"/>
                          <a:cs typeface="Times New Roman" panose="02020603050405020304" pitchFamily="18" charset="0"/>
                        </a:rPr>
                        <a:t>1</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35422863"/>
                  </a:ext>
                </a:extLst>
              </a:tr>
              <a:tr h="868310">
                <a:tc>
                  <a:txBody>
                    <a:bodyPr/>
                    <a:lstStyle/>
                    <a:p>
                      <a:r>
                        <a:rPr lang="en-US" sz="2800">
                          <a:effectLst/>
                          <a:latin typeface="Times New Roman" panose="02020603050405020304" pitchFamily="18" charset="0"/>
                          <a:cs typeface="Times New Roman" panose="02020603050405020304" pitchFamily="18" charset="0"/>
                        </a:rPr>
                        <a:t>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88306231"/>
                  </a:ext>
                </a:extLst>
              </a:tr>
              <a:tr h="434156">
                <a:tc>
                  <a:txBody>
                    <a:bodyPr/>
                    <a:lstStyle/>
                    <a:p>
                      <a:r>
                        <a:rPr lang="en-US" sz="2800">
                          <a:effectLst/>
                          <a:latin typeface="Times New Roman" panose="02020603050405020304" pitchFamily="18" charset="0"/>
                          <a:cs typeface="Times New Roman" panose="02020603050405020304" pitchFamily="18" charset="0"/>
                        </a:rPr>
                        <a:t>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54724728"/>
                  </a:ext>
                </a:extLst>
              </a:tr>
              <a:tr h="434156">
                <a:tc>
                  <a:txBody>
                    <a:bodyPr/>
                    <a:lstStyle/>
                    <a:p>
                      <a:r>
                        <a:rPr lang="en-US" sz="2800">
                          <a:effectLst/>
                          <a:latin typeface="Times New Roman" panose="02020603050405020304" pitchFamily="18" charset="0"/>
                          <a:cs typeface="Times New Roman" panose="02020603050405020304" pitchFamily="18" charset="0"/>
                        </a:rPr>
                        <a:t>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02766444"/>
                  </a:ext>
                </a:extLst>
              </a:tr>
              <a:tr h="798081">
                <a:tc>
                  <a:txBody>
                    <a:bodyPr/>
                    <a:lstStyle/>
                    <a:p>
                      <a:r>
                        <a:rPr lang="en-US" sz="2800">
                          <a:effectLst/>
                          <a:latin typeface="Times New Roman" panose="02020603050405020304" pitchFamily="18" charset="0"/>
                          <a:cs typeface="Times New Roman" panose="02020603050405020304" pitchFamily="18" charset="0"/>
                        </a:rPr>
                        <a:t>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59693702"/>
                  </a:ext>
                </a:extLst>
              </a:tr>
              <a:tr h="434156">
                <a:tc>
                  <a:txBody>
                    <a:bodyPr/>
                    <a:lstStyle/>
                    <a:p>
                      <a:r>
                        <a:rPr lang="en-US" sz="2800">
                          <a:effectLst/>
                          <a:latin typeface="Times New Roman" panose="02020603050405020304" pitchFamily="18" charset="0"/>
                          <a:cs typeface="Times New Roman" panose="02020603050405020304" pitchFamily="18" charset="0"/>
                        </a:rPr>
                        <a:t>6</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97054667"/>
                  </a:ext>
                </a:extLst>
              </a:tr>
              <a:tr h="434156">
                <a:tc>
                  <a:txBody>
                    <a:bodyPr/>
                    <a:lstStyle/>
                    <a:p>
                      <a:r>
                        <a:rPr lang="en-US" sz="2800">
                          <a:effectLst/>
                          <a:latin typeface="Times New Roman" panose="02020603050405020304" pitchFamily="18" charset="0"/>
                          <a:cs typeface="Times New Roman" panose="02020603050405020304" pitchFamily="18" charset="0"/>
                        </a:rPr>
                        <a:t>7</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39524859"/>
                  </a:ext>
                </a:extLst>
              </a:tr>
            </a:tbl>
          </a:graphicData>
        </a:graphic>
      </p:graphicFrame>
    </p:spTree>
    <p:extLst>
      <p:ext uri="{BB962C8B-B14F-4D97-AF65-F5344CB8AC3E}">
        <p14:creationId xmlns:p14="http://schemas.microsoft.com/office/powerpoint/2010/main" val="728244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7C962-976C-5102-8631-F011216F0392}"/>
              </a:ext>
            </a:extLst>
          </p:cNvPr>
          <p:cNvSpPr>
            <a:spLocks noGrp="1"/>
          </p:cNvSpPr>
          <p:nvPr>
            <p:ph type="title"/>
          </p:nvPr>
        </p:nvSpPr>
        <p:spPr>
          <a:xfrm>
            <a:off x="954157" y="167860"/>
            <a:ext cx="10399643" cy="1026353"/>
          </a:xfrm>
        </p:spPr>
        <p:txBody>
          <a:bodyPr>
            <a:normAutofit fontScale="90000"/>
          </a:bodyPr>
          <a:lstStyle/>
          <a:p>
            <a:pPr marR="0" rtl="0"/>
            <a:r>
              <a:rPr lang="en-US" b="1" kern="100" dirty="0">
                <a:solidFill>
                  <a:srgbClr val="2F5496"/>
                </a:solidFill>
                <a:latin typeface="Times New Roman" panose="02020603050405020304" pitchFamily="18" charset="0"/>
                <a:cs typeface="Times New Roman" panose="02020603050405020304" pitchFamily="18" charset="0"/>
              </a:rPr>
              <a:t>TUẦN 10- TIẾT 10 </a:t>
            </a:r>
            <a:r>
              <a:rPr lang="vi-VN" b="1" i="0" u="none" strike="noStrike" kern="100" baseline="0" dirty="0">
                <a:solidFill>
                  <a:srgbClr val="2F5496"/>
                </a:solidFill>
                <a:latin typeface="Calibri Light" panose="020F0302020204030204" pitchFamily="34" charset="0"/>
              </a:rPr>
              <a:t>: </a:t>
            </a:r>
            <a:r>
              <a:rPr lang="en-US" b="1" dirty="0">
                <a:solidFill>
                  <a:schemeClr val="accent5">
                    <a:lumMod val="75000"/>
                  </a:schemeClr>
                </a:solidFill>
                <a:effectLst/>
                <a:latin typeface="Times New Roman" panose="02020603050405020304" pitchFamily="18" charset="0"/>
                <a:ea typeface="Times New Roman" panose="02020603050405020304" pitchFamily="18" charset="0"/>
              </a:rPr>
              <a:t>ÔN TẬP GIỮA KÌ I</a:t>
            </a:r>
            <a:br>
              <a:rPr lang="en-US" b="1" dirty="0">
                <a:solidFill>
                  <a:schemeClr val="accent5">
                    <a:lumMod val="75000"/>
                  </a:schemeClr>
                </a:solidFill>
                <a:effectLst/>
                <a:latin typeface="Times New Roman" panose="02020603050405020304" pitchFamily="18" charset="0"/>
                <a:ea typeface="Times New Roman" panose="02020603050405020304" pitchFamily="18" charset="0"/>
              </a:rPr>
            </a:br>
            <a:endParaRPr lang="vi-VN" b="0" i="0" u="none" strike="noStrike" kern="100" baseline="0" dirty="0">
              <a:solidFill>
                <a:srgbClr val="2F5496"/>
              </a:solidFill>
              <a:latin typeface="Times New Roman" panose="02020603050405020304" pitchFamily="18" charset="0"/>
            </a:endParaRPr>
          </a:p>
        </p:txBody>
      </p:sp>
      <p:sp>
        <p:nvSpPr>
          <p:cNvPr id="3" name="Text Placeholder 2">
            <a:extLst>
              <a:ext uri="{FF2B5EF4-FFF2-40B4-BE49-F238E27FC236}">
                <a16:creationId xmlns:a16="http://schemas.microsoft.com/office/drawing/2014/main" id="{E9C66992-6B08-ADEF-3A01-608647B5D176}"/>
              </a:ext>
            </a:extLst>
          </p:cNvPr>
          <p:cNvSpPr>
            <a:spLocks noGrp="1"/>
          </p:cNvSpPr>
          <p:nvPr>
            <p:ph type="body" idx="1"/>
          </p:nvPr>
        </p:nvSpPr>
        <p:spPr>
          <a:xfrm>
            <a:off x="1" y="1020416"/>
            <a:ext cx="12085982" cy="5669723"/>
          </a:xfrm>
        </p:spPr>
        <p:txBody>
          <a:bodyPr/>
          <a:lstStyle/>
          <a:p>
            <a:pPr marL="0" indent="0" algn="just">
              <a:spcAft>
                <a:spcPts val="600"/>
              </a:spcAft>
              <a:buNone/>
            </a:pPr>
            <a:r>
              <a:rPr lang="en-US" b="1" dirty="0">
                <a:latin typeface="Times New Roman" panose="02020603050405020304" pitchFamily="18" charset="0"/>
                <a:ea typeface="Times New Roman" panose="02020603050405020304" pitchFamily="18" charset="0"/>
              </a:rPr>
              <a:t>2</a:t>
            </a:r>
            <a:r>
              <a:rPr lang="en-US" b="1" dirty="0">
                <a:effectLst/>
                <a:latin typeface="Times New Roman" panose="02020603050405020304" pitchFamily="18" charset="0"/>
                <a:ea typeface="Times New Roman" panose="02020603050405020304" pitchFamily="18" charset="0"/>
              </a:rPr>
              <a:t>.</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Cách</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mạng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công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nghiệp</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từ</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nửa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sau</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XVIII – </a:t>
            </a:r>
            <a:r>
              <a:rPr lang="en-US" b="1" dirty="0" err="1">
                <a:solidFill>
                  <a:srgbClr val="000000"/>
                </a:solidFill>
                <a:effectLst/>
                <a:latin typeface="Times New Roman" panose="02020603050405020304" pitchFamily="18" charset="0"/>
                <a:ea typeface="Times New Roman" panose="02020603050405020304" pitchFamily="18" charset="0"/>
              </a:rPr>
              <a:t>Giữa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XIX</a:t>
            </a:r>
            <a:endParaRPr lang="en-US" dirty="0">
              <a:effectLst/>
              <a:latin typeface="Times New Roman" panose="02020603050405020304" pitchFamily="18" charset="0"/>
              <a:ea typeface="Times New Roman" panose="02020603050405020304" pitchFamily="18" charset="0"/>
            </a:endParaRPr>
          </a:p>
          <a:p>
            <a:pPr marR="0" lvl="0" rtl="0"/>
            <a:endParaRPr lang="en-US" kern="100" dirty="0">
              <a:solidFill>
                <a:srgbClr val="2F5496"/>
              </a:solidFill>
              <a:latin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sp>
        <p:nvSpPr>
          <p:cNvPr id="5" name="TextBox 4">
            <a:extLst>
              <a:ext uri="{FF2B5EF4-FFF2-40B4-BE49-F238E27FC236}">
                <a16:creationId xmlns:a16="http://schemas.microsoft.com/office/drawing/2014/main" id="{7B26B28D-65D3-491E-E2B6-AB1D3A4C16C3}"/>
              </a:ext>
            </a:extLst>
          </p:cNvPr>
          <p:cNvSpPr txBox="1"/>
          <p:nvPr/>
        </p:nvSpPr>
        <p:spPr>
          <a:xfrm>
            <a:off x="450574" y="1735485"/>
            <a:ext cx="3021496" cy="4031873"/>
          </a:xfrm>
          <a:prstGeom prst="rect">
            <a:avLst/>
          </a:prstGeom>
          <a:noFill/>
        </p:spPr>
        <p:txBody>
          <a:bodyPr wrap="square" rtlCol="0">
            <a:spAutoFit/>
          </a:bodyPr>
          <a:lstStyle/>
          <a:p>
            <a:pPr algn="just">
              <a:spcAft>
                <a:spcPts val="600"/>
              </a:spcAft>
            </a:pPr>
            <a:r>
              <a:rPr lang="en-US" sz="3200" dirty="0" err="1">
                <a:solidFill>
                  <a:srgbClr val="000000"/>
                </a:solidFill>
                <a:effectLst/>
                <a:latin typeface="Times New Roman" panose="02020603050405020304" pitchFamily="18" charset="0"/>
                <a:ea typeface="Times New Roman" panose="02020603050405020304" pitchFamily="18" charset="0"/>
              </a:rPr>
              <a:t>Lập</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bảng</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thống</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kê</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về</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các</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phát</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minh</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từ</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nửa</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sau</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thế</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kỉ</a:t>
            </a:r>
            <a:r>
              <a:rPr lang="en-US" sz="3200" dirty="0">
                <a:solidFill>
                  <a:srgbClr val="000000"/>
                </a:solidFill>
                <a:effectLst/>
                <a:latin typeface="Times New Roman" panose="02020603050405020304" pitchFamily="18" charset="0"/>
                <a:ea typeface="Times New Roman" panose="02020603050405020304" pitchFamily="18" charset="0"/>
              </a:rPr>
              <a:t> XVIII- </a:t>
            </a:r>
            <a:r>
              <a:rPr lang="en-US" sz="3200" dirty="0" err="1">
                <a:solidFill>
                  <a:srgbClr val="000000"/>
                </a:solidFill>
                <a:effectLst/>
                <a:latin typeface="Times New Roman" panose="02020603050405020304" pitchFamily="18" charset="0"/>
                <a:ea typeface="Times New Roman" panose="02020603050405020304" pitchFamily="18" charset="0"/>
              </a:rPr>
              <a:t>Giữa</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thế</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kỉ</a:t>
            </a:r>
            <a:r>
              <a:rPr lang="en-US" sz="3200" dirty="0">
                <a:solidFill>
                  <a:srgbClr val="000000"/>
                </a:solidFill>
                <a:effectLst/>
                <a:latin typeface="Times New Roman" panose="02020603050405020304" pitchFamily="18" charset="0"/>
                <a:ea typeface="Times New Roman" panose="02020603050405020304" pitchFamily="18" charset="0"/>
              </a:rPr>
              <a:t> XIX </a:t>
            </a:r>
            <a:r>
              <a:rPr lang="en-US" sz="3200" dirty="0" err="1">
                <a:solidFill>
                  <a:srgbClr val="000000"/>
                </a:solidFill>
                <a:effectLst/>
                <a:latin typeface="Times New Roman" panose="02020603050405020304" pitchFamily="18" charset="0"/>
                <a:ea typeface="Times New Roman" panose="02020603050405020304" pitchFamily="18" charset="0"/>
              </a:rPr>
              <a:t>theo</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nội</a:t>
            </a:r>
            <a:r>
              <a:rPr lang="en-US" sz="3200" dirty="0">
                <a:solidFill>
                  <a:srgbClr val="000000"/>
                </a:solidFill>
                <a:effectLst/>
                <a:latin typeface="Times New Roman" panose="02020603050405020304" pitchFamily="18" charset="0"/>
                <a:ea typeface="Times New Roman" panose="02020603050405020304" pitchFamily="18" charset="0"/>
              </a:rPr>
              <a:t> dung: </a:t>
            </a:r>
            <a:r>
              <a:rPr lang="en-US" sz="3200" dirty="0" err="1">
                <a:solidFill>
                  <a:srgbClr val="000000"/>
                </a:solidFill>
                <a:effectLst/>
                <a:latin typeface="Times New Roman" panose="02020603050405020304" pitchFamily="18" charset="0"/>
                <a:ea typeface="Times New Roman" panose="02020603050405020304" pitchFamily="18" charset="0"/>
              </a:rPr>
              <a:t>thời</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gian</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tên</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phát</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minh</a:t>
            </a:r>
            <a:r>
              <a:rPr lang="en-US" sz="3200" dirty="0">
                <a:solidFill>
                  <a:srgbClr val="000000"/>
                </a:solidFill>
                <a:effectLst/>
                <a:latin typeface="Times New Roman" panose="02020603050405020304" pitchFamily="18" charset="0"/>
                <a:ea typeface="Times New Roman" panose="02020603050405020304" pitchFamily="18" charset="0"/>
              </a:rPr>
              <a:t>?</a:t>
            </a:r>
            <a:endParaRPr lang="en-US" sz="3200" dirty="0">
              <a:effectLst/>
              <a:latin typeface="Times New Roman" panose="02020603050405020304" pitchFamily="18" charset="0"/>
              <a:ea typeface="Times New Roman" panose="02020603050405020304" pitchFamily="18" charset="0"/>
            </a:endParaRPr>
          </a:p>
        </p:txBody>
      </p:sp>
      <p:graphicFrame>
        <p:nvGraphicFramePr>
          <p:cNvPr id="7" name="Table 6">
            <a:extLst>
              <a:ext uri="{FF2B5EF4-FFF2-40B4-BE49-F238E27FC236}">
                <a16:creationId xmlns:a16="http://schemas.microsoft.com/office/drawing/2014/main" id="{A599D21A-9745-7A0C-80CC-39683E7BC76E}"/>
              </a:ext>
            </a:extLst>
          </p:cNvPr>
          <p:cNvGraphicFramePr>
            <a:graphicFrameLocks noGrp="1"/>
          </p:cNvGraphicFramePr>
          <p:nvPr/>
        </p:nvGraphicFramePr>
        <p:xfrm>
          <a:off x="3922643" y="1550504"/>
          <a:ext cx="8163340" cy="5139636"/>
        </p:xfrm>
        <a:graphic>
          <a:graphicData uri="http://schemas.openxmlformats.org/drawingml/2006/table">
            <a:tbl>
              <a:tblPr firstRow="1" firstCol="1" bandRow="1">
                <a:tableStyleId>{5C22544A-7EE6-4342-B048-85BDC9FD1C3A}</a:tableStyleId>
              </a:tblPr>
              <a:tblGrid>
                <a:gridCol w="841647">
                  <a:extLst>
                    <a:ext uri="{9D8B030D-6E8A-4147-A177-3AD203B41FA5}">
                      <a16:colId xmlns:a16="http://schemas.microsoft.com/office/drawing/2014/main" val="3241848810"/>
                    </a:ext>
                  </a:extLst>
                </a:gridCol>
                <a:gridCol w="2123406">
                  <a:extLst>
                    <a:ext uri="{9D8B030D-6E8A-4147-A177-3AD203B41FA5}">
                      <a16:colId xmlns:a16="http://schemas.microsoft.com/office/drawing/2014/main" val="3699423443"/>
                    </a:ext>
                  </a:extLst>
                </a:gridCol>
                <a:gridCol w="5198287">
                  <a:extLst>
                    <a:ext uri="{9D8B030D-6E8A-4147-A177-3AD203B41FA5}">
                      <a16:colId xmlns:a16="http://schemas.microsoft.com/office/drawing/2014/main" val="620052093"/>
                    </a:ext>
                  </a:extLst>
                </a:gridCol>
              </a:tblGrid>
              <a:tr h="1302465">
                <a:tc>
                  <a:txBody>
                    <a:bodyPr/>
                    <a:lstStyle/>
                    <a:p>
                      <a:r>
                        <a:rPr lang="en-US" sz="2800" dirty="0">
                          <a:effectLst/>
                          <a:latin typeface="Times New Roman" panose="02020603050405020304" pitchFamily="18" charset="0"/>
                          <a:cs typeface="Times New Roman" panose="02020603050405020304" pitchFamily="18" charset="0"/>
                        </a:rPr>
                        <a:t>STT</a:t>
                      </a:r>
                    </a:p>
                    <a:p>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vi-VN" sz="2800" dirty="0">
                          <a:effectLst/>
                          <a:latin typeface="Times New Roman" panose="02020603050405020304" pitchFamily="18" charset="0"/>
                          <a:cs typeface="Times New Roman" panose="02020603050405020304" pitchFamily="18" charset="0"/>
                        </a:rPr>
                        <a:t>Thời gian</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dirty="0" err="1">
                          <a:effectLst/>
                          <a:latin typeface="Times New Roman" panose="02020603050405020304" pitchFamily="18" charset="0"/>
                          <a:cs typeface="Times New Roman" panose="02020603050405020304" pitchFamily="18" charset="0"/>
                        </a:rPr>
                        <a:t>Tên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phát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minh</a:t>
                      </a:r>
                      <a:endParaRPr lang="en-US" sz="2800" dirty="0">
                        <a:effectLst/>
                        <a:latin typeface="Times New Roman" panose="02020603050405020304" pitchFamily="18" charset="0"/>
                        <a:cs typeface="Times New Roman" panose="02020603050405020304" pitchFamily="18" charset="0"/>
                      </a:endParaRPr>
                    </a:p>
                    <a:p>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87714195"/>
                  </a:ext>
                </a:extLst>
              </a:tr>
              <a:tr h="434156">
                <a:tc>
                  <a:txBody>
                    <a:bodyPr/>
                    <a:lstStyle/>
                    <a:p>
                      <a:r>
                        <a:rPr lang="en-US" sz="2800">
                          <a:effectLst/>
                          <a:latin typeface="Times New Roman" panose="02020603050405020304" pitchFamily="18" charset="0"/>
                          <a:cs typeface="Times New Roman" panose="02020603050405020304" pitchFamily="18" charset="0"/>
                        </a:rPr>
                        <a:t>1</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dirty="0">
                          <a:effectLst/>
                          <a:latin typeface="Times New Roman" panose="02020603050405020304" pitchFamily="18" charset="0"/>
                          <a:cs typeface="Times New Roman" panose="02020603050405020304" pitchFamily="18" charset="0"/>
                        </a:rPr>
                        <a:t>1764</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dirty="0" err="1">
                          <a:effectLst/>
                          <a:latin typeface="Times New Roman" panose="02020603050405020304" pitchFamily="18" charset="0"/>
                          <a:cs typeface="Times New Roman" panose="02020603050405020304" pitchFamily="18" charset="0"/>
                        </a:rPr>
                        <a:t>Máy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kéo</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sợi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Gien-ni</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35422863"/>
                  </a:ext>
                </a:extLst>
              </a:tr>
              <a:tr h="868310">
                <a:tc>
                  <a:txBody>
                    <a:bodyPr/>
                    <a:lstStyle/>
                    <a:p>
                      <a:r>
                        <a:rPr lang="en-US" sz="2800">
                          <a:effectLst/>
                          <a:latin typeface="Times New Roman" panose="02020603050405020304" pitchFamily="18" charset="0"/>
                          <a:cs typeface="Times New Roman" panose="02020603050405020304" pitchFamily="18" charset="0"/>
                        </a:rPr>
                        <a:t>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a:effectLst/>
                          <a:latin typeface="Times New Roman" panose="02020603050405020304" pitchFamily="18" charset="0"/>
                          <a:cs typeface="Times New Roman" panose="02020603050405020304" pitchFamily="18" charset="0"/>
                        </a:rPr>
                        <a:t>1769</a:t>
                      </a:r>
                    </a:p>
                    <a:p>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dirty="0" err="1">
                          <a:effectLst/>
                          <a:latin typeface="Times New Roman" panose="02020603050405020304" pitchFamily="18" charset="0"/>
                          <a:cs typeface="Times New Roman" panose="02020603050405020304" pitchFamily="18" charset="0"/>
                        </a:rPr>
                        <a:t>Máy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kéo</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sợi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chạy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bằng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sức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nước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88306231"/>
                  </a:ext>
                </a:extLst>
              </a:tr>
              <a:tr h="434156">
                <a:tc>
                  <a:txBody>
                    <a:bodyPr/>
                    <a:lstStyle/>
                    <a:p>
                      <a:r>
                        <a:rPr lang="en-US" sz="2800">
                          <a:effectLst/>
                          <a:latin typeface="Times New Roman" panose="02020603050405020304" pitchFamily="18" charset="0"/>
                          <a:cs typeface="Times New Roman" panose="02020603050405020304" pitchFamily="18" charset="0"/>
                        </a:rPr>
                        <a:t>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a:effectLst/>
                          <a:latin typeface="Times New Roman" panose="02020603050405020304" pitchFamily="18" charset="0"/>
                          <a:cs typeface="Times New Roman" panose="02020603050405020304" pitchFamily="18" charset="0"/>
                        </a:rPr>
                        <a:t>1784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dirty="0" err="1">
                          <a:effectLst/>
                          <a:latin typeface="Times New Roman" panose="02020603050405020304" pitchFamily="18" charset="0"/>
                          <a:cs typeface="Times New Roman" panose="02020603050405020304" pitchFamily="18" charset="0"/>
                        </a:rPr>
                        <a:t>Máy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hơi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nước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54724728"/>
                  </a:ext>
                </a:extLst>
              </a:tr>
              <a:tr h="434156">
                <a:tc>
                  <a:txBody>
                    <a:bodyPr/>
                    <a:lstStyle/>
                    <a:p>
                      <a:r>
                        <a:rPr lang="en-US" sz="2800">
                          <a:effectLst/>
                          <a:latin typeface="Times New Roman" panose="02020603050405020304" pitchFamily="18" charset="0"/>
                          <a:cs typeface="Times New Roman" panose="02020603050405020304" pitchFamily="18" charset="0"/>
                        </a:rPr>
                        <a:t>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a:effectLst/>
                          <a:latin typeface="Times New Roman" panose="02020603050405020304" pitchFamily="18" charset="0"/>
                          <a:cs typeface="Times New Roman" panose="02020603050405020304" pitchFamily="18" charset="0"/>
                        </a:rPr>
                        <a:t>1785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dirty="0" err="1">
                          <a:effectLst/>
                          <a:latin typeface="Times New Roman" panose="02020603050405020304" pitchFamily="18" charset="0"/>
                          <a:cs typeface="Times New Roman" panose="02020603050405020304" pitchFamily="18" charset="0"/>
                        </a:rPr>
                        <a:t>Máy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dệt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02766444"/>
                  </a:ext>
                </a:extLst>
              </a:tr>
              <a:tr h="798081">
                <a:tc>
                  <a:txBody>
                    <a:bodyPr/>
                    <a:lstStyle/>
                    <a:p>
                      <a:r>
                        <a:rPr lang="en-US" sz="2800">
                          <a:effectLst/>
                          <a:latin typeface="Times New Roman" panose="02020603050405020304" pitchFamily="18" charset="0"/>
                          <a:cs typeface="Times New Roman" panose="02020603050405020304" pitchFamily="18" charset="0"/>
                        </a:rPr>
                        <a:t>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a:effectLst/>
                          <a:latin typeface="Times New Roman" panose="02020603050405020304" pitchFamily="18" charset="0"/>
                          <a:cs typeface="Times New Roman" panose="02020603050405020304" pitchFamily="18" charset="0"/>
                        </a:rPr>
                        <a:t>1814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dirty="0">
                          <a:effectLst/>
                          <a:latin typeface="Times New Roman" panose="02020603050405020304" pitchFamily="18" charset="0"/>
                          <a:cs typeface="Times New Roman" panose="02020603050405020304" pitchFamily="18" charset="0"/>
                        </a:rPr>
                        <a:t>Xe </a:t>
                      </a:r>
                      <a:r>
                        <a:rPr lang="en-US" sz="2800" dirty="0" err="1">
                          <a:effectLst/>
                          <a:latin typeface="Times New Roman" panose="02020603050405020304" pitchFamily="18" charset="0"/>
                          <a:cs typeface="Times New Roman" panose="02020603050405020304" pitchFamily="18" charset="0"/>
                        </a:rPr>
                        <a:t>lửa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chạy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bằng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hơi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nước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59693702"/>
                  </a:ext>
                </a:extLst>
              </a:tr>
              <a:tr h="434156">
                <a:tc>
                  <a:txBody>
                    <a:bodyPr/>
                    <a:lstStyle/>
                    <a:p>
                      <a:r>
                        <a:rPr lang="en-US" sz="2800">
                          <a:effectLst/>
                          <a:latin typeface="Times New Roman" panose="02020603050405020304" pitchFamily="18" charset="0"/>
                          <a:cs typeface="Times New Roman" panose="02020603050405020304" pitchFamily="18" charset="0"/>
                        </a:rPr>
                        <a:t>6</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a:effectLst/>
                          <a:latin typeface="Times New Roman" panose="02020603050405020304" pitchFamily="18" charset="0"/>
                          <a:cs typeface="Times New Roman" panose="02020603050405020304" pitchFamily="18" charset="0"/>
                        </a:rPr>
                        <a:t>1793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dirty="0" err="1">
                          <a:effectLst/>
                          <a:latin typeface="Times New Roman" panose="02020603050405020304" pitchFamily="18" charset="0"/>
                          <a:cs typeface="Times New Roman" panose="02020603050405020304" pitchFamily="18" charset="0"/>
                        </a:rPr>
                        <a:t>Máy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tách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hạt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bông</a:t>
                      </a: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97054667"/>
                  </a:ext>
                </a:extLst>
              </a:tr>
              <a:tr h="434156">
                <a:tc>
                  <a:txBody>
                    <a:bodyPr/>
                    <a:lstStyle/>
                    <a:p>
                      <a:r>
                        <a:rPr lang="en-US" sz="2800">
                          <a:effectLst/>
                          <a:latin typeface="Times New Roman" panose="02020603050405020304" pitchFamily="18" charset="0"/>
                          <a:cs typeface="Times New Roman" panose="02020603050405020304" pitchFamily="18" charset="0"/>
                        </a:rPr>
                        <a:t>7</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a:effectLst/>
                          <a:latin typeface="Times New Roman" panose="02020603050405020304" pitchFamily="18" charset="0"/>
                          <a:cs typeface="Times New Roman" panose="02020603050405020304" pitchFamily="18" charset="0"/>
                        </a:rPr>
                        <a:t>1831</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800" dirty="0" err="1">
                          <a:effectLst/>
                          <a:latin typeface="Times New Roman" panose="02020603050405020304" pitchFamily="18" charset="0"/>
                          <a:cs typeface="Times New Roman" panose="02020603050405020304" pitchFamily="18" charset="0"/>
                        </a:rPr>
                        <a:t>Máy</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hoạch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bông</a:t>
                      </a: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39524859"/>
                  </a:ext>
                </a:extLst>
              </a:tr>
            </a:tbl>
          </a:graphicData>
        </a:graphic>
      </p:graphicFrame>
    </p:spTree>
    <p:extLst>
      <p:ext uri="{BB962C8B-B14F-4D97-AF65-F5344CB8AC3E}">
        <p14:creationId xmlns:p14="http://schemas.microsoft.com/office/powerpoint/2010/main" val="348913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7C962-976C-5102-8631-F011216F0392}"/>
              </a:ext>
            </a:extLst>
          </p:cNvPr>
          <p:cNvSpPr>
            <a:spLocks noGrp="1"/>
          </p:cNvSpPr>
          <p:nvPr>
            <p:ph type="title"/>
          </p:nvPr>
        </p:nvSpPr>
        <p:spPr>
          <a:xfrm>
            <a:off x="954157" y="167860"/>
            <a:ext cx="10399643" cy="1026353"/>
          </a:xfrm>
        </p:spPr>
        <p:txBody>
          <a:bodyPr>
            <a:normAutofit fontScale="90000"/>
          </a:bodyPr>
          <a:lstStyle/>
          <a:p>
            <a:pPr marR="0" rtl="0"/>
            <a:r>
              <a:rPr lang="en-US" b="1" kern="100" dirty="0">
                <a:solidFill>
                  <a:srgbClr val="2F5496"/>
                </a:solidFill>
                <a:latin typeface="Times New Roman" panose="02020603050405020304" pitchFamily="18" charset="0"/>
                <a:cs typeface="Times New Roman" panose="02020603050405020304" pitchFamily="18" charset="0"/>
              </a:rPr>
              <a:t>TUẦN 10- TIẾT 10 </a:t>
            </a:r>
            <a:r>
              <a:rPr lang="vi-VN" b="1" i="0" u="none" strike="noStrike" kern="100" baseline="0" dirty="0">
                <a:solidFill>
                  <a:srgbClr val="2F5496"/>
                </a:solidFill>
                <a:latin typeface="Calibri Light" panose="020F0302020204030204" pitchFamily="34" charset="0"/>
              </a:rPr>
              <a:t>: </a:t>
            </a:r>
            <a:r>
              <a:rPr lang="en-US" b="1" dirty="0">
                <a:solidFill>
                  <a:schemeClr val="accent5">
                    <a:lumMod val="75000"/>
                  </a:schemeClr>
                </a:solidFill>
                <a:effectLst/>
                <a:latin typeface="Times New Roman" panose="02020603050405020304" pitchFamily="18" charset="0"/>
                <a:ea typeface="Times New Roman" panose="02020603050405020304" pitchFamily="18" charset="0"/>
              </a:rPr>
              <a:t>ÔN TẬP GIỮA KÌ I</a:t>
            </a:r>
            <a:br>
              <a:rPr lang="en-US" b="1" dirty="0">
                <a:solidFill>
                  <a:schemeClr val="accent5">
                    <a:lumMod val="75000"/>
                  </a:schemeClr>
                </a:solidFill>
                <a:effectLst/>
                <a:latin typeface="Times New Roman" panose="02020603050405020304" pitchFamily="18" charset="0"/>
                <a:ea typeface="Times New Roman" panose="02020603050405020304" pitchFamily="18" charset="0"/>
              </a:rPr>
            </a:br>
            <a:endParaRPr lang="vi-VN" b="0" i="0" u="none" strike="noStrike" kern="100" baseline="0" dirty="0">
              <a:solidFill>
                <a:srgbClr val="2F5496"/>
              </a:solidFill>
              <a:latin typeface="Times New Roman" panose="02020603050405020304" pitchFamily="18" charset="0"/>
            </a:endParaRPr>
          </a:p>
        </p:txBody>
      </p:sp>
      <p:sp>
        <p:nvSpPr>
          <p:cNvPr id="3" name="Text Placeholder 2">
            <a:extLst>
              <a:ext uri="{FF2B5EF4-FFF2-40B4-BE49-F238E27FC236}">
                <a16:creationId xmlns:a16="http://schemas.microsoft.com/office/drawing/2014/main" id="{E9C66992-6B08-ADEF-3A01-608647B5D176}"/>
              </a:ext>
            </a:extLst>
          </p:cNvPr>
          <p:cNvSpPr>
            <a:spLocks noGrp="1"/>
          </p:cNvSpPr>
          <p:nvPr>
            <p:ph type="body" idx="1"/>
          </p:nvPr>
        </p:nvSpPr>
        <p:spPr>
          <a:xfrm>
            <a:off x="225287" y="1020416"/>
            <a:ext cx="11860696" cy="5837583"/>
          </a:xfrm>
        </p:spPr>
        <p:txBody>
          <a:bodyPr/>
          <a:lstStyle/>
          <a:p>
            <a:pPr marL="0" indent="0" algn="just">
              <a:spcAft>
                <a:spcPts val="600"/>
              </a:spcAft>
              <a:buNone/>
            </a:pPr>
            <a:r>
              <a:rPr lang="en-US" b="1" dirty="0">
                <a:latin typeface="Times New Roman" panose="02020603050405020304" pitchFamily="18" charset="0"/>
                <a:ea typeface="Times New Roman" panose="02020603050405020304" pitchFamily="18" charset="0"/>
              </a:rPr>
              <a:t>2</a:t>
            </a:r>
            <a:r>
              <a:rPr lang="en-US" b="1" dirty="0">
                <a:effectLst/>
                <a:latin typeface="Times New Roman" panose="02020603050405020304" pitchFamily="18" charset="0"/>
                <a:ea typeface="Times New Roman" panose="02020603050405020304" pitchFamily="18" charset="0"/>
              </a:rPr>
              <a:t>.</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Cách</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mạng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công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nghiệp</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từ</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nửa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sau</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XVIII – </a:t>
            </a:r>
            <a:r>
              <a:rPr lang="en-US" b="1" dirty="0" err="1">
                <a:solidFill>
                  <a:srgbClr val="000000"/>
                </a:solidFill>
                <a:effectLst/>
                <a:latin typeface="Times New Roman" panose="02020603050405020304" pitchFamily="18" charset="0"/>
                <a:ea typeface="Times New Roman" panose="02020603050405020304" pitchFamily="18" charset="0"/>
              </a:rPr>
              <a:t>Giữa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XIX</a:t>
            </a:r>
            <a:endParaRPr lang="en-US" dirty="0">
              <a:effectLst/>
              <a:latin typeface="Times New Roman" panose="02020603050405020304" pitchFamily="18" charset="0"/>
              <a:ea typeface="Times New Roman" panose="02020603050405020304" pitchFamily="18" charset="0"/>
            </a:endParaRPr>
          </a:p>
          <a:p>
            <a:pPr marL="0" marR="0" lvl="0" indent="0" rtl="0">
              <a:buNone/>
            </a:pPr>
            <a:endParaRPr lang="en-US" b="0" i="0" u="none" strike="noStrike" kern="100" baseline="0" dirty="0">
              <a:solidFill>
                <a:srgbClr val="2F5496"/>
              </a:solidFill>
              <a:latin typeface="Times New Roman" panose="02020603050405020304" pitchFamily="18" charset="0"/>
            </a:endParaRPr>
          </a:p>
          <a:p>
            <a:pPr marR="0" lvl="0" rtl="0"/>
            <a:endParaRPr lang="en-US" kern="100" dirty="0">
              <a:solidFill>
                <a:srgbClr val="2F5496"/>
              </a:solidFill>
              <a:latin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sp>
        <p:nvSpPr>
          <p:cNvPr id="9" name="TextBox 8">
            <a:extLst>
              <a:ext uri="{FF2B5EF4-FFF2-40B4-BE49-F238E27FC236}">
                <a16:creationId xmlns:a16="http://schemas.microsoft.com/office/drawing/2014/main" id="{03E192A9-94CF-AC9D-1FFD-149705CC2557}"/>
              </a:ext>
            </a:extLst>
          </p:cNvPr>
          <p:cNvSpPr txBox="1"/>
          <p:nvPr/>
        </p:nvSpPr>
        <p:spPr>
          <a:xfrm>
            <a:off x="7232374" y="1685935"/>
            <a:ext cx="4333461" cy="1569660"/>
          </a:xfrm>
          <a:prstGeom prst="rect">
            <a:avLst/>
          </a:prstGeom>
          <a:noFill/>
        </p:spPr>
        <p:txBody>
          <a:bodyPr wrap="square" rtlCol="0">
            <a:spAutoFit/>
          </a:bodyPr>
          <a:lstStyle/>
          <a:p>
            <a:r>
              <a:rPr lang="en-US" sz="1800" dirty="0">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Thừa</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hưởng</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và</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học</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hỏi</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được</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kinh</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nghiệm</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từ</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nước</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phát</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triển</a:t>
            </a:r>
            <a:r>
              <a:rPr lang="en-US" sz="3200" dirty="0">
                <a:solidFill>
                  <a:srgbClr val="0070C0"/>
                </a:solidFill>
                <a:effectLst/>
                <a:latin typeface="Times New Roman" panose="02020603050405020304" pitchFamily="18" charset="0"/>
                <a:ea typeface="Times New Roman" panose="02020603050405020304" pitchFamily="18" charset="0"/>
              </a:rPr>
              <a:t> </a:t>
            </a:r>
            <a:r>
              <a:rPr lang="en-US" sz="3200" dirty="0" err="1">
                <a:solidFill>
                  <a:srgbClr val="0070C0"/>
                </a:solidFill>
                <a:effectLst/>
                <a:latin typeface="Times New Roman" panose="02020603050405020304" pitchFamily="18" charset="0"/>
                <a:ea typeface="Times New Roman" panose="02020603050405020304" pitchFamily="18" charset="0"/>
              </a:rPr>
              <a:t>trước</a:t>
            </a:r>
            <a:endParaRPr lang="en-US" sz="3200" dirty="0">
              <a:solidFill>
                <a:srgbClr val="0070C0"/>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3FB64CF8-8645-B7A4-5151-017ADFD96446}"/>
              </a:ext>
            </a:extLst>
          </p:cNvPr>
          <p:cNvSpPr txBox="1"/>
          <p:nvPr/>
        </p:nvSpPr>
        <p:spPr>
          <a:xfrm>
            <a:off x="268357" y="1685935"/>
            <a:ext cx="4873491" cy="2585323"/>
          </a:xfrm>
          <a:prstGeom prst="rect">
            <a:avLst/>
          </a:prstGeom>
          <a:noFill/>
        </p:spPr>
        <p:txBody>
          <a:bodyPr wrap="square" rtlCol="0">
            <a:spAutoFit/>
          </a:bodyPr>
          <a:lstStyle/>
          <a:p>
            <a:r>
              <a:rPr lang="en-US" sz="3600" dirty="0" err="1">
                <a:solidFill>
                  <a:srgbClr val="000000"/>
                </a:solidFill>
                <a:effectLst/>
                <a:latin typeface="Times New Roman" panose="02020603050405020304" pitchFamily="18" charset="0"/>
                <a:ea typeface="Times New Roman" panose="02020603050405020304" pitchFamily="18" charset="0"/>
              </a:rPr>
              <a:t>Tại</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sao</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Cách</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mạng</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công</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nghiệp</a:t>
            </a:r>
            <a:r>
              <a:rPr lang="en-US" sz="3600" dirty="0">
                <a:solidFill>
                  <a:srgbClr val="000000"/>
                </a:solidFill>
                <a:effectLst/>
                <a:latin typeface="Times New Roman" panose="02020603050405020304" pitchFamily="18" charset="0"/>
                <a:ea typeface="Times New Roman" panose="02020603050405020304" pitchFamily="18" charset="0"/>
              </a:rPr>
              <a:t> ở </a:t>
            </a:r>
            <a:r>
              <a:rPr lang="en-US" sz="3600" dirty="0" err="1">
                <a:solidFill>
                  <a:srgbClr val="000000"/>
                </a:solidFill>
                <a:effectLst/>
                <a:latin typeface="Times New Roman" panose="02020603050405020304" pitchFamily="18" charset="0"/>
                <a:ea typeface="Times New Roman" panose="02020603050405020304" pitchFamily="18" charset="0"/>
              </a:rPr>
              <a:t>Pháp</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Đức</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bắt</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đầu</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muộn</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hơn</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nhưng</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lại</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phát</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triển</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nhanh</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hơn</a:t>
            </a:r>
            <a:r>
              <a:rPr lang="en-US" sz="3600" dirty="0">
                <a:solidFill>
                  <a:srgbClr val="000000"/>
                </a:solidFill>
                <a:effectLst/>
                <a:latin typeface="Times New Roman" panose="02020603050405020304" pitchFamily="18" charset="0"/>
                <a:ea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endParaRPr>
          </a:p>
          <a:p>
            <a:endParaRPr lang="en-US" dirty="0"/>
          </a:p>
        </p:txBody>
      </p:sp>
      <p:pic>
        <p:nvPicPr>
          <p:cNvPr id="4" name="Picture 3">
            <a:extLst>
              <a:ext uri="{FF2B5EF4-FFF2-40B4-BE49-F238E27FC236}">
                <a16:creationId xmlns:a16="http://schemas.microsoft.com/office/drawing/2014/main" id="{2218EFFE-FBEE-8CA3-4FE3-7DD25B3630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018" y="4032462"/>
            <a:ext cx="4293706" cy="2633789"/>
          </a:xfrm>
          <a:prstGeom prst="rect">
            <a:avLst/>
          </a:prstGeom>
        </p:spPr>
      </p:pic>
      <p:pic>
        <p:nvPicPr>
          <p:cNvPr id="1026" name="Picture 2" descr="Lịch sử 10 Bài 32 - Cuộc cách mạng công nghiệp ở Châu Âu">
            <a:extLst>
              <a:ext uri="{FF2B5EF4-FFF2-40B4-BE49-F238E27FC236}">
                <a16:creationId xmlns:a16="http://schemas.microsoft.com/office/drawing/2014/main" id="{3B237416-929D-71CB-3CCC-23627A4C73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877" y="3310230"/>
            <a:ext cx="5715000" cy="3495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005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500" fill="hold"/>
                                        <p:tgtEl>
                                          <p:spTgt spid="1026"/>
                                        </p:tgtEl>
                                        <p:attrNameLst>
                                          <p:attrName>ppt_x</p:attrName>
                                        </p:attrNameLst>
                                      </p:cBhvr>
                                      <p:tavLst>
                                        <p:tav tm="0">
                                          <p:val>
                                            <p:strVal val="1+#ppt_w/2"/>
                                          </p:val>
                                        </p:tav>
                                        <p:tav tm="100000">
                                          <p:val>
                                            <p:strVal val="#ppt_x"/>
                                          </p:val>
                                        </p:tav>
                                      </p:tavLst>
                                    </p:anim>
                                    <p:anim calcmode="lin" valueType="num">
                                      <p:cBhvr additive="base">
                                        <p:cTn id="1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7C962-976C-5102-8631-F011216F0392}"/>
              </a:ext>
            </a:extLst>
          </p:cNvPr>
          <p:cNvSpPr>
            <a:spLocks noGrp="1"/>
          </p:cNvSpPr>
          <p:nvPr>
            <p:ph type="title"/>
          </p:nvPr>
        </p:nvSpPr>
        <p:spPr>
          <a:xfrm>
            <a:off x="954157" y="167860"/>
            <a:ext cx="10399643" cy="1026353"/>
          </a:xfrm>
        </p:spPr>
        <p:txBody>
          <a:bodyPr>
            <a:normAutofit fontScale="90000"/>
          </a:bodyPr>
          <a:lstStyle/>
          <a:p>
            <a:pPr marR="0" rtl="0"/>
            <a:r>
              <a:rPr lang="en-US" b="1" kern="100" dirty="0">
                <a:solidFill>
                  <a:srgbClr val="2F5496"/>
                </a:solidFill>
                <a:latin typeface="Times New Roman" panose="02020603050405020304" pitchFamily="18" charset="0"/>
                <a:cs typeface="Times New Roman" panose="02020603050405020304" pitchFamily="18" charset="0"/>
              </a:rPr>
              <a:t>TUẦN 10- TIẾT 10 </a:t>
            </a:r>
            <a:r>
              <a:rPr lang="vi-VN" b="1" i="0" u="none" strike="noStrike" kern="100" baseline="0" dirty="0">
                <a:solidFill>
                  <a:srgbClr val="2F5496"/>
                </a:solidFill>
                <a:latin typeface="Calibri Light" panose="020F0302020204030204" pitchFamily="34" charset="0"/>
              </a:rPr>
              <a:t>: </a:t>
            </a:r>
            <a:r>
              <a:rPr lang="en-US" b="1" dirty="0">
                <a:solidFill>
                  <a:schemeClr val="accent5">
                    <a:lumMod val="75000"/>
                  </a:schemeClr>
                </a:solidFill>
                <a:effectLst/>
                <a:latin typeface="Times New Roman" panose="02020603050405020304" pitchFamily="18" charset="0"/>
                <a:ea typeface="Times New Roman" panose="02020603050405020304" pitchFamily="18" charset="0"/>
              </a:rPr>
              <a:t>ÔN TẬP GIỮA KÌ I</a:t>
            </a:r>
            <a:br>
              <a:rPr lang="en-US" b="1" dirty="0">
                <a:solidFill>
                  <a:schemeClr val="accent5">
                    <a:lumMod val="75000"/>
                  </a:schemeClr>
                </a:solidFill>
                <a:effectLst/>
                <a:latin typeface="Times New Roman" panose="02020603050405020304" pitchFamily="18" charset="0"/>
                <a:ea typeface="Times New Roman" panose="02020603050405020304" pitchFamily="18" charset="0"/>
              </a:rPr>
            </a:br>
            <a:endParaRPr lang="vi-VN" b="0" i="0" u="none" strike="noStrike" kern="100" baseline="0" dirty="0">
              <a:solidFill>
                <a:srgbClr val="2F5496"/>
              </a:solidFill>
              <a:latin typeface="Times New Roman" panose="02020603050405020304" pitchFamily="18" charset="0"/>
            </a:endParaRPr>
          </a:p>
        </p:txBody>
      </p:sp>
      <p:sp>
        <p:nvSpPr>
          <p:cNvPr id="3" name="Text Placeholder 2">
            <a:extLst>
              <a:ext uri="{FF2B5EF4-FFF2-40B4-BE49-F238E27FC236}">
                <a16:creationId xmlns:a16="http://schemas.microsoft.com/office/drawing/2014/main" id="{E9C66992-6B08-ADEF-3A01-608647B5D176}"/>
              </a:ext>
            </a:extLst>
          </p:cNvPr>
          <p:cNvSpPr>
            <a:spLocks noGrp="1"/>
          </p:cNvSpPr>
          <p:nvPr>
            <p:ph type="body" idx="1"/>
          </p:nvPr>
        </p:nvSpPr>
        <p:spPr>
          <a:xfrm>
            <a:off x="225287" y="1020416"/>
            <a:ext cx="11860696" cy="5837583"/>
          </a:xfrm>
        </p:spPr>
        <p:txBody>
          <a:bodyPr/>
          <a:lstStyle/>
          <a:p>
            <a:pPr marL="0" indent="0" algn="just">
              <a:spcAft>
                <a:spcPts val="600"/>
              </a:spcAft>
              <a:buNone/>
            </a:pPr>
            <a:r>
              <a:rPr lang="en-US" b="1" dirty="0">
                <a:latin typeface="Times New Roman" panose="02020603050405020304" pitchFamily="18" charset="0"/>
                <a:ea typeface="Times New Roman" panose="02020603050405020304" pitchFamily="18" charset="0"/>
              </a:rPr>
              <a:t>2</a:t>
            </a:r>
            <a:r>
              <a:rPr lang="en-US" b="1" dirty="0">
                <a:effectLst/>
                <a:latin typeface="Times New Roman" panose="02020603050405020304" pitchFamily="18" charset="0"/>
                <a:ea typeface="Times New Roman" panose="02020603050405020304" pitchFamily="18" charset="0"/>
              </a:rPr>
              <a:t>.</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Cách</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mạng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công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nghiệp</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từ</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nửa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sau</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XVIII – </a:t>
            </a:r>
            <a:r>
              <a:rPr lang="en-US" b="1" dirty="0" err="1">
                <a:solidFill>
                  <a:srgbClr val="000000"/>
                </a:solidFill>
                <a:effectLst/>
                <a:latin typeface="Times New Roman" panose="02020603050405020304" pitchFamily="18" charset="0"/>
                <a:ea typeface="Times New Roman" panose="02020603050405020304" pitchFamily="18" charset="0"/>
              </a:rPr>
              <a:t>Giữa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XIX</a:t>
            </a:r>
            <a:endParaRPr lang="en-US" dirty="0">
              <a:effectLst/>
              <a:latin typeface="Times New Roman" panose="02020603050405020304" pitchFamily="18" charset="0"/>
              <a:ea typeface="Times New Roman" panose="02020603050405020304" pitchFamily="18" charset="0"/>
            </a:endParaRPr>
          </a:p>
          <a:p>
            <a:pPr marL="0" marR="0" lvl="0" indent="0" rtl="0">
              <a:buNone/>
            </a:pPr>
            <a:endParaRPr lang="en-US" b="0" i="0" u="none" strike="noStrike" kern="100" baseline="0" dirty="0">
              <a:solidFill>
                <a:srgbClr val="2F5496"/>
              </a:solidFill>
              <a:latin typeface="Times New Roman" panose="02020603050405020304" pitchFamily="18" charset="0"/>
            </a:endParaRPr>
          </a:p>
          <a:p>
            <a:pPr marR="0" lvl="0" rtl="0"/>
            <a:endParaRPr lang="en-US" kern="100" dirty="0">
              <a:solidFill>
                <a:srgbClr val="2F5496"/>
              </a:solidFill>
              <a:latin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sp>
        <p:nvSpPr>
          <p:cNvPr id="10" name="TextBox 9">
            <a:extLst>
              <a:ext uri="{FF2B5EF4-FFF2-40B4-BE49-F238E27FC236}">
                <a16:creationId xmlns:a16="http://schemas.microsoft.com/office/drawing/2014/main" id="{3FB64CF8-8645-B7A4-5151-017ADFD96446}"/>
              </a:ext>
            </a:extLst>
          </p:cNvPr>
          <p:cNvSpPr txBox="1"/>
          <p:nvPr/>
        </p:nvSpPr>
        <p:spPr>
          <a:xfrm>
            <a:off x="493126" y="1582499"/>
            <a:ext cx="3644348" cy="2662267"/>
          </a:xfrm>
          <a:prstGeom prst="rect">
            <a:avLst/>
          </a:prstGeom>
          <a:noFill/>
        </p:spPr>
        <p:txBody>
          <a:bodyPr wrap="square" rtlCol="0">
            <a:spAutoFit/>
          </a:bodyPr>
          <a:lstStyle/>
          <a:p>
            <a:pPr algn="just">
              <a:spcAft>
                <a:spcPts val="600"/>
              </a:spcAft>
            </a:pPr>
            <a:r>
              <a:rPr lang="en-US" sz="3600" dirty="0" err="1">
                <a:solidFill>
                  <a:srgbClr val="000000"/>
                </a:solidFill>
                <a:effectLst/>
                <a:latin typeface="Times New Roman" panose="02020603050405020304" pitchFamily="18" charset="0"/>
                <a:ea typeface="Times New Roman" panose="02020603050405020304" pitchFamily="18" charset="0"/>
              </a:rPr>
              <a:t>Tác</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động</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tích</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cực</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và</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tiêu</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cực</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của</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Cách</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mạng</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công</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nghiệp</a:t>
            </a:r>
            <a:r>
              <a:rPr lang="en-US" sz="3600" dirty="0">
                <a:solidFill>
                  <a:srgbClr val="000000"/>
                </a:solidFill>
                <a:effectLst/>
                <a:latin typeface="Times New Roman" panose="02020603050405020304" pitchFamily="18" charset="0"/>
                <a:ea typeface="Times New Roman" panose="02020603050405020304" pitchFamily="18" charset="0"/>
              </a:rPr>
              <a:t>? </a:t>
            </a:r>
            <a:endParaRPr lang="en-US" sz="3600" dirty="0">
              <a:effectLst/>
              <a:latin typeface="Times New Roman" panose="02020603050405020304" pitchFamily="18" charset="0"/>
              <a:ea typeface="Times New Roman" panose="02020603050405020304" pitchFamily="18" charset="0"/>
            </a:endParaRPr>
          </a:p>
          <a:p>
            <a:endParaRPr lang="en-US" dirty="0"/>
          </a:p>
        </p:txBody>
      </p:sp>
      <p:pic>
        <p:nvPicPr>
          <p:cNvPr id="6" name="Picture 5">
            <a:extLst>
              <a:ext uri="{FF2B5EF4-FFF2-40B4-BE49-F238E27FC236}">
                <a16:creationId xmlns:a16="http://schemas.microsoft.com/office/drawing/2014/main" id="{B696F2DD-BBC9-C307-5028-ECECEAA633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017" y="3939207"/>
            <a:ext cx="4846364" cy="3185638"/>
          </a:xfrm>
          <a:prstGeom prst="rect">
            <a:avLst/>
          </a:prstGeom>
        </p:spPr>
      </p:pic>
      <p:pic>
        <p:nvPicPr>
          <p:cNvPr id="12" name="Picture 11">
            <a:extLst>
              <a:ext uri="{FF2B5EF4-FFF2-40B4-BE49-F238E27FC236}">
                <a16:creationId xmlns:a16="http://schemas.microsoft.com/office/drawing/2014/main" id="{A2C0BD27-6E37-6EDF-7058-32DC5DA7A3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8782" y="1582499"/>
            <a:ext cx="4002157" cy="2782092"/>
          </a:xfrm>
          <a:prstGeom prst="rect">
            <a:avLst/>
          </a:prstGeom>
        </p:spPr>
      </p:pic>
      <p:sp>
        <p:nvSpPr>
          <p:cNvPr id="13" name="TextBox 12">
            <a:extLst>
              <a:ext uri="{FF2B5EF4-FFF2-40B4-BE49-F238E27FC236}">
                <a16:creationId xmlns:a16="http://schemas.microsoft.com/office/drawing/2014/main" id="{BF6E980D-A936-E691-8C6B-7600D2F7B417}"/>
              </a:ext>
            </a:extLst>
          </p:cNvPr>
          <p:cNvSpPr txBox="1"/>
          <p:nvPr/>
        </p:nvSpPr>
        <p:spPr>
          <a:xfrm>
            <a:off x="7239621" y="4458724"/>
            <a:ext cx="4368967" cy="2246769"/>
          </a:xfrm>
          <a:prstGeom prst="rect">
            <a:avLst/>
          </a:prstGeom>
          <a:noFill/>
        </p:spPr>
        <p:txBody>
          <a:bodyPr wrap="square" rtlCol="0">
            <a:spAutoFit/>
          </a:bodyPr>
          <a:lstStyle/>
          <a:p>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a:t>
            </a:r>
            <a:r>
              <a:rPr lang="en-US" sz="2800" dirty="0" err="1">
                <a:effectLst/>
                <a:latin typeface="Times New Roman" panose="02020603050405020304" pitchFamily="18" charset="0"/>
                <a:ea typeface="Times New Roman" panose="02020603050405020304" pitchFamily="18" charset="0"/>
              </a:rPr>
              <a:t>ối</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với</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sản</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xuất</a:t>
            </a:r>
            <a:endParaRPr lang="en-US" sz="2800" dirty="0">
              <a:effectLst/>
              <a:latin typeface="Times New Roman" panose="02020603050405020304" pitchFamily="18" charset="0"/>
              <a:ea typeface="Times New Roman" panose="02020603050405020304" pitchFamily="18" charset="0"/>
            </a:endParaRPr>
          </a:p>
          <a:p>
            <a:pPr marL="285750" indent="-285750">
              <a:buFontTx/>
              <a:buChar char="-"/>
            </a:pPr>
            <a:r>
              <a:rPr lang="en-US" sz="2800" dirty="0" err="1">
                <a:effectLst/>
                <a:latin typeface="Times New Roman" panose="02020603050405020304" pitchFamily="18" charset="0"/>
                <a:ea typeface="Times New Roman" panose="02020603050405020304" pitchFamily="18" charset="0"/>
              </a:rPr>
              <a:t>Làm</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thay</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đổi</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bộ</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mặt</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các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nước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tu</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bản</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nhiều</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khu</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công</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nghiệp</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thành</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phố</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ra</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đời</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cư</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dân</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đô</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thị</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tăng</a:t>
            </a:r>
            <a:r>
              <a:rPr lang="en-US" sz="2800" dirty="0">
                <a:effectLst/>
                <a:latin typeface="Times New Roman" panose="02020603050405020304" pitchFamily="18" charset="0"/>
                <a:ea typeface="Times New Roman" panose="02020603050405020304" pitchFamily="18" charset="0"/>
              </a:rPr>
              <a:t>.</a:t>
            </a:r>
          </a:p>
        </p:txBody>
      </p:sp>
    </p:spTree>
    <p:extLst>
      <p:ext uri="{BB962C8B-B14F-4D97-AF65-F5344CB8AC3E}">
        <p14:creationId xmlns:p14="http://schemas.microsoft.com/office/powerpoint/2010/main" val="34525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7C962-976C-5102-8631-F011216F0392}"/>
              </a:ext>
            </a:extLst>
          </p:cNvPr>
          <p:cNvSpPr>
            <a:spLocks noGrp="1"/>
          </p:cNvSpPr>
          <p:nvPr>
            <p:ph type="title"/>
          </p:nvPr>
        </p:nvSpPr>
        <p:spPr>
          <a:xfrm>
            <a:off x="954157" y="167860"/>
            <a:ext cx="10399643" cy="1026353"/>
          </a:xfrm>
        </p:spPr>
        <p:txBody>
          <a:bodyPr>
            <a:normAutofit fontScale="90000"/>
          </a:bodyPr>
          <a:lstStyle/>
          <a:p>
            <a:pPr marR="0" rtl="0"/>
            <a:r>
              <a:rPr lang="en-US" b="1" kern="100" dirty="0">
                <a:solidFill>
                  <a:srgbClr val="2F5496"/>
                </a:solidFill>
                <a:latin typeface="Times New Roman" panose="02020603050405020304" pitchFamily="18" charset="0"/>
                <a:cs typeface="Times New Roman" panose="02020603050405020304" pitchFamily="18" charset="0"/>
              </a:rPr>
              <a:t>TUẦN 10- TIẾT 10 </a:t>
            </a:r>
            <a:r>
              <a:rPr lang="vi-VN" b="1" i="0" u="none" strike="noStrike" kern="100" baseline="0" dirty="0">
                <a:solidFill>
                  <a:srgbClr val="2F5496"/>
                </a:solidFill>
                <a:latin typeface="Calibri Light" panose="020F0302020204030204" pitchFamily="34" charset="0"/>
              </a:rPr>
              <a:t>: </a:t>
            </a:r>
            <a:r>
              <a:rPr lang="en-US" b="1" dirty="0">
                <a:solidFill>
                  <a:schemeClr val="accent5">
                    <a:lumMod val="75000"/>
                  </a:schemeClr>
                </a:solidFill>
                <a:effectLst/>
                <a:latin typeface="Times New Roman" panose="02020603050405020304" pitchFamily="18" charset="0"/>
                <a:ea typeface="Times New Roman" panose="02020603050405020304" pitchFamily="18" charset="0"/>
              </a:rPr>
              <a:t>ÔN TẬP GIỮA KÌ I</a:t>
            </a:r>
            <a:br>
              <a:rPr lang="en-US" b="1" dirty="0">
                <a:solidFill>
                  <a:schemeClr val="accent5">
                    <a:lumMod val="75000"/>
                  </a:schemeClr>
                </a:solidFill>
                <a:effectLst/>
                <a:latin typeface="Times New Roman" panose="02020603050405020304" pitchFamily="18" charset="0"/>
                <a:ea typeface="Times New Roman" panose="02020603050405020304" pitchFamily="18" charset="0"/>
              </a:rPr>
            </a:br>
            <a:endParaRPr lang="vi-VN" b="0" i="0" u="none" strike="noStrike" kern="100" baseline="0" dirty="0">
              <a:solidFill>
                <a:srgbClr val="2F5496"/>
              </a:solidFill>
              <a:latin typeface="Times New Roman" panose="02020603050405020304" pitchFamily="18" charset="0"/>
            </a:endParaRPr>
          </a:p>
        </p:txBody>
      </p:sp>
      <p:sp>
        <p:nvSpPr>
          <p:cNvPr id="3" name="Text Placeholder 2">
            <a:extLst>
              <a:ext uri="{FF2B5EF4-FFF2-40B4-BE49-F238E27FC236}">
                <a16:creationId xmlns:a16="http://schemas.microsoft.com/office/drawing/2014/main" id="{E9C66992-6B08-ADEF-3A01-608647B5D176}"/>
              </a:ext>
            </a:extLst>
          </p:cNvPr>
          <p:cNvSpPr>
            <a:spLocks noGrp="1"/>
          </p:cNvSpPr>
          <p:nvPr>
            <p:ph type="body" idx="1"/>
          </p:nvPr>
        </p:nvSpPr>
        <p:spPr>
          <a:xfrm>
            <a:off x="225287" y="1020416"/>
            <a:ext cx="11860696" cy="5837583"/>
          </a:xfrm>
        </p:spPr>
        <p:txBody>
          <a:bodyPr/>
          <a:lstStyle/>
          <a:p>
            <a:pPr marL="0" indent="0" algn="just">
              <a:spcAft>
                <a:spcPts val="600"/>
              </a:spcAft>
              <a:buNone/>
            </a:pPr>
            <a:r>
              <a:rPr lang="en-US" b="1" dirty="0">
                <a:latin typeface="Times New Roman" panose="02020603050405020304" pitchFamily="18" charset="0"/>
                <a:ea typeface="Times New Roman" panose="02020603050405020304" pitchFamily="18" charset="0"/>
              </a:rPr>
              <a:t>2</a:t>
            </a:r>
            <a:r>
              <a:rPr lang="en-US" b="1" dirty="0">
                <a:effectLst/>
                <a:latin typeface="Times New Roman" panose="02020603050405020304" pitchFamily="18" charset="0"/>
                <a:ea typeface="Times New Roman" panose="02020603050405020304" pitchFamily="18" charset="0"/>
              </a:rPr>
              <a:t>.</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Cách</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mạng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công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nghiệp</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từ</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nửa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sau</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XVIII – </a:t>
            </a:r>
            <a:r>
              <a:rPr lang="en-US" b="1" dirty="0" err="1">
                <a:solidFill>
                  <a:srgbClr val="000000"/>
                </a:solidFill>
                <a:effectLst/>
                <a:latin typeface="Times New Roman" panose="02020603050405020304" pitchFamily="18" charset="0"/>
                <a:ea typeface="Times New Roman" panose="02020603050405020304" pitchFamily="18" charset="0"/>
              </a:rPr>
              <a:t>Giữa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XIX</a:t>
            </a:r>
            <a:endParaRPr lang="en-US" dirty="0">
              <a:effectLst/>
              <a:latin typeface="Times New Roman" panose="02020603050405020304" pitchFamily="18" charset="0"/>
              <a:ea typeface="Times New Roman" panose="02020603050405020304" pitchFamily="18" charset="0"/>
            </a:endParaRPr>
          </a:p>
          <a:p>
            <a:pPr marL="0" marR="0" lvl="0" indent="0" rtl="0">
              <a:buNone/>
            </a:pPr>
            <a:endParaRPr lang="en-US" b="0" i="0" u="none" strike="noStrike" kern="100" baseline="0" dirty="0">
              <a:solidFill>
                <a:srgbClr val="2F5496"/>
              </a:solidFill>
              <a:latin typeface="Times New Roman" panose="02020603050405020304" pitchFamily="18" charset="0"/>
            </a:endParaRPr>
          </a:p>
          <a:p>
            <a:pPr marR="0" lvl="0" rtl="0"/>
            <a:endParaRPr lang="en-US" kern="100" dirty="0">
              <a:solidFill>
                <a:srgbClr val="2F5496"/>
              </a:solidFill>
              <a:latin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sp>
        <p:nvSpPr>
          <p:cNvPr id="10" name="TextBox 9">
            <a:extLst>
              <a:ext uri="{FF2B5EF4-FFF2-40B4-BE49-F238E27FC236}">
                <a16:creationId xmlns:a16="http://schemas.microsoft.com/office/drawing/2014/main" id="{3FB64CF8-8645-B7A4-5151-017ADFD96446}"/>
              </a:ext>
            </a:extLst>
          </p:cNvPr>
          <p:cNvSpPr txBox="1"/>
          <p:nvPr/>
        </p:nvSpPr>
        <p:spPr>
          <a:xfrm>
            <a:off x="493126" y="1582499"/>
            <a:ext cx="3644348" cy="2662267"/>
          </a:xfrm>
          <a:prstGeom prst="rect">
            <a:avLst/>
          </a:prstGeom>
          <a:noFill/>
        </p:spPr>
        <p:txBody>
          <a:bodyPr wrap="square" rtlCol="0">
            <a:spAutoFit/>
          </a:bodyPr>
          <a:lstStyle/>
          <a:p>
            <a:pPr algn="just">
              <a:spcAft>
                <a:spcPts val="600"/>
              </a:spcAft>
            </a:pPr>
            <a:r>
              <a:rPr lang="en-US" sz="3600" dirty="0" err="1">
                <a:solidFill>
                  <a:srgbClr val="000000"/>
                </a:solidFill>
                <a:effectLst/>
                <a:latin typeface="Times New Roman" panose="02020603050405020304" pitchFamily="18" charset="0"/>
                <a:ea typeface="Times New Roman" panose="02020603050405020304" pitchFamily="18" charset="0"/>
              </a:rPr>
              <a:t>Tác</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động</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tích</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cực</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và</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tiêu</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cực</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của</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Cách</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mạng</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công</a:t>
            </a:r>
            <a:r>
              <a:rPr lang="en-US" sz="3600" dirty="0">
                <a:solidFill>
                  <a:srgbClr val="000000"/>
                </a:solidFill>
                <a:effectLst/>
                <a:latin typeface="Times New Roman" panose="02020603050405020304" pitchFamily="18" charset="0"/>
                <a:ea typeface="Times New Roman" panose="02020603050405020304" pitchFamily="18" charset="0"/>
              </a:rPr>
              <a:t> </a:t>
            </a:r>
            <a:r>
              <a:rPr lang="en-US" sz="3600" dirty="0" err="1">
                <a:solidFill>
                  <a:srgbClr val="000000"/>
                </a:solidFill>
                <a:effectLst/>
                <a:latin typeface="Times New Roman" panose="02020603050405020304" pitchFamily="18" charset="0"/>
                <a:ea typeface="Times New Roman" panose="02020603050405020304" pitchFamily="18" charset="0"/>
              </a:rPr>
              <a:t>nghiệp</a:t>
            </a:r>
            <a:r>
              <a:rPr lang="en-US" sz="3600" dirty="0">
                <a:solidFill>
                  <a:srgbClr val="000000"/>
                </a:solidFill>
                <a:effectLst/>
                <a:latin typeface="Times New Roman" panose="02020603050405020304" pitchFamily="18" charset="0"/>
                <a:ea typeface="Times New Roman" panose="02020603050405020304" pitchFamily="18" charset="0"/>
              </a:rPr>
              <a:t>? </a:t>
            </a:r>
            <a:endParaRPr lang="en-US" sz="3600" dirty="0">
              <a:effectLst/>
              <a:latin typeface="Times New Roman" panose="02020603050405020304" pitchFamily="18" charset="0"/>
              <a:ea typeface="Times New Roman" panose="02020603050405020304" pitchFamily="18" charset="0"/>
            </a:endParaRPr>
          </a:p>
          <a:p>
            <a:endParaRPr lang="en-US" dirty="0"/>
          </a:p>
        </p:txBody>
      </p:sp>
      <p:pic>
        <p:nvPicPr>
          <p:cNvPr id="6" name="Picture 5">
            <a:extLst>
              <a:ext uri="{FF2B5EF4-FFF2-40B4-BE49-F238E27FC236}">
                <a16:creationId xmlns:a16="http://schemas.microsoft.com/office/drawing/2014/main" id="{B696F2DD-BBC9-C307-5028-ECECEAA633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017" y="3939207"/>
            <a:ext cx="4846364" cy="3185638"/>
          </a:xfrm>
          <a:prstGeom prst="rect">
            <a:avLst/>
          </a:prstGeom>
        </p:spPr>
      </p:pic>
      <p:sp>
        <p:nvSpPr>
          <p:cNvPr id="13" name="TextBox 12">
            <a:extLst>
              <a:ext uri="{FF2B5EF4-FFF2-40B4-BE49-F238E27FC236}">
                <a16:creationId xmlns:a16="http://schemas.microsoft.com/office/drawing/2014/main" id="{BF6E980D-A936-E691-8C6B-7600D2F7B417}"/>
              </a:ext>
            </a:extLst>
          </p:cNvPr>
          <p:cNvSpPr txBox="1"/>
          <p:nvPr/>
        </p:nvSpPr>
        <p:spPr>
          <a:xfrm>
            <a:off x="6603517" y="5094218"/>
            <a:ext cx="5363196" cy="1569660"/>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xã</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hội</a:t>
            </a:r>
            <a:r>
              <a:rPr lang="en-US" sz="3200" dirty="0">
                <a:latin typeface="Times New Roman" panose="02020603050405020304" pitchFamily="18" charset="0"/>
                <a:cs typeface="Times New Roman" panose="02020603050405020304" pitchFamily="18" charset="0"/>
              </a:rPr>
              <a:t>:</a:t>
            </a:r>
            <a:r>
              <a:rPr lang="vi-VN" sz="3200" dirty="0">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a:p>
            <a:r>
              <a:rPr lang="vi-VN" sz="3200" dirty="0">
                <a:latin typeface="Times New Roman" panose="02020603050405020304" pitchFamily="18" charset="0"/>
                <a:cs typeface="Times New Roman" panose="02020603050405020304" pitchFamily="18" charset="0"/>
              </a:rPr>
              <a:t>Hình thành 2 giai cấp tư sản và vô sản</a:t>
            </a:r>
            <a:r>
              <a:rPr lang="vi-VN" sz="3200" dirty="0"/>
              <a:t>.</a:t>
            </a:r>
            <a:endParaRPr lang="en-US" sz="3200" dirty="0"/>
          </a:p>
        </p:txBody>
      </p:sp>
      <p:pic>
        <p:nvPicPr>
          <p:cNvPr id="4098" name="Picture 2">
            <a:extLst>
              <a:ext uri="{FF2B5EF4-FFF2-40B4-BE49-F238E27FC236}">
                <a16:creationId xmlns:a16="http://schemas.microsoft.com/office/drawing/2014/main" id="{9E3AE293-1FD9-E0B8-199A-F3155B4794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2854" y="1582499"/>
            <a:ext cx="4762500" cy="3457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340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1+#ppt_w/2"/>
                                          </p:val>
                                        </p:tav>
                                        <p:tav tm="100000">
                                          <p:val>
                                            <p:strVal val="#ppt_x"/>
                                          </p:val>
                                        </p:tav>
                                      </p:tavLst>
                                    </p:anim>
                                    <p:anim calcmode="lin" valueType="num">
                                      <p:cBhvr additive="base">
                                        <p:cTn id="8" dur="500" fill="hold"/>
                                        <p:tgtEl>
                                          <p:spTgt spid="409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7C962-976C-5102-8631-F011216F0392}"/>
              </a:ext>
            </a:extLst>
          </p:cNvPr>
          <p:cNvSpPr>
            <a:spLocks noGrp="1"/>
          </p:cNvSpPr>
          <p:nvPr>
            <p:ph type="title"/>
          </p:nvPr>
        </p:nvSpPr>
        <p:spPr>
          <a:xfrm>
            <a:off x="954157" y="167860"/>
            <a:ext cx="10399643" cy="1026353"/>
          </a:xfrm>
        </p:spPr>
        <p:txBody>
          <a:bodyPr>
            <a:normAutofit fontScale="90000"/>
          </a:bodyPr>
          <a:lstStyle/>
          <a:p>
            <a:pPr marR="0" rtl="0"/>
            <a:r>
              <a:rPr lang="en-US" b="1" kern="100" dirty="0">
                <a:solidFill>
                  <a:srgbClr val="2F5496"/>
                </a:solidFill>
                <a:latin typeface="Times New Roman" panose="02020603050405020304" pitchFamily="18" charset="0"/>
                <a:cs typeface="Times New Roman" panose="02020603050405020304" pitchFamily="18" charset="0"/>
              </a:rPr>
              <a:t>TUẦN 10- TIẾT 10 </a:t>
            </a:r>
            <a:r>
              <a:rPr lang="vi-VN" b="1" i="0" u="none" strike="noStrike" kern="100" baseline="0" dirty="0">
                <a:solidFill>
                  <a:srgbClr val="2F5496"/>
                </a:solidFill>
                <a:latin typeface="Calibri Light" panose="020F0302020204030204" pitchFamily="34" charset="0"/>
              </a:rPr>
              <a:t>: </a:t>
            </a:r>
            <a:r>
              <a:rPr lang="en-US" b="1" dirty="0">
                <a:solidFill>
                  <a:schemeClr val="accent5">
                    <a:lumMod val="75000"/>
                  </a:schemeClr>
                </a:solidFill>
                <a:effectLst/>
                <a:latin typeface="Times New Roman" panose="02020603050405020304" pitchFamily="18" charset="0"/>
                <a:ea typeface="Times New Roman" panose="02020603050405020304" pitchFamily="18" charset="0"/>
              </a:rPr>
              <a:t>ÔN TẬP GIỮA KÌ I</a:t>
            </a:r>
            <a:br>
              <a:rPr lang="en-US" b="1" dirty="0">
                <a:solidFill>
                  <a:schemeClr val="accent5">
                    <a:lumMod val="75000"/>
                  </a:schemeClr>
                </a:solidFill>
                <a:effectLst/>
                <a:latin typeface="Times New Roman" panose="02020603050405020304" pitchFamily="18" charset="0"/>
                <a:ea typeface="Times New Roman" panose="02020603050405020304" pitchFamily="18" charset="0"/>
              </a:rPr>
            </a:br>
            <a:endParaRPr lang="vi-VN" b="0" i="0" u="none" strike="noStrike" kern="100" baseline="0" dirty="0">
              <a:solidFill>
                <a:srgbClr val="2F5496"/>
              </a:solidFill>
              <a:latin typeface="Times New Roman" panose="02020603050405020304" pitchFamily="18" charset="0"/>
            </a:endParaRPr>
          </a:p>
        </p:txBody>
      </p:sp>
      <p:sp>
        <p:nvSpPr>
          <p:cNvPr id="3" name="Text Placeholder 2">
            <a:extLst>
              <a:ext uri="{FF2B5EF4-FFF2-40B4-BE49-F238E27FC236}">
                <a16:creationId xmlns:a16="http://schemas.microsoft.com/office/drawing/2014/main" id="{E9C66992-6B08-ADEF-3A01-608647B5D176}"/>
              </a:ext>
            </a:extLst>
          </p:cNvPr>
          <p:cNvSpPr>
            <a:spLocks noGrp="1"/>
          </p:cNvSpPr>
          <p:nvPr>
            <p:ph type="body" idx="1"/>
          </p:nvPr>
        </p:nvSpPr>
        <p:spPr>
          <a:xfrm>
            <a:off x="225287" y="1020416"/>
            <a:ext cx="11860696" cy="5837583"/>
          </a:xfrm>
        </p:spPr>
        <p:txBody>
          <a:bodyPr/>
          <a:lstStyle/>
          <a:p>
            <a:pPr marL="0" indent="0" algn="just">
              <a:spcAft>
                <a:spcPts val="600"/>
              </a:spcAft>
              <a:buNone/>
            </a:pPr>
            <a:r>
              <a:rPr lang="en-US" b="1" dirty="0">
                <a:latin typeface="Times New Roman" panose="02020603050405020304" pitchFamily="18" charset="0"/>
                <a:ea typeface="Times New Roman" panose="02020603050405020304" pitchFamily="18" charset="0"/>
              </a:rPr>
              <a:t>2</a:t>
            </a:r>
            <a:r>
              <a:rPr lang="en-US" b="1" dirty="0">
                <a:effectLst/>
                <a:latin typeface="Times New Roman" panose="02020603050405020304" pitchFamily="18" charset="0"/>
                <a:ea typeface="Times New Roman" panose="02020603050405020304" pitchFamily="18" charset="0"/>
              </a:rPr>
              <a:t>.</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Cách</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mạng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công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nghiệp</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từ</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nửa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sau</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XVIII – </a:t>
            </a:r>
            <a:r>
              <a:rPr lang="en-US" b="1" dirty="0" err="1">
                <a:solidFill>
                  <a:srgbClr val="000000"/>
                </a:solidFill>
                <a:effectLst/>
                <a:latin typeface="Times New Roman" panose="02020603050405020304" pitchFamily="18" charset="0"/>
                <a:ea typeface="Times New Roman" panose="02020603050405020304" pitchFamily="18" charset="0"/>
              </a:rPr>
              <a:t>Giữa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XIX</a:t>
            </a:r>
            <a:endParaRPr lang="en-US" dirty="0">
              <a:effectLst/>
              <a:latin typeface="Times New Roman" panose="02020603050405020304" pitchFamily="18" charset="0"/>
              <a:ea typeface="Times New Roman" panose="02020603050405020304" pitchFamily="18" charset="0"/>
            </a:endParaRPr>
          </a:p>
          <a:p>
            <a:pPr marL="0" marR="0" lvl="0" indent="0" rtl="0">
              <a:buNone/>
            </a:pPr>
            <a:endParaRPr lang="en-US" b="0" i="0" u="none" strike="noStrike" kern="100" baseline="0" dirty="0">
              <a:solidFill>
                <a:srgbClr val="2F5496"/>
              </a:solidFill>
              <a:latin typeface="Times New Roman" panose="02020603050405020304" pitchFamily="18" charset="0"/>
            </a:endParaRPr>
          </a:p>
          <a:p>
            <a:pPr marR="0" lvl="0" rtl="0"/>
            <a:endParaRPr lang="en-US" kern="100" dirty="0">
              <a:solidFill>
                <a:srgbClr val="2F5496"/>
              </a:solidFill>
              <a:latin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pic>
        <p:nvPicPr>
          <p:cNvPr id="11" name="Picture 10">
            <a:extLst>
              <a:ext uri="{FF2B5EF4-FFF2-40B4-BE49-F238E27FC236}">
                <a16:creationId xmlns:a16="http://schemas.microsoft.com/office/drawing/2014/main" id="{1FADED17-4EFC-CE43-C81A-B6B9791A15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584" y="4032462"/>
            <a:ext cx="3896139" cy="2633789"/>
          </a:xfrm>
          <a:prstGeom prst="rect">
            <a:avLst/>
          </a:prstGeom>
        </p:spPr>
      </p:pic>
      <p:sp>
        <p:nvSpPr>
          <p:cNvPr id="15" name="Speech Bubble: Rectangle with Corners Rounded 14">
            <a:extLst>
              <a:ext uri="{FF2B5EF4-FFF2-40B4-BE49-F238E27FC236}">
                <a16:creationId xmlns:a16="http://schemas.microsoft.com/office/drawing/2014/main" id="{47DCEEE0-C2EA-A2F6-B90E-CDD405670009}"/>
              </a:ext>
            </a:extLst>
          </p:cNvPr>
          <p:cNvSpPr/>
          <p:nvPr/>
        </p:nvSpPr>
        <p:spPr>
          <a:xfrm>
            <a:off x="503584" y="1478925"/>
            <a:ext cx="3207025" cy="2743199"/>
          </a:xfrm>
          <a:prstGeom prst="wedgeRoundRectCallout">
            <a:avLst>
              <a:gd name="adj1" fmla="val -2539"/>
              <a:gd name="adj2" fmla="val 63333"/>
              <a:gd name="adj3" fmla="val 16667"/>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spcAft>
                <a:spcPts val="600"/>
              </a:spcAft>
            </a:pPr>
            <a:r>
              <a:rPr lang="en-US" sz="3200" dirty="0" err="1">
                <a:solidFill>
                  <a:srgbClr val="000000"/>
                </a:solidFill>
                <a:effectLst/>
                <a:latin typeface="Times New Roman" panose="02020603050405020304" pitchFamily="18" charset="0"/>
                <a:ea typeface="Times New Roman" panose="02020603050405020304" pitchFamily="18" charset="0"/>
              </a:rPr>
              <a:t>Em</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có</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giải</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pháp</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gì</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để</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khắc</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phục</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những</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tác</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động</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tiêu</a:t>
            </a:r>
            <a:r>
              <a:rPr lang="en-US" sz="3200" dirty="0">
                <a:solidFill>
                  <a:srgbClr val="000000"/>
                </a:solidFill>
                <a:effectLst/>
                <a:latin typeface="Times New Roman" panose="02020603050405020304" pitchFamily="18" charset="0"/>
                <a:ea typeface="Times New Roman" panose="02020603050405020304" pitchFamily="18" charset="0"/>
              </a:rPr>
              <a:t> </a:t>
            </a:r>
            <a:r>
              <a:rPr lang="en-US" sz="3200" dirty="0" err="1">
                <a:solidFill>
                  <a:srgbClr val="000000"/>
                </a:solidFill>
                <a:effectLst/>
                <a:latin typeface="Times New Roman" panose="02020603050405020304" pitchFamily="18" charset="0"/>
                <a:ea typeface="Times New Roman" panose="02020603050405020304" pitchFamily="18" charset="0"/>
              </a:rPr>
              <a:t>cực</a:t>
            </a:r>
            <a:r>
              <a:rPr lang="en-US" sz="3200" dirty="0">
                <a:solidFill>
                  <a:srgbClr val="000000"/>
                </a:solidFill>
                <a:effectLst/>
                <a:latin typeface="Times New Roman" panose="02020603050405020304" pitchFamily="18" charset="0"/>
                <a:ea typeface="Times New Roman" panose="02020603050405020304" pitchFamily="18" charset="0"/>
              </a:rPr>
              <a:t>?</a:t>
            </a:r>
            <a:endParaRPr lang="en-US" sz="3200" dirty="0">
              <a:effectLst/>
              <a:latin typeface="Times New Roman" panose="02020603050405020304" pitchFamily="18" charset="0"/>
              <a:ea typeface="Times New Roman" panose="02020603050405020304" pitchFamily="18" charset="0"/>
            </a:endParaRPr>
          </a:p>
        </p:txBody>
      </p:sp>
      <p:grpSp>
        <p:nvGrpSpPr>
          <p:cNvPr id="20" name="Group 19">
            <a:extLst>
              <a:ext uri="{FF2B5EF4-FFF2-40B4-BE49-F238E27FC236}">
                <a16:creationId xmlns:a16="http://schemas.microsoft.com/office/drawing/2014/main" id="{54281D89-29BD-0F46-35CC-059769054524}"/>
              </a:ext>
            </a:extLst>
          </p:cNvPr>
          <p:cNvGrpSpPr/>
          <p:nvPr/>
        </p:nvGrpSpPr>
        <p:grpSpPr>
          <a:xfrm>
            <a:off x="4977849" y="359640"/>
            <a:ext cx="7474226" cy="4507396"/>
            <a:chOff x="5340627" y="359640"/>
            <a:chExt cx="7474226" cy="4507396"/>
          </a:xfrm>
        </p:grpSpPr>
        <p:pic>
          <p:nvPicPr>
            <p:cNvPr id="17" name="Picture 16">
              <a:extLst>
                <a:ext uri="{FF2B5EF4-FFF2-40B4-BE49-F238E27FC236}">
                  <a16:creationId xmlns:a16="http://schemas.microsoft.com/office/drawing/2014/main" id="{35DE26CC-BAB3-10F7-BC21-2989CA79B7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0627" y="359640"/>
              <a:ext cx="7474226" cy="4507396"/>
            </a:xfrm>
            <a:prstGeom prst="rect">
              <a:avLst/>
            </a:prstGeom>
          </p:spPr>
        </p:pic>
        <p:sp>
          <p:nvSpPr>
            <p:cNvPr id="19" name="TextBox 18">
              <a:extLst>
                <a:ext uri="{FF2B5EF4-FFF2-40B4-BE49-F238E27FC236}">
                  <a16:creationId xmlns:a16="http://schemas.microsoft.com/office/drawing/2014/main" id="{9504DC94-4D09-A43E-1994-C5947B5C874F}"/>
                </a:ext>
              </a:extLst>
            </p:cNvPr>
            <p:cNvSpPr txBox="1"/>
            <p:nvPr/>
          </p:nvSpPr>
          <p:spPr>
            <a:xfrm>
              <a:off x="8772939" y="1630017"/>
              <a:ext cx="3193774" cy="523220"/>
            </a:xfrm>
            <a:prstGeom prst="rect">
              <a:avLst/>
            </a:prstGeom>
            <a:noFill/>
          </p:spPr>
          <p:txBody>
            <a:bodyPr wrap="square" rtlCol="0">
              <a:spAutoFit/>
            </a:bodyPr>
            <a:lstStyle/>
            <a:p>
              <a:r>
                <a:rPr lang="en-US" sz="2800" dirty="0" err="1">
                  <a:solidFill>
                    <a:srgbClr val="FF0000"/>
                  </a:solidFill>
                  <a:latin typeface="Times New Roman" panose="02020603050405020304" pitchFamily="18" charset="0"/>
                  <a:cs typeface="Times New Roman" panose="02020603050405020304" pitchFamily="18" charset="0"/>
                </a:rPr>
                <a:t>Giải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pháp</a:t>
              </a:r>
              <a:r>
                <a:rPr lang="en-US" sz="2800" dirty="0">
                  <a:solidFill>
                    <a:srgbClr val="FF0000"/>
                  </a:solidFill>
                  <a:latin typeface="Times New Roman" panose="02020603050405020304" pitchFamily="18" charset="0"/>
                  <a:cs typeface="Times New Roman" panose="02020603050405020304" pitchFamily="18" charset="0"/>
                </a:rPr>
                <a:t> </a:t>
              </a:r>
            </a:p>
          </p:txBody>
        </p:sp>
      </p:grpSp>
      <p:sp>
        <p:nvSpPr>
          <p:cNvPr id="22" name="TextBox 21">
            <a:extLst>
              <a:ext uri="{FF2B5EF4-FFF2-40B4-BE49-F238E27FC236}">
                <a16:creationId xmlns:a16="http://schemas.microsoft.com/office/drawing/2014/main" id="{AB4DC77E-2697-B298-64F8-58FBA990DD29}"/>
              </a:ext>
            </a:extLst>
          </p:cNvPr>
          <p:cNvSpPr txBox="1"/>
          <p:nvPr/>
        </p:nvSpPr>
        <p:spPr>
          <a:xfrm>
            <a:off x="5971762" y="5058816"/>
            <a:ext cx="5592416" cy="1384995"/>
          </a:xfrm>
          <a:prstGeom prst="rect">
            <a:avLst/>
          </a:prstGeom>
          <a:noFill/>
        </p:spPr>
        <p:txBody>
          <a:bodyPr wrap="square">
            <a:spAutoFit/>
          </a:bodyPr>
          <a:lstStyle/>
          <a:p>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Học</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sinh</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có</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thể</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đưa</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ra</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những</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ý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kiến</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của</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riêng</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mình</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và</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những</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hiểu</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biết</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của</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bản</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n-US" sz="2800" dirty="0" err="1">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thân</a:t>
            </a:r>
            <a:r>
              <a:rPr lang="en-US" sz="2800"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a:t>
            </a:r>
            <a:endParaRPr lang="en-US" sz="2800"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2093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1+#ppt_w/2"/>
                                          </p:val>
                                        </p:tav>
                                        <p:tav tm="100000">
                                          <p:val>
                                            <p:strVal val="#ppt_x"/>
                                          </p:val>
                                        </p:tav>
                                      </p:tavLst>
                                    </p:anim>
                                    <p:anim calcmode="lin" valueType="num">
                                      <p:cBhvr additive="base">
                                        <p:cTn id="14"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 calcmode="lin" valueType="num">
                                      <p:cBhvr additive="base">
                                        <p:cTn id="19"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0AF0A-CADA-C13E-9EE9-255C2899C112}"/>
              </a:ext>
            </a:extLst>
          </p:cNvPr>
          <p:cNvSpPr>
            <a:spLocks noGrp="1"/>
          </p:cNvSpPr>
          <p:nvPr>
            <p:ph type="title"/>
          </p:nvPr>
        </p:nvSpPr>
        <p:spPr>
          <a:xfrm>
            <a:off x="397565" y="18256"/>
            <a:ext cx="11396870" cy="790128"/>
          </a:xfrm>
        </p:spPr>
        <p:txBody>
          <a:bodyPr>
            <a:noAutofit/>
          </a:bodyPr>
          <a:lstStyle/>
          <a:p>
            <a:r>
              <a:rPr lang="en-US" sz="3200" b="1" dirty="0" err="1">
                <a:effectLst/>
                <a:latin typeface="Times New Roman" panose="02020603050405020304" pitchFamily="18" charset="0"/>
                <a:ea typeface="Times New Roman" panose="02020603050405020304" pitchFamily="18" charset="0"/>
              </a:rPr>
              <a:t>II.Đông</a:t>
            </a:r>
            <a:r>
              <a:rPr lang="en-US" sz="3200" b="1" dirty="0">
                <a:effectLst/>
                <a:latin typeface="Times New Roman" panose="02020603050405020304" pitchFamily="18" charset="0"/>
                <a:ea typeface="Times New Roman" panose="02020603050405020304" pitchFamily="18" charset="0"/>
              </a:rPr>
              <a:t> Nam Á </a:t>
            </a:r>
            <a:r>
              <a:rPr lang="en-US" sz="3200" b="1" dirty="0" err="1">
                <a:effectLst/>
                <a:latin typeface="Times New Roman" panose="02020603050405020304" pitchFamily="18" charset="0"/>
                <a:ea typeface="Times New Roman" panose="02020603050405020304" pitchFamily="18" charset="0"/>
              </a:rPr>
              <a:t>từ</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nửa</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sau</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thế</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kỉ</a:t>
            </a:r>
            <a:r>
              <a:rPr lang="en-US" sz="3200" b="1" dirty="0">
                <a:effectLst/>
                <a:latin typeface="Times New Roman" panose="02020603050405020304" pitchFamily="18" charset="0"/>
                <a:ea typeface="Times New Roman" panose="02020603050405020304" pitchFamily="18" charset="0"/>
              </a:rPr>
              <a:t> XVI </a:t>
            </a:r>
            <a:r>
              <a:rPr lang="en-US" sz="3200" b="1" dirty="0" err="1">
                <a:effectLst/>
                <a:latin typeface="Times New Roman" panose="02020603050405020304" pitchFamily="18" charset="0"/>
                <a:ea typeface="Times New Roman" panose="02020603050405020304" pitchFamily="18" charset="0"/>
              </a:rPr>
              <a:t>đến</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giữa</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thế</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kỉ</a:t>
            </a:r>
            <a:r>
              <a:rPr lang="en-US" sz="3200" b="1" dirty="0">
                <a:effectLst/>
                <a:latin typeface="Times New Roman" panose="02020603050405020304" pitchFamily="18" charset="0"/>
                <a:ea typeface="Times New Roman" panose="02020603050405020304" pitchFamily="18" charset="0"/>
              </a:rPr>
              <a:t> XIX</a:t>
            </a:r>
            <a:endParaRPr lang="en-US" sz="3200" dirty="0">
              <a:effectLst/>
              <a:latin typeface="Times New Roman" panose="02020603050405020304" pitchFamily="18" charset="0"/>
              <a:ea typeface="Times New Roman" panose="02020603050405020304" pitchFamily="18" charset="0"/>
            </a:endParaRPr>
          </a:p>
        </p:txBody>
      </p:sp>
      <p:sp>
        <p:nvSpPr>
          <p:cNvPr id="3" name="Text Placeholder 2">
            <a:extLst>
              <a:ext uri="{FF2B5EF4-FFF2-40B4-BE49-F238E27FC236}">
                <a16:creationId xmlns:a16="http://schemas.microsoft.com/office/drawing/2014/main" id="{252C1853-8194-BE22-9ADD-C4C27EED7B12}"/>
              </a:ext>
            </a:extLst>
          </p:cNvPr>
          <p:cNvSpPr>
            <a:spLocks noGrp="1"/>
          </p:cNvSpPr>
          <p:nvPr>
            <p:ph type="body" idx="1"/>
          </p:nvPr>
        </p:nvSpPr>
        <p:spPr>
          <a:xfrm>
            <a:off x="397565" y="808384"/>
            <a:ext cx="11396870" cy="5368580"/>
          </a:xfrm>
        </p:spPr>
        <p:txBody>
          <a:bodyPr>
            <a:normAutofit/>
          </a:bodyPr>
          <a:lstStyle/>
          <a:p>
            <a:r>
              <a:rPr lang="en-US" dirty="0" err="1">
                <a:effectLst/>
                <a:latin typeface="Times New Roman" panose="02020603050405020304" pitchFamily="18" charset="0"/>
                <a:ea typeface="Times New Roman" panose="02020603050405020304" pitchFamily="18" charset="0"/>
              </a:rPr>
              <a:t>Lập</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bảng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về</a:t>
            </a:r>
            <a:r>
              <a:rPr lang="en-US" b="1"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quá</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trình</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xâm</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nhập</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Đông</a:t>
            </a:r>
            <a:r>
              <a:rPr lang="en-US" dirty="0">
                <a:effectLst/>
                <a:latin typeface="Times New Roman" panose="02020603050405020304" pitchFamily="18" charset="0"/>
                <a:ea typeface="Times New Roman" panose="02020603050405020304" pitchFamily="18" charset="0"/>
              </a:rPr>
              <a:t> Nam Á </a:t>
            </a:r>
            <a:r>
              <a:rPr lang="en-US" dirty="0" err="1">
                <a:effectLst/>
                <a:latin typeface="Times New Roman" panose="02020603050405020304" pitchFamily="18" charset="0"/>
                <a:ea typeface="Times New Roman" panose="02020603050405020304" pitchFamily="18" charset="0"/>
              </a:rPr>
              <a:t>của</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thực</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dân</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Phương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Tây</a:t>
            </a:r>
            <a:endParaRPr lang="en-US" dirty="0">
              <a:effectLst/>
              <a:latin typeface="Times New Roman" panose="02020603050405020304" pitchFamily="18" charset="0"/>
              <a:ea typeface="Times New Roman" panose="02020603050405020304" pitchFamily="18" charset="0"/>
            </a:endParaRPr>
          </a:p>
        </p:txBody>
      </p:sp>
      <p:graphicFrame>
        <p:nvGraphicFramePr>
          <p:cNvPr id="4" name="Table 3">
            <a:extLst>
              <a:ext uri="{FF2B5EF4-FFF2-40B4-BE49-F238E27FC236}">
                <a16:creationId xmlns:a16="http://schemas.microsoft.com/office/drawing/2014/main" id="{D68E438B-F998-E57B-0ACA-A06A48F51549}"/>
              </a:ext>
            </a:extLst>
          </p:cNvPr>
          <p:cNvGraphicFramePr>
            <a:graphicFrameLocks noGrp="1"/>
          </p:cNvGraphicFramePr>
          <p:nvPr>
            <p:extLst>
              <p:ext uri="{D42A27DB-BD31-4B8C-83A1-F6EECF244321}">
                <p14:modId xmlns:p14="http://schemas.microsoft.com/office/powerpoint/2010/main" val="3635148827"/>
              </p:ext>
            </p:extLst>
          </p:nvPr>
        </p:nvGraphicFramePr>
        <p:xfrm>
          <a:off x="278297" y="1364974"/>
          <a:ext cx="11635407" cy="5401217"/>
        </p:xfrm>
        <a:graphic>
          <a:graphicData uri="http://schemas.openxmlformats.org/drawingml/2006/table">
            <a:tbl>
              <a:tblPr firstRow="1" firstCol="1" bandRow="1">
                <a:tableStyleId>{5C22544A-7EE6-4342-B048-85BDC9FD1C3A}</a:tableStyleId>
              </a:tblPr>
              <a:tblGrid>
                <a:gridCol w="3068884">
                  <a:extLst>
                    <a:ext uri="{9D8B030D-6E8A-4147-A177-3AD203B41FA5}">
                      <a16:colId xmlns:a16="http://schemas.microsoft.com/office/drawing/2014/main" val="2306075266"/>
                    </a:ext>
                  </a:extLst>
                </a:gridCol>
                <a:gridCol w="8566523">
                  <a:extLst>
                    <a:ext uri="{9D8B030D-6E8A-4147-A177-3AD203B41FA5}">
                      <a16:colId xmlns:a16="http://schemas.microsoft.com/office/drawing/2014/main" val="1613158748"/>
                    </a:ext>
                  </a:extLst>
                </a:gridCol>
              </a:tblGrid>
              <a:tr h="1064642">
                <a:tc>
                  <a:txBody>
                    <a:bodyPr/>
                    <a:lstStyle/>
                    <a:p>
                      <a:r>
                        <a:rPr lang="en-US" sz="2400" dirty="0" err="1">
                          <a:effectLst/>
                          <a:latin typeface="Times New Roman" panose="02020603050405020304" pitchFamily="18" charset="0"/>
                          <a:cs typeface="Times New Roman" panose="02020603050405020304" pitchFamily="18" charset="0"/>
                        </a:rPr>
                        <a:t>Tên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các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quốc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gia</a:t>
                      </a:r>
                      <a:endParaRPr lang="en-US" sz="2400" dirty="0">
                        <a:effectLst/>
                        <a:latin typeface="Times New Roman" panose="02020603050405020304" pitchFamily="18" charset="0"/>
                        <a:cs typeface="Times New Roman" panose="02020603050405020304" pitchFamily="18" charset="0"/>
                      </a:endParaRPr>
                    </a:p>
                    <a:p>
                      <a:r>
                        <a:rPr lang="en-US" sz="2400" dirty="0" err="1">
                          <a:effectLst/>
                          <a:latin typeface="Times New Roman" panose="02020603050405020304" pitchFamily="18" charset="0"/>
                          <a:cs typeface="Times New Roman" panose="02020603050405020304" pitchFamily="18" charset="0"/>
                        </a:rPr>
                        <a:t>Đông</a:t>
                      </a:r>
                      <a:r>
                        <a:rPr lang="en-US" sz="2400" dirty="0">
                          <a:effectLst/>
                          <a:latin typeface="Times New Roman" panose="02020603050405020304" pitchFamily="18" charset="0"/>
                          <a:cs typeface="Times New Roman" panose="02020603050405020304" pitchFamily="18" charset="0"/>
                        </a:rPr>
                        <a:t> Nam Á </a:t>
                      </a:r>
                    </a:p>
                    <a:p>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tc>
                  <a:txBody>
                    <a:bodyPr/>
                    <a:lstStyle/>
                    <a:p>
                      <a:r>
                        <a:rPr lang="en-US" sz="2400" dirty="0" err="1">
                          <a:effectLst/>
                          <a:latin typeface="Times New Roman" panose="02020603050405020304" pitchFamily="18" charset="0"/>
                          <a:cs typeface="Times New Roman" panose="02020603050405020304" pitchFamily="18" charset="0"/>
                        </a:rPr>
                        <a:t>Quá</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xâm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nhập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Đông</a:t>
                      </a:r>
                      <a:r>
                        <a:rPr lang="en-US" sz="2400" dirty="0">
                          <a:effectLst/>
                          <a:latin typeface="Times New Roman" panose="02020603050405020304" pitchFamily="18" charset="0"/>
                          <a:cs typeface="Times New Roman" panose="02020603050405020304" pitchFamily="18" charset="0"/>
                        </a:rPr>
                        <a:t> Nam Á </a:t>
                      </a:r>
                      <a:r>
                        <a:rPr lang="en-US" sz="2400" dirty="0" err="1">
                          <a:effectLst/>
                          <a:latin typeface="Times New Roman" panose="02020603050405020304" pitchFamily="18" charset="0"/>
                          <a:cs typeface="Times New Roman" panose="02020603050405020304" pitchFamily="18" charset="0"/>
                        </a:rPr>
                        <a:t>của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thực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dân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Tây</a:t>
                      </a:r>
                      <a:endParaRPr lang="en-US" sz="2400" dirty="0">
                        <a:effectLst/>
                        <a:latin typeface="Times New Roman" panose="02020603050405020304" pitchFamily="18" charset="0"/>
                        <a:cs typeface="Times New Roman" panose="02020603050405020304" pitchFamily="18" charset="0"/>
                      </a:endParaRPr>
                    </a:p>
                    <a:p>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extLst>
                  <a:ext uri="{0D108BD9-81ED-4DB2-BD59-A6C34878D82A}">
                    <a16:rowId xmlns:a16="http://schemas.microsoft.com/office/drawing/2014/main" val="181232160"/>
                  </a:ext>
                </a:extLst>
              </a:tr>
              <a:tr h="709761">
                <a:tc>
                  <a:txBody>
                    <a:bodyPr/>
                    <a:lstStyle/>
                    <a:p>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tc>
                  <a:txBody>
                    <a:bodyPr/>
                    <a:lstStyle/>
                    <a:p>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extLst>
                  <a:ext uri="{0D108BD9-81ED-4DB2-BD59-A6C34878D82A}">
                    <a16:rowId xmlns:a16="http://schemas.microsoft.com/office/drawing/2014/main" val="1055016410"/>
                  </a:ext>
                </a:extLst>
              </a:tr>
              <a:tr h="1121716">
                <a:tc>
                  <a:txBody>
                    <a:bodyPr/>
                    <a:lstStyle/>
                    <a:p>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tc>
                  <a:txBody>
                    <a:bodyPr/>
                    <a:lstStyle/>
                    <a:p>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extLst>
                  <a:ext uri="{0D108BD9-81ED-4DB2-BD59-A6C34878D82A}">
                    <a16:rowId xmlns:a16="http://schemas.microsoft.com/office/drawing/2014/main" val="3856484154"/>
                  </a:ext>
                </a:extLst>
              </a:tr>
              <a:tr h="709761">
                <a:tc>
                  <a:txBody>
                    <a:bodyPr/>
                    <a:lstStyle/>
                    <a:p>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tc>
                  <a:txBody>
                    <a:bodyPr/>
                    <a:lstStyle/>
                    <a:p>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extLst>
                  <a:ext uri="{0D108BD9-81ED-4DB2-BD59-A6C34878D82A}">
                    <a16:rowId xmlns:a16="http://schemas.microsoft.com/office/drawing/2014/main" val="3346141018"/>
                  </a:ext>
                </a:extLst>
              </a:tr>
              <a:tr h="801226">
                <a:tc>
                  <a:txBody>
                    <a:bodyPr/>
                    <a:lstStyle/>
                    <a:p>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tc>
                  <a:txBody>
                    <a:bodyPr/>
                    <a:lstStyle/>
                    <a:p>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extLst>
                  <a:ext uri="{0D108BD9-81ED-4DB2-BD59-A6C34878D82A}">
                    <a16:rowId xmlns:a16="http://schemas.microsoft.com/office/drawing/2014/main" val="155080673"/>
                  </a:ext>
                </a:extLst>
              </a:tr>
              <a:tr h="961473">
                <a:tc>
                  <a:txBody>
                    <a:bodyPr/>
                    <a:lstStyle/>
                    <a:p>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tc>
                  <a:txBody>
                    <a:bodyPr/>
                    <a:lstStyle/>
                    <a:p>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extLst>
                  <a:ext uri="{0D108BD9-81ED-4DB2-BD59-A6C34878D82A}">
                    <a16:rowId xmlns:a16="http://schemas.microsoft.com/office/drawing/2014/main" val="3014471966"/>
                  </a:ext>
                </a:extLst>
              </a:tr>
            </a:tbl>
          </a:graphicData>
        </a:graphic>
      </p:graphicFrame>
    </p:spTree>
    <p:extLst>
      <p:ext uri="{BB962C8B-B14F-4D97-AF65-F5344CB8AC3E}">
        <p14:creationId xmlns:p14="http://schemas.microsoft.com/office/powerpoint/2010/main" val="6546354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52C1853-8194-BE22-9ADD-C4C27EED7B12}"/>
              </a:ext>
            </a:extLst>
          </p:cNvPr>
          <p:cNvSpPr>
            <a:spLocks noGrp="1"/>
          </p:cNvSpPr>
          <p:nvPr>
            <p:ph type="body" idx="1"/>
          </p:nvPr>
        </p:nvSpPr>
        <p:spPr>
          <a:xfrm>
            <a:off x="0" y="159026"/>
            <a:ext cx="11887200" cy="6017938"/>
          </a:xfrm>
        </p:spPr>
        <p:txBody>
          <a:bodyPr>
            <a:normAutofit/>
          </a:bodyPr>
          <a:lstStyle/>
          <a:p>
            <a:r>
              <a:rPr lang="en-US" dirty="0" err="1">
                <a:effectLst/>
                <a:latin typeface="Times New Roman" panose="02020603050405020304" pitchFamily="18" charset="0"/>
                <a:ea typeface="Times New Roman" panose="02020603050405020304" pitchFamily="18" charset="0"/>
              </a:rPr>
              <a:t>Lập</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bảng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về</a:t>
            </a:r>
            <a:r>
              <a:rPr lang="en-US" b="1"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quá</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trình</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xâm</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nhập</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Đông</a:t>
            </a:r>
            <a:r>
              <a:rPr lang="en-US" dirty="0">
                <a:effectLst/>
                <a:latin typeface="Times New Roman" panose="02020603050405020304" pitchFamily="18" charset="0"/>
                <a:ea typeface="Times New Roman" panose="02020603050405020304" pitchFamily="18" charset="0"/>
              </a:rPr>
              <a:t> Nam Á </a:t>
            </a:r>
            <a:r>
              <a:rPr lang="en-US" dirty="0" err="1">
                <a:effectLst/>
                <a:latin typeface="Times New Roman" panose="02020603050405020304" pitchFamily="18" charset="0"/>
                <a:ea typeface="Times New Roman" panose="02020603050405020304" pitchFamily="18" charset="0"/>
              </a:rPr>
              <a:t>của</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thực</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dân</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Phương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Tây</a:t>
            </a:r>
            <a:endParaRPr lang="en-US" dirty="0">
              <a:effectLst/>
              <a:latin typeface="Times New Roman" panose="02020603050405020304" pitchFamily="18" charset="0"/>
              <a:ea typeface="Times New Roman" panose="02020603050405020304" pitchFamily="18" charset="0"/>
            </a:endParaRPr>
          </a:p>
        </p:txBody>
      </p:sp>
      <p:graphicFrame>
        <p:nvGraphicFramePr>
          <p:cNvPr id="4" name="Table 3">
            <a:extLst>
              <a:ext uri="{FF2B5EF4-FFF2-40B4-BE49-F238E27FC236}">
                <a16:creationId xmlns:a16="http://schemas.microsoft.com/office/drawing/2014/main" id="{D68E438B-F998-E57B-0ACA-A06A48F51549}"/>
              </a:ext>
            </a:extLst>
          </p:cNvPr>
          <p:cNvGraphicFramePr>
            <a:graphicFrameLocks noGrp="1"/>
          </p:cNvGraphicFramePr>
          <p:nvPr>
            <p:extLst>
              <p:ext uri="{D42A27DB-BD31-4B8C-83A1-F6EECF244321}">
                <p14:modId xmlns:p14="http://schemas.microsoft.com/office/powerpoint/2010/main" val="638487327"/>
              </p:ext>
            </p:extLst>
          </p:nvPr>
        </p:nvGraphicFramePr>
        <p:xfrm>
          <a:off x="0" y="795131"/>
          <a:ext cx="12192000" cy="5903844"/>
        </p:xfrm>
        <a:graphic>
          <a:graphicData uri="http://schemas.openxmlformats.org/drawingml/2006/table">
            <a:tbl>
              <a:tblPr firstRow="1" firstCol="1" bandRow="1">
                <a:tableStyleId>{5C22544A-7EE6-4342-B048-85BDC9FD1C3A}</a:tableStyleId>
              </a:tblPr>
              <a:tblGrid>
                <a:gridCol w="3605384">
                  <a:extLst>
                    <a:ext uri="{9D8B030D-6E8A-4147-A177-3AD203B41FA5}">
                      <a16:colId xmlns:a16="http://schemas.microsoft.com/office/drawing/2014/main" val="2306075266"/>
                    </a:ext>
                  </a:extLst>
                </a:gridCol>
                <a:gridCol w="8586616">
                  <a:extLst>
                    <a:ext uri="{9D8B030D-6E8A-4147-A177-3AD203B41FA5}">
                      <a16:colId xmlns:a16="http://schemas.microsoft.com/office/drawing/2014/main" val="1613158748"/>
                    </a:ext>
                  </a:extLst>
                </a:gridCol>
              </a:tblGrid>
              <a:tr h="1189804">
                <a:tc>
                  <a:txBody>
                    <a:bodyPr/>
                    <a:lstStyle/>
                    <a:p>
                      <a:r>
                        <a:rPr lang="en-US" sz="2400" dirty="0" err="1">
                          <a:effectLst/>
                          <a:latin typeface="Times New Roman" panose="02020603050405020304" pitchFamily="18" charset="0"/>
                          <a:cs typeface="Times New Roman" panose="02020603050405020304" pitchFamily="18" charset="0"/>
                        </a:rPr>
                        <a:t>Tên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các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quốc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gia</a:t>
                      </a:r>
                      <a:endParaRPr lang="en-US" sz="2400" dirty="0">
                        <a:effectLst/>
                        <a:latin typeface="Times New Roman" panose="02020603050405020304" pitchFamily="18" charset="0"/>
                        <a:cs typeface="Times New Roman" panose="02020603050405020304" pitchFamily="18" charset="0"/>
                      </a:endParaRPr>
                    </a:p>
                    <a:p>
                      <a:r>
                        <a:rPr lang="en-US" sz="2400" dirty="0" err="1">
                          <a:effectLst/>
                          <a:latin typeface="Times New Roman" panose="02020603050405020304" pitchFamily="18" charset="0"/>
                          <a:cs typeface="Times New Roman" panose="02020603050405020304" pitchFamily="18" charset="0"/>
                        </a:rPr>
                        <a:t>Đông</a:t>
                      </a:r>
                      <a:r>
                        <a:rPr lang="en-US" sz="2400" dirty="0">
                          <a:effectLst/>
                          <a:latin typeface="Times New Roman" panose="02020603050405020304" pitchFamily="18" charset="0"/>
                          <a:cs typeface="Times New Roman" panose="02020603050405020304" pitchFamily="18" charset="0"/>
                        </a:rPr>
                        <a:t> Nam Á </a:t>
                      </a:r>
                    </a:p>
                    <a:p>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tc>
                  <a:txBody>
                    <a:bodyPr/>
                    <a:lstStyle/>
                    <a:p>
                      <a:r>
                        <a:rPr lang="en-US" sz="2400">
                          <a:effectLst/>
                          <a:latin typeface="Times New Roman" panose="02020603050405020304" pitchFamily="18" charset="0"/>
                          <a:cs typeface="Times New Roman" panose="02020603050405020304" pitchFamily="18" charset="0"/>
                        </a:rPr>
                        <a:t>Quá trình xâm nhập Đông Nam Á của thực dân Phương Tây</a:t>
                      </a:r>
                    </a:p>
                    <a:p>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extLst>
                  <a:ext uri="{0D108BD9-81ED-4DB2-BD59-A6C34878D82A}">
                    <a16:rowId xmlns:a16="http://schemas.microsoft.com/office/drawing/2014/main" val="181232160"/>
                  </a:ext>
                </a:extLst>
              </a:tr>
              <a:tr h="793203">
                <a:tc>
                  <a:txBody>
                    <a:bodyPr/>
                    <a:lstStyle/>
                    <a:p>
                      <a:r>
                        <a:rPr lang="en-US" sz="2400" dirty="0">
                          <a:effectLst/>
                          <a:latin typeface="Times New Roman" panose="02020603050405020304" pitchFamily="18" charset="0"/>
                          <a:cs typeface="Times New Roman" panose="02020603050405020304" pitchFamily="18" charset="0"/>
                        </a:rPr>
                        <a:t>Phi lip pin</a:t>
                      </a:r>
                    </a:p>
                    <a:p>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tc>
                  <a:txBody>
                    <a:bodyPr/>
                    <a:lstStyle/>
                    <a:p>
                      <a:r>
                        <a:rPr lang="en-US" sz="2400">
                          <a:effectLst/>
                          <a:latin typeface="Times New Roman" panose="02020603050405020304" pitchFamily="18" charset="0"/>
                          <a:cs typeface="Times New Roman" panose="02020603050405020304" pitchFamily="18" charset="0"/>
                        </a:rPr>
                        <a:t>Giữa TK XVI, Tây Ban Nha đã xâm chiếm hầu hết quần đảo này  thống trị suốt 350 năm</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extLst>
                  <a:ext uri="{0D108BD9-81ED-4DB2-BD59-A6C34878D82A}">
                    <a16:rowId xmlns:a16="http://schemas.microsoft.com/office/drawing/2014/main" val="1055016410"/>
                  </a:ext>
                </a:extLst>
              </a:tr>
              <a:tr h="1216301">
                <a:tc>
                  <a:txBody>
                    <a:bodyPr/>
                    <a:lstStyle/>
                    <a:p>
                      <a:r>
                        <a:rPr lang="en-US" sz="2400" dirty="0">
                          <a:effectLst/>
                          <a:latin typeface="Times New Roman" panose="02020603050405020304" pitchFamily="18" charset="0"/>
                          <a:cs typeface="Times New Roman" panose="02020603050405020304" pitchFamily="18" charset="0"/>
                        </a:rPr>
                        <a:t>In </a:t>
                      </a:r>
                      <a:r>
                        <a:rPr lang="en-US" sz="2400" dirty="0" err="1">
                          <a:effectLst/>
                          <a:latin typeface="Times New Roman" panose="02020603050405020304" pitchFamily="18" charset="0"/>
                          <a:cs typeface="Times New Roman" panose="02020603050405020304" pitchFamily="18" charset="0"/>
                        </a:rPr>
                        <a:t>đô</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nê</a:t>
                      </a:r>
                      <a:r>
                        <a:rPr lang="en-US" sz="2400" dirty="0">
                          <a:effectLst/>
                          <a:latin typeface="Times New Roman" panose="02020603050405020304" pitchFamily="18" charset="0"/>
                          <a:cs typeface="Times New Roman" panose="02020603050405020304" pitchFamily="18" charset="0"/>
                        </a:rPr>
                        <a:t> xi a</a:t>
                      </a:r>
                    </a:p>
                    <a:p>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tc>
                  <a:txBody>
                    <a:bodyPr/>
                    <a:lstStyle/>
                    <a:p>
                      <a:r>
                        <a:rPr lang="en-US" sz="2400" dirty="0" err="1">
                          <a:effectLst/>
                          <a:latin typeface="Times New Roman" panose="02020603050405020304" pitchFamily="18" charset="0"/>
                          <a:cs typeface="Times New Roman" panose="02020603050405020304" pitchFamily="18" charset="0"/>
                        </a:rPr>
                        <a:t>Thế</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kỉ</a:t>
                      </a:r>
                      <a:r>
                        <a:rPr lang="en-US" sz="2400" dirty="0">
                          <a:effectLst/>
                          <a:latin typeface="Times New Roman" panose="02020603050405020304" pitchFamily="18" charset="0"/>
                          <a:cs typeface="Times New Roman" panose="02020603050405020304" pitchFamily="18" charset="0"/>
                        </a:rPr>
                        <a:t> XVI, </a:t>
                      </a:r>
                      <a:r>
                        <a:rPr lang="en-US" sz="2400" dirty="0" err="1">
                          <a:effectLst/>
                          <a:latin typeface="Times New Roman" panose="02020603050405020304" pitchFamily="18" charset="0"/>
                          <a:cs typeface="Times New Roman" panose="02020603050405020304" pitchFamily="18" charset="0"/>
                        </a:rPr>
                        <a:t>Bồ</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Đào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chiếm</a:t>
                      </a:r>
                      <a:r>
                        <a:rPr lang="en-US" sz="2400" dirty="0">
                          <a:effectLst/>
                          <a:latin typeface="Times New Roman" panose="02020603050405020304" pitchFamily="18" charset="0"/>
                          <a:cs typeface="Times New Roman" panose="02020603050405020304" pitchFamily="18" charset="0"/>
                        </a:rPr>
                        <a:t> 1 </a:t>
                      </a:r>
                      <a:r>
                        <a:rPr lang="en-US" sz="2400" dirty="0" err="1">
                          <a:effectLst/>
                          <a:latin typeface="Times New Roman" panose="02020603050405020304" pitchFamily="18" charset="0"/>
                          <a:cs typeface="Times New Roman" panose="02020603050405020304" pitchFamily="18" charset="0"/>
                        </a:rPr>
                        <a:t>số</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đảo</a:t>
                      </a:r>
                      <a:r>
                        <a:rPr lang="en-US" sz="2400" dirty="0">
                          <a:effectLst/>
                          <a:latin typeface="Times New Roman" panose="02020603050405020304" pitchFamily="18" charset="0"/>
                          <a:cs typeface="Times New Roman" panose="02020603050405020304" pitchFamily="18" charset="0"/>
                        </a:rPr>
                        <a:t> ở </a:t>
                      </a:r>
                      <a:r>
                        <a:rPr lang="en-US" sz="2400" dirty="0" err="1">
                          <a:effectLst/>
                          <a:latin typeface="Times New Roman" panose="02020603050405020304" pitchFamily="18" charset="0"/>
                          <a:cs typeface="Times New Roman" panose="02020603050405020304" pitchFamily="18" charset="0"/>
                        </a:rPr>
                        <a:t>phía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đông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sau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đó</a:t>
                      </a:r>
                      <a:r>
                        <a:rPr lang="en-US" sz="2400" dirty="0">
                          <a:effectLst/>
                          <a:latin typeface="Times New Roman" panose="02020603050405020304" pitchFamily="18" charset="0"/>
                          <a:cs typeface="Times New Roman" panose="02020603050405020304" pitchFamily="18" charset="0"/>
                        </a:rPr>
                        <a:t> Hà Lan , Anh, </a:t>
                      </a:r>
                      <a:r>
                        <a:rPr lang="en-US" sz="2400" dirty="0" err="1">
                          <a:effectLst/>
                          <a:latin typeface="Times New Roman" panose="02020603050405020304" pitchFamily="18" charset="0"/>
                          <a:cs typeface="Times New Roman" panose="02020603050405020304" pitchFamily="18" charset="0"/>
                        </a:rPr>
                        <a:t>Tây</a:t>
                      </a:r>
                      <a:r>
                        <a:rPr lang="en-US" sz="2400" dirty="0">
                          <a:effectLst/>
                          <a:latin typeface="Times New Roman" panose="02020603050405020304" pitchFamily="18" charset="0"/>
                          <a:cs typeface="Times New Roman" panose="02020603050405020304" pitchFamily="18" charset="0"/>
                        </a:rPr>
                        <a:t> Ban </a:t>
                      </a:r>
                      <a:r>
                        <a:rPr lang="en-US" sz="2400" dirty="0" err="1">
                          <a:effectLst/>
                          <a:latin typeface="Times New Roman" panose="02020603050405020304" pitchFamily="18" charset="0"/>
                          <a:cs typeface="Times New Roman" panose="02020603050405020304" pitchFamily="18" charset="0"/>
                        </a:rPr>
                        <a:t>nha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cũng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xâm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nhập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vào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Giữa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thế</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kỉ</a:t>
                      </a:r>
                      <a:r>
                        <a:rPr lang="en-US" sz="2400" dirty="0">
                          <a:effectLst/>
                          <a:latin typeface="Times New Roman" panose="02020603050405020304" pitchFamily="18" charset="0"/>
                          <a:cs typeface="Times New Roman" panose="02020603050405020304" pitchFamily="18" charset="0"/>
                        </a:rPr>
                        <a:t> XIX, Hà Lan </a:t>
                      </a:r>
                      <a:r>
                        <a:rPr lang="en-US" sz="2400" dirty="0" err="1">
                          <a:effectLst/>
                          <a:latin typeface="Times New Roman" panose="02020603050405020304" pitchFamily="18" charset="0"/>
                          <a:cs typeface="Times New Roman" panose="02020603050405020304" pitchFamily="18" charset="0"/>
                        </a:rPr>
                        <a:t>hoàn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thành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việc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xâm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chiếm</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extLst>
                  <a:ext uri="{0D108BD9-81ED-4DB2-BD59-A6C34878D82A}">
                    <a16:rowId xmlns:a16="http://schemas.microsoft.com/office/drawing/2014/main" val="3856484154"/>
                  </a:ext>
                </a:extLst>
              </a:tr>
              <a:tr h="793203">
                <a:tc>
                  <a:txBody>
                    <a:bodyPr/>
                    <a:lstStyle/>
                    <a:p>
                      <a:r>
                        <a:rPr lang="vi-VN" sz="2400">
                          <a:effectLst/>
                          <a:latin typeface="Times New Roman" panose="02020603050405020304" pitchFamily="18" charset="0"/>
                          <a:cs typeface="Times New Roman" panose="02020603050405020304" pitchFamily="18" charset="0"/>
                        </a:rPr>
                        <a:t>Mã Lai và Miến Điện</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tc>
                  <a:txBody>
                    <a:bodyPr/>
                    <a:lstStyle/>
                    <a:p>
                      <a:r>
                        <a:rPr lang="en-US" sz="2400" dirty="0" err="1">
                          <a:effectLst/>
                          <a:latin typeface="Times New Roman" panose="02020603050405020304" pitchFamily="18" charset="0"/>
                          <a:cs typeface="Times New Roman" panose="02020603050405020304" pitchFamily="18" charset="0"/>
                        </a:rPr>
                        <a:t>Nửa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sau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thế</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kỉ</a:t>
                      </a:r>
                      <a:r>
                        <a:rPr lang="en-US" sz="2400" dirty="0">
                          <a:effectLst/>
                          <a:latin typeface="Times New Roman" panose="02020603050405020304" pitchFamily="18" charset="0"/>
                          <a:cs typeface="Times New Roman" panose="02020603050405020304" pitchFamily="18" charset="0"/>
                        </a:rPr>
                        <a:t> XIX, Anh , Hà Lan, </a:t>
                      </a:r>
                      <a:r>
                        <a:rPr lang="en-US" sz="2400" dirty="0" err="1">
                          <a:effectLst/>
                          <a:latin typeface="Times New Roman" panose="02020603050405020304" pitchFamily="18" charset="0"/>
                          <a:cs typeface="Times New Roman" panose="02020603050405020304" pitchFamily="18" charset="0"/>
                        </a:rPr>
                        <a:t>Pháp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tranh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chấp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ảnh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hưởng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tại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đây</a:t>
                      </a:r>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extLst>
                  <a:ext uri="{0D108BD9-81ED-4DB2-BD59-A6C34878D82A}">
                    <a16:rowId xmlns:a16="http://schemas.microsoft.com/office/drawing/2014/main" val="3346141018"/>
                  </a:ext>
                </a:extLst>
              </a:tr>
              <a:tr h="868787">
                <a:tc>
                  <a:txBody>
                    <a:bodyPr/>
                    <a:lstStyle/>
                    <a:p>
                      <a:r>
                        <a:rPr lang="en-US" sz="2400">
                          <a:effectLst/>
                          <a:latin typeface="Times New Roman" panose="02020603050405020304" pitchFamily="18" charset="0"/>
                          <a:cs typeface="Times New Roman" panose="02020603050405020304" pitchFamily="18" charset="0"/>
                        </a:rPr>
                        <a:t>Việt Nam, Lào, Cam pu chia</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tc>
                  <a:txBody>
                    <a:bodyPr/>
                    <a:lstStyle/>
                    <a:p>
                      <a:r>
                        <a:rPr lang="en-US" sz="2400" dirty="0" err="1">
                          <a:effectLst/>
                          <a:latin typeface="Times New Roman" panose="02020603050405020304" pitchFamily="18" charset="0"/>
                          <a:cs typeface="Times New Roman" panose="02020603050405020304" pitchFamily="18" charset="0"/>
                        </a:rPr>
                        <a:t>Từ</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thế</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kỉ</a:t>
                      </a:r>
                      <a:r>
                        <a:rPr lang="en-US" sz="2400" dirty="0">
                          <a:effectLst/>
                          <a:latin typeface="Times New Roman" panose="02020603050405020304" pitchFamily="18" charset="0"/>
                          <a:cs typeface="Times New Roman" panose="02020603050405020304" pitchFamily="18" charset="0"/>
                        </a:rPr>
                        <a:t> XVI, </a:t>
                      </a:r>
                      <a:r>
                        <a:rPr lang="en-US" sz="2400" dirty="0" err="1">
                          <a:effectLst/>
                          <a:latin typeface="Times New Roman" panose="02020603050405020304" pitchFamily="18" charset="0"/>
                          <a:cs typeface="Times New Roman" panose="02020603050405020304" pitchFamily="18" charset="0"/>
                        </a:rPr>
                        <a:t>thực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dân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Tây</a:t>
                      </a:r>
                      <a:r>
                        <a:rPr lang="en-US" sz="2400" dirty="0">
                          <a:effectLst/>
                          <a:latin typeface="Times New Roman" panose="02020603050405020304" pitchFamily="18" charset="0"/>
                          <a:cs typeface="Times New Roman" panose="02020603050405020304" pitchFamily="18" charset="0"/>
                        </a:rPr>
                        <a:t> Ban </a:t>
                      </a:r>
                      <a:r>
                        <a:rPr lang="en-US" sz="2400" dirty="0" err="1">
                          <a:effectLst/>
                          <a:latin typeface="Times New Roman" panose="02020603050405020304" pitchFamily="18" charset="0"/>
                          <a:cs typeface="Times New Roman" panose="02020603050405020304" pitchFamily="18" charset="0"/>
                        </a:rPr>
                        <a:t>Nha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Bồ</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Đào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Nha</a:t>
                      </a:r>
                      <a:r>
                        <a:rPr lang="en-US" sz="2400" dirty="0">
                          <a:effectLst/>
                          <a:latin typeface="Times New Roman" panose="02020603050405020304" pitchFamily="18" charset="0"/>
                          <a:cs typeface="Times New Roman" panose="02020603050405020304" pitchFamily="18" charset="0"/>
                        </a:rPr>
                        <a:t>, Anh, </a:t>
                      </a:r>
                      <a:r>
                        <a:rPr lang="en-US" sz="2400" dirty="0" err="1">
                          <a:effectLst/>
                          <a:latin typeface="Times New Roman" panose="02020603050405020304" pitchFamily="18" charset="0"/>
                          <a:cs typeface="Times New Roman" panose="02020603050405020304" pitchFamily="18" charset="0"/>
                        </a:rPr>
                        <a:t>Pháp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tìm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mọi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cách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tranh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giành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phạm</a:t>
                      </a:r>
                      <a:r>
                        <a:rPr lang="en-US" sz="2400" dirty="0">
                          <a:effectLst/>
                          <a:latin typeface="Times New Roman" panose="02020603050405020304" pitchFamily="18" charset="0"/>
                          <a:cs typeface="Times New Roman" panose="02020603050405020304" pitchFamily="18" charset="0"/>
                        </a:rPr>
                        <a:t> vi </a:t>
                      </a:r>
                      <a:r>
                        <a:rPr lang="en-US" sz="2400" dirty="0" err="1">
                          <a:effectLst/>
                          <a:latin typeface="Times New Roman" panose="02020603050405020304" pitchFamily="18" charset="0"/>
                          <a:cs typeface="Times New Roman" panose="02020603050405020304" pitchFamily="18" charset="0"/>
                        </a:rPr>
                        <a:t>ảnh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hưởng</a:t>
                      </a:r>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extLst>
                  <a:ext uri="{0D108BD9-81ED-4DB2-BD59-A6C34878D82A}">
                    <a16:rowId xmlns:a16="http://schemas.microsoft.com/office/drawing/2014/main" val="155080673"/>
                  </a:ext>
                </a:extLst>
              </a:tr>
              <a:tr h="1042546">
                <a:tc>
                  <a:txBody>
                    <a:bodyPr/>
                    <a:lstStyle/>
                    <a:p>
                      <a:r>
                        <a:rPr lang="en-US" sz="2400">
                          <a:effectLst/>
                          <a:latin typeface="Times New Roman" panose="02020603050405020304" pitchFamily="18" charset="0"/>
                          <a:cs typeface="Times New Roman" panose="02020603050405020304" pitchFamily="18" charset="0"/>
                        </a:rPr>
                        <a:t>Xiêm{ Thái Lan}</a:t>
                      </a:r>
                    </a:p>
                    <a:p>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tc>
                  <a:txBody>
                    <a:bodyPr/>
                    <a:lstStyle/>
                    <a:p>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Thế</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kỉ</a:t>
                      </a:r>
                      <a:r>
                        <a:rPr lang="en-US" sz="2400" dirty="0">
                          <a:effectLst/>
                          <a:latin typeface="Times New Roman" panose="02020603050405020304" pitchFamily="18" charset="0"/>
                          <a:cs typeface="Times New Roman" panose="02020603050405020304" pitchFamily="18" charset="0"/>
                        </a:rPr>
                        <a:t> XVI, </a:t>
                      </a:r>
                      <a:r>
                        <a:rPr lang="en-US" sz="2400" dirty="0" err="1">
                          <a:effectLst/>
                          <a:latin typeface="Times New Roman" panose="02020603050405020304" pitchFamily="18" charset="0"/>
                          <a:cs typeface="Times New Roman" panose="02020603050405020304" pitchFamily="18" charset="0"/>
                        </a:rPr>
                        <a:t>thương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châu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Âu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đã</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xâm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nhập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vào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nước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này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Giữa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thế</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kỉ</a:t>
                      </a:r>
                      <a:r>
                        <a:rPr lang="en-US" sz="2400" dirty="0">
                          <a:effectLst/>
                          <a:latin typeface="Times New Roman" panose="02020603050405020304" pitchFamily="18" charset="0"/>
                          <a:cs typeface="Times New Roman" panose="02020603050405020304" pitchFamily="18" charset="0"/>
                        </a:rPr>
                        <a:t> XIX,  </a:t>
                      </a:r>
                      <a:r>
                        <a:rPr lang="en-US" sz="2400" dirty="0" err="1">
                          <a:effectLst/>
                          <a:latin typeface="Times New Roman" panose="02020603050405020304" pitchFamily="18" charset="0"/>
                          <a:cs typeface="Times New Roman" panose="02020603050405020304" pitchFamily="18" charset="0"/>
                        </a:rPr>
                        <a:t>thực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dân</a:t>
                      </a:r>
                      <a:r>
                        <a:rPr lang="en-US" sz="2400" dirty="0">
                          <a:effectLst/>
                          <a:latin typeface="Times New Roman" panose="02020603050405020304" pitchFamily="18" charset="0"/>
                          <a:cs typeface="Times New Roman" panose="02020603050405020304" pitchFamily="18" charset="0"/>
                        </a:rPr>
                        <a:t> Anh </a:t>
                      </a:r>
                      <a:r>
                        <a:rPr lang="en-US" sz="2400" dirty="0" err="1">
                          <a:effectLst/>
                          <a:latin typeface="Times New Roman" panose="02020603050405020304" pitchFamily="18" charset="0"/>
                          <a:cs typeface="Times New Roman" panose="02020603050405020304" pitchFamily="18" charset="0"/>
                        </a:rPr>
                        <a:t>đã</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xâm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nhập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vào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nước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này</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621" marR="46621" marT="0" marB="0"/>
                </a:tc>
                <a:extLst>
                  <a:ext uri="{0D108BD9-81ED-4DB2-BD59-A6C34878D82A}">
                    <a16:rowId xmlns:a16="http://schemas.microsoft.com/office/drawing/2014/main" val="3014471966"/>
                  </a:ext>
                </a:extLst>
              </a:tr>
            </a:tbl>
          </a:graphicData>
        </a:graphic>
      </p:graphicFrame>
    </p:spTree>
    <p:extLst>
      <p:ext uri="{BB962C8B-B14F-4D97-AF65-F5344CB8AC3E}">
        <p14:creationId xmlns:p14="http://schemas.microsoft.com/office/powerpoint/2010/main" val="3069301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reeform 4">
            <a:extLst>
              <a:ext uri="{FF2B5EF4-FFF2-40B4-BE49-F238E27FC236}">
                <a16:creationId xmlns:a16="http://schemas.microsoft.com/office/drawing/2014/main" id="{E04432D7-8123-8342-7265-43399C682A0E}"/>
              </a:ext>
            </a:extLst>
          </p:cNvPr>
          <p:cNvSpPr>
            <a:spLocks/>
          </p:cNvSpPr>
          <p:nvPr/>
        </p:nvSpPr>
        <p:spPr bwMode="auto">
          <a:xfrm>
            <a:off x="71967" y="0"/>
            <a:ext cx="11330517" cy="6858000"/>
          </a:xfrm>
          <a:custGeom>
            <a:avLst/>
            <a:gdLst>
              <a:gd name="T0" fmla="*/ 3405122 w 21083246"/>
              <a:gd name="T1" fmla="*/ 13819 h 10690096"/>
              <a:gd name="T2" fmla="*/ 3415645 w 21083246"/>
              <a:gd name="T3" fmla="*/ 28812 h 10690096"/>
              <a:gd name="T4" fmla="*/ 3415645 w 21083246"/>
              <a:gd name="T5" fmla="*/ 2445963 h 10690096"/>
              <a:gd name="T6" fmla="*/ 3405122 w 21083246"/>
              <a:gd name="T7" fmla="*/ 2460957 h 10690096"/>
              <a:gd name="T8" fmla="*/ 20221 w 21083246"/>
              <a:gd name="T9" fmla="*/ 2460957 h 10690096"/>
              <a:gd name="T10" fmla="*/ 9698 w 21083246"/>
              <a:gd name="T11" fmla="*/ 2445963 h 10690096"/>
              <a:gd name="T12" fmla="*/ 9698 w 21083246"/>
              <a:gd name="T13" fmla="*/ 28812 h 10690096"/>
              <a:gd name="T14" fmla="*/ 20221 w 21083246"/>
              <a:gd name="T15" fmla="*/ 13819 h 10690096"/>
              <a:gd name="T16" fmla="*/ 3405122 w 21083246"/>
              <a:gd name="T17" fmla="*/ 13819 h 10690096"/>
              <a:gd name="T18" fmla="*/ 3405122 w 21083246"/>
              <a:gd name="T19" fmla="*/ 0 h 10690096"/>
              <a:gd name="T20" fmla="*/ 20221 w 21083246"/>
              <a:gd name="T21" fmla="*/ 0 h 10690096"/>
              <a:gd name="T22" fmla="*/ 0 w 21083246"/>
              <a:gd name="T23" fmla="*/ 28812 h 10690096"/>
              <a:gd name="T24" fmla="*/ 0 w 21083246"/>
              <a:gd name="T25" fmla="*/ 2445963 h 10690096"/>
              <a:gd name="T26" fmla="*/ 20221 w 21083246"/>
              <a:gd name="T27" fmla="*/ 2474775 h 10690096"/>
              <a:gd name="T28" fmla="*/ 3405122 w 21083246"/>
              <a:gd name="T29" fmla="*/ 2474775 h 10690096"/>
              <a:gd name="T30" fmla="*/ 3425342 w 21083246"/>
              <a:gd name="T31" fmla="*/ 2445963 h 10690096"/>
              <a:gd name="T32" fmla="*/ 3425342 w 21083246"/>
              <a:gd name="T33" fmla="*/ 28812 h 10690096"/>
              <a:gd name="T34" fmla="*/ 3405122 w 21083246"/>
              <a:gd name="T35" fmla="*/ 0 h 106900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083246" h="10690096">
                <a:moveTo>
                  <a:pt x="20958786" y="59690"/>
                </a:moveTo>
                <a:cubicBezTo>
                  <a:pt x="20994346" y="59690"/>
                  <a:pt x="21023556" y="88900"/>
                  <a:pt x="21023556" y="124460"/>
                </a:cubicBezTo>
                <a:lnTo>
                  <a:pt x="21023556" y="10565636"/>
                </a:lnTo>
                <a:cubicBezTo>
                  <a:pt x="21023556" y="10601196"/>
                  <a:pt x="20994346" y="10630407"/>
                  <a:pt x="20958786" y="10630407"/>
                </a:cubicBezTo>
                <a:lnTo>
                  <a:pt x="124460" y="10630407"/>
                </a:lnTo>
                <a:cubicBezTo>
                  <a:pt x="88900" y="10630407"/>
                  <a:pt x="59690" y="10601196"/>
                  <a:pt x="59690" y="10565636"/>
                </a:cubicBezTo>
                <a:lnTo>
                  <a:pt x="59690" y="124460"/>
                </a:lnTo>
                <a:cubicBezTo>
                  <a:pt x="59690" y="88900"/>
                  <a:pt x="88900" y="59690"/>
                  <a:pt x="124460" y="59690"/>
                </a:cubicBezTo>
                <a:lnTo>
                  <a:pt x="20958786" y="59690"/>
                </a:lnTo>
                <a:moveTo>
                  <a:pt x="20958786" y="0"/>
                </a:moveTo>
                <a:lnTo>
                  <a:pt x="124460" y="0"/>
                </a:lnTo>
                <a:cubicBezTo>
                  <a:pt x="55880" y="0"/>
                  <a:pt x="0" y="55880"/>
                  <a:pt x="0" y="124460"/>
                </a:cubicBezTo>
                <a:lnTo>
                  <a:pt x="0" y="10565636"/>
                </a:lnTo>
                <a:cubicBezTo>
                  <a:pt x="0" y="10634217"/>
                  <a:pt x="55880" y="10690096"/>
                  <a:pt x="124460" y="10690096"/>
                </a:cubicBezTo>
                <a:lnTo>
                  <a:pt x="20958786" y="10690096"/>
                </a:lnTo>
                <a:cubicBezTo>
                  <a:pt x="21027366" y="10690096"/>
                  <a:pt x="21083246" y="10634217"/>
                  <a:pt x="21083246" y="10565636"/>
                </a:cubicBezTo>
                <a:lnTo>
                  <a:pt x="21083246" y="124460"/>
                </a:lnTo>
                <a:cubicBezTo>
                  <a:pt x="21083246" y="55880"/>
                  <a:pt x="21027366" y="0"/>
                  <a:pt x="20958786" y="0"/>
                </a:cubicBezTo>
                <a:close/>
              </a:path>
            </a:pathLst>
          </a:custGeom>
          <a:solidFill>
            <a:srgbClr val="1919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grpSp>
        <p:nvGrpSpPr>
          <p:cNvPr id="41987" name="Group 5">
            <a:extLst>
              <a:ext uri="{FF2B5EF4-FFF2-40B4-BE49-F238E27FC236}">
                <a16:creationId xmlns:a16="http://schemas.microsoft.com/office/drawing/2014/main" id="{61876513-9510-5674-5734-0887A5967D75}"/>
              </a:ext>
            </a:extLst>
          </p:cNvPr>
          <p:cNvGrpSpPr>
            <a:grpSpLocks/>
          </p:cNvGrpSpPr>
          <p:nvPr/>
        </p:nvGrpSpPr>
        <p:grpSpPr bwMode="auto">
          <a:xfrm>
            <a:off x="10035118" y="954618"/>
            <a:ext cx="1113367" cy="309033"/>
            <a:chOff x="0" y="0"/>
            <a:chExt cx="2226784" cy="619221"/>
          </a:xfrm>
        </p:grpSpPr>
        <p:grpSp>
          <p:nvGrpSpPr>
            <p:cNvPr id="42015" name="Group 6">
              <a:extLst>
                <a:ext uri="{FF2B5EF4-FFF2-40B4-BE49-F238E27FC236}">
                  <a16:creationId xmlns:a16="http://schemas.microsoft.com/office/drawing/2014/main" id="{F7AED388-1A4B-BF2D-3060-A7F24387E24A}"/>
                </a:ext>
              </a:extLst>
            </p:cNvPr>
            <p:cNvGrpSpPr>
              <a:grpSpLocks/>
            </p:cNvGrpSpPr>
            <p:nvPr/>
          </p:nvGrpSpPr>
          <p:grpSpPr bwMode="auto">
            <a:xfrm>
              <a:off x="0" y="0"/>
              <a:ext cx="619221" cy="619221"/>
              <a:chOff x="0" y="0"/>
              <a:chExt cx="812800" cy="812800"/>
            </a:xfrm>
          </p:grpSpPr>
          <p:sp>
            <p:nvSpPr>
              <p:cNvPr id="42022" name="Freeform 7">
                <a:extLst>
                  <a:ext uri="{FF2B5EF4-FFF2-40B4-BE49-F238E27FC236}">
                    <a16:creationId xmlns:a16="http://schemas.microsoft.com/office/drawing/2014/main" id="{119D740C-FE16-F6EB-5E18-6A3D9E7C75A5}"/>
                  </a:ext>
                </a:extLst>
              </p:cNvPr>
              <p:cNvSpPr>
                <a:spLocks/>
              </p:cNvSpPr>
              <p:nvPr/>
            </p:nvSpPr>
            <p:spPr bwMode="auto">
              <a:xfrm>
                <a:off x="1813" y="0"/>
                <a:ext cx="809173" cy="812800"/>
              </a:xfrm>
              <a:custGeom>
                <a:avLst/>
                <a:gdLst>
                  <a:gd name="T0" fmla="*/ 404587 w 809173"/>
                  <a:gd name="T1" fmla="*/ 0 h 812800"/>
                  <a:gd name="T2" fmla="*/ 809174 w 809173"/>
                  <a:gd name="T3" fmla="*/ 406400 h 812800"/>
                  <a:gd name="T4" fmla="*/ 404587 w 809173"/>
                  <a:gd name="T5" fmla="*/ 812800 h 812800"/>
                  <a:gd name="T6" fmla="*/ 0 w 809173"/>
                  <a:gd name="T7" fmla="*/ 406400 h 812800"/>
                  <a:gd name="T8" fmla="*/ 404587 w 809173"/>
                  <a:gd name="T9" fmla="*/ 0 h 812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F5C85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42023" name="TextBox 8">
                <a:extLst>
                  <a:ext uri="{FF2B5EF4-FFF2-40B4-BE49-F238E27FC236}">
                    <a16:creationId xmlns:a16="http://schemas.microsoft.com/office/drawing/2014/main" id="{2FC49AC2-C313-6B3D-1CFB-C7830BDF5AA1}"/>
                  </a:ext>
                </a:extLst>
              </p:cNvPr>
              <p:cNvSpPr txBox="1">
                <a:spLocks noChangeArrowheads="1"/>
              </p:cNvSpPr>
              <p:nvPr/>
            </p:nvSpPr>
            <p:spPr bwMode="auto">
              <a:xfrm>
                <a:off x="76200" y="28575"/>
                <a:ext cx="660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3867" tIns="33867" rIns="33867" bIns="33867"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ts val="1767"/>
                  </a:lnSpc>
                </a:pPr>
                <a:endParaRPr lang="en-US" altLang="en-US" sz="933"/>
              </a:p>
            </p:txBody>
          </p:sp>
        </p:grpSp>
        <p:grpSp>
          <p:nvGrpSpPr>
            <p:cNvPr id="42016" name="Group 9">
              <a:extLst>
                <a:ext uri="{FF2B5EF4-FFF2-40B4-BE49-F238E27FC236}">
                  <a16:creationId xmlns:a16="http://schemas.microsoft.com/office/drawing/2014/main" id="{884CBC07-C1B0-90E2-5471-D91A60B562F6}"/>
                </a:ext>
              </a:extLst>
            </p:cNvPr>
            <p:cNvGrpSpPr>
              <a:grpSpLocks/>
            </p:cNvGrpSpPr>
            <p:nvPr/>
          </p:nvGrpSpPr>
          <p:grpSpPr bwMode="auto">
            <a:xfrm>
              <a:off x="804538" y="0"/>
              <a:ext cx="619221" cy="619221"/>
              <a:chOff x="0" y="0"/>
              <a:chExt cx="812800" cy="812800"/>
            </a:xfrm>
          </p:grpSpPr>
          <p:sp>
            <p:nvSpPr>
              <p:cNvPr id="42020" name="Freeform 10">
                <a:extLst>
                  <a:ext uri="{FF2B5EF4-FFF2-40B4-BE49-F238E27FC236}">
                    <a16:creationId xmlns:a16="http://schemas.microsoft.com/office/drawing/2014/main" id="{D97F6039-4180-01C7-6B28-05087A025F53}"/>
                  </a:ext>
                </a:extLst>
              </p:cNvPr>
              <p:cNvSpPr>
                <a:spLocks/>
              </p:cNvSpPr>
              <p:nvPr/>
            </p:nvSpPr>
            <p:spPr bwMode="auto">
              <a:xfrm>
                <a:off x="1813" y="0"/>
                <a:ext cx="809173" cy="812800"/>
              </a:xfrm>
              <a:custGeom>
                <a:avLst/>
                <a:gdLst>
                  <a:gd name="T0" fmla="*/ 404587 w 809173"/>
                  <a:gd name="T1" fmla="*/ 0 h 812800"/>
                  <a:gd name="T2" fmla="*/ 809174 w 809173"/>
                  <a:gd name="T3" fmla="*/ 406400 h 812800"/>
                  <a:gd name="T4" fmla="*/ 404587 w 809173"/>
                  <a:gd name="T5" fmla="*/ 812800 h 812800"/>
                  <a:gd name="T6" fmla="*/ 0 w 809173"/>
                  <a:gd name="T7" fmla="*/ 406400 h 812800"/>
                  <a:gd name="T8" fmla="*/ 404587 w 809173"/>
                  <a:gd name="T9" fmla="*/ 0 h 812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E273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42021" name="TextBox 11">
                <a:extLst>
                  <a:ext uri="{FF2B5EF4-FFF2-40B4-BE49-F238E27FC236}">
                    <a16:creationId xmlns:a16="http://schemas.microsoft.com/office/drawing/2014/main" id="{EBA18484-1A2E-1F41-355E-22EA20B3FB9F}"/>
                  </a:ext>
                </a:extLst>
              </p:cNvPr>
              <p:cNvSpPr txBox="1">
                <a:spLocks noChangeArrowheads="1"/>
              </p:cNvSpPr>
              <p:nvPr/>
            </p:nvSpPr>
            <p:spPr bwMode="auto">
              <a:xfrm>
                <a:off x="76200" y="28575"/>
                <a:ext cx="660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3867" tIns="33867" rIns="33867" bIns="33867"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ts val="1767"/>
                  </a:lnSpc>
                </a:pPr>
                <a:endParaRPr lang="en-US" altLang="en-US" sz="933"/>
              </a:p>
            </p:txBody>
          </p:sp>
        </p:grpSp>
        <p:grpSp>
          <p:nvGrpSpPr>
            <p:cNvPr id="42017" name="Group 12">
              <a:extLst>
                <a:ext uri="{FF2B5EF4-FFF2-40B4-BE49-F238E27FC236}">
                  <a16:creationId xmlns:a16="http://schemas.microsoft.com/office/drawing/2014/main" id="{6729FA10-49AD-0B90-EECD-A1068B70A781}"/>
                </a:ext>
              </a:extLst>
            </p:cNvPr>
            <p:cNvGrpSpPr>
              <a:grpSpLocks/>
            </p:cNvGrpSpPr>
            <p:nvPr/>
          </p:nvGrpSpPr>
          <p:grpSpPr bwMode="auto">
            <a:xfrm>
              <a:off x="1607563" y="0"/>
              <a:ext cx="619221" cy="619221"/>
              <a:chOff x="0" y="0"/>
              <a:chExt cx="812800" cy="812800"/>
            </a:xfrm>
          </p:grpSpPr>
          <p:sp>
            <p:nvSpPr>
              <p:cNvPr id="42018" name="Freeform 13">
                <a:extLst>
                  <a:ext uri="{FF2B5EF4-FFF2-40B4-BE49-F238E27FC236}">
                    <a16:creationId xmlns:a16="http://schemas.microsoft.com/office/drawing/2014/main" id="{D41BC6B4-DDBF-A89D-6DF2-EDB4AF468415}"/>
                  </a:ext>
                </a:extLst>
              </p:cNvPr>
              <p:cNvSpPr>
                <a:spLocks/>
              </p:cNvSpPr>
              <p:nvPr/>
            </p:nvSpPr>
            <p:spPr bwMode="auto">
              <a:xfrm>
                <a:off x="1813" y="0"/>
                <a:ext cx="809173" cy="812800"/>
              </a:xfrm>
              <a:custGeom>
                <a:avLst/>
                <a:gdLst>
                  <a:gd name="T0" fmla="*/ 404587 w 809173"/>
                  <a:gd name="T1" fmla="*/ 0 h 812800"/>
                  <a:gd name="T2" fmla="*/ 809174 w 809173"/>
                  <a:gd name="T3" fmla="*/ 406400 h 812800"/>
                  <a:gd name="T4" fmla="*/ 404587 w 809173"/>
                  <a:gd name="T5" fmla="*/ 812800 h 812800"/>
                  <a:gd name="T6" fmla="*/ 0 w 809173"/>
                  <a:gd name="T7" fmla="*/ 406400 h 812800"/>
                  <a:gd name="T8" fmla="*/ 404587 w 809173"/>
                  <a:gd name="T9" fmla="*/ 0 h 812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345E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42019" name="TextBox 14">
                <a:extLst>
                  <a:ext uri="{FF2B5EF4-FFF2-40B4-BE49-F238E27FC236}">
                    <a16:creationId xmlns:a16="http://schemas.microsoft.com/office/drawing/2014/main" id="{1258A938-2815-76E2-DC52-ACF7650A866E}"/>
                  </a:ext>
                </a:extLst>
              </p:cNvPr>
              <p:cNvSpPr txBox="1">
                <a:spLocks noChangeArrowheads="1"/>
              </p:cNvSpPr>
              <p:nvPr/>
            </p:nvSpPr>
            <p:spPr bwMode="auto">
              <a:xfrm>
                <a:off x="76200" y="28575"/>
                <a:ext cx="660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3867" tIns="33867" rIns="33867" bIns="33867"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ts val="1767"/>
                  </a:lnSpc>
                </a:pPr>
                <a:endParaRPr lang="en-US" altLang="en-US" sz="933"/>
              </a:p>
            </p:txBody>
          </p:sp>
        </p:grpSp>
      </p:grpSp>
      <p:sp>
        <p:nvSpPr>
          <p:cNvPr id="41988" name="TextBox 15">
            <a:extLst>
              <a:ext uri="{FF2B5EF4-FFF2-40B4-BE49-F238E27FC236}">
                <a16:creationId xmlns:a16="http://schemas.microsoft.com/office/drawing/2014/main" id="{D2B5351B-DAEB-C438-E8E6-FD967FC4BC2B}"/>
              </a:ext>
            </a:extLst>
          </p:cNvPr>
          <p:cNvSpPr txBox="1">
            <a:spLocks noChangeArrowheads="1"/>
          </p:cNvSpPr>
          <p:nvPr/>
        </p:nvSpPr>
        <p:spPr bwMode="auto">
          <a:xfrm>
            <a:off x="1699684" y="408518"/>
            <a:ext cx="7027333" cy="82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LID4096" altLang="en-US" sz="5333" b="1">
                <a:solidFill>
                  <a:srgbClr val="FF0000"/>
                </a:solidFill>
                <a:latin typeface="Times New Roman" panose="02020603050405020304" pitchFamily="18" charset="0"/>
                <a:cs typeface="Times New Roman" panose="02020603050405020304" pitchFamily="18" charset="0"/>
              </a:rPr>
              <a:t>NỘI DUNG ÔN TẬP</a:t>
            </a:r>
          </a:p>
        </p:txBody>
      </p:sp>
      <p:sp>
        <p:nvSpPr>
          <p:cNvPr id="41989" name="AutoShape 28">
            <a:extLst>
              <a:ext uri="{FF2B5EF4-FFF2-40B4-BE49-F238E27FC236}">
                <a16:creationId xmlns:a16="http://schemas.microsoft.com/office/drawing/2014/main" id="{3BCD579D-CF0F-DF8D-34BD-9F841B779804}"/>
              </a:ext>
            </a:extLst>
          </p:cNvPr>
          <p:cNvSpPr>
            <a:spLocks noChangeShapeType="1"/>
          </p:cNvSpPr>
          <p:nvPr/>
        </p:nvSpPr>
        <p:spPr bwMode="auto">
          <a:xfrm>
            <a:off x="685800" y="1409701"/>
            <a:ext cx="10820400" cy="31751"/>
          </a:xfrm>
          <a:prstGeom prst="line">
            <a:avLst/>
          </a:prstGeom>
          <a:noFill/>
          <a:ln w="47625">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sz="2400"/>
          </a:p>
        </p:txBody>
      </p:sp>
      <p:pic>
        <p:nvPicPr>
          <p:cNvPr id="41990" name="Picture 29">
            <a:extLst>
              <a:ext uri="{FF2B5EF4-FFF2-40B4-BE49-F238E27FC236}">
                <a16:creationId xmlns:a16="http://schemas.microsoft.com/office/drawing/2014/main" id="{55931FDB-BF0A-2EB2-6199-94E758E5D0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56185" y="-2201333"/>
            <a:ext cx="3803649" cy="6237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1" name="TextBox 33">
            <a:extLst>
              <a:ext uri="{FF2B5EF4-FFF2-40B4-BE49-F238E27FC236}">
                <a16:creationId xmlns:a16="http://schemas.microsoft.com/office/drawing/2014/main" id="{0D4EF389-C0B0-40D0-394F-E03E8AA5D430}"/>
              </a:ext>
            </a:extLst>
          </p:cNvPr>
          <p:cNvSpPr txBox="1">
            <a:spLocks noChangeArrowheads="1"/>
          </p:cNvSpPr>
          <p:nvPr/>
        </p:nvSpPr>
        <p:spPr bwMode="auto">
          <a:xfrm>
            <a:off x="1322631" y="2334650"/>
            <a:ext cx="104348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r>
              <a:rPr lang="en-US" sz="1800" b="1" dirty="0">
                <a:latin typeface="Times New Roman" panose="02020603050405020304" pitchFamily="18" charset="0"/>
                <a:ea typeface="Times New Roman" panose="02020603050405020304" pitchFamily="18" charset="0"/>
              </a:rPr>
              <a:t> </a:t>
            </a:r>
            <a:r>
              <a:rPr lang="en-US" sz="3200" b="1" dirty="0">
                <a:effectLst/>
                <a:latin typeface="Times New Roman" panose="02020603050405020304" pitchFamily="18" charset="0"/>
                <a:ea typeface="Times New Roman" panose="02020603050405020304" pitchFamily="18" charset="0"/>
              </a:rPr>
              <a:t>Châu </a:t>
            </a:r>
            <a:r>
              <a:rPr lang="en-US" sz="3200" b="1" dirty="0" err="1">
                <a:effectLst/>
                <a:latin typeface="Times New Roman" panose="02020603050405020304" pitchFamily="18" charset="0"/>
                <a:ea typeface="Times New Roman" panose="02020603050405020304" pitchFamily="18" charset="0"/>
              </a:rPr>
              <a:t>Âu</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và</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Bắc</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Mĩ</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từ</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nửa</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sau</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thế</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kỉ</a:t>
            </a:r>
            <a:r>
              <a:rPr lang="en-US" sz="3200" b="1" dirty="0">
                <a:effectLst/>
                <a:latin typeface="Times New Roman" panose="02020603050405020304" pitchFamily="18" charset="0"/>
                <a:ea typeface="Times New Roman" panose="02020603050405020304" pitchFamily="18" charset="0"/>
              </a:rPr>
              <a:t> XVI </a:t>
            </a:r>
            <a:r>
              <a:rPr lang="en-US" sz="3200" b="1" dirty="0" err="1">
                <a:effectLst/>
                <a:latin typeface="Times New Roman" panose="02020603050405020304" pitchFamily="18" charset="0"/>
                <a:ea typeface="Times New Roman" panose="02020603050405020304" pitchFamily="18" charset="0"/>
              </a:rPr>
              <a:t>đến</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thế</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kỉ</a:t>
            </a:r>
            <a:r>
              <a:rPr lang="en-US" sz="3200" b="1" dirty="0">
                <a:effectLst/>
                <a:latin typeface="Times New Roman" panose="02020603050405020304" pitchFamily="18" charset="0"/>
                <a:ea typeface="Times New Roman" panose="02020603050405020304" pitchFamily="18" charset="0"/>
              </a:rPr>
              <a:t> XVIII</a:t>
            </a:r>
            <a:endParaRPr lang="en-US" sz="32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 </a:t>
            </a:r>
          </a:p>
        </p:txBody>
      </p:sp>
      <p:sp>
        <p:nvSpPr>
          <p:cNvPr id="41992" name="TextBox 34">
            <a:extLst>
              <a:ext uri="{FF2B5EF4-FFF2-40B4-BE49-F238E27FC236}">
                <a16:creationId xmlns:a16="http://schemas.microsoft.com/office/drawing/2014/main" id="{DFF996B9-0F5F-9852-5349-CBC85458F09F}"/>
              </a:ext>
            </a:extLst>
          </p:cNvPr>
          <p:cNvSpPr txBox="1">
            <a:spLocks noChangeArrowheads="1"/>
          </p:cNvSpPr>
          <p:nvPr/>
        </p:nvSpPr>
        <p:spPr bwMode="auto">
          <a:xfrm>
            <a:off x="1353624" y="3684991"/>
            <a:ext cx="1020656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4288">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r>
              <a:rPr lang="en-US" sz="1800" b="1" dirty="0">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Đông</a:t>
            </a:r>
            <a:r>
              <a:rPr lang="en-US" sz="3200" b="1" dirty="0">
                <a:effectLst/>
                <a:latin typeface="Times New Roman" panose="02020603050405020304" pitchFamily="18" charset="0"/>
                <a:ea typeface="Times New Roman" panose="02020603050405020304" pitchFamily="18" charset="0"/>
              </a:rPr>
              <a:t> Nam Á </a:t>
            </a:r>
            <a:r>
              <a:rPr lang="en-US" sz="3200" b="1" dirty="0" err="1">
                <a:effectLst/>
                <a:latin typeface="Times New Roman" panose="02020603050405020304" pitchFamily="18" charset="0"/>
                <a:ea typeface="Times New Roman" panose="02020603050405020304" pitchFamily="18" charset="0"/>
              </a:rPr>
              <a:t>từ</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nửa</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sau</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thế</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kỉ</a:t>
            </a:r>
            <a:r>
              <a:rPr lang="en-US" sz="3200" b="1" dirty="0">
                <a:effectLst/>
                <a:latin typeface="Times New Roman" panose="02020603050405020304" pitchFamily="18" charset="0"/>
                <a:ea typeface="Times New Roman" panose="02020603050405020304" pitchFamily="18" charset="0"/>
              </a:rPr>
              <a:t> XVI </a:t>
            </a:r>
            <a:r>
              <a:rPr lang="en-US" sz="3200" b="1" dirty="0" err="1">
                <a:effectLst/>
                <a:latin typeface="Times New Roman" panose="02020603050405020304" pitchFamily="18" charset="0"/>
                <a:ea typeface="Times New Roman" panose="02020603050405020304" pitchFamily="18" charset="0"/>
              </a:rPr>
              <a:t>đến</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giữa</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thế</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kỉ</a:t>
            </a:r>
            <a:r>
              <a:rPr lang="en-US" sz="3200" b="1" dirty="0">
                <a:effectLst/>
                <a:latin typeface="Times New Roman" panose="02020603050405020304" pitchFamily="18" charset="0"/>
                <a:ea typeface="Times New Roman" panose="02020603050405020304" pitchFamily="18" charset="0"/>
              </a:rPr>
              <a:t> XIX</a:t>
            </a:r>
            <a:endParaRPr lang="en-US" sz="3200" dirty="0">
              <a:effectLst/>
              <a:latin typeface="Times New Roman" panose="02020603050405020304" pitchFamily="18" charset="0"/>
              <a:ea typeface="Times New Roman" panose="02020603050405020304" pitchFamily="18" charset="0"/>
            </a:endParaRPr>
          </a:p>
        </p:txBody>
      </p:sp>
      <p:sp>
        <p:nvSpPr>
          <p:cNvPr id="41993" name="TextBox 35">
            <a:extLst>
              <a:ext uri="{FF2B5EF4-FFF2-40B4-BE49-F238E27FC236}">
                <a16:creationId xmlns:a16="http://schemas.microsoft.com/office/drawing/2014/main" id="{63B61679-FAC9-AFCF-3A30-9537B0AF9610}"/>
              </a:ext>
            </a:extLst>
          </p:cNvPr>
          <p:cNvSpPr txBox="1">
            <a:spLocks noChangeArrowheads="1"/>
          </p:cNvSpPr>
          <p:nvPr/>
        </p:nvSpPr>
        <p:spPr bwMode="auto">
          <a:xfrm>
            <a:off x="1670049" y="5169911"/>
            <a:ext cx="9836151" cy="733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r>
              <a:rPr lang="en-US" sz="3200" b="1" dirty="0" err="1">
                <a:effectLst/>
                <a:latin typeface="Times New Roman" panose="02020603050405020304" pitchFamily="18" charset="0"/>
                <a:ea typeface="Times New Roman" panose="02020603050405020304" pitchFamily="18" charset="0"/>
              </a:rPr>
              <a:t>Việt</a:t>
            </a:r>
            <a:r>
              <a:rPr lang="en-US" sz="3200" b="1" dirty="0">
                <a:effectLst/>
                <a:latin typeface="Times New Roman" panose="02020603050405020304" pitchFamily="18" charset="0"/>
                <a:ea typeface="Times New Roman" panose="02020603050405020304" pitchFamily="18" charset="0"/>
              </a:rPr>
              <a:t> Nam </a:t>
            </a:r>
            <a:r>
              <a:rPr lang="en-US" sz="3200" b="1" dirty="0" err="1">
                <a:effectLst/>
                <a:latin typeface="Times New Roman" panose="02020603050405020304" pitchFamily="18" charset="0"/>
                <a:ea typeface="Times New Roman" panose="02020603050405020304" pitchFamily="18" charset="0"/>
              </a:rPr>
              <a:t>từ</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đầu</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thế</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kỉ</a:t>
            </a:r>
            <a:r>
              <a:rPr lang="en-US" sz="3200" b="1" dirty="0">
                <a:effectLst/>
                <a:latin typeface="Times New Roman" panose="02020603050405020304" pitchFamily="18" charset="0"/>
                <a:ea typeface="Times New Roman" panose="02020603050405020304" pitchFamily="18" charset="0"/>
              </a:rPr>
              <a:t> XVI </a:t>
            </a:r>
            <a:r>
              <a:rPr lang="en-US" sz="3200" b="1" dirty="0" err="1">
                <a:effectLst/>
                <a:latin typeface="Times New Roman" panose="02020603050405020304" pitchFamily="18" charset="0"/>
                <a:ea typeface="Times New Roman" panose="02020603050405020304" pitchFamily="18" charset="0"/>
              </a:rPr>
              <a:t>đến</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thế</a:t>
            </a:r>
            <a:r>
              <a:rPr lang="en-US" sz="3200" b="1" dirty="0">
                <a:effectLst/>
                <a:latin typeface="Times New Roman" panose="02020603050405020304" pitchFamily="18" charset="0"/>
                <a:ea typeface="Times New Roman" panose="02020603050405020304" pitchFamily="18" charset="0"/>
              </a:rPr>
              <a:t> </a:t>
            </a:r>
            <a:r>
              <a:rPr lang="en-US" sz="3200" b="1" dirty="0" err="1">
                <a:effectLst/>
                <a:latin typeface="Times New Roman" panose="02020603050405020304" pitchFamily="18" charset="0"/>
                <a:ea typeface="Times New Roman" panose="02020603050405020304" pitchFamily="18" charset="0"/>
              </a:rPr>
              <a:t>kỉ</a:t>
            </a:r>
            <a:r>
              <a:rPr lang="en-US" sz="3200" b="1" dirty="0">
                <a:effectLst/>
                <a:latin typeface="Times New Roman" panose="02020603050405020304" pitchFamily="18" charset="0"/>
                <a:ea typeface="Times New Roman" panose="02020603050405020304" pitchFamily="18" charset="0"/>
              </a:rPr>
              <a:t> XVIII</a:t>
            </a:r>
            <a:endParaRPr lang="en-US" sz="3200" dirty="0">
              <a:effectLst/>
              <a:latin typeface="Times New Roman" panose="02020603050405020304" pitchFamily="18" charset="0"/>
              <a:ea typeface="Times New Roman" panose="02020603050405020304" pitchFamily="18" charset="0"/>
            </a:endParaRPr>
          </a:p>
          <a:p>
            <a:pPr>
              <a:lnSpc>
                <a:spcPct val="150000"/>
              </a:lnSpc>
              <a:spcAft>
                <a:spcPts val="500"/>
              </a:spcAft>
            </a:pPr>
            <a:r>
              <a:rPr lang="en-US" altLang="en-US" sz="1200" dirty="0">
                <a:latin typeface=".VnArial" panose="020B7200000000000000" pitchFamily="34" charset="0"/>
                <a:ea typeface="Calibri" panose="020F0502020204030204" pitchFamily="34" charset="0"/>
                <a:cs typeface="Times New Roman" panose="02020603050405020304" pitchFamily="18" charset="0"/>
              </a:rPr>
              <a:t> </a:t>
            </a:r>
          </a:p>
        </p:txBody>
      </p:sp>
      <p:grpSp>
        <p:nvGrpSpPr>
          <p:cNvPr id="41994" name="Group 46">
            <a:extLst>
              <a:ext uri="{FF2B5EF4-FFF2-40B4-BE49-F238E27FC236}">
                <a16:creationId xmlns:a16="http://schemas.microsoft.com/office/drawing/2014/main" id="{E17E92BF-33E4-06A3-ABEA-8D0C3008C8F4}"/>
              </a:ext>
            </a:extLst>
          </p:cNvPr>
          <p:cNvGrpSpPr>
            <a:grpSpLocks/>
          </p:cNvGrpSpPr>
          <p:nvPr/>
        </p:nvGrpSpPr>
        <p:grpSpPr bwMode="auto">
          <a:xfrm>
            <a:off x="466857" y="3456946"/>
            <a:ext cx="817033" cy="848783"/>
            <a:chOff x="2527732" y="4918140"/>
            <a:chExt cx="1010802" cy="998454"/>
          </a:xfrm>
        </p:grpSpPr>
        <p:grpSp>
          <p:nvGrpSpPr>
            <p:cNvPr id="42011" name="Group 19">
              <a:extLst>
                <a:ext uri="{FF2B5EF4-FFF2-40B4-BE49-F238E27FC236}">
                  <a16:creationId xmlns:a16="http://schemas.microsoft.com/office/drawing/2014/main" id="{D2CA6DD0-FA4A-0561-B479-F432D49EED3E}"/>
                </a:ext>
              </a:extLst>
            </p:cNvPr>
            <p:cNvGrpSpPr>
              <a:grpSpLocks/>
            </p:cNvGrpSpPr>
            <p:nvPr/>
          </p:nvGrpSpPr>
          <p:grpSpPr bwMode="auto">
            <a:xfrm>
              <a:off x="2527732" y="4918140"/>
              <a:ext cx="1010802" cy="998454"/>
              <a:chOff x="0" y="0"/>
              <a:chExt cx="812800" cy="812800"/>
            </a:xfrm>
          </p:grpSpPr>
          <p:sp>
            <p:nvSpPr>
              <p:cNvPr id="42013" name="Freeform 20">
                <a:extLst>
                  <a:ext uri="{FF2B5EF4-FFF2-40B4-BE49-F238E27FC236}">
                    <a16:creationId xmlns:a16="http://schemas.microsoft.com/office/drawing/2014/main" id="{7F65D442-ABB6-73AE-0529-F5770EF294C1}"/>
                  </a:ext>
                </a:extLst>
              </p:cNvPr>
              <p:cNvSpPr>
                <a:spLocks/>
              </p:cNvSpPr>
              <p:nvPr/>
            </p:nvSpPr>
            <p:spPr bwMode="auto">
              <a:xfrm>
                <a:off x="1813" y="0"/>
                <a:ext cx="809173" cy="812800"/>
              </a:xfrm>
              <a:custGeom>
                <a:avLst/>
                <a:gdLst>
                  <a:gd name="T0" fmla="*/ 404587 w 809173"/>
                  <a:gd name="T1" fmla="*/ 0 h 812800"/>
                  <a:gd name="T2" fmla="*/ 809174 w 809173"/>
                  <a:gd name="T3" fmla="*/ 406400 h 812800"/>
                  <a:gd name="T4" fmla="*/ 404587 w 809173"/>
                  <a:gd name="T5" fmla="*/ 812800 h 812800"/>
                  <a:gd name="T6" fmla="*/ 0 w 809173"/>
                  <a:gd name="T7" fmla="*/ 406400 h 812800"/>
                  <a:gd name="T8" fmla="*/ 404587 w 809173"/>
                  <a:gd name="T9" fmla="*/ 0 h 812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345E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p>
            </p:txBody>
          </p:sp>
          <p:sp>
            <p:nvSpPr>
              <p:cNvPr id="42014" name="TextBox 21">
                <a:extLst>
                  <a:ext uri="{FF2B5EF4-FFF2-40B4-BE49-F238E27FC236}">
                    <a16:creationId xmlns:a16="http://schemas.microsoft.com/office/drawing/2014/main" id="{72FE2B4B-4931-4598-65CA-E45C11A98BB5}"/>
                  </a:ext>
                </a:extLst>
              </p:cNvPr>
              <p:cNvSpPr txBox="1">
                <a:spLocks noChangeArrowheads="1"/>
              </p:cNvSpPr>
              <p:nvPr/>
            </p:nvSpPr>
            <p:spPr bwMode="auto">
              <a:xfrm>
                <a:off x="76200" y="0"/>
                <a:ext cx="660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ts val="2900"/>
                  </a:lnSpc>
                </a:pPr>
                <a:endParaRPr lang="en-US" altLang="en-US" sz="933"/>
              </a:p>
            </p:txBody>
          </p:sp>
        </p:grpSp>
        <p:sp>
          <p:nvSpPr>
            <p:cNvPr id="39" name="TextBox 39">
              <a:extLst>
                <a:ext uri="{FF2B5EF4-FFF2-40B4-BE49-F238E27FC236}">
                  <a16:creationId xmlns:a16="http://schemas.microsoft.com/office/drawing/2014/main" id="{E8DA80D1-71BB-4AC2-94A0-8AD5ED1AB8BA}"/>
                </a:ext>
              </a:extLst>
            </p:cNvPr>
            <p:cNvSpPr txBox="1"/>
            <p:nvPr/>
          </p:nvSpPr>
          <p:spPr>
            <a:xfrm>
              <a:off x="2758174" y="5047615"/>
              <a:ext cx="570867" cy="526479"/>
            </a:xfrm>
            <a:prstGeom prst="rect">
              <a:avLst/>
            </a:prstGeom>
          </p:spPr>
          <p:txBody>
            <a:bodyPr lIns="0" tIns="0" rIns="0" bIns="0">
              <a:spAutoFit/>
            </a:bodyPr>
            <a:lstStyle/>
            <a:p>
              <a:pPr algn="ctr">
                <a:lnSpc>
                  <a:spcPts val="3821"/>
                </a:lnSpc>
                <a:defRPr/>
              </a:pPr>
              <a:r>
                <a:rPr lang="en-US" sz="2729" spc="55" dirty="0">
                  <a:solidFill>
                    <a:srgbClr val="FFFFFF"/>
                  </a:solidFill>
                  <a:latin typeface="Times New Roman" panose="02020603050405020304" pitchFamily="18" charset="0"/>
                  <a:cs typeface="Times New Roman" panose="02020603050405020304" pitchFamily="18" charset="0"/>
                </a:rPr>
                <a:t>2</a:t>
              </a:r>
            </a:p>
          </p:txBody>
        </p:sp>
      </p:grpSp>
      <p:grpSp>
        <p:nvGrpSpPr>
          <p:cNvPr id="41995" name="Group 45">
            <a:extLst>
              <a:ext uri="{FF2B5EF4-FFF2-40B4-BE49-F238E27FC236}">
                <a16:creationId xmlns:a16="http://schemas.microsoft.com/office/drawing/2014/main" id="{F1A5EE3F-BA99-8F6E-D47A-9BB18ACF9B62}"/>
              </a:ext>
            </a:extLst>
          </p:cNvPr>
          <p:cNvGrpSpPr>
            <a:grpSpLocks/>
          </p:cNvGrpSpPr>
          <p:nvPr/>
        </p:nvGrpSpPr>
        <p:grpSpPr bwMode="auto">
          <a:xfrm>
            <a:off x="594771" y="5099554"/>
            <a:ext cx="829733" cy="874183"/>
            <a:chOff x="2648576" y="5815228"/>
            <a:chExt cx="711953" cy="788530"/>
          </a:xfrm>
        </p:grpSpPr>
        <p:grpSp>
          <p:nvGrpSpPr>
            <p:cNvPr id="42007" name="Group 22">
              <a:extLst>
                <a:ext uri="{FF2B5EF4-FFF2-40B4-BE49-F238E27FC236}">
                  <a16:creationId xmlns:a16="http://schemas.microsoft.com/office/drawing/2014/main" id="{4F1A9756-3920-64EE-9810-B24B06AD5DDE}"/>
                </a:ext>
              </a:extLst>
            </p:cNvPr>
            <p:cNvGrpSpPr>
              <a:grpSpLocks/>
            </p:cNvGrpSpPr>
            <p:nvPr/>
          </p:nvGrpSpPr>
          <p:grpSpPr bwMode="auto">
            <a:xfrm>
              <a:off x="2648576" y="5815228"/>
              <a:ext cx="711953" cy="788530"/>
              <a:chOff x="1813" y="-159607"/>
              <a:chExt cx="809173" cy="896207"/>
            </a:xfrm>
          </p:grpSpPr>
          <p:sp>
            <p:nvSpPr>
              <p:cNvPr id="42009" name="Freeform 23">
                <a:extLst>
                  <a:ext uri="{FF2B5EF4-FFF2-40B4-BE49-F238E27FC236}">
                    <a16:creationId xmlns:a16="http://schemas.microsoft.com/office/drawing/2014/main" id="{BDD24694-CA64-B8E8-901C-D770F6D0FAB5}"/>
                  </a:ext>
                </a:extLst>
              </p:cNvPr>
              <p:cNvSpPr>
                <a:spLocks/>
              </p:cNvSpPr>
              <p:nvPr/>
            </p:nvSpPr>
            <p:spPr bwMode="auto">
              <a:xfrm>
                <a:off x="1813" y="-159607"/>
                <a:ext cx="809173" cy="812800"/>
              </a:xfrm>
              <a:custGeom>
                <a:avLst/>
                <a:gdLst>
                  <a:gd name="T0" fmla="*/ 404587 w 809173"/>
                  <a:gd name="T1" fmla="*/ 0 h 812800"/>
                  <a:gd name="T2" fmla="*/ 809174 w 809173"/>
                  <a:gd name="T3" fmla="*/ 406400 h 812800"/>
                  <a:gd name="T4" fmla="*/ 404587 w 809173"/>
                  <a:gd name="T5" fmla="*/ 812800 h 812800"/>
                  <a:gd name="T6" fmla="*/ 0 w 809173"/>
                  <a:gd name="T7" fmla="*/ 406400 h 812800"/>
                  <a:gd name="T8" fmla="*/ 404587 w 809173"/>
                  <a:gd name="T9" fmla="*/ 0 h 812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345E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42010" name="TextBox 24">
                <a:extLst>
                  <a:ext uri="{FF2B5EF4-FFF2-40B4-BE49-F238E27FC236}">
                    <a16:creationId xmlns:a16="http://schemas.microsoft.com/office/drawing/2014/main" id="{B7CE2327-CB04-36AC-7F86-2EDF35139668}"/>
                  </a:ext>
                </a:extLst>
              </p:cNvPr>
              <p:cNvSpPr txBox="1">
                <a:spLocks noChangeArrowheads="1"/>
              </p:cNvSpPr>
              <p:nvPr/>
            </p:nvSpPr>
            <p:spPr bwMode="auto">
              <a:xfrm>
                <a:off x="76200" y="0"/>
                <a:ext cx="660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ts val="2900"/>
                  </a:lnSpc>
                </a:pPr>
                <a:endParaRPr lang="en-US" altLang="en-US" sz="933"/>
              </a:p>
            </p:txBody>
          </p:sp>
        </p:grpSp>
        <p:sp>
          <p:nvSpPr>
            <p:cNvPr id="40" name="TextBox 40">
              <a:extLst>
                <a:ext uri="{FF2B5EF4-FFF2-40B4-BE49-F238E27FC236}">
                  <a16:creationId xmlns:a16="http://schemas.microsoft.com/office/drawing/2014/main" id="{737F1EEC-E4F1-5DBF-C1FA-F8BAFA61731A}"/>
                </a:ext>
              </a:extLst>
            </p:cNvPr>
            <p:cNvSpPr txBox="1"/>
            <p:nvPr/>
          </p:nvSpPr>
          <p:spPr>
            <a:xfrm>
              <a:off x="2737570" y="5916419"/>
              <a:ext cx="515803" cy="401161"/>
            </a:xfrm>
            <a:prstGeom prst="rect">
              <a:avLst/>
            </a:prstGeom>
          </p:spPr>
          <p:txBody>
            <a:bodyPr lIns="0" tIns="0" rIns="0" bIns="0">
              <a:spAutoFit/>
            </a:bodyPr>
            <a:lstStyle/>
            <a:p>
              <a:pPr algn="ctr">
                <a:lnSpc>
                  <a:spcPts val="3821"/>
                </a:lnSpc>
                <a:defRPr/>
              </a:pPr>
              <a:r>
                <a:rPr lang="en-US" sz="2729" spc="55" dirty="0">
                  <a:solidFill>
                    <a:srgbClr val="FFFFFF"/>
                  </a:solidFill>
                  <a:latin typeface="Dumondi Condensed Bold"/>
                </a:rPr>
                <a:t>3</a:t>
              </a:r>
            </a:p>
          </p:txBody>
        </p:sp>
      </p:grpSp>
      <p:grpSp>
        <p:nvGrpSpPr>
          <p:cNvPr id="41996" name="Group 1">
            <a:extLst>
              <a:ext uri="{FF2B5EF4-FFF2-40B4-BE49-F238E27FC236}">
                <a16:creationId xmlns:a16="http://schemas.microsoft.com/office/drawing/2014/main" id="{6394A8D7-4B17-8D38-0BEB-E96F9C1EE38C}"/>
              </a:ext>
            </a:extLst>
          </p:cNvPr>
          <p:cNvGrpSpPr>
            <a:grpSpLocks/>
          </p:cNvGrpSpPr>
          <p:nvPr/>
        </p:nvGrpSpPr>
        <p:grpSpPr bwMode="auto">
          <a:xfrm>
            <a:off x="429668" y="2181931"/>
            <a:ext cx="823383" cy="774700"/>
            <a:chOff x="839475" y="1829189"/>
            <a:chExt cx="617538" cy="581025"/>
          </a:xfrm>
        </p:grpSpPr>
        <p:grpSp>
          <p:nvGrpSpPr>
            <p:cNvPr id="42003" name="Group 16">
              <a:extLst>
                <a:ext uri="{FF2B5EF4-FFF2-40B4-BE49-F238E27FC236}">
                  <a16:creationId xmlns:a16="http://schemas.microsoft.com/office/drawing/2014/main" id="{A813E94A-9CAC-F194-424F-C50E4971F5DC}"/>
                </a:ext>
              </a:extLst>
            </p:cNvPr>
            <p:cNvGrpSpPr>
              <a:grpSpLocks/>
            </p:cNvGrpSpPr>
            <p:nvPr/>
          </p:nvGrpSpPr>
          <p:grpSpPr bwMode="auto">
            <a:xfrm>
              <a:off x="839475" y="1829189"/>
              <a:ext cx="617538" cy="581025"/>
              <a:chOff x="0" y="0"/>
              <a:chExt cx="812800" cy="812800"/>
            </a:xfrm>
          </p:grpSpPr>
          <p:sp>
            <p:nvSpPr>
              <p:cNvPr id="42005" name="Freeform 17">
                <a:extLst>
                  <a:ext uri="{FF2B5EF4-FFF2-40B4-BE49-F238E27FC236}">
                    <a16:creationId xmlns:a16="http://schemas.microsoft.com/office/drawing/2014/main" id="{39287C90-1504-ABBE-3169-E4C960B1F692}"/>
                  </a:ext>
                </a:extLst>
              </p:cNvPr>
              <p:cNvSpPr>
                <a:spLocks/>
              </p:cNvSpPr>
              <p:nvPr/>
            </p:nvSpPr>
            <p:spPr bwMode="auto">
              <a:xfrm>
                <a:off x="1813" y="0"/>
                <a:ext cx="809173" cy="812800"/>
              </a:xfrm>
              <a:custGeom>
                <a:avLst/>
                <a:gdLst>
                  <a:gd name="T0" fmla="*/ 404587 w 809173"/>
                  <a:gd name="T1" fmla="*/ 0 h 812800"/>
                  <a:gd name="T2" fmla="*/ 809174 w 809173"/>
                  <a:gd name="T3" fmla="*/ 406400 h 812800"/>
                  <a:gd name="T4" fmla="*/ 404587 w 809173"/>
                  <a:gd name="T5" fmla="*/ 812800 h 812800"/>
                  <a:gd name="T6" fmla="*/ 0 w 809173"/>
                  <a:gd name="T7" fmla="*/ 406400 h 812800"/>
                  <a:gd name="T8" fmla="*/ 404587 w 809173"/>
                  <a:gd name="T9" fmla="*/ 0 h 812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345EE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42006" name="TextBox 18">
                <a:extLst>
                  <a:ext uri="{FF2B5EF4-FFF2-40B4-BE49-F238E27FC236}">
                    <a16:creationId xmlns:a16="http://schemas.microsoft.com/office/drawing/2014/main" id="{93030A51-CD95-5BAF-7973-972E0487A3DD}"/>
                  </a:ext>
                </a:extLst>
              </p:cNvPr>
              <p:cNvSpPr txBox="1">
                <a:spLocks noChangeArrowheads="1"/>
              </p:cNvSpPr>
              <p:nvPr/>
            </p:nvSpPr>
            <p:spPr bwMode="auto">
              <a:xfrm>
                <a:off x="76200" y="0"/>
                <a:ext cx="660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lnSpc>
                    <a:spcPts val="2900"/>
                  </a:lnSpc>
                </a:pPr>
                <a:endParaRPr lang="en-US" altLang="en-US" sz="933"/>
              </a:p>
            </p:txBody>
          </p:sp>
        </p:grpSp>
        <p:sp>
          <p:nvSpPr>
            <p:cNvPr id="42004" name="TextBox 42">
              <a:extLst>
                <a:ext uri="{FF2B5EF4-FFF2-40B4-BE49-F238E27FC236}">
                  <a16:creationId xmlns:a16="http://schemas.microsoft.com/office/drawing/2014/main" id="{8505B7BC-5E87-0659-84B0-563C2D059CE5}"/>
                </a:ext>
              </a:extLst>
            </p:cNvPr>
            <p:cNvSpPr txBox="1">
              <a:spLocks noChangeArrowheads="1"/>
            </p:cNvSpPr>
            <p:nvPr/>
          </p:nvSpPr>
          <p:spPr bwMode="auto">
            <a:xfrm>
              <a:off x="973138" y="1882775"/>
              <a:ext cx="290512" cy="3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r>
                <a:rPr lang="en-US" altLang="en-US" sz="2667">
                  <a:solidFill>
                    <a:schemeClr val="bg1"/>
                  </a:solidFill>
                </a:rPr>
                <a:t>1</a:t>
              </a:r>
            </a:p>
          </p:txBody>
        </p:sp>
      </p:grpSp>
    </p:spTree>
  </p:cSld>
  <p:clrMapOvr>
    <a:masterClrMapping/>
  </p:clrMapOvr>
  <p:transition spd="slow">
    <p:wheel spokes="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7C962-976C-5102-8631-F011216F0392}"/>
              </a:ext>
            </a:extLst>
          </p:cNvPr>
          <p:cNvSpPr>
            <a:spLocks noGrp="1"/>
          </p:cNvSpPr>
          <p:nvPr>
            <p:ph type="title"/>
          </p:nvPr>
        </p:nvSpPr>
        <p:spPr>
          <a:xfrm>
            <a:off x="954157" y="167860"/>
            <a:ext cx="10399643" cy="1026353"/>
          </a:xfrm>
        </p:spPr>
        <p:txBody>
          <a:bodyPr>
            <a:normAutofit fontScale="90000"/>
          </a:bodyPr>
          <a:lstStyle/>
          <a:p>
            <a:pPr marR="0" rtl="0"/>
            <a:r>
              <a:rPr lang="en-US" b="1" kern="100" dirty="0">
                <a:solidFill>
                  <a:srgbClr val="2F5496"/>
                </a:solidFill>
                <a:latin typeface="Times New Roman" panose="02020603050405020304" pitchFamily="18" charset="0"/>
                <a:cs typeface="Times New Roman" panose="02020603050405020304" pitchFamily="18" charset="0"/>
              </a:rPr>
              <a:t>TUẦN 10- TIẾT 10 </a:t>
            </a:r>
            <a:r>
              <a:rPr lang="vi-VN" b="1" i="0" u="none" strike="noStrike" kern="100" baseline="0" dirty="0">
                <a:solidFill>
                  <a:srgbClr val="2F5496"/>
                </a:solidFill>
                <a:latin typeface="Calibri Light" panose="020F0302020204030204" pitchFamily="34" charset="0"/>
              </a:rPr>
              <a:t>: </a:t>
            </a:r>
            <a:r>
              <a:rPr lang="en-US" b="1" dirty="0">
                <a:solidFill>
                  <a:schemeClr val="accent5">
                    <a:lumMod val="75000"/>
                  </a:schemeClr>
                </a:solidFill>
                <a:effectLst/>
                <a:latin typeface="Times New Roman" panose="02020603050405020304" pitchFamily="18" charset="0"/>
                <a:ea typeface="Times New Roman" panose="02020603050405020304" pitchFamily="18" charset="0"/>
              </a:rPr>
              <a:t>ÔN TẬP GIỮA KÌ I</a:t>
            </a:r>
            <a:br>
              <a:rPr lang="en-US" b="1" dirty="0">
                <a:solidFill>
                  <a:schemeClr val="accent5">
                    <a:lumMod val="75000"/>
                  </a:schemeClr>
                </a:solidFill>
                <a:effectLst/>
                <a:latin typeface="Times New Roman" panose="02020603050405020304" pitchFamily="18" charset="0"/>
                <a:ea typeface="Times New Roman" panose="02020603050405020304" pitchFamily="18" charset="0"/>
              </a:rPr>
            </a:br>
            <a:endParaRPr lang="vi-VN" b="0" i="0" u="none" strike="noStrike" kern="100" baseline="0" dirty="0">
              <a:solidFill>
                <a:srgbClr val="2F5496"/>
              </a:solidFill>
              <a:latin typeface="Times New Roman" panose="02020603050405020304" pitchFamily="18" charset="0"/>
            </a:endParaRPr>
          </a:p>
        </p:txBody>
      </p:sp>
      <p:sp>
        <p:nvSpPr>
          <p:cNvPr id="3" name="Text Placeholder 2">
            <a:extLst>
              <a:ext uri="{FF2B5EF4-FFF2-40B4-BE49-F238E27FC236}">
                <a16:creationId xmlns:a16="http://schemas.microsoft.com/office/drawing/2014/main" id="{E9C66992-6B08-ADEF-3A01-608647B5D176}"/>
              </a:ext>
            </a:extLst>
          </p:cNvPr>
          <p:cNvSpPr>
            <a:spLocks noGrp="1"/>
          </p:cNvSpPr>
          <p:nvPr>
            <p:ph type="body" idx="1"/>
          </p:nvPr>
        </p:nvSpPr>
        <p:spPr>
          <a:xfrm>
            <a:off x="225287" y="1020416"/>
            <a:ext cx="11860696" cy="5837583"/>
          </a:xfrm>
        </p:spPr>
        <p:txBody>
          <a:bodyPr/>
          <a:lstStyle/>
          <a:p>
            <a:pPr marL="0" indent="0" algn="just">
              <a:spcAft>
                <a:spcPts val="600"/>
              </a:spcAft>
              <a:buNone/>
            </a:pPr>
            <a:r>
              <a:rPr lang="en-US" b="1" dirty="0">
                <a:latin typeface="Times New Roman" panose="02020603050405020304" pitchFamily="18" charset="0"/>
                <a:ea typeface="Times New Roman" panose="02020603050405020304" pitchFamily="18" charset="0"/>
              </a:rPr>
              <a:t>2</a:t>
            </a:r>
            <a:r>
              <a:rPr lang="en-US" b="1" dirty="0">
                <a:effectLst/>
                <a:latin typeface="Times New Roman" panose="02020603050405020304" pitchFamily="18" charset="0"/>
                <a:ea typeface="Times New Roman" panose="02020603050405020304" pitchFamily="18" charset="0"/>
              </a:rPr>
              <a:t>.</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Cách</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mạng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công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nghiệp</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từ</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nửa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sau</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XVIII – </a:t>
            </a:r>
            <a:r>
              <a:rPr lang="en-US" b="1" dirty="0" err="1">
                <a:solidFill>
                  <a:srgbClr val="000000"/>
                </a:solidFill>
                <a:effectLst/>
                <a:latin typeface="Times New Roman" panose="02020603050405020304" pitchFamily="18" charset="0"/>
                <a:ea typeface="Times New Roman" panose="02020603050405020304" pitchFamily="18" charset="0"/>
              </a:rPr>
              <a:t>Giữa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XIX</a:t>
            </a:r>
            <a:endParaRPr lang="en-US" dirty="0">
              <a:effectLst/>
              <a:latin typeface="Times New Roman" panose="02020603050405020304" pitchFamily="18" charset="0"/>
              <a:ea typeface="Times New Roman" panose="02020603050405020304" pitchFamily="18" charset="0"/>
            </a:endParaRPr>
          </a:p>
          <a:p>
            <a:pPr marL="0" marR="0" lvl="0" indent="0" rtl="0">
              <a:buNone/>
            </a:pPr>
            <a:endParaRPr lang="en-US" b="0" i="0" u="none" strike="noStrike" kern="100" baseline="0" dirty="0">
              <a:solidFill>
                <a:srgbClr val="2F5496"/>
              </a:solidFill>
              <a:latin typeface="Times New Roman" panose="02020603050405020304" pitchFamily="18" charset="0"/>
            </a:endParaRPr>
          </a:p>
          <a:p>
            <a:pPr marR="0" lvl="0" rtl="0"/>
            <a:endParaRPr lang="en-US" kern="100" dirty="0">
              <a:solidFill>
                <a:srgbClr val="2F5496"/>
              </a:solidFill>
              <a:latin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sp>
        <p:nvSpPr>
          <p:cNvPr id="11" name="TextBox 10">
            <a:extLst>
              <a:ext uri="{FF2B5EF4-FFF2-40B4-BE49-F238E27FC236}">
                <a16:creationId xmlns:a16="http://schemas.microsoft.com/office/drawing/2014/main" id="{C281F298-92BC-6976-4EA4-C3679E37C71F}"/>
              </a:ext>
            </a:extLst>
          </p:cNvPr>
          <p:cNvSpPr txBox="1"/>
          <p:nvPr/>
        </p:nvSpPr>
        <p:spPr>
          <a:xfrm>
            <a:off x="5237562" y="1476925"/>
            <a:ext cx="2856562" cy="2246769"/>
          </a:xfrm>
          <a:prstGeom prst="rect">
            <a:avLst/>
          </a:prstGeom>
          <a:solidFill>
            <a:srgbClr val="FFFF00"/>
          </a:solidFill>
        </p:spPr>
        <p:txBody>
          <a:bodyPr wrap="square">
            <a:spAutoFit/>
          </a:bodyPr>
          <a:lstStyle/>
          <a:p>
            <a:pPr algn="just">
              <a:tabLst>
                <a:tab pos="76200" algn="l"/>
              </a:tabLst>
            </a:pPr>
            <a:r>
              <a:rPr lang="en-US" sz="2800" dirty="0" err="1">
                <a:effectLst/>
                <a:latin typeface="Times New Roman" panose="02020603050405020304" pitchFamily="18" charset="0"/>
                <a:ea typeface="Times New Roman" panose="02020603050405020304" pitchFamily="18" charset="0"/>
              </a:rPr>
              <a:t>Kết</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quả</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các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cuộc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cuộc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đấu</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tranh</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chống</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ngoại</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xâm</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của</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các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nước</a:t>
            </a:r>
            <a:r>
              <a:rPr lang="en-US" sz="2800" dirty="0">
                <a:effectLst/>
                <a:latin typeface="Times New Roman" panose="02020603050405020304" pitchFamily="18" charset="0"/>
                <a:ea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rPr>
              <a:t>Đông</a:t>
            </a:r>
            <a:r>
              <a:rPr lang="en-US" sz="2800" dirty="0">
                <a:effectLst/>
                <a:latin typeface="Times New Roman" panose="02020603050405020304" pitchFamily="18" charset="0"/>
                <a:ea typeface="Times New Roman" panose="02020603050405020304" pitchFamily="18" charset="0"/>
              </a:rPr>
              <a:t> Nam Á?</a:t>
            </a:r>
            <a:endParaRPr lang="en-US" sz="2800" dirty="0"/>
          </a:p>
        </p:txBody>
      </p:sp>
      <p:pic>
        <p:nvPicPr>
          <p:cNvPr id="5126" name="Picture 6" descr="Lược đồ các nước Đông Nam Á">
            <a:extLst>
              <a:ext uri="{FF2B5EF4-FFF2-40B4-BE49-F238E27FC236}">
                <a16:creationId xmlns:a16="http://schemas.microsoft.com/office/drawing/2014/main" id="{D0611999-9239-9BCD-FD2F-FA23779662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287" y="1484243"/>
            <a:ext cx="4442432" cy="537375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7B56F9F7-89A5-A85C-CD67-97395D5718E2}"/>
              </a:ext>
            </a:extLst>
          </p:cNvPr>
          <p:cNvSpPr txBox="1"/>
          <p:nvPr/>
        </p:nvSpPr>
        <p:spPr>
          <a:xfrm>
            <a:off x="5870713" y="4842466"/>
            <a:ext cx="6096000" cy="1077218"/>
          </a:xfrm>
          <a:prstGeom prst="rect">
            <a:avLst/>
          </a:prstGeom>
          <a:solidFill>
            <a:srgbClr val="FF0000"/>
          </a:solidFill>
        </p:spPr>
        <p:txBody>
          <a:bodyPr wrap="square">
            <a:spAutoFit/>
          </a:bodyPr>
          <a:lstStyle/>
          <a:p>
            <a:r>
              <a:rPr lang="en-US" sz="3200" dirty="0" err="1">
                <a:effectLst/>
                <a:latin typeface="Times New Roman" panose="02020603050405020304" pitchFamily="18" charset="0"/>
                <a:ea typeface="Times New Roman" panose="02020603050405020304" pitchFamily="18" charset="0"/>
              </a:rPr>
              <a:t>Các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cuộc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đấu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tranh</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chống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ngoại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xâm</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đã</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nổ</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ra</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nhưng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đều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thất</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bại</a:t>
            </a:r>
            <a:endParaRPr lang="en-US"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75635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7C962-976C-5102-8631-F011216F0392}"/>
              </a:ext>
            </a:extLst>
          </p:cNvPr>
          <p:cNvSpPr>
            <a:spLocks noGrp="1"/>
          </p:cNvSpPr>
          <p:nvPr>
            <p:ph type="title"/>
          </p:nvPr>
        </p:nvSpPr>
        <p:spPr>
          <a:xfrm>
            <a:off x="954157" y="167860"/>
            <a:ext cx="10399643" cy="1026353"/>
          </a:xfrm>
        </p:spPr>
        <p:txBody>
          <a:bodyPr>
            <a:normAutofit fontScale="90000"/>
          </a:bodyPr>
          <a:lstStyle/>
          <a:p>
            <a:pPr marR="0" rtl="0"/>
            <a:r>
              <a:rPr lang="en-US" b="1" kern="100" dirty="0">
                <a:solidFill>
                  <a:srgbClr val="2F5496"/>
                </a:solidFill>
                <a:latin typeface="Times New Roman" panose="02020603050405020304" pitchFamily="18" charset="0"/>
                <a:cs typeface="Times New Roman" panose="02020603050405020304" pitchFamily="18" charset="0"/>
              </a:rPr>
              <a:t>TUẦN 10- TIẾT 10 </a:t>
            </a:r>
            <a:r>
              <a:rPr lang="vi-VN" b="1" i="0" u="none" strike="noStrike" kern="100" baseline="0" dirty="0">
                <a:solidFill>
                  <a:srgbClr val="2F5496"/>
                </a:solidFill>
                <a:latin typeface="Calibri Light" panose="020F0302020204030204" pitchFamily="34" charset="0"/>
              </a:rPr>
              <a:t>: </a:t>
            </a:r>
            <a:r>
              <a:rPr lang="en-US" b="1" dirty="0">
                <a:solidFill>
                  <a:schemeClr val="accent5">
                    <a:lumMod val="75000"/>
                  </a:schemeClr>
                </a:solidFill>
                <a:effectLst/>
                <a:latin typeface="Times New Roman" panose="02020603050405020304" pitchFamily="18" charset="0"/>
                <a:ea typeface="Times New Roman" panose="02020603050405020304" pitchFamily="18" charset="0"/>
              </a:rPr>
              <a:t>ÔN TẬP GIỮA KÌ I</a:t>
            </a:r>
            <a:br>
              <a:rPr lang="en-US" b="1" dirty="0">
                <a:solidFill>
                  <a:schemeClr val="accent5">
                    <a:lumMod val="75000"/>
                  </a:schemeClr>
                </a:solidFill>
                <a:effectLst/>
                <a:latin typeface="Times New Roman" panose="02020603050405020304" pitchFamily="18" charset="0"/>
                <a:ea typeface="Times New Roman" panose="02020603050405020304" pitchFamily="18" charset="0"/>
              </a:rPr>
            </a:br>
            <a:endParaRPr lang="vi-VN" b="0" i="0" u="none" strike="noStrike" kern="100" baseline="0" dirty="0">
              <a:solidFill>
                <a:srgbClr val="2F5496"/>
              </a:solidFill>
              <a:latin typeface="Times New Roman" panose="02020603050405020304" pitchFamily="18" charset="0"/>
            </a:endParaRPr>
          </a:p>
        </p:txBody>
      </p:sp>
      <p:sp>
        <p:nvSpPr>
          <p:cNvPr id="3" name="Text Placeholder 2">
            <a:extLst>
              <a:ext uri="{FF2B5EF4-FFF2-40B4-BE49-F238E27FC236}">
                <a16:creationId xmlns:a16="http://schemas.microsoft.com/office/drawing/2014/main" id="{E9C66992-6B08-ADEF-3A01-608647B5D176}"/>
              </a:ext>
            </a:extLst>
          </p:cNvPr>
          <p:cNvSpPr>
            <a:spLocks noGrp="1"/>
          </p:cNvSpPr>
          <p:nvPr>
            <p:ph type="body" idx="1"/>
          </p:nvPr>
        </p:nvSpPr>
        <p:spPr>
          <a:xfrm>
            <a:off x="53008" y="547758"/>
            <a:ext cx="12085983" cy="6142382"/>
          </a:xfrm>
        </p:spPr>
        <p:txBody>
          <a:bodyPr/>
          <a:lstStyle/>
          <a:p>
            <a:pPr marL="0" indent="0" algn="just">
              <a:spcAft>
                <a:spcPts val="600"/>
              </a:spcAft>
              <a:buNone/>
            </a:pPr>
            <a:r>
              <a:rPr lang="en-US" b="1" dirty="0">
                <a:latin typeface="Times New Roman" panose="02020603050405020304" pitchFamily="18" charset="0"/>
                <a:ea typeface="Times New Roman" panose="02020603050405020304" pitchFamily="18" charset="0"/>
              </a:rPr>
              <a:t>2</a:t>
            </a:r>
            <a:r>
              <a:rPr lang="en-US" b="1" dirty="0">
                <a:effectLst/>
                <a:latin typeface="Times New Roman" panose="02020603050405020304" pitchFamily="18" charset="0"/>
                <a:ea typeface="Times New Roman" panose="02020603050405020304" pitchFamily="18" charset="0"/>
              </a:rPr>
              <a:t>.</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Cách</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mạng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công</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nghiệp</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từ</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nửa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sau</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XVIII – </a:t>
            </a:r>
            <a:r>
              <a:rPr lang="en-US" b="1" dirty="0" err="1">
                <a:solidFill>
                  <a:srgbClr val="000000"/>
                </a:solidFill>
                <a:effectLst/>
                <a:latin typeface="Times New Roman" panose="02020603050405020304" pitchFamily="18" charset="0"/>
                <a:ea typeface="Times New Roman" panose="02020603050405020304" pitchFamily="18" charset="0"/>
              </a:rPr>
              <a:t>Giữa</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thế</a:t>
            </a:r>
            <a:r>
              <a:rPr lang="en-US" b="1" dirty="0">
                <a:solidFill>
                  <a:srgbClr val="000000"/>
                </a:solidFill>
                <a:effectLst/>
                <a:latin typeface="Times New Roman" panose="02020603050405020304" pitchFamily="18" charset="0"/>
                <a:ea typeface="Times New Roman" panose="02020603050405020304" pitchFamily="18" charset="0"/>
              </a:rPr>
              <a:t> </a:t>
            </a:r>
            <a:r>
              <a:rPr lang="en-US" b="1" dirty="0" err="1">
                <a:solidFill>
                  <a:srgbClr val="000000"/>
                </a:solidFill>
                <a:effectLst/>
                <a:latin typeface="Times New Roman" panose="02020603050405020304" pitchFamily="18" charset="0"/>
                <a:ea typeface="Times New Roman" panose="02020603050405020304" pitchFamily="18" charset="0"/>
              </a:rPr>
              <a:t>kỉ</a:t>
            </a:r>
            <a:r>
              <a:rPr lang="en-US" b="1" dirty="0">
                <a:solidFill>
                  <a:srgbClr val="000000"/>
                </a:solidFill>
                <a:effectLst/>
                <a:latin typeface="Times New Roman" panose="02020603050405020304" pitchFamily="18" charset="0"/>
                <a:ea typeface="Times New Roman" panose="02020603050405020304" pitchFamily="18" charset="0"/>
              </a:rPr>
              <a:t> XIX</a:t>
            </a:r>
            <a:endParaRPr lang="en-US" dirty="0">
              <a:effectLst/>
              <a:latin typeface="Times New Roman" panose="02020603050405020304" pitchFamily="18" charset="0"/>
              <a:ea typeface="Times New Roman" panose="02020603050405020304" pitchFamily="18" charset="0"/>
            </a:endParaRPr>
          </a:p>
          <a:p>
            <a:pPr marL="0" marR="0" lvl="0" indent="0" rtl="0">
              <a:buNone/>
            </a:pPr>
            <a:endParaRPr lang="en-US" b="0" i="0" u="none" strike="noStrike" kern="100" baseline="0" dirty="0">
              <a:solidFill>
                <a:srgbClr val="2F5496"/>
              </a:solidFill>
              <a:latin typeface="Times New Roman" panose="02020603050405020304" pitchFamily="18" charset="0"/>
            </a:endParaRPr>
          </a:p>
          <a:p>
            <a:pPr marR="0" lvl="0" rtl="0"/>
            <a:endParaRPr lang="en-US" kern="100" dirty="0">
              <a:solidFill>
                <a:srgbClr val="2F5496"/>
              </a:solidFill>
              <a:latin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grpSp>
        <p:nvGrpSpPr>
          <p:cNvPr id="17" name="Group 16">
            <a:extLst>
              <a:ext uri="{FF2B5EF4-FFF2-40B4-BE49-F238E27FC236}">
                <a16:creationId xmlns:a16="http://schemas.microsoft.com/office/drawing/2014/main" id="{759DE5F7-E1A3-4D2B-92BF-9492CF0CAFB4}"/>
              </a:ext>
            </a:extLst>
          </p:cNvPr>
          <p:cNvGrpSpPr/>
          <p:nvPr/>
        </p:nvGrpSpPr>
        <p:grpSpPr>
          <a:xfrm>
            <a:off x="-48039" y="954916"/>
            <a:ext cx="6202017" cy="6142382"/>
            <a:chOff x="5153782" y="2570630"/>
            <a:chExt cx="3604592" cy="5552660"/>
          </a:xfrm>
        </p:grpSpPr>
        <p:sp>
          <p:nvSpPr>
            <p:cNvPr id="15" name="Flowchart: Decision 14">
              <a:extLst>
                <a:ext uri="{FF2B5EF4-FFF2-40B4-BE49-F238E27FC236}">
                  <a16:creationId xmlns:a16="http://schemas.microsoft.com/office/drawing/2014/main" id="{BF9FFCFE-6F33-D211-C217-47A505A010FF}"/>
                </a:ext>
              </a:extLst>
            </p:cNvPr>
            <p:cNvSpPr/>
            <p:nvPr/>
          </p:nvSpPr>
          <p:spPr>
            <a:xfrm>
              <a:off x="5153782" y="2570630"/>
              <a:ext cx="3604592" cy="5552660"/>
            </a:xfrm>
            <a:prstGeom prst="flowChartDecision">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72F3DCA2-7B71-1B75-4997-D9CFF962F5CD}"/>
                </a:ext>
              </a:extLst>
            </p:cNvPr>
            <p:cNvSpPr txBox="1"/>
            <p:nvPr/>
          </p:nvSpPr>
          <p:spPr>
            <a:xfrm>
              <a:off x="6010915" y="4020480"/>
              <a:ext cx="2159209" cy="2323198"/>
            </a:xfrm>
            <a:prstGeom prst="rect">
              <a:avLst/>
            </a:prstGeom>
            <a:noFill/>
          </p:spPr>
          <p:txBody>
            <a:bodyPr wrap="square" rtlCol="0">
              <a:spAutoFit/>
            </a:bodyPr>
            <a:lstStyle/>
            <a:p>
              <a:r>
                <a:rPr lang="en-US" sz="2300" dirty="0" err="1">
                  <a:effectLst/>
                  <a:latin typeface="Times New Roman" panose="02020603050405020304" pitchFamily="18" charset="0"/>
                  <a:ea typeface="Times New Roman" panose="02020603050405020304" pitchFamily="18" charset="0"/>
                </a:rPr>
                <a:t>Tại</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sao</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cùng</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hoàn</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cảnh</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Lịch</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sử</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như</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các</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nước</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Đông</a:t>
              </a:r>
              <a:r>
                <a:rPr lang="en-US" sz="2300" dirty="0">
                  <a:effectLst/>
                  <a:latin typeface="Times New Roman" panose="02020603050405020304" pitchFamily="18" charset="0"/>
                  <a:ea typeface="Times New Roman" panose="02020603050405020304" pitchFamily="18" charset="0"/>
                </a:rPr>
                <a:t> Nam Á </a:t>
              </a:r>
              <a:r>
                <a:rPr lang="en-US" sz="2300" dirty="0" err="1">
                  <a:effectLst/>
                  <a:latin typeface="Times New Roman" panose="02020603050405020304" pitchFamily="18" charset="0"/>
                  <a:ea typeface="Times New Roman" panose="02020603050405020304" pitchFamily="18" charset="0"/>
                </a:rPr>
                <a:t>khác</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mà</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Xiêm</a:t>
              </a:r>
              <a:r>
                <a:rPr lang="en-US" sz="2300" dirty="0">
                  <a:effectLst/>
                  <a:latin typeface="Times New Roman" panose="02020603050405020304" pitchFamily="18" charset="0"/>
                  <a:ea typeface="Times New Roman" panose="02020603050405020304" pitchFamily="18" charset="0"/>
                </a:rPr>
                <a:t> ( Thái Lan ) </a:t>
              </a:r>
              <a:r>
                <a:rPr lang="en-US" sz="2300" dirty="0" err="1">
                  <a:effectLst/>
                  <a:latin typeface="Times New Roman" panose="02020603050405020304" pitchFamily="18" charset="0"/>
                  <a:ea typeface="Times New Roman" panose="02020603050405020304" pitchFamily="18" charset="0"/>
                </a:rPr>
                <a:t>vẫn</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giữ</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được</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độc</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lập</a:t>
              </a:r>
              <a:r>
                <a:rPr lang="en-US" sz="2300" dirty="0">
                  <a:effectLst/>
                  <a:latin typeface="Times New Roman" panose="02020603050405020304" pitchFamily="18" charset="0"/>
                  <a:ea typeface="Times New Roman" panose="02020603050405020304" pitchFamily="18" charset="0"/>
                </a:rPr>
                <a:t>? Qua </a:t>
              </a:r>
              <a:r>
                <a:rPr lang="en-US" sz="2300" dirty="0" err="1">
                  <a:effectLst/>
                  <a:latin typeface="Times New Roman" panose="02020603050405020304" pitchFamily="18" charset="0"/>
                  <a:ea typeface="Times New Roman" panose="02020603050405020304" pitchFamily="18" charset="0"/>
                </a:rPr>
                <a:t>đó</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em</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rút</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ra</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bài</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học</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lịch</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sử</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gì</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trong</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việc</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giữ</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vững</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chủ</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quyền</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dân</a:t>
              </a:r>
              <a:r>
                <a:rPr lang="en-US" sz="2300" dirty="0">
                  <a:effectLst/>
                  <a:latin typeface="Times New Roman" panose="02020603050405020304" pitchFamily="18" charset="0"/>
                  <a:ea typeface="Times New Roman" panose="02020603050405020304" pitchFamily="18" charset="0"/>
                </a:rPr>
                <a:t> </a:t>
              </a:r>
              <a:r>
                <a:rPr lang="en-US" sz="2300" dirty="0" err="1">
                  <a:effectLst/>
                  <a:latin typeface="Times New Roman" panose="02020603050405020304" pitchFamily="18" charset="0"/>
                  <a:ea typeface="Times New Roman" panose="02020603050405020304" pitchFamily="18" charset="0"/>
                </a:rPr>
                <a:t>tộc</a:t>
              </a:r>
              <a:r>
                <a:rPr lang="en-US" sz="2300" dirty="0">
                  <a:effectLst/>
                  <a:latin typeface="Times New Roman" panose="02020603050405020304" pitchFamily="18" charset="0"/>
                  <a:ea typeface="Times New Roman" panose="02020603050405020304" pitchFamily="18" charset="0"/>
                </a:rPr>
                <a:t>? </a:t>
              </a:r>
            </a:p>
          </p:txBody>
        </p:sp>
      </p:grpSp>
      <p:grpSp>
        <p:nvGrpSpPr>
          <p:cNvPr id="19" name="Group 18">
            <a:extLst>
              <a:ext uri="{FF2B5EF4-FFF2-40B4-BE49-F238E27FC236}">
                <a16:creationId xmlns:a16="http://schemas.microsoft.com/office/drawing/2014/main" id="{590506B1-115D-4237-332D-81EA76322856}"/>
              </a:ext>
            </a:extLst>
          </p:cNvPr>
          <p:cNvGrpSpPr/>
          <p:nvPr/>
        </p:nvGrpSpPr>
        <p:grpSpPr>
          <a:xfrm>
            <a:off x="6981150" y="1709560"/>
            <a:ext cx="5356623" cy="5696198"/>
            <a:chOff x="9468446" y="2881976"/>
            <a:chExt cx="5658678" cy="5495926"/>
          </a:xfrm>
        </p:grpSpPr>
        <p:sp>
          <p:nvSpPr>
            <p:cNvPr id="14" name="Flowchart: Decision 13">
              <a:extLst>
                <a:ext uri="{FF2B5EF4-FFF2-40B4-BE49-F238E27FC236}">
                  <a16:creationId xmlns:a16="http://schemas.microsoft.com/office/drawing/2014/main" id="{172EA7C6-36CE-F770-CDD1-8E76A510B13E}"/>
                </a:ext>
              </a:extLst>
            </p:cNvPr>
            <p:cNvSpPr/>
            <p:nvPr/>
          </p:nvSpPr>
          <p:spPr>
            <a:xfrm>
              <a:off x="9468446" y="2881976"/>
              <a:ext cx="5658678" cy="5495926"/>
            </a:xfrm>
            <a:prstGeom prst="flowChartDecision">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F2FBF377-D0B7-0BC8-749C-02FBC70F93A9}"/>
                </a:ext>
              </a:extLst>
            </p:cNvPr>
            <p:cNvSpPr txBox="1"/>
            <p:nvPr/>
          </p:nvSpPr>
          <p:spPr>
            <a:xfrm>
              <a:off x="10657782" y="4705786"/>
              <a:ext cx="3609094" cy="2138079"/>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Do Thái Lan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ngoại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mềm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dẻo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khéo</a:t>
              </a:r>
              <a:endParaRPr lang="en-US" sz="2400" dirty="0">
                <a:latin typeface="Times New Roman" panose="02020603050405020304" pitchFamily="18" charset="0"/>
                <a:cs typeface="Times New Roman" panose="02020603050405020304" pitchFamily="18" charset="0"/>
              </a:endParaRPr>
            </a:p>
            <a:p>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Rút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giữ</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vững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chủ</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quyền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dân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tộc</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grpSp>
      <p:pic>
        <p:nvPicPr>
          <p:cNvPr id="5" name="Picture 4">
            <a:extLst>
              <a:ext uri="{FF2B5EF4-FFF2-40B4-BE49-F238E27FC236}">
                <a16:creationId xmlns:a16="http://schemas.microsoft.com/office/drawing/2014/main" id="{B2C5455D-7833-8D7D-35B6-08ED728870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8398" y="1194213"/>
            <a:ext cx="3859474" cy="2380244"/>
          </a:xfrm>
          <a:prstGeom prst="rect">
            <a:avLst/>
          </a:prstGeom>
        </p:spPr>
      </p:pic>
    </p:spTree>
    <p:extLst>
      <p:ext uri="{BB962C8B-B14F-4D97-AF65-F5344CB8AC3E}">
        <p14:creationId xmlns:p14="http://schemas.microsoft.com/office/powerpoint/2010/main" val="862037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F3F8C-FFE3-9EDF-9AA2-EF5324535DC8}"/>
              </a:ext>
            </a:extLst>
          </p:cNvPr>
          <p:cNvSpPr>
            <a:spLocks noGrp="1"/>
          </p:cNvSpPr>
          <p:nvPr>
            <p:ph type="title"/>
          </p:nvPr>
        </p:nvSpPr>
        <p:spPr>
          <a:xfrm>
            <a:off x="119268" y="0"/>
            <a:ext cx="10055087" cy="589032"/>
          </a:xfrm>
        </p:spPr>
        <p:txBody>
          <a:bodyPr>
            <a:normAutofit/>
          </a:bodyPr>
          <a:lstStyle/>
          <a:p>
            <a:r>
              <a:rPr lang="en-US" sz="3600" b="1" dirty="0">
                <a:effectLst/>
                <a:latin typeface="Times New Roman" panose="02020603050405020304" pitchFamily="18" charset="0"/>
                <a:ea typeface="Times New Roman" panose="02020603050405020304" pitchFamily="18" charset="0"/>
              </a:rPr>
              <a:t>III. </a:t>
            </a:r>
            <a:r>
              <a:rPr lang="en-US" sz="3600" b="1" dirty="0" err="1">
                <a:effectLst/>
                <a:latin typeface="Times New Roman" panose="02020603050405020304" pitchFamily="18" charset="0"/>
                <a:ea typeface="Times New Roman" panose="02020603050405020304" pitchFamily="18" charset="0"/>
              </a:rPr>
              <a:t>Việt</a:t>
            </a:r>
            <a:r>
              <a:rPr lang="en-US" sz="3600" b="1" dirty="0">
                <a:effectLst/>
                <a:latin typeface="Times New Roman" panose="02020603050405020304" pitchFamily="18" charset="0"/>
                <a:ea typeface="Times New Roman" panose="02020603050405020304" pitchFamily="18" charset="0"/>
              </a:rPr>
              <a:t> Nam </a:t>
            </a:r>
            <a:r>
              <a:rPr lang="en-US" sz="3600" b="1" dirty="0" err="1">
                <a:effectLst/>
                <a:latin typeface="Times New Roman" panose="02020603050405020304" pitchFamily="18" charset="0"/>
                <a:ea typeface="Times New Roman" panose="02020603050405020304" pitchFamily="18" charset="0"/>
              </a:rPr>
              <a:t>từ</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đầu</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thế</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kỉ</a:t>
            </a:r>
            <a:r>
              <a:rPr lang="en-US" sz="3600" b="1" dirty="0">
                <a:effectLst/>
                <a:latin typeface="Times New Roman" panose="02020603050405020304" pitchFamily="18" charset="0"/>
                <a:ea typeface="Times New Roman" panose="02020603050405020304" pitchFamily="18" charset="0"/>
              </a:rPr>
              <a:t> XVI </a:t>
            </a:r>
            <a:r>
              <a:rPr lang="en-US" sz="3600" b="1" dirty="0" err="1">
                <a:effectLst/>
                <a:latin typeface="Times New Roman" panose="02020603050405020304" pitchFamily="18" charset="0"/>
                <a:ea typeface="Times New Roman" panose="02020603050405020304" pitchFamily="18" charset="0"/>
              </a:rPr>
              <a:t>đến</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thế</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kỉ</a:t>
            </a:r>
            <a:r>
              <a:rPr lang="en-US" sz="3600" b="1" dirty="0">
                <a:effectLst/>
                <a:latin typeface="Times New Roman" panose="02020603050405020304" pitchFamily="18" charset="0"/>
                <a:ea typeface="Times New Roman" panose="02020603050405020304" pitchFamily="18" charset="0"/>
              </a:rPr>
              <a:t> XVIII</a:t>
            </a:r>
            <a:endParaRPr lang="en-US" sz="3600" dirty="0">
              <a:effectLst/>
              <a:latin typeface="Times New Roman" panose="02020603050405020304" pitchFamily="18" charset="0"/>
              <a:ea typeface="Times New Roman" panose="02020603050405020304" pitchFamily="18" charset="0"/>
            </a:endParaRPr>
          </a:p>
        </p:txBody>
      </p:sp>
      <p:sp>
        <p:nvSpPr>
          <p:cNvPr id="3" name="Text Placeholder 2">
            <a:extLst>
              <a:ext uri="{FF2B5EF4-FFF2-40B4-BE49-F238E27FC236}">
                <a16:creationId xmlns:a16="http://schemas.microsoft.com/office/drawing/2014/main" id="{4D3E1014-B03B-460A-55C3-C7D93084949C}"/>
              </a:ext>
            </a:extLst>
          </p:cNvPr>
          <p:cNvSpPr>
            <a:spLocks noGrp="1"/>
          </p:cNvSpPr>
          <p:nvPr>
            <p:ph type="body" idx="1"/>
          </p:nvPr>
        </p:nvSpPr>
        <p:spPr>
          <a:xfrm>
            <a:off x="119268" y="861391"/>
            <a:ext cx="11953462" cy="5897218"/>
          </a:xfrm>
        </p:spPr>
        <p:txBody>
          <a:bodyPr/>
          <a:lstStyle/>
          <a:p>
            <a:pPr marL="0" indent="0">
              <a:buNone/>
            </a:pPr>
            <a:r>
              <a:rPr lang="en-US" sz="3200" b="1" i="1" dirty="0" err="1">
                <a:effectLst/>
                <a:latin typeface="Times New Roman" panose="02020603050405020304" pitchFamily="18" charset="0"/>
                <a:ea typeface="Times New Roman" panose="02020603050405020304" pitchFamily="18" charset="0"/>
              </a:rPr>
              <a:t>Cuộc</a:t>
            </a:r>
            <a:r>
              <a:rPr lang="en-US" sz="3200" b="1" i="1" dirty="0">
                <a:effectLst/>
                <a:latin typeface="Times New Roman" panose="02020603050405020304" pitchFamily="18" charset="0"/>
                <a:ea typeface="Times New Roman" panose="02020603050405020304" pitchFamily="18" charset="0"/>
              </a:rPr>
              <a:t> </a:t>
            </a:r>
            <a:r>
              <a:rPr lang="en-US" sz="3200" b="1" i="1" dirty="0" err="1">
                <a:effectLst/>
                <a:latin typeface="Times New Roman" panose="02020603050405020304" pitchFamily="18" charset="0"/>
                <a:ea typeface="Times New Roman" panose="02020603050405020304" pitchFamily="18" charset="0"/>
              </a:rPr>
              <a:t>xung</a:t>
            </a:r>
            <a:r>
              <a:rPr lang="en-US" sz="3200" b="1" i="1" dirty="0">
                <a:effectLst/>
                <a:latin typeface="Times New Roman" panose="02020603050405020304" pitchFamily="18" charset="0"/>
                <a:ea typeface="Times New Roman" panose="02020603050405020304" pitchFamily="18" charset="0"/>
              </a:rPr>
              <a:t>  </a:t>
            </a:r>
            <a:r>
              <a:rPr lang="en-US" sz="3200" b="1" i="1" dirty="0" err="1">
                <a:effectLst/>
                <a:latin typeface="Times New Roman" panose="02020603050405020304" pitchFamily="18" charset="0"/>
                <a:ea typeface="Times New Roman" panose="02020603050405020304" pitchFamily="18" charset="0"/>
              </a:rPr>
              <a:t>đột</a:t>
            </a:r>
            <a:r>
              <a:rPr lang="en-US" sz="3200" b="1" i="1" dirty="0">
                <a:effectLst/>
                <a:latin typeface="Times New Roman" panose="02020603050405020304" pitchFamily="18" charset="0"/>
                <a:ea typeface="Times New Roman" panose="02020603050405020304" pitchFamily="18" charset="0"/>
              </a:rPr>
              <a:t> Nam- </a:t>
            </a:r>
            <a:r>
              <a:rPr lang="en-US" sz="3200" b="1" i="1" dirty="0" err="1">
                <a:effectLst/>
                <a:latin typeface="Times New Roman" panose="02020603050405020304" pitchFamily="18" charset="0"/>
                <a:ea typeface="Times New Roman" panose="02020603050405020304" pitchFamily="18" charset="0"/>
              </a:rPr>
              <a:t>Bắc</a:t>
            </a:r>
            <a:r>
              <a:rPr lang="en-US" sz="3200" b="1" i="1" dirty="0">
                <a:effectLst/>
                <a:latin typeface="Times New Roman" panose="02020603050405020304" pitchFamily="18" charset="0"/>
                <a:ea typeface="Times New Roman" panose="02020603050405020304" pitchFamily="18" charset="0"/>
              </a:rPr>
              <a:t> </a:t>
            </a:r>
            <a:r>
              <a:rPr lang="en-US" sz="3200" b="1" i="1" dirty="0" err="1">
                <a:effectLst/>
                <a:latin typeface="Times New Roman" panose="02020603050405020304" pitchFamily="18" charset="0"/>
                <a:ea typeface="Times New Roman" panose="02020603050405020304" pitchFamily="18" charset="0"/>
              </a:rPr>
              <a:t>triều</a:t>
            </a:r>
            <a:r>
              <a:rPr lang="en-US" sz="3200" b="1" i="1" dirty="0">
                <a:effectLst/>
                <a:latin typeface="Times New Roman" panose="02020603050405020304" pitchFamily="18" charset="0"/>
                <a:ea typeface="Times New Roman" panose="02020603050405020304" pitchFamily="18" charset="0"/>
              </a:rPr>
              <a:t> </a:t>
            </a:r>
            <a:r>
              <a:rPr lang="en-US" sz="3200" b="1" i="1" dirty="0" err="1">
                <a:effectLst/>
                <a:latin typeface="Times New Roman" panose="02020603050405020304" pitchFamily="18" charset="0"/>
                <a:ea typeface="Times New Roman" panose="02020603050405020304" pitchFamily="18" charset="0"/>
              </a:rPr>
              <a:t>và</a:t>
            </a:r>
            <a:r>
              <a:rPr lang="en-US" sz="3200" b="1" i="1" dirty="0">
                <a:effectLst/>
                <a:latin typeface="Times New Roman" panose="02020603050405020304" pitchFamily="18" charset="0"/>
                <a:ea typeface="Times New Roman" panose="02020603050405020304" pitchFamily="18" charset="0"/>
              </a:rPr>
              <a:t> </a:t>
            </a:r>
            <a:r>
              <a:rPr lang="en-US" sz="3200" b="1" i="1" dirty="0" err="1">
                <a:effectLst/>
                <a:latin typeface="Times New Roman" panose="02020603050405020304" pitchFamily="18" charset="0"/>
                <a:ea typeface="Times New Roman" panose="02020603050405020304" pitchFamily="18" charset="0"/>
              </a:rPr>
              <a:t>Trịnh</a:t>
            </a:r>
            <a:r>
              <a:rPr lang="en-US" sz="3200" b="1" i="1" dirty="0">
                <a:effectLst/>
                <a:latin typeface="Times New Roman" panose="02020603050405020304" pitchFamily="18" charset="0"/>
                <a:ea typeface="Times New Roman" panose="02020603050405020304" pitchFamily="18" charset="0"/>
              </a:rPr>
              <a:t> -</a:t>
            </a:r>
            <a:r>
              <a:rPr lang="en-US" sz="3200" b="1" i="1" dirty="0" err="1">
                <a:effectLst/>
                <a:latin typeface="Times New Roman" panose="02020603050405020304" pitchFamily="18" charset="0"/>
                <a:ea typeface="Times New Roman" panose="02020603050405020304" pitchFamily="18" charset="0"/>
              </a:rPr>
              <a:t>Nguyễn</a:t>
            </a:r>
            <a:endParaRPr lang="en-US" sz="3200" dirty="0">
              <a:effectLst/>
              <a:latin typeface="Times New Roman" panose="02020603050405020304" pitchFamily="18" charset="0"/>
              <a:ea typeface="Times New Roman" panose="02020603050405020304" pitchFamily="18" charset="0"/>
            </a:endParaRPr>
          </a:p>
          <a:p>
            <a:pPr marL="0" indent="0" algn="ctr">
              <a:buNone/>
            </a:pPr>
            <a:r>
              <a:rPr lang="vi-VN" sz="3200" dirty="0">
                <a:effectLst/>
                <a:latin typeface="Times New Roman" panose="02020603050405020304" pitchFamily="18" charset="0"/>
                <a:ea typeface="Times New Roman" panose="02020603050405020304" pitchFamily="18" charset="0"/>
              </a:rPr>
              <a:t>Hoàn thành bảng thống kê theo nội dung sau</a:t>
            </a:r>
            <a:endParaRPr lang="en-US" sz="3200" dirty="0">
              <a:effectLst/>
              <a:latin typeface="Times New Roman" panose="02020603050405020304" pitchFamily="18" charset="0"/>
              <a:ea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graphicFrame>
        <p:nvGraphicFramePr>
          <p:cNvPr id="4" name="Table 3">
            <a:extLst>
              <a:ext uri="{FF2B5EF4-FFF2-40B4-BE49-F238E27FC236}">
                <a16:creationId xmlns:a16="http://schemas.microsoft.com/office/drawing/2014/main" id="{2D686D97-30B2-7FCD-A8AA-681B4647493B}"/>
              </a:ext>
            </a:extLst>
          </p:cNvPr>
          <p:cNvGraphicFramePr>
            <a:graphicFrameLocks noGrp="1"/>
          </p:cNvGraphicFramePr>
          <p:nvPr>
            <p:extLst>
              <p:ext uri="{D42A27DB-BD31-4B8C-83A1-F6EECF244321}">
                <p14:modId xmlns:p14="http://schemas.microsoft.com/office/powerpoint/2010/main" val="3183766130"/>
              </p:ext>
            </p:extLst>
          </p:nvPr>
        </p:nvGraphicFramePr>
        <p:xfrm>
          <a:off x="357809" y="2005979"/>
          <a:ext cx="11714922" cy="4752630"/>
        </p:xfrm>
        <a:graphic>
          <a:graphicData uri="http://schemas.openxmlformats.org/drawingml/2006/table">
            <a:tbl>
              <a:tblPr firstRow="1" firstCol="1" bandRow="1">
                <a:tableStyleId>{5C22544A-7EE6-4342-B048-85BDC9FD1C3A}</a:tableStyleId>
              </a:tblPr>
              <a:tblGrid>
                <a:gridCol w="3904974">
                  <a:extLst>
                    <a:ext uri="{9D8B030D-6E8A-4147-A177-3AD203B41FA5}">
                      <a16:colId xmlns:a16="http://schemas.microsoft.com/office/drawing/2014/main" val="4059332388"/>
                    </a:ext>
                  </a:extLst>
                </a:gridCol>
                <a:gridCol w="3904974">
                  <a:extLst>
                    <a:ext uri="{9D8B030D-6E8A-4147-A177-3AD203B41FA5}">
                      <a16:colId xmlns:a16="http://schemas.microsoft.com/office/drawing/2014/main" val="3281424143"/>
                    </a:ext>
                  </a:extLst>
                </a:gridCol>
                <a:gridCol w="3904974">
                  <a:extLst>
                    <a:ext uri="{9D8B030D-6E8A-4147-A177-3AD203B41FA5}">
                      <a16:colId xmlns:a16="http://schemas.microsoft.com/office/drawing/2014/main" val="1714555895"/>
                    </a:ext>
                  </a:extLst>
                </a:gridCol>
              </a:tblGrid>
              <a:tr h="1584210">
                <a:tc>
                  <a:txBody>
                    <a:bodyPr/>
                    <a:lstStyle/>
                    <a:p>
                      <a:r>
                        <a:rPr lang="en-US" sz="2400" dirty="0" err="1">
                          <a:effectLst/>
                          <a:latin typeface="Times New Roman" panose="02020603050405020304" pitchFamily="18" charset="0"/>
                          <a:cs typeface="Times New Roman" panose="02020603050405020304" pitchFamily="18" charset="0"/>
                        </a:rPr>
                        <a:t>Nội</a:t>
                      </a:r>
                      <a:r>
                        <a:rPr lang="en-US" sz="2400" dirty="0">
                          <a:effectLst/>
                          <a:latin typeface="Times New Roman" panose="02020603050405020304" pitchFamily="18" charset="0"/>
                          <a:cs typeface="Times New Roman" panose="02020603050405020304" pitchFamily="18" charset="0"/>
                        </a:rPr>
                        <a:t> dung</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400">
                          <a:effectLst/>
                          <a:latin typeface="Times New Roman" panose="02020603050405020304" pitchFamily="18" charset="0"/>
                          <a:cs typeface="Times New Roman" panose="02020603050405020304" pitchFamily="18" charset="0"/>
                        </a:rPr>
                        <a:t>Xung đột Nam- Bắc Triều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400">
                          <a:effectLst/>
                          <a:latin typeface="Times New Roman" panose="02020603050405020304" pitchFamily="18" charset="0"/>
                          <a:cs typeface="Times New Roman" panose="02020603050405020304" pitchFamily="18" charset="0"/>
                        </a:rPr>
                        <a:t>Xung đột Trịnh - Nguyễn</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04761017"/>
                  </a:ext>
                </a:extLst>
              </a:tr>
              <a:tr h="1056140">
                <a:tc>
                  <a:txBody>
                    <a:bodyPr/>
                    <a:lstStyle/>
                    <a:p>
                      <a:r>
                        <a:rPr lang="en-US" sz="2400" dirty="0" err="1">
                          <a:effectLst/>
                          <a:latin typeface="Times New Roman" panose="02020603050405020304" pitchFamily="18" charset="0"/>
                          <a:cs typeface="Times New Roman" panose="02020603050405020304" pitchFamily="18" charset="0"/>
                        </a:rPr>
                        <a:t>Người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đứng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đầu</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64418309"/>
                  </a:ext>
                </a:extLst>
              </a:tr>
              <a:tr h="1056140">
                <a:tc>
                  <a:txBody>
                    <a:bodyPr/>
                    <a:lstStyle/>
                    <a:p>
                      <a:r>
                        <a:rPr lang="en-US" sz="2400">
                          <a:effectLst/>
                          <a:latin typeface="Times New Roman" panose="02020603050405020304" pitchFamily="18" charset="0"/>
                          <a:cs typeface="Times New Roman" panose="02020603050405020304" pitchFamily="18" charset="0"/>
                        </a:rPr>
                        <a:t>Nguyên nhân</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1719290"/>
                  </a:ext>
                </a:extLst>
              </a:tr>
              <a:tr h="528070">
                <a:tc>
                  <a:txBody>
                    <a:bodyPr/>
                    <a:lstStyle/>
                    <a:p>
                      <a:r>
                        <a:rPr lang="en-US" sz="2400">
                          <a:effectLst/>
                          <a:latin typeface="Times New Roman" panose="02020603050405020304" pitchFamily="18" charset="0"/>
                          <a:cs typeface="Times New Roman" panose="02020603050405020304" pitchFamily="18" charset="0"/>
                        </a:rPr>
                        <a:t>Thời gian</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38603962"/>
                  </a:ext>
                </a:extLst>
              </a:tr>
              <a:tr h="528070">
                <a:tc>
                  <a:txBody>
                    <a:bodyPr/>
                    <a:lstStyle/>
                    <a:p>
                      <a:r>
                        <a:rPr lang="en-US" sz="2400">
                          <a:effectLst/>
                          <a:latin typeface="Times New Roman" panose="02020603050405020304" pitchFamily="18" charset="0"/>
                          <a:cs typeface="Times New Roman" panose="02020603050405020304" pitchFamily="18" charset="0"/>
                        </a:rPr>
                        <a:t>Hệ quả</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2934334"/>
                  </a:ext>
                </a:extLst>
              </a:tr>
            </a:tbl>
          </a:graphicData>
        </a:graphic>
      </p:graphicFrame>
    </p:spTree>
    <p:extLst>
      <p:ext uri="{BB962C8B-B14F-4D97-AF65-F5344CB8AC3E}">
        <p14:creationId xmlns:p14="http://schemas.microsoft.com/office/powerpoint/2010/main" val="38123681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F3F8C-FFE3-9EDF-9AA2-EF5324535DC8}"/>
              </a:ext>
            </a:extLst>
          </p:cNvPr>
          <p:cNvSpPr>
            <a:spLocks noGrp="1"/>
          </p:cNvSpPr>
          <p:nvPr>
            <p:ph type="title"/>
          </p:nvPr>
        </p:nvSpPr>
        <p:spPr>
          <a:xfrm>
            <a:off x="119268" y="0"/>
            <a:ext cx="10055087" cy="589032"/>
          </a:xfrm>
        </p:spPr>
        <p:txBody>
          <a:bodyPr>
            <a:normAutofit/>
          </a:bodyPr>
          <a:lstStyle/>
          <a:p>
            <a:r>
              <a:rPr lang="en-US" sz="3600" b="1" dirty="0">
                <a:effectLst/>
                <a:latin typeface="Times New Roman" panose="02020603050405020304" pitchFamily="18" charset="0"/>
                <a:ea typeface="Times New Roman" panose="02020603050405020304" pitchFamily="18" charset="0"/>
              </a:rPr>
              <a:t>III. </a:t>
            </a:r>
            <a:r>
              <a:rPr lang="en-US" sz="3600" b="1" dirty="0" err="1">
                <a:effectLst/>
                <a:latin typeface="Times New Roman" panose="02020603050405020304" pitchFamily="18" charset="0"/>
                <a:ea typeface="Times New Roman" panose="02020603050405020304" pitchFamily="18" charset="0"/>
              </a:rPr>
              <a:t>Việt</a:t>
            </a:r>
            <a:r>
              <a:rPr lang="en-US" sz="3600" b="1" dirty="0">
                <a:effectLst/>
                <a:latin typeface="Times New Roman" panose="02020603050405020304" pitchFamily="18" charset="0"/>
                <a:ea typeface="Times New Roman" panose="02020603050405020304" pitchFamily="18" charset="0"/>
              </a:rPr>
              <a:t> Nam </a:t>
            </a:r>
            <a:r>
              <a:rPr lang="en-US" sz="3600" b="1" dirty="0" err="1">
                <a:effectLst/>
                <a:latin typeface="Times New Roman" panose="02020603050405020304" pitchFamily="18" charset="0"/>
                <a:ea typeface="Times New Roman" panose="02020603050405020304" pitchFamily="18" charset="0"/>
              </a:rPr>
              <a:t>từ</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đầu</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thế</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kỉ</a:t>
            </a:r>
            <a:r>
              <a:rPr lang="en-US" sz="3600" b="1" dirty="0">
                <a:effectLst/>
                <a:latin typeface="Times New Roman" panose="02020603050405020304" pitchFamily="18" charset="0"/>
                <a:ea typeface="Times New Roman" panose="02020603050405020304" pitchFamily="18" charset="0"/>
              </a:rPr>
              <a:t> XVI </a:t>
            </a:r>
            <a:r>
              <a:rPr lang="en-US" sz="3600" b="1" dirty="0" err="1">
                <a:effectLst/>
                <a:latin typeface="Times New Roman" panose="02020603050405020304" pitchFamily="18" charset="0"/>
                <a:ea typeface="Times New Roman" panose="02020603050405020304" pitchFamily="18" charset="0"/>
              </a:rPr>
              <a:t>đến</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thế</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kỉ</a:t>
            </a:r>
            <a:r>
              <a:rPr lang="en-US" sz="3600" b="1" dirty="0">
                <a:effectLst/>
                <a:latin typeface="Times New Roman" panose="02020603050405020304" pitchFamily="18" charset="0"/>
                <a:ea typeface="Times New Roman" panose="02020603050405020304" pitchFamily="18" charset="0"/>
              </a:rPr>
              <a:t> XVIII</a:t>
            </a:r>
            <a:endParaRPr lang="en-US" sz="3600" dirty="0">
              <a:effectLst/>
              <a:latin typeface="Times New Roman" panose="02020603050405020304" pitchFamily="18" charset="0"/>
              <a:ea typeface="Times New Roman" panose="02020603050405020304" pitchFamily="18" charset="0"/>
            </a:endParaRPr>
          </a:p>
        </p:txBody>
      </p:sp>
      <p:sp>
        <p:nvSpPr>
          <p:cNvPr id="3" name="Text Placeholder 2">
            <a:extLst>
              <a:ext uri="{FF2B5EF4-FFF2-40B4-BE49-F238E27FC236}">
                <a16:creationId xmlns:a16="http://schemas.microsoft.com/office/drawing/2014/main" id="{4D3E1014-B03B-460A-55C3-C7D93084949C}"/>
              </a:ext>
            </a:extLst>
          </p:cNvPr>
          <p:cNvSpPr>
            <a:spLocks noGrp="1"/>
          </p:cNvSpPr>
          <p:nvPr>
            <p:ph type="body" idx="1"/>
          </p:nvPr>
        </p:nvSpPr>
        <p:spPr>
          <a:xfrm>
            <a:off x="119268" y="589032"/>
            <a:ext cx="11953462" cy="6169577"/>
          </a:xfrm>
        </p:spPr>
        <p:txBody>
          <a:bodyPr/>
          <a:lstStyle/>
          <a:p>
            <a:pPr marL="0" indent="0" algn="ctr">
              <a:buNone/>
            </a:pPr>
            <a:r>
              <a:rPr lang="vi-VN" sz="3200" dirty="0">
                <a:effectLst/>
                <a:latin typeface="Times New Roman" panose="02020603050405020304" pitchFamily="18" charset="0"/>
                <a:ea typeface="Times New Roman" panose="02020603050405020304" pitchFamily="18" charset="0"/>
              </a:rPr>
              <a:t>Hoàn thành bảng thống kê theo nội dung sau</a:t>
            </a:r>
            <a:endParaRPr lang="en-US" sz="3200" dirty="0">
              <a:effectLst/>
              <a:latin typeface="Times New Roman" panose="02020603050405020304" pitchFamily="18" charset="0"/>
              <a:ea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graphicFrame>
        <p:nvGraphicFramePr>
          <p:cNvPr id="5" name="Table 4">
            <a:extLst>
              <a:ext uri="{FF2B5EF4-FFF2-40B4-BE49-F238E27FC236}">
                <a16:creationId xmlns:a16="http://schemas.microsoft.com/office/drawing/2014/main" id="{939179B2-28EF-B150-A395-7499055ED6D3}"/>
              </a:ext>
            </a:extLst>
          </p:cNvPr>
          <p:cNvGraphicFramePr>
            <a:graphicFrameLocks noGrp="1"/>
          </p:cNvGraphicFramePr>
          <p:nvPr>
            <p:extLst>
              <p:ext uri="{D42A27DB-BD31-4B8C-83A1-F6EECF244321}">
                <p14:modId xmlns:p14="http://schemas.microsoft.com/office/powerpoint/2010/main" val="849489211"/>
              </p:ext>
            </p:extLst>
          </p:nvPr>
        </p:nvGraphicFramePr>
        <p:xfrm>
          <a:off x="119267" y="1178064"/>
          <a:ext cx="11781186" cy="5580545"/>
        </p:xfrm>
        <a:graphic>
          <a:graphicData uri="http://schemas.openxmlformats.org/drawingml/2006/table">
            <a:tbl>
              <a:tblPr firstRow="1" firstCol="1" bandRow="1">
                <a:tableStyleId>{5C22544A-7EE6-4342-B048-85BDC9FD1C3A}</a:tableStyleId>
              </a:tblPr>
              <a:tblGrid>
                <a:gridCol w="3927062">
                  <a:extLst>
                    <a:ext uri="{9D8B030D-6E8A-4147-A177-3AD203B41FA5}">
                      <a16:colId xmlns:a16="http://schemas.microsoft.com/office/drawing/2014/main" val="464795785"/>
                    </a:ext>
                  </a:extLst>
                </a:gridCol>
                <a:gridCol w="3927062">
                  <a:extLst>
                    <a:ext uri="{9D8B030D-6E8A-4147-A177-3AD203B41FA5}">
                      <a16:colId xmlns:a16="http://schemas.microsoft.com/office/drawing/2014/main" val="22069539"/>
                    </a:ext>
                  </a:extLst>
                </a:gridCol>
                <a:gridCol w="3927062">
                  <a:extLst>
                    <a:ext uri="{9D8B030D-6E8A-4147-A177-3AD203B41FA5}">
                      <a16:colId xmlns:a16="http://schemas.microsoft.com/office/drawing/2014/main" val="690830797"/>
                    </a:ext>
                  </a:extLst>
                </a:gridCol>
              </a:tblGrid>
              <a:tr h="293713">
                <a:tc>
                  <a:txBody>
                    <a:bodyPr/>
                    <a:lstStyle/>
                    <a:p>
                      <a:r>
                        <a:rPr lang="en-US" sz="1800" dirty="0" err="1">
                          <a:effectLst/>
                          <a:latin typeface="Times New Roman" panose="02020603050405020304" pitchFamily="18" charset="0"/>
                          <a:cs typeface="Times New Roman" panose="02020603050405020304" pitchFamily="18" charset="0"/>
                        </a:rPr>
                        <a:t>Nội</a:t>
                      </a:r>
                      <a:r>
                        <a:rPr lang="en-US" sz="1800" dirty="0">
                          <a:effectLst/>
                          <a:latin typeface="Times New Roman" panose="02020603050405020304" pitchFamily="18" charset="0"/>
                          <a:cs typeface="Times New Roman" panose="02020603050405020304" pitchFamily="18" charset="0"/>
                        </a:rPr>
                        <a:t> dung</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tc>
                  <a:txBody>
                    <a:bodyPr/>
                    <a:lstStyle/>
                    <a:p>
                      <a:r>
                        <a:rPr lang="en-US" sz="1800">
                          <a:effectLst/>
                          <a:latin typeface="Times New Roman" panose="02020603050405020304" pitchFamily="18" charset="0"/>
                          <a:cs typeface="Times New Roman" panose="02020603050405020304" pitchFamily="18" charset="0"/>
                        </a:rPr>
                        <a:t>Xung đột Nam- Bắc Triều</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tc>
                  <a:txBody>
                    <a:bodyPr/>
                    <a:lstStyle/>
                    <a:p>
                      <a:r>
                        <a:rPr lang="en-US" sz="1800">
                          <a:effectLst/>
                          <a:latin typeface="Times New Roman" panose="02020603050405020304" pitchFamily="18" charset="0"/>
                          <a:cs typeface="Times New Roman" panose="02020603050405020304" pitchFamily="18" charset="0"/>
                        </a:rPr>
                        <a:t>Xung đột Trịnh - Nguyễn</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extLst>
                  <a:ext uri="{0D108BD9-81ED-4DB2-BD59-A6C34878D82A}">
                    <a16:rowId xmlns:a16="http://schemas.microsoft.com/office/drawing/2014/main" val="2455609195"/>
                  </a:ext>
                </a:extLst>
              </a:tr>
              <a:tr h="1468565">
                <a:tc>
                  <a:txBody>
                    <a:bodyPr/>
                    <a:lstStyle/>
                    <a:p>
                      <a:r>
                        <a:rPr lang="en-US" sz="1800" dirty="0" err="1">
                          <a:effectLst/>
                          <a:latin typeface="Times New Roman" panose="02020603050405020304" pitchFamily="18" charset="0"/>
                          <a:cs typeface="Times New Roman" panose="02020603050405020304" pitchFamily="18" charset="0"/>
                        </a:rPr>
                        <a:t>Người</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đứng</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đầu</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tc>
                  <a:txBody>
                    <a:bodyPr/>
                    <a:lstStyle/>
                    <a:p>
                      <a:r>
                        <a:rPr lang="en-US" sz="1800">
                          <a:effectLst/>
                          <a:latin typeface="Times New Roman" panose="02020603050405020304" pitchFamily="18" charset="0"/>
                          <a:cs typeface="Times New Roman" panose="02020603050405020304" pitchFamily="18" charset="0"/>
                        </a:rPr>
                        <a:t>Nam triều: Nguyễn Kim sau đó là con rể Trịnh Kiểm</a:t>
                      </a:r>
                    </a:p>
                    <a:p>
                      <a:r>
                        <a:rPr lang="en-US" sz="1800">
                          <a:effectLst/>
                          <a:latin typeface="Times New Roman" panose="02020603050405020304" pitchFamily="18" charset="0"/>
                          <a:cs typeface="Times New Roman" panose="02020603050405020304" pitchFamily="18" charset="0"/>
                        </a:rPr>
                        <a:t>Bắc triều: Mạc Đăng Dung sau đó là các con kế nghiệp nhà Mạc</a:t>
                      </a:r>
                    </a:p>
                    <a:p>
                      <a:r>
                        <a:rPr lang="en-US" sz="1800">
                          <a:effectLst/>
                          <a:latin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tc>
                  <a:txBody>
                    <a:bodyPr/>
                    <a:lstStyle/>
                    <a:p>
                      <a:r>
                        <a:rPr lang="en-US" sz="1800">
                          <a:effectLst/>
                          <a:latin typeface="Times New Roman" panose="02020603050405020304" pitchFamily="18" charset="0"/>
                          <a:cs typeface="Times New Roman" panose="02020603050405020304" pitchFamily="18" charset="0"/>
                        </a:rPr>
                        <a:t>Con rể Nguyễn Kim là Trịnh Kiểm và họ Trịnh</a:t>
                      </a:r>
                    </a:p>
                    <a:p>
                      <a:r>
                        <a:rPr lang="en-US" sz="1800">
                          <a:effectLst/>
                          <a:latin typeface="Times New Roman" panose="02020603050405020304" pitchFamily="18" charset="0"/>
                          <a:cs typeface="Times New Roman" panose="02020603050405020304" pitchFamily="18" charset="0"/>
                        </a:rPr>
                        <a:t>Con trai của Nguyễn kim là Nguyễn Hoàng và họ Nguyễn</a:t>
                      </a:r>
                    </a:p>
                    <a:p>
                      <a:r>
                        <a:rPr lang="en-US" sz="1800">
                          <a:effectLst/>
                          <a:latin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extLst>
                  <a:ext uri="{0D108BD9-81ED-4DB2-BD59-A6C34878D82A}">
                    <a16:rowId xmlns:a16="http://schemas.microsoft.com/office/drawing/2014/main" val="3653928515"/>
                  </a:ext>
                </a:extLst>
              </a:tr>
              <a:tr h="2055990">
                <a:tc>
                  <a:txBody>
                    <a:bodyPr/>
                    <a:lstStyle/>
                    <a:p>
                      <a:r>
                        <a:rPr lang="en-US" sz="1800" dirty="0" err="1">
                          <a:effectLst/>
                          <a:latin typeface="Times New Roman" panose="02020603050405020304" pitchFamily="18" charset="0"/>
                          <a:cs typeface="Times New Roman" panose="02020603050405020304" pitchFamily="18" charset="0"/>
                        </a:rPr>
                        <a:t>Nguyên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nhân</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tc>
                  <a:txBody>
                    <a:bodyPr/>
                    <a:lstStyle/>
                    <a:p>
                      <a:r>
                        <a:rPr lang="en-US" sz="1800">
                          <a:effectLst/>
                          <a:latin typeface="Times New Roman" panose="02020603050405020304" pitchFamily="18" charset="0"/>
                          <a:cs typeface="Times New Roman" panose="02020603050405020304" pitchFamily="18" charset="0"/>
                        </a:rPr>
                        <a:t>Mạc Đăng Dung ép vua Lê nhường ngôi. Nguyễn Kim lấy danh nghĩa phù Lê diệt Mạc. Xung đột giữa hai dòng họ dẫn đến chiến tranh</a:t>
                      </a:r>
                    </a:p>
                    <a:p>
                      <a:r>
                        <a:rPr lang="en-US" sz="1800">
                          <a:effectLst/>
                          <a:latin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tc>
                  <a:txBody>
                    <a:bodyPr/>
                    <a:lstStyle/>
                    <a:p>
                      <a:r>
                        <a:rPr lang="en-US" sz="1800">
                          <a:effectLst/>
                          <a:latin typeface="Times New Roman" panose="02020603050405020304" pitchFamily="18" charset="0"/>
                          <a:cs typeface="Times New Roman" panose="02020603050405020304" pitchFamily="18" charset="0"/>
                        </a:rPr>
                        <a:t>Nguyễn Kim mất, con rể Trịnh Kiểm lên thay nắm binh quyền. Con trai Nguyễn Kim là Nguyễn Hoàng xin vào trấn thủ Thuận hóa gây dựng sự nghiệp.Mâu thuẫn giữa hai dòng họ dân đến xung đột</a:t>
                      </a:r>
                    </a:p>
                    <a:p>
                      <a:r>
                        <a:rPr lang="en-US" sz="1800">
                          <a:effectLst/>
                          <a:latin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extLst>
                  <a:ext uri="{0D108BD9-81ED-4DB2-BD59-A6C34878D82A}">
                    <a16:rowId xmlns:a16="http://schemas.microsoft.com/office/drawing/2014/main" val="3080924291"/>
                  </a:ext>
                </a:extLst>
              </a:tr>
              <a:tr h="587425">
                <a:tc>
                  <a:txBody>
                    <a:bodyPr/>
                    <a:lstStyle/>
                    <a:p>
                      <a:r>
                        <a:rPr lang="en-US" sz="1800" dirty="0" err="1">
                          <a:effectLst/>
                          <a:latin typeface="Times New Roman" panose="02020603050405020304" pitchFamily="18" charset="0"/>
                          <a:cs typeface="Times New Roman" panose="02020603050405020304" pitchFamily="18" charset="0"/>
                        </a:rPr>
                        <a:t>Thời</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gian</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tc>
                  <a:txBody>
                    <a:bodyPr/>
                    <a:lstStyle/>
                    <a:p>
                      <a:r>
                        <a:rPr lang="en-US" sz="1800">
                          <a:effectLst/>
                          <a:latin typeface="Times New Roman" panose="02020603050405020304" pitchFamily="18" charset="0"/>
                          <a:cs typeface="Times New Roman" panose="02020603050405020304" pitchFamily="18" charset="0"/>
                        </a:rPr>
                        <a:t>1533-1592</a:t>
                      </a:r>
                    </a:p>
                    <a:p>
                      <a:r>
                        <a:rPr lang="en-US" sz="1800">
                          <a:effectLst/>
                          <a:latin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tc>
                  <a:txBody>
                    <a:bodyPr/>
                    <a:lstStyle/>
                    <a:p>
                      <a:r>
                        <a:rPr lang="en-US" sz="1800">
                          <a:effectLst/>
                          <a:latin typeface="Times New Roman" panose="02020603050405020304" pitchFamily="18" charset="0"/>
                          <a:cs typeface="Times New Roman" panose="02020603050405020304" pitchFamily="18" charset="0"/>
                        </a:rPr>
                        <a:t>627-1672</a:t>
                      </a:r>
                    </a:p>
                    <a:p>
                      <a:r>
                        <a:rPr lang="en-US" sz="1800">
                          <a:effectLst/>
                          <a:latin typeface="Times New Roman" panose="02020603050405020304" pitchFamily="18" charset="0"/>
                          <a:cs typeface="Times New Roman" panose="02020603050405020304" pitchFamily="18" charset="0"/>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extLst>
                  <a:ext uri="{0D108BD9-81ED-4DB2-BD59-A6C34878D82A}">
                    <a16:rowId xmlns:a16="http://schemas.microsoft.com/office/drawing/2014/main" val="1317191230"/>
                  </a:ext>
                </a:extLst>
              </a:tr>
              <a:tr h="1174852">
                <a:tc>
                  <a:txBody>
                    <a:bodyPr/>
                    <a:lstStyle/>
                    <a:p>
                      <a:r>
                        <a:rPr lang="en-US" sz="1800" dirty="0" err="1">
                          <a:effectLst/>
                          <a:latin typeface="Times New Roman" panose="02020603050405020304" pitchFamily="18" charset="0"/>
                          <a:cs typeface="Times New Roman" panose="02020603050405020304" pitchFamily="18" charset="0"/>
                        </a:rPr>
                        <a:t>Hệ</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quả</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tc>
                  <a:txBody>
                    <a:bodyPr/>
                    <a:lstStyle/>
                    <a:p>
                      <a:r>
                        <a:rPr lang="en-US" sz="1800" dirty="0" err="1">
                          <a:effectLst/>
                          <a:latin typeface="Times New Roman" panose="02020603050405020304" pitchFamily="18" charset="0"/>
                          <a:cs typeface="Times New Roman" panose="02020603050405020304" pitchFamily="18" charset="0"/>
                        </a:rPr>
                        <a:t>Đất</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nước</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bị</a:t>
                      </a:r>
                      <a:r>
                        <a:rPr lang="en-US" sz="1800" dirty="0">
                          <a:effectLst/>
                          <a:latin typeface="Times New Roman" panose="02020603050405020304" pitchFamily="18" charset="0"/>
                          <a:cs typeface="Times New Roman" panose="02020603050405020304" pitchFamily="18" charset="0"/>
                        </a:rPr>
                        <a:t> chia </a:t>
                      </a:r>
                      <a:r>
                        <a:rPr lang="en-US" sz="1800" dirty="0" err="1">
                          <a:effectLst/>
                          <a:latin typeface="Times New Roman" panose="02020603050405020304" pitchFamily="18" charset="0"/>
                          <a:cs typeface="Times New Roman" panose="02020603050405020304" pitchFamily="18" charset="0"/>
                        </a:rPr>
                        <a:t>cắt</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đời</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sống</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nhân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dân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đói</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khổ</a:t>
                      </a:r>
                      <a:endParaRPr lang="en-US" sz="1800" dirty="0">
                        <a:effectLst/>
                        <a:latin typeface="Times New Roman" panose="02020603050405020304" pitchFamily="18" charset="0"/>
                        <a:cs typeface="Times New Roman" panose="02020603050405020304" pitchFamily="18" charset="0"/>
                      </a:endParaRPr>
                    </a:p>
                    <a:p>
                      <a:r>
                        <a:rPr lang="en-US" sz="1800" dirty="0">
                          <a:effectLst/>
                          <a:latin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tc>
                  <a:txBody>
                    <a:bodyPr/>
                    <a:lstStyle/>
                    <a:p>
                      <a:r>
                        <a:rPr lang="en-US" sz="1800" dirty="0" err="1">
                          <a:effectLst/>
                          <a:latin typeface="Times New Roman" panose="02020603050405020304" pitchFamily="18" charset="0"/>
                          <a:cs typeface="Times New Roman" panose="02020603050405020304" pitchFamily="18" charset="0"/>
                        </a:rPr>
                        <a:t>Đất</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nước</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bị</a:t>
                      </a:r>
                      <a:r>
                        <a:rPr lang="en-US" sz="1800" dirty="0">
                          <a:effectLst/>
                          <a:latin typeface="Times New Roman" panose="02020603050405020304" pitchFamily="18" charset="0"/>
                          <a:cs typeface="Times New Roman" panose="02020603050405020304" pitchFamily="18" charset="0"/>
                        </a:rPr>
                        <a:t> chia </a:t>
                      </a:r>
                      <a:r>
                        <a:rPr lang="en-US" sz="1800" dirty="0" err="1">
                          <a:effectLst/>
                          <a:latin typeface="Times New Roman" panose="02020603050405020304" pitchFamily="18" charset="0"/>
                          <a:cs typeface="Times New Roman" panose="02020603050405020304" pitchFamily="18" charset="0"/>
                        </a:rPr>
                        <a:t>cắt</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thành</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Đàng</a:t>
                      </a:r>
                      <a:r>
                        <a:rPr lang="en-US" sz="1800" dirty="0">
                          <a:effectLst/>
                          <a:latin typeface="Times New Roman" panose="02020603050405020304" pitchFamily="18" charset="0"/>
                          <a:cs typeface="Times New Roman" panose="02020603050405020304" pitchFamily="18" charset="0"/>
                        </a:rPr>
                        <a:t> Trong </a:t>
                      </a:r>
                      <a:r>
                        <a:rPr lang="en-US" sz="1800" dirty="0" err="1">
                          <a:effectLst/>
                          <a:latin typeface="Times New Roman" panose="02020603050405020304" pitchFamily="18" charset="0"/>
                          <a:cs typeface="Times New Roman" panose="02020603050405020304" pitchFamily="18" charset="0"/>
                        </a:rPr>
                        <a:t>với</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Đàng</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Ngoài</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ảnh</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hưởng</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đến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sự</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phát</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triển</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của</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quốc</a:t>
                      </a:r>
                      <a:r>
                        <a:rPr lang="en-US" sz="1800" dirty="0">
                          <a:effectLst/>
                          <a:latin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cs typeface="Times New Roman" panose="02020603050405020304" pitchFamily="18" charset="0"/>
                        </a:rPr>
                        <a:t>gia</a:t>
                      </a:r>
                      <a:endParaRPr lang="en-US" sz="1800" dirty="0">
                        <a:effectLst/>
                        <a:latin typeface="Times New Roman" panose="02020603050405020304" pitchFamily="18" charset="0"/>
                        <a:cs typeface="Times New Roman" panose="02020603050405020304" pitchFamily="18" charset="0"/>
                      </a:endParaRPr>
                    </a:p>
                    <a:p>
                      <a:r>
                        <a:rPr lang="en-US" sz="1800" dirty="0">
                          <a:effectLst/>
                          <a:latin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5430" marR="25430" marT="0" marB="0"/>
                </a:tc>
                <a:extLst>
                  <a:ext uri="{0D108BD9-81ED-4DB2-BD59-A6C34878D82A}">
                    <a16:rowId xmlns:a16="http://schemas.microsoft.com/office/drawing/2014/main" val="1784219682"/>
                  </a:ext>
                </a:extLst>
              </a:tr>
            </a:tbl>
          </a:graphicData>
        </a:graphic>
      </p:graphicFrame>
    </p:spTree>
    <p:extLst>
      <p:ext uri="{BB962C8B-B14F-4D97-AF65-F5344CB8AC3E}">
        <p14:creationId xmlns:p14="http://schemas.microsoft.com/office/powerpoint/2010/main" val="25058448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F3F8C-FFE3-9EDF-9AA2-EF5324535DC8}"/>
              </a:ext>
            </a:extLst>
          </p:cNvPr>
          <p:cNvSpPr>
            <a:spLocks noGrp="1"/>
          </p:cNvSpPr>
          <p:nvPr>
            <p:ph type="title"/>
          </p:nvPr>
        </p:nvSpPr>
        <p:spPr>
          <a:xfrm>
            <a:off x="119268" y="0"/>
            <a:ext cx="10055087" cy="589032"/>
          </a:xfrm>
        </p:spPr>
        <p:txBody>
          <a:bodyPr>
            <a:normAutofit/>
          </a:bodyPr>
          <a:lstStyle/>
          <a:p>
            <a:r>
              <a:rPr lang="en-US" sz="3600" b="1" dirty="0">
                <a:effectLst/>
                <a:latin typeface="Times New Roman" panose="02020603050405020304" pitchFamily="18" charset="0"/>
                <a:ea typeface="Times New Roman" panose="02020603050405020304" pitchFamily="18" charset="0"/>
              </a:rPr>
              <a:t>III. </a:t>
            </a:r>
            <a:r>
              <a:rPr lang="en-US" sz="3600" b="1" dirty="0" err="1">
                <a:effectLst/>
                <a:latin typeface="Times New Roman" panose="02020603050405020304" pitchFamily="18" charset="0"/>
                <a:ea typeface="Times New Roman" panose="02020603050405020304" pitchFamily="18" charset="0"/>
              </a:rPr>
              <a:t>Việt</a:t>
            </a:r>
            <a:r>
              <a:rPr lang="en-US" sz="3600" b="1" dirty="0">
                <a:effectLst/>
                <a:latin typeface="Times New Roman" panose="02020603050405020304" pitchFamily="18" charset="0"/>
                <a:ea typeface="Times New Roman" panose="02020603050405020304" pitchFamily="18" charset="0"/>
              </a:rPr>
              <a:t> Nam </a:t>
            </a:r>
            <a:r>
              <a:rPr lang="en-US" sz="3600" b="1" dirty="0" err="1">
                <a:effectLst/>
                <a:latin typeface="Times New Roman" panose="02020603050405020304" pitchFamily="18" charset="0"/>
                <a:ea typeface="Times New Roman" panose="02020603050405020304" pitchFamily="18" charset="0"/>
              </a:rPr>
              <a:t>từ</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đầu</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thế</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kỉ</a:t>
            </a:r>
            <a:r>
              <a:rPr lang="en-US" sz="3600" b="1" dirty="0">
                <a:effectLst/>
                <a:latin typeface="Times New Roman" panose="02020603050405020304" pitchFamily="18" charset="0"/>
                <a:ea typeface="Times New Roman" panose="02020603050405020304" pitchFamily="18" charset="0"/>
              </a:rPr>
              <a:t> XVI </a:t>
            </a:r>
            <a:r>
              <a:rPr lang="en-US" sz="3600" b="1" dirty="0" err="1">
                <a:effectLst/>
                <a:latin typeface="Times New Roman" panose="02020603050405020304" pitchFamily="18" charset="0"/>
                <a:ea typeface="Times New Roman" panose="02020603050405020304" pitchFamily="18" charset="0"/>
              </a:rPr>
              <a:t>đến</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thế</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kỉ</a:t>
            </a:r>
            <a:r>
              <a:rPr lang="en-US" sz="3600" b="1" dirty="0">
                <a:effectLst/>
                <a:latin typeface="Times New Roman" panose="02020603050405020304" pitchFamily="18" charset="0"/>
                <a:ea typeface="Times New Roman" panose="02020603050405020304" pitchFamily="18" charset="0"/>
              </a:rPr>
              <a:t> XVIII</a:t>
            </a:r>
            <a:endParaRPr lang="en-US" sz="3600" dirty="0">
              <a:effectLst/>
              <a:latin typeface="Times New Roman" panose="02020603050405020304" pitchFamily="18" charset="0"/>
              <a:ea typeface="Times New Roman" panose="02020603050405020304" pitchFamily="18" charset="0"/>
            </a:endParaRPr>
          </a:p>
        </p:txBody>
      </p:sp>
      <p:sp>
        <p:nvSpPr>
          <p:cNvPr id="3" name="Text Placeholder 2">
            <a:extLst>
              <a:ext uri="{FF2B5EF4-FFF2-40B4-BE49-F238E27FC236}">
                <a16:creationId xmlns:a16="http://schemas.microsoft.com/office/drawing/2014/main" id="{4D3E1014-B03B-460A-55C3-C7D93084949C}"/>
              </a:ext>
            </a:extLst>
          </p:cNvPr>
          <p:cNvSpPr>
            <a:spLocks noGrp="1"/>
          </p:cNvSpPr>
          <p:nvPr>
            <p:ph type="body" idx="1"/>
          </p:nvPr>
        </p:nvSpPr>
        <p:spPr>
          <a:xfrm>
            <a:off x="119268" y="728870"/>
            <a:ext cx="12072732" cy="5857460"/>
          </a:xfrm>
        </p:spPr>
        <p:txBody>
          <a:bodyPr/>
          <a:lstStyle/>
          <a:p>
            <a:r>
              <a:rPr lang="en-US" dirty="0" err="1">
                <a:effectLst/>
                <a:latin typeface="Times New Roman" panose="02020603050405020304" pitchFamily="18" charset="0"/>
                <a:ea typeface="Times New Roman" panose="02020603050405020304" pitchFamily="18" charset="0"/>
              </a:rPr>
              <a:t>Lập</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bảng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thống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kê</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về</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quá</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trình</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khai</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phá</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vùng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đất</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phía</a:t>
            </a:r>
            <a:r>
              <a:rPr lang="en-US" dirty="0">
                <a:effectLst/>
                <a:latin typeface="Times New Roman" panose="02020603050405020304" pitchFamily="18" charset="0"/>
                <a:ea typeface="Times New Roman" panose="02020603050405020304" pitchFamily="18" charset="0"/>
              </a:rPr>
              <a:t> Nam </a:t>
            </a:r>
            <a:r>
              <a:rPr lang="en-US" dirty="0" err="1">
                <a:effectLst/>
                <a:latin typeface="Times New Roman" panose="02020603050405020304" pitchFamily="18" charset="0"/>
                <a:ea typeface="Times New Roman" panose="02020603050405020304" pitchFamily="18" charset="0"/>
              </a:rPr>
              <a:t>của</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các</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chúa</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Nguyễn</a:t>
            </a:r>
            <a:endParaRPr lang="en-US" dirty="0">
              <a:effectLst/>
              <a:latin typeface="Times New Roman" panose="02020603050405020304" pitchFamily="18" charset="0"/>
              <a:ea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graphicFrame>
        <p:nvGraphicFramePr>
          <p:cNvPr id="5" name="Table 4">
            <a:extLst>
              <a:ext uri="{FF2B5EF4-FFF2-40B4-BE49-F238E27FC236}">
                <a16:creationId xmlns:a16="http://schemas.microsoft.com/office/drawing/2014/main" id="{E99305C0-3A4A-36DA-C3DF-23605BCF6D04}"/>
              </a:ext>
            </a:extLst>
          </p:cNvPr>
          <p:cNvGraphicFramePr>
            <a:graphicFrameLocks noGrp="1"/>
          </p:cNvGraphicFramePr>
          <p:nvPr>
            <p:extLst>
              <p:ext uri="{D42A27DB-BD31-4B8C-83A1-F6EECF244321}">
                <p14:modId xmlns:p14="http://schemas.microsoft.com/office/powerpoint/2010/main" val="1406410111"/>
              </p:ext>
            </p:extLst>
          </p:nvPr>
        </p:nvGraphicFramePr>
        <p:xfrm>
          <a:off x="1749287" y="2358887"/>
          <a:ext cx="7421217" cy="3770243"/>
        </p:xfrm>
        <a:graphic>
          <a:graphicData uri="http://schemas.openxmlformats.org/drawingml/2006/table">
            <a:tbl>
              <a:tblPr firstRow="1" firstCol="1" bandRow="1">
                <a:tableStyleId>{5C22544A-7EE6-4342-B048-85BDC9FD1C3A}</a:tableStyleId>
              </a:tblPr>
              <a:tblGrid>
                <a:gridCol w="3570587">
                  <a:extLst>
                    <a:ext uri="{9D8B030D-6E8A-4147-A177-3AD203B41FA5}">
                      <a16:colId xmlns:a16="http://schemas.microsoft.com/office/drawing/2014/main" val="1523660877"/>
                    </a:ext>
                  </a:extLst>
                </a:gridCol>
                <a:gridCol w="3850630">
                  <a:extLst>
                    <a:ext uri="{9D8B030D-6E8A-4147-A177-3AD203B41FA5}">
                      <a16:colId xmlns:a16="http://schemas.microsoft.com/office/drawing/2014/main" val="869087851"/>
                    </a:ext>
                  </a:extLst>
                </a:gridCol>
              </a:tblGrid>
              <a:tr h="3770243">
                <a:tc>
                  <a:txBody>
                    <a:bodyPr/>
                    <a:lstStyle/>
                    <a:p>
                      <a:pPr algn="ctr"/>
                      <a:r>
                        <a:rPr lang="en-US" sz="2800" dirty="0" err="1">
                          <a:solidFill>
                            <a:schemeClr val="tx1"/>
                          </a:solidFill>
                          <a:effectLst/>
                          <a:latin typeface="Times New Roman" panose="02020603050405020304" pitchFamily="18" charset="0"/>
                          <a:cs typeface="Times New Roman" panose="02020603050405020304" pitchFamily="18" charset="0"/>
                        </a:rPr>
                        <a:t>Thời</a:t>
                      </a:r>
                      <a:r>
                        <a:rPr lang="en-US" sz="2800" dirty="0">
                          <a:solidFill>
                            <a:schemeClr val="tx1"/>
                          </a:solidFill>
                          <a:effectLst/>
                          <a:latin typeface="Times New Roman" panose="02020603050405020304" pitchFamily="18" charset="0"/>
                          <a:cs typeface="Times New Roman" panose="02020603050405020304" pitchFamily="18" charset="0"/>
                        </a:rPr>
                        <a:t> </a:t>
                      </a:r>
                      <a:r>
                        <a:rPr lang="en-US" sz="2800" dirty="0" err="1">
                          <a:solidFill>
                            <a:schemeClr val="tx1"/>
                          </a:solidFill>
                          <a:effectLst/>
                          <a:latin typeface="Times New Roman" panose="02020603050405020304" pitchFamily="18" charset="0"/>
                          <a:cs typeface="Times New Roman" panose="02020603050405020304" pitchFamily="18" charset="0"/>
                        </a:rPr>
                        <a:t>gian</a:t>
                      </a:r>
                      <a:endParaRPr lang="en-US" sz="2800" dirty="0">
                        <a:solidFill>
                          <a:schemeClr val="tx1"/>
                        </a:solidFill>
                        <a:effectLst/>
                        <a:latin typeface="Times New Roman" panose="02020603050405020304" pitchFamily="18" charset="0"/>
                        <a:cs typeface="Times New Roman" panose="02020603050405020304" pitchFamily="18" charset="0"/>
                      </a:endParaRPr>
                    </a:p>
                    <a:p>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6">
                        <a:lumMod val="20000"/>
                        <a:lumOff val="80000"/>
                      </a:schemeClr>
                    </a:solidFill>
                  </a:tcPr>
                </a:tc>
                <a:tc>
                  <a:txBody>
                    <a:bodyPr/>
                    <a:lstStyle/>
                    <a:p>
                      <a:pPr algn="ctr"/>
                      <a:r>
                        <a:rPr lang="en-US" sz="2800" dirty="0" err="1">
                          <a:solidFill>
                            <a:schemeClr val="tx1"/>
                          </a:solidFill>
                          <a:effectLst/>
                          <a:latin typeface="Times New Roman" panose="02020603050405020304" pitchFamily="18" charset="0"/>
                          <a:cs typeface="Times New Roman" panose="02020603050405020304" pitchFamily="18" charset="0"/>
                        </a:rPr>
                        <a:t>Sự</a:t>
                      </a:r>
                      <a:r>
                        <a:rPr lang="en-US" sz="2800" dirty="0">
                          <a:solidFill>
                            <a:schemeClr val="tx1"/>
                          </a:solidFill>
                          <a:effectLst/>
                          <a:latin typeface="Times New Roman" panose="02020603050405020304" pitchFamily="18" charset="0"/>
                          <a:cs typeface="Times New Roman" panose="02020603050405020304" pitchFamily="18" charset="0"/>
                        </a:rPr>
                        <a:t> </a:t>
                      </a:r>
                      <a:r>
                        <a:rPr lang="en-US" sz="2800" dirty="0" err="1">
                          <a:solidFill>
                            <a:schemeClr val="tx1"/>
                          </a:solidFill>
                          <a:effectLst/>
                          <a:latin typeface="Times New Roman" panose="02020603050405020304" pitchFamily="18" charset="0"/>
                          <a:cs typeface="Times New Roman" panose="02020603050405020304" pitchFamily="18" charset="0"/>
                        </a:rPr>
                        <a:t>kiện</a:t>
                      </a:r>
                      <a:endParaRPr lang="en-US" sz="2800" dirty="0">
                        <a:solidFill>
                          <a:schemeClr val="tx1"/>
                        </a:solidFill>
                        <a:effectLst/>
                        <a:latin typeface="Times New Roman" panose="02020603050405020304" pitchFamily="18" charset="0"/>
                        <a:cs typeface="Times New Roman" panose="02020603050405020304" pitchFamily="18" charset="0"/>
                      </a:endParaRPr>
                    </a:p>
                    <a:p>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707038274"/>
                  </a:ext>
                </a:extLst>
              </a:tr>
            </a:tbl>
          </a:graphicData>
        </a:graphic>
      </p:graphicFrame>
    </p:spTree>
    <p:extLst>
      <p:ext uri="{BB962C8B-B14F-4D97-AF65-F5344CB8AC3E}">
        <p14:creationId xmlns:p14="http://schemas.microsoft.com/office/powerpoint/2010/main" val="42689753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F3F8C-FFE3-9EDF-9AA2-EF5324535DC8}"/>
              </a:ext>
            </a:extLst>
          </p:cNvPr>
          <p:cNvSpPr>
            <a:spLocks noGrp="1"/>
          </p:cNvSpPr>
          <p:nvPr>
            <p:ph type="title"/>
          </p:nvPr>
        </p:nvSpPr>
        <p:spPr>
          <a:xfrm>
            <a:off x="119268" y="0"/>
            <a:ext cx="10055087" cy="589032"/>
          </a:xfrm>
        </p:spPr>
        <p:txBody>
          <a:bodyPr>
            <a:normAutofit/>
          </a:bodyPr>
          <a:lstStyle/>
          <a:p>
            <a:r>
              <a:rPr lang="en-US" sz="3600" b="1" dirty="0">
                <a:effectLst/>
                <a:latin typeface="Times New Roman" panose="02020603050405020304" pitchFamily="18" charset="0"/>
                <a:ea typeface="Times New Roman" panose="02020603050405020304" pitchFamily="18" charset="0"/>
              </a:rPr>
              <a:t>III. </a:t>
            </a:r>
            <a:r>
              <a:rPr lang="en-US" sz="3600" b="1" dirty="0" err="1">
                <a:effectLst/>
                <a:latin typeface="Times New Roman" panose="02020603050405020304" pitchFamily="18" charset="0"/>
                <a:ea typeface="Times New Roman" panose="02020603050405020304" pitchFamily="18" charset="0"/>
              </a:rPr>
              <a:t>Việt</a:t>
            </a:r>
            <a:r>
              <a:rPr lang="en-US" sz="3600" b="1" dirty="0">
                <a:effectLst/>
                <a:latin typeface="Times New Roman" panose="02020603050405020304" pitchFamily="18" charset="0"/>
                <a:ea typeface="Times New Roman" panose="02020603050405020304" pitchFamily="18" charset="0"/>
              </a:rPr>
              <a:t> Nam </a:t>
            </a:r>
            <a:r>
              <a:rPr lang="en-US" sz="3600" b="1" dirty="0" err="1">
                <a:effectLst/>
                <a:latin typeface="Times New Roman" panose="02020603050405020304" pitchFamily="18" charset="0"/>
                <a:ea typeface="Times New Roman" panose="02020603050405020304" pitchFamily="18" charset="0"/>
              </a:rPr>
              <a:t>từ</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đầu</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thế</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kỉ</a:t>
            </a:r>
            <a:r>
              <a:rPr lang="en-US" sz="3600" b="1" dirty="0">
                <a:effectLst/>
                <a:latin typeface="Times New Roman" panose="02020603050405020304" pitchFamily="18" charset="0"/>
                <a:ea typeface="Times New Roman" panose="02020603050405020304" pitchFamily="18" charset="0"/>
              </a:rPr>
              <a:t> XVI </a:t>
            </a:r>
            <a:r>
              <a:rPr lang="en-US" sz="3600" b="1" dirty="0" err="1">
                <a:effectLst/>
                <a:latin typeface="Times New Roman" panose="02020603050405020304" pitchFamily="18" charset="0"/>
                <a:ea typeface="Times New Roman" panose="02020603050405020304" pitchFamily="18" charset="0"/>
              </a:rPr>
              <a:t>đến</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thế</a:t>
            </a:r>
            <a:r>
              <a:rPr lang="en-US" sz="3600" b="1" dirty="0">
                <a:effectLst/>
                <a:latin typeface="Times New Roman" panose="02020603050405020304" pitchFamily="18" charset="0"/>
                <a:ea typeface="Times New Roman" panose="02020603050405020304" pitchFamily="18" charset="0"/>
              </a:rPr>
              <a:t> </a:t>
            </a:r>
            <a:r>
              <a:rPr lang="en-US" sz="3600" b="1" dirty="0" err="1">
                <a:effectLst/>
                <a:latin typeface="Times New Roman" panose="02020603050405020304" pitchFamily="18" charset="0"/>
                <a:ea typeface="Times New Roman" panose="02020603050405020304" pitchFamily="18" charset="0"/>
              </a:rPr>
              <a:t>kỉ</a:t>
            </a:r>
            <a:r>
              <a:rPr lang="en-US" sz="3600" b="1" dirty="0">
                <a:effectLst/>
                <a:latin typeface="Times New Roman" panose="02020603050405020304" pitchFamily="18" charset="0"/>
                <a:ea typeface="Times New Roman" panose="02020603050405020304" pitchFamily="18" charset="0"/>
              </a:rPr>
              <a:t> XVIII</a:t>
            </a:r>
            <a:endParaRPr lang="en-US" sz="3600" dirty="0">
              <a:effectLst/>
              <a:latin typeface="Times New Roman" panose="02020603050405020304" pitchFamily="18" charset="0"/>
              <a:ea typeface="Times New Roman" panose="02020603050405020304" pitchFamily="18" charset="0"/>
            </a:endParaRPr>
          </a:p>
        </p:txBody>
      </p:sp>
      <p:sp>
        <p:nvSpPr>
          <p:cNvPr id="3" name="Text Placeholder 2">
            <a:extLst>
              <a:ext uri="{FF2B5EF4-FFF2-40B4-BE49-F238E27FC236}">
                <a16:creationId xmlns:a16="http://schemas.microsoft.com/office/drawing/2014/main" id="{4D3E1014-B03B-460A-55C3-C7D93084949C}"/>
              </a:ext>
            </a:extLst>
          </p:cNvPr>
          <p:cNvSpPr>
            <a:spLocks noGrp="1"/>
          </p:cNvSpPr>
          <p:nvPr>
            <p:ph type="body" idx="1"/>
          </p:nvPr>
        </p:nvSpPr>
        <p:spPr>
          <a:xfrm>
            <a:off x="106017" y="589032"/>
            <a:ext cx="12085983" cy="5997298"/>
          </a:xfrm>
        </p:spPr>
        <p:txBody>
          <a:bodyPr/>
          <a:lstStyle/>
          <a:p>
            <a:r>
              <a:rPr lang="en-US" dirty="0" err="1">
                <a:effectLst/>
                <a:latin typeface="Times New Roman" panose="02020603050405020304" pitchFamily="18" charset="0"/>
                <a:ea typeface="Times New Roman" panose="02020603050405020304" pitchFamily="18" charset="0"/>
              </a:rPr>
              <a:t>Lập</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bảng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thống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kê</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về</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quá</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trình</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khai</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phá</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vùng</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đất</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phía</a:t>
            </a:r>
            <a:r>
              <a:rPr lang="en-US" dirty="0">
                <a:effectLst/>
                <a:latin typeface="Times New Roman" panose="02020603050405020304" pitchFamily="18" charset="0"/>
                <a:ea typeface="Times New Roman" panose="02020603050405020304" pitchFamily="18" charset="0"/>
              </a:rPr>
              <a:t> Nam </a:t>
            </a:r>
            <a:r>
              <a:rPr lang="en-US" dirty="0" err="1">
                <a:effectLst/>
                <a:latin typeface="Times New Roman" panose="02020603050405020304" pitchFamily="18" charset="0"/>
                <a:ea typeface="Times New Roman" panose="02020603050405020304" pitchFamily="18" charset="0"/>
              </a:rPr>
              <a:t>của</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các</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chúa</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Nguyễn</a:t>
            </a:r>
            <a:endParaRPr lang="en-US" dirty="0">
              <a:effectLst/>
              <a:latin typeface="Times New Roman" panose="02020603050405020304" pitchFamily="18" charset="0"/>
              <a:ea typeface="Times New Roman" panose="02020603050405020304" pitchFamily="18" charset="0"/>
            </a:endParaRPr>
          </a:p>
          <a:p>
            <a:pPr marR="0" lvl="0" rtl="0"/>
            <a:endParaRPr lang="vi-VN" b="0" i="0" u="none" strike="noStrike" kern="100" baseline="0" dirty="0">
              <a:solidFill>
                <a:srgbClr val="2F5496"/>
              </a:solidFill>
              <a:latin typeface="Times New Roman" panose="02020603050405020304" pitchFamily="18" charset="0"/>
            </a:endParaRPr>
          </a:p>
        </p:txBody>
      </p:sp>
      <p:graphicFrame>
        <p:nvGraphicFramePr>
          <p:cNvPr id="4" name="Table 3">
            <a:extLst>
              <a:ext uri="{FF2B5EF4-FFF2-40B4-BE49-F238E27FC236}">
                <a16:creationId xmlns:a16="http://schemas.microsoft.com/office/drawing/2014/main" id="{BA87223A-A162-53C2-54FB-B3DD9FF0E6A4}"/>
              </a:ext>
            </a:extLst>
          </p:cNvPr>
          <p:cNvGraphicFramePr>
            <a:graphicFrameLocks noGrp="1"/>
          </p:cNvGraphicFramePr>
          <p:nvPr>
            <p:extLst>
              <p:ext uri="{D42A27DB-BD31-4B8C-83A1-F6EECF244321}">
                <p14:modId xmlns:p14="http://schemas.microsoft.com/office/powerpoint/2010/main" val="2132951343"/>
              </p:ext>
            </p:extLst>
          </p:nvPr>
        </p:nvGraphicFramePr>
        <p:xfrm>
          <a:off x="1" y="1119772"/>
          <a:ext cx="12085982" cy="5728316"/>
        </p:xfrm>
        <a:graphic>
          <a:graphicData uri="http://schemas.openxmlformats.org/drawingml/2006/table">
            <a:tbl>
              <a:tblPr firstRow="1" firstCol="1" bandRow="1">
                <a:tableStyleId>{5C22544A-7EE6-4342-B048-85BDC9FD1C3A}</a:tableStyleId>
              </a:tblPr>
              <a:tblGrid>
                <a:gridCol w="1336886">
                  <a:extLst>
                    <a:ext uri="{9D8B030D-6E8A-4147-A177-3AD203B41FA5}">
                      <a16:colId xmlns:a16="http://schemas.microsoft.com/office/drawing/2014/main" val="1261386921"/>
                    </a:ext>
                  </a:extLst>
                </a:gridCol>
                <a:gridCol w="10749096">
                  <a:extLst>
                    <a:ext uri="{9D8B030D-6E8A-4147-A177-3AD203B41FA5}">
                      <a16:colId xmlns:a16="http://schemas.microsoft.com/office/drawing/2014/main" val="810171364"/>
                    </a:ext>
                  </a:extLst>
                </a:gridCol>
              </a:tblGrid>
              <a:tr h="393981">
                <a:tc>
                  <a:txBody>
                    <a:bodyPr/>
                    <a:lstStyle/>
                    <a:p>
                      <a:pPr algn="ctr"/>
                      <a:r>
                        <a:rPr lang="en-US" sz="1600" dirty="0" err="1">
                          <a:solidFill>
                            <a:schemeClr val="tx1"/>
                          </a:solidFill>
                          <a:effectLst/>
                          <a:latin typeface="Times New Roman" panose="02020603050405020304" pitchFamily="18" charset="0"/>
                          <a:cs typeface="Times New Roman" panose="02020603050405020304" pitchFamily="18" charset="0"/>
                        </a:rPr>
                        <a:t>Thời</a:t>
                      </a:r>
                      <a:r>
                        <a:rPr lang="en-US" sz="1600" dirty="0">
                          <a:solidFill>
                            <a:schemeClr val="tx1"/>
                          </a:solidFill>
                          <a:effectLst/>
                          <a:latin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cs typeface="Times New Roman" panose="02020603050405020304" pitchFamily="18" charset="0"/>
                        </a:rPr>
                        <a:t>gian</a:t>
                      </a:r>
                      <a:endParaRPr lang="en-US" sz="1600" dirty="0">
                        <a:solidFill>
                          <a:schemeClr val="tx1"/>
                        </a:solidFill>
                        <a:effectLst/>
                        <a:latin typeface="Times New Roman" panose="02020603050405020304" pitchFamily="18" charset="0"/>
                        <a:cs typeface="Times New Roman" panose="02020603050405020304" pitchFamily="18" charset="0"/>
                      </a:endParaRPr>
                    </a:p>
                    <a:p>
                      <a:pPr algn="ctr"/>
                      <a:r>
                        <a:rPr lang="en-US" sz="1600" dirty="0">
                          <a:solidFill>
                            <a:schemeClr val="tx1"/>
                          </a:solidFill>
                          <a:effectLst/>
                          <a:latin typeface="Times New Roman" panose="02020603050405020304" pitchFamily="18" charset="0"/>
                          <a:cs typeface="Times New Roman" panose="02020603050405020304" pitchFamily="18" charset="0"/>
                        </a:rPr>
                        <a:t> </a:t>
                      </a: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solidFill>
                      <a:srgbClr val="FFC000"/>
                    </a:solidFill>
                  </a:tcPr>
                </a:tc>
                <a:tc>
                  <a:txBody>
                    <a:bodyPr/>
                    <a:lstStyle/>
                    <a:p>
                      <a:pPr algn="ctr"/>
                      <a:r>
                        <a:rPr lang="en-US" sz="2000" dirty="0" err="1">
                          <a:effectLst/>
                          <a:latin typeface="Times New Roman" panose="02020603050405020304" pitchFamily="18" charset="0"/>
                          <a:cs typeface="Times New Roman" panose="02020603050405020304" pitchFamily="18" charset="0"/>
                        </a:rPr>
                        <a:t>Sự</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kiện</a:t>
                      </a:r>
                      <a:endParaRPr lang="en-US" sz="2000" dirty="0">
                        <a:effectLst/>
                        <a:latin typeface="Times New Roman" panose="02020603050405020304" pitchFamily="18" charset="0"/>
                        <a:cs typeface="Times New Roman" panose="02020603050405020304" pitchFamily="18" charset="0"/>
                      </a:endParaRPr>
                    </a:p>
                    <a:p>
                      <a:pPr algn="ct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tc>
                <a:extLst>
                  <a:ext uri="{0D108BD9-81ED-4DB2-BD59-A6C34878D82A}">
                    <a16:rowId xmlns:a16="http://schemas.microsoft.com/office/drawing/2014/main" val="4202782739"/>
                  </a:ext>
                </a:extLst>
              </a:tr>
              <a:tr h="503163">
                <a:tc>
                  <a:txBody>
                    <a:bodyPr/>
                    <a:lstStyle/>
                    <a:p>
                      <a:pPr algn="ctr"/>
                      <a:r>
                        <a:rPr lang="en-US" sz="1600" dirty="0">
                          <a:solidFill>
                            <a:schemeClr val="tx1"/>
                          </a:solidFill>
                          <a:effectLst/>
                          <a:latin typeface="Times New Roman" panose="02020603050405020304" pitchFamily="18" charset="0"/>
                          <a:cs typeface="Times New Roman" panose="02020603050405020304" pitchFamily="18" charset="0"/>
                        </a:rPr>
                        <a:t>1558</a:t>
                      </a:r>
                    </a:p>
                    <a:p>
                      <a:pPr algn="ctr"/>
                      <a:r>
                        <a:rPr lang="en-US" sz="1600" dirty="0">
                          <a:solidFill>
                            <a:schemeClr val="tx1"/>
                          </a:solidFill>
                          <a:effectLst/>
                          <a:latin typeface="Times New Roman" panose="02020603050405020304" pitchFamily="18" charset="0"/>
                          <a:cs typeface="Times New Roman" panose="02020603050405020304" pitchFamily="18" charset="0"/>
                        </a:rPr>
                        <a:t> </a:t>
                      </a: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solidFill>
                      <a:srgbClr val="FFC000"/>
                    </a:solidFill>
                  </a:tcPr>
                </a:tc>
                <a:tc>
                  <a:txBody>
                    <a:bodyPr/>
                    <a:lstStyle/>
                    <a:p>
                      <a:pPr algn="ctr"/>
                      <a:r>
                        <a:rPr lang="en-US" sz="2000" dirty="0" err="1">
                          <a:effectLst/>
                          <a:latin typeface="Times New Roman" panose="02020603050405020304" pitchFamily="18" charset="0"/>
                          <a:cs typeface="Times New Roman" panose="02020603050405020304" pitchFamily="18" charset="0"/>
                        </a:rPr>
                        <a:t>Nguyễn</a:t>
                      </a:r>
                      <a:r>
                        <a:rPr lang="en-US" sz="2000" dirty="0">
                          <a:effectLst/>
                          <a:latin typeface="Times New Roman" panose="02020603050405020304" pitchFamily="18" charset="0"/>
                          <a:cs typeface="Times New Roman" panose="02020603050405020304" pitchFamily="18" charset="0"/>
                        </a:rPr>
                        <a:t> Hoàng </a:t>
                      </a:r>
                      <a:r>
                        <a:rPr lang="en-US" sz="2000" dirty="0" err="1">
                          <a:effectLst/>
                          <a:latin typeface="Times New Roman" panose="02020603050405020304" pitchFamily="18" charset="0"/>
                          <a:cs typeface="Times New Roman" panose="02020603050405020304" pitchFamily="18" charset="0"/>
                        </a:rPr>
                        <a:t>vào</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trấn</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thủ</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Thuận</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Hóa</a:t>
                      </a:r>
                      <a:endParaRPr lang="en-US" sz="2000" dirty="0">
                        <a:effectLst/>
                        <a:latin typeface="Times New Roman" panose="02020603050405020304" pitchFamily="18" charset="0"/>
                        <a:cs typeface="Times New Roman" panose="02020603050405020304" pitchFamily="18" charset="0"/>
                      </a:endParaRPr>
                    </a:p>
                    <a:p>
                      <a:pPr algn="ct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tc>
                <a:extLst>
                  <a:ext uri="{0D108BD9-81ED-4DB2-BD59-A6C34878D82A}">
                    <a16:rowId xmlns:a16="http://schemas.microsoft.com/office/drawing/2014/main" val="3749978198"/>
                  </a:ext>
                </a:extLst>
              </a:tr>
              <a:tr h="393981">
                <a:tc>
                  <a:txBody>
                    <a:bodyPr/>
                    <a:lstStyle/>
                    <a:p>
                      <a:pPr algn="ctr"/>
                      <a:r>
                        <a:rPr lang="en-US" sz="1600" dirty="0">
                          <a:solidFill>
                            <a:schemeClr val="tx1"/>
                          </a:solidFill>
                          <a:effectLst/>
                          <a:latin typeface="Times New Roman" panose="02020603050405020304" pitchFamily="18" charset="0"/>
                          <a:cs typeface="Times New Roman" panose="02020603050405020304" pitchFamily="18" charset="0"/>
                        </a:rPr>
                        <a:t>1611</a:t>
                      </a:r>
                    </a:p>
                    <a:p>
                      <a:pPr algn="ctr"/>
                      <a:r>
                        <a:rPr lang="en-US" sz="1600" dirty="0">
                          <a:solidFill>
                            <a:schemeClr val="tx1"/>
                          </a:solidFill>
                          <a:effectLst/>
                          <a:latin typeface="Times New Roman" panose="02020603050405020304" pitchFamily="18" charset="0"/>
                          <a:cs typeface="Times New Roman" panose="02020603050405020304" pitchFamily="18" charset="0"/>
                        </a:rPr>
                        <a:t> </a:t>
                      </a: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solidFill>
                      <a:srgbClr val="FFC000"/>
                    </a:solidFill>
                  </a:tcPr>
                </a:tc>
                <a:tc>
                  <a:txBody>
                    <a:bodyPr/>
                    <a:lstStyle/>
                    <a:p>
                      <a:pPr algn="ctr"/>
                      <a:r>
                        <a:rPr lang="en-US" sz="2000" dirty="0" err="1">
                          <a:effectLst/>
                          <a:latin typeface="Times New Roman" panose="02020603050405020304" pitchFamily="18" charset="0"/>
                          <a:cs typeface="Times New Roman" panose="02020603050405020304" pitchFamily="18" charset="0"/>
                        </a:rPr>
                        <a:t>Nguyễn</a:t>
                      </a:r>
                      <a:r>
                        <a:rPr lang="en-US" sz="2000" dirty="0">
                          <a:effectLst/>
                          <a:latin typeface="Times New Roman" panose="02020603050405020304" pitchFamily="18" charset="0"/>
                          <a:cs typeface="Times New Roman" panose="02020603050405020304" pitchFamily="18" charset="0"/>
                        </a:rPr>
                        <a:t> Hoàng  </a:t>
                      </a:r>
                      <a:r>
                        <a:rPr lang="en-US" sz="2000" dirty="0" err="1">
                          <a:effectLst/>
                          <a:latin typeface="Times New Roman" panose="02020603050405020304" pitchFamily="18" charset="0"/>
                          <a:cs typeface="Times New Roman" panose="02020603050405020304" pitchFamily="18" charset="0"/>
                        </a:rPr>
                        <a:t>lập</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phủ</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Phú</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Yên</a:t>
                      </a:r>
                      <a:endParaRPr lang="en-US" sz="2000" dirty="0">
                        <a:effectLst/>
                        <a:latin typeface="Times New Roman" panose="02020603050405020304" pitchFamily="18" charset="0"/>
                        <a:cs typeface="Times New Roman" panose="02020603050405020304" pitchFamily="18" charset="0"/>
                      </a:endParaRPr>
                    </a:p>
                    <a:p>
                      <a:pPr algn="ct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tc>
                <a:extLst>
                  <a:ext uri="{0D108BD9-81ED-4DB2-BD59-A6C34878D82A}">
                    <a16:rowId xmlns:a16="http://schemas.microsoft.com/office/drawing/2014/main" val="3921417462"/>
                  </a:ext>
                </a:extLst>
              </a:tr>
              <a:tr h="628954">
                <a:tc>
                  <a:txBody>
                    <a:bodyPr/>
                    <a:lstStyle/>
                    <a:p>
                      <a:pPr algn="ctr"/>
                      <a:r>
                        <a:rPr lang="en-US" sz="1600" dirty="0">
                          <a:solidFill>
                            <a:schemeClr val="tx1"/>
                          </a:solidFill>
                          <a:effectLst/>
                          <a:latin typeface="Times New Roman" panose="02020603050405020304" pitchFamily="18" charset="0"/>
                          <a:cs typeface="Times New Roman" panose="02020603050405020304" pitchFamily="18" charset="0"/>
                        </a:rPr>
                        <a:t>1653</a:t>
                      </a:r>
                    </a:p>
                    <a:p>
                      <a:pPr algn="ctr"/>
                      <a:r>
                        <a:rPr lang="en-US" sz="1600" dirty="0">
                          <a:solidFill>
                            <a:schemeClr val="tx1"/>
                          </a:solidFill>
                          <a:effectLst/>
                          <a:latin typeface="Times New Roman" panose="02020603050405020304" pitchFamily="18" charset="0"/>
                          <a:cs typeface="Times New Roman" panose="02020603050405020304" pitchFamily="18" charset="0"/>
                        </a:rPr>
                        <a:t> </a:t>
                      </a: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solidFill>
                      <a:srgbClr val="FFC000"/>
                    </a:solidFill>
                  </a:tcPr>
                </a:tc>
                <a:tc>
                  <a:txBody>
                    <a:bodyPr/>
                    <a:lstStyle/>
                    <a:p>
                      <a:pPr algn="ctr"/>
                      <a:r>
                        <a:rPr lang="en-US" sz="2000" dirty="0">
                          <a:effectLst/>
                          <a:latin typeface="Times New Roman" panose="02020603050405020304" pitchFamily="18" charset="0"/>
                          <a:cs typeface="Times New Roman" panose="02020603050405020304" pitchFamily="18" charset="0"/>
                        </a:rPr>
                        <a:t>Dinh Thái Khang ( Khánh </a:t>
                      </a:r>
                      <a:r>
                        <a:rPr lang="en-US" sz="2000" dirty="0" err="1">
                          <a:effectLst/>
                          <a:latin typeface="Times New Roman" panose="02020603050405020304" pitchFamily="18" charset="0"/>
                          <a:cs typeface="Times New Roman" panose="02020603050405020304" pitchFamily="18" charset="0"/>
                        </a:rPr>
                        <a:t>Hòa</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ngày</a:t>
                      </a:r>
                      <a:r>
                        <a:rPr lang="en-US" sz="2000" dirty="0">
                          <a:effectLst/>
                          <a:latin typeface="Times New Roman" panose="02020603050405020304" pitchFamily="18" charset="0"/>
                          <a:cs typeface="Times New Roman" panose="02020603050405020304" pitchFamily="18" charset="0"/>
                        </a:rPr>
                        <a:t> nay )</a:t>
                      </a:r>
                      <a:r>
                        <a:rPr lang="en-US" sz="2000" dirty="0" err="1">
                          <a:effectLst/>
                          <a:latin typeface="Times New Roman" panose="02020603050405020304" pitchFamily="18" charset="0"/>
                          <a:cs typeface="Times New Roman" panose="02020603050405020304" pitchFamily="18" charset="0"/>
                        </a:rPr>
                        <a:t>được</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thành</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lập</a:t>
                      </a:r>
                      <a:endParaRPr lang="en-US" sz="2000" dirty="0">
                        <a:effectLst/>
                        <a:latin typeface="Times New Roman" panose="02020603050405020304" pitchFamily="18" charset="0"/>
                        <a:cs typeface="Times New Roman" panose="02020603050405020304" pitchFamily="18" charset="0"/>
                      </a:endParaRPr>
                    </a:p>
                    <a:p>
                      <a:pPr algn="ct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tc>
                <a:extLst>
                  <a:ext uri="{0D108BD9-81ED-4DB2-BD59-A6C34878D82A}">
                    <a16:rowId xmlns:a16="http://schemas.microsoft.com/office/drawing/2014/main" val="1354099453"/>
                  </a:ext>
                </a:extLst>
              </a:tr>
              <a:tr h="1383699">
                <a:tc>
                  <a:txBody>
                    <a:bodyPr/>
                    <a:lstStyle/>
                    <a:p>
                      <a:pPr algn="ctr"/>
                      <a:r>
                        <a:rPr lang="en-US" sz="1600" dirty="0">
                          <a:solidFill>
                            <a:schemeClr val="tx1"/>
                          </a:solidFill>
                          <a:effectLst/>
                          <a:latin typeface="Times New Roman" panose="02020603050405020304" pitchFamily="18" charset="0"/>
                          <a:cs typeface="Times New Roman" panose="02020603050405020304" pitchFamily="18" charset="0"/>
                        </a:rPr>
                        <a:t>1698</a:t>
                      </a:r>
                    </a:p>
                    <a:p>
                      <a:pPr algn="ctr"/>
                      <a:r>
                        <a:rPr lang="en-US" sz="1600" dirty="0">
                          <a:solidFill>
                            <a:schemeClr val="tx1"/>
                          </a:solidFill>
                          <a:effectLst/>
                          <a:latin typeface="Times New Roman" panose="02020603050405020304" pitchFamily="18" charset="0"/>
                          <a:cs typeface="Times New Roman" panose="02020603050405020304" pitchFamily="18" charset="0"/>
                        </a:rPr>
                        <a:t> </a:t>
                      </a: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solidFill>
                      <a:srgbClr val="FFC000"/>
                    </a:solidFill>
                  </a:tcPr>
                </a:tc>
                <a:tc>
                  <a:txBody>
                    <a:bodyPr/>
                    <a:lstStyle/>
                    <a:p>
                      <a:pPr algn="ctr"/>
                      <a:r>
                        <a:rPr lang="en-US" sz="2000" dirty="0" err="1">
                          <a:effectLst/>
                          <a:latin typeface="Times New Roman" panose="02020603050405020304" pitchFamily="18" charset="0"/>
                          <a:cs typeface="Times New Roman" panose="02020603050405020304" pitchFamily="18" charset="0"/>
                        </a:rPr>
                        <a:t>Phủ</a:t>
                      </a:r>
                      <a:r>
                        <a:rPr lang="en-US" sz="2000" dirty="0">
                          <a:effectLst/>
                          <a:latin typeface="Times New Roman" panose="02020603050405020304" pitchFamily="18" charset="0"/>
                          <a:cs typeface="Times New Roman" panose="02020603050405020304" pitchFamily="18" charset="0"/>
                        </a:rPr>
                        <a:t> Gia </a:t>
                      </a:r>
                      <a:r>
                        <a:rPr lang="en-US" sz="2000" dirty="0" err="1">
                          <a:effectLst/>
                          <a:latin typeface="Times New Roman" panose="02020603050405020304" pitchFamily="18" charset="0"/>
                          <a:cs typeface="Times New Roman" panose="02020603050405020304" pitchFamily="18" charset="0"/>
                        </a:rPr>
                        <a:t>Định</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Đồng</a:t>
                      </a:r>
                      <a:r>
                        <a:rPr lang="en-US" sz="2000" dirty="0">
                          <a:effectLst/>
                          <a:latin typeface="Times New Roman" panose="02020603050405020304" pitchFamily="18" charset="0"/>
                          <a:cs typeface="Times New Roman" panose="02020603050405020304" pitchFamily="18" charset="0"/>
                        </a:rPr>
                        <a:t> Nai, </a:t>
                      </a:r>
                      <a:r>
                        <a:rPr lang="en-US" sz="2000" dirty="0" err="1">
                          <a:effectLst/>
                          <a:latin typeface="Times New Roman" panose="02020603050405020304" pitchFamily="18" charset="0"/>
                          <a:cs typeface="Times New Roman" panose="02020603050405020304" pitchFamily="18" charset="0"/>
                        </a:rPr>
                        <a:t>Bà</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Rịa-Vũng</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Tàu</a:t>
                      </a:r>
                      <a:r>
                        <a:rPr lang="en-US" sz="2000" dirty="0">
                          <a:effectLst/>
                          <a:latin typeface="Times New Roman" panose="02020603050405020304" pitchFamily="18" charset="0"/>
                          <a:cs typeface="Times New Roman" panose="02020603050405020304" pitchFamily="18" charset="0"/>
                        </a:rPr>
                        <a:t> , Bình </a:t>
                      </a:r>
                      <a:r>
                        <a:rPr lang="en-US" sz="2000" dirty="0" err="1">
                          <a:effectLst/>
                          <a:latin typeface="Times New Roman" panose="02020603050405020304" pitchFamily="18" charset="0"/>
                          <a:cs typeface="Times New Roman" panose="02020603050405020304" pitchFamily="18" charset="0"/>
                        </a:rPr>
                        <a:t>Dương</a:t>
                      </a:r>
                      <a:r>
                        <a:rPr lang="en-US" sz="2000" dirty="0">
                          <a:effectLst/>
                          <a:latin typeface="Times New Roman" panose="02020603050405020304" pitchFamily="18" charset="0"/>
                          <a:cs typeface="Times New Roman" panose="02020603050405020304" pitchFamily="18" charset="0"/>
                        </a:rPr>
                        <a:t>,, Long An, </a:t>
                      </a:r>
                      <a:r>
                        <a:rPr lang="en-US" sz="2000" dirty="0" err="1">
                          <a:effectLst/>
                          <a:latin typeface="Times New Roman" panose="02020603050405020304" pitchFamily="18" charset="0"/>
                          <a:cs typeface="Times New Roman" panose="02020603050405020304" pitchFamily="18" charset="0"/>
                        </a:rPr>
                        <a:t>Tây</a:t>
                      </a:r>
                      <a:r>
                        <a:rPr lang="en-US" sz="2000" dirty="0">
                          <a:effectLst/>
                          <a:latin typeface="Times New Roman" panose="02020603050405020304" pitchFamily="18" charset="0"/>
                          <a:cs typeface="Times New Roman" panose="02020603050405020304" pitchFamily="18" charset="0"/>
                        </a:rPr>
                        <a:t> Ninh, </a:t>
                      </a:r>
                      <a:r>
                        <a:rPr lang="en-US" sz="2000" dirty="0" err="1">
                          <a:effectLst/>
                          <a:latin typeface="Times New Roman" panose="02020603050405020304" pitchFamily="18" charset="0"/>
                          <a:cs typeface="Times New Roman" panose="02020603050405020304" pitchFamily="18" charset="0"/>
                        </a:rPr>
                        <a:t>Tiền</a:t>
                      </a:r>
                      <a:r>
                        <a:rPr lang="en-US" sz="2000" dirty="0">
                          <a:effectLst/>
                          <a:latin typeface="Times New Roman" panose="02020603050405020304" pitchFamily="18" charset="0"/>
                          <a:cs typeface="Times New Roman" panose="02020603050405020304" pitchFamily="18" charset="0"/>
                        </a:rPr>
                        <a:t> Giang </a:t>
                      </a:r>
                      <a:r>
                        <a:rPr lang="en-US" sz="2000" dirty="0" err="1">
                          <a:effectLst/>
                          <a:latin typeface="Times New Roman" panose="02020603050405020304" pitchFamily="18" charset="0"/>
                          <a:cs typeface="Times New Roman" panose="02020603050405020304" pitchFamily="18" charset="0"/>
                        </a:rPr>
                        <a:t>và</a:t>
                      </a:r>
                      <a:r>
                        <a:rPr lang="en-US" sz="2000" dirty="0">
                          <a:effectLst/>
                          <a:latin typeface="Times New Roman" panose="02020603050405020304" pitchFamily="18" charset="0"/>
                          <a:cs typeface="Times New Roman" panose="02020603050405020304" pitchFamily="18" charset="0"/>
                        </a:rPr>
                        <a:t> Thành </a:t>
                      </a:r>
                      <a:r>
                        <a:rPr lang="en-US" sz="2000" dirty="0" err="1">
                          <a:effectLst/>
                          <a:latin typeface="Times New Roman" panose="02020603050405020304" pitchFamily="18" charset="0"/>
                          <a:cs typeface="Times New Roman" panose="02020603050405020304" pitchFamily="18" charset="0"/>
                        </a:rPr>
                        <a:t>phố</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Hồ</a:t>
                      </a:r>
                      <a:r>
                        <a:rPr lang="en-US" sz="2000" dirty="0">
                          <a:effectLst/>
                          <a:latin typeface="Times New Roman" panose="02020603050405020304" pitchFamily="18" charset="0"/>
                          <a:cs typeface="Times New Roman" panose="02020603050405020304" pitchFamily="18" charset="0"/>
                        </a:rPr>
                        <a:t> Chí Minh </a:t>
                      </a:r>
                      <a:r>
                        <a:rPr lang="en-US" sz="2000" dirty="0" err="1">
                          <a:effectLst/>
                          <a:latin typeface="Times New Roman" panose="02020603050405020304" pitchFamily="18" charset="0"/>
                          <a:cs typeface="Times New Roman" panose="02020603050405020304" pitchFamily="18" charset="0"/>
                        </a:rPr>
                        <a:t>ngày</a:t>
                      </a:r>
                      <a:r>
                        <a:rPr lang="en-US" sz="2000" dirty="0">
                          <a:effectLst/>
                          <a:latin typeface="Times New Roman" panose="02020603050405020304" pitchFamily="18" charset="0"/>
                          <a:cs typeface="Times New Roman" panose="02020603050405020304" pitchFamily="18" charset="0"/>
                        </a:rPr>
                        <a:t> nay) </a:t>
                      </a:r>
                      <a:r>
                        <a:rPr lang="en-US" sz="2000" dirty="0" err="1">
                          <a:effectLst/>
                          <a:latin typeface="Times New Roman" panose="02020603050405020304" pitchFamily="18" charset="0"/>
                          <a:cs typeface="Times New Roman" panose="02020603050405020304" pitchFamily="18" charset="0"/>
                        </a:rPr>
                        <a:t>được</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thành</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lập</a:t>
                      </a:r>
                      <a:endParaRPr lang="en-US" sz="2000" dirty="0">
                        <a:effectLst/>
                        <a:latin typeface="Times New Roman" panose="02020603050405020304" pitchFamily="18" charset="0"/>
                        <a:cs typeface="Times New Roman" panose="02020603050405020304" pitchFamily="18" charset="0"/>
                      </a:endParaRPr>
                    </a:p>
                    <a:p>
                      <a:pPr algn="ct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tc>
                <a:extLst>
                  <a:ext uri="{0D108BD9-81ED-4DB2-BD59-A6C34878D82A}">
                    <a16:rowId xmlns:a16="http://schemas.microsoft.com/office/drawing/2014/main" val="3983363982"/>
                  </a:ext>
                </a:extLst>
              </a:tr>
              <a:tr h="1006327">
                <a:tc>
                  <a:txBody>
                    <a:bodyPr/>
                    <a:lstStyle/>
                    <a:p>
                      <a:pPr algn="ctr"/>
                      <a:r>
                        <a:rPr lang="en-US" sz="1600" dirty="0">
                          <a:solidFill>
                            <a:schemeClr val="tx1"/>
                          </a:solidFill>
                          <a:effectLst/>
                          <a:latin typeface="Times New Roman" panose="02020603050405020304" pitchFamily="18" charset="0"/>
                          <a:cs typeface="Times New Roman" panose="02020603050405020304" pitchFamily="18" charset="0"/>
                        </a:rPr>
                        <a:t>1757</a:t>
                      </a:r>
                    </a:p>
                    <a:p>
                      <a:pPr algn="ctr"/>
                      <a:r>
                        <a:rPr lang="en-US" sz="1600" dirty="0">
                          <a:solidFill>
                            <a:schemeClr val="tx1"/>
                          </a:solidFill>
                          <a:effectLst/>
                          <a:latin typeface="Times New Roman" panose="02020603050405020304" pitchFamily="18" charset="0"/>
                          <a:cs typeface="Times New Roman" panose="02020603050405020304" pitchFamily="18" charset="0"/>
                        </a:rPr>
                        <a:t> </a:t>
                      </a: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solidFill>
                      <a:srgbClr val="FFC000"/>
                    </a:solidFill>
                  </a:tcPr>
                </a:tc>
                <a:tc>
                  <a:txBody>
                    <a:bodyPr/>
                    <a:lstStyle/>
                    <a:p>
                      <a:pPr algn="ctr"/>
                      <a:r>
                        <a:rPr lang="en-US" sz="2000" dirty="0" err="1">
                          <a:effectLst/>
                          <a:latin typeface="Times New Roman" panose="02020603050405020304" pitchFamily="18" charset="0"/>
                          <a:cs typeface="Times New Roman" panose="02020603050405020304" pitchFamily="18" charset="0"/>
                        </a:rPr>
                        <a:t>Chúa</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Nguyễn</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hoàn</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thiện</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hệ</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thống</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chính</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quyền</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trên</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vùng</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đất</a:t>
                      </a:r>
                      <a:r>
                        <a:rPr lang="en-US" sz="2000" dirty="0">
                          <a:effectLst/>
                          <a:latin typeface="Times New Roman" panose="02020603050405020304" pitchFamily="18" charset="0"/>
                          <a:cs typeface="Times New Roman" panose="02020603050405020304" pitchFamily="18" charset="0"/>
                        </a:rPr>
                        <a:t> Nam </a:t>
                      </a:r>
                      <a:r>
                        <a:rPr lang="en-US" sz="2000" dirty="0" err="1">
                          <a:effectLst/>
                          <a:latin typeface="Times New Roman" panose="02020603050405020304" pitchFamily="18" charset="0"/>
                          <a:cs typeface="Times New Roman" panose="02020603050405020304" pitchFamily="18" charset="0"/>
                        </a:rPr>
                        <a:t>Bộ</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tương</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đương</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như</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ngày</a:t>
                      </a:r>
                      <a:r>
                        <a:rPr lang="en-US" sz="2000" dirty="0">
                          <a:effectLst/>
                          <a:latin typeface="Times New Roman" panose="02020603050405020304" pitchFamily="18" charset="0"/>
                          <a:cs typeface="Times New Roman" panose="02020603050405020304" pitchFamily="18" charset="0"/>
                        </a:rPr>
                        <a:t> nay</a:t>
                      </a:r>
                    </a:p>
                    <a:p>
                      <a:pPr algn="ct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tc>
                <a:extLst>
                  <a:ext uri="{0D108BD9-81ED-4DB2-BD59-A6C34878D82A}">
                    <a16:rowId xmlns:a16="http://schemas.microsoft.com/office/drawing/2014/main" val="3653456159"/>
                  </a:ext>
                </a:extLst>
              </a:tr>
              <a:tr h="880536">
                <a:tc>
                  <a:txBody>
                    <a:bodyPr/>
                    <a:lstStyle/>
                    <a:p>
                      <a:pPr algn="l"/>
                      <a:r>
                        <a:rPr lang="en-US" sz="1600" dirty="0" err="1">
                          <a:solidFill>
                            <a:schemeClr val="tx1"/>
                          </a:solidFill>
                          <a:effectLst/>
                          <a:latin typeface="Times New Roman" panose="02020603050405020304" pitchFamily="18" charset="0"/>
                          <a:cs typeface="Times New Roman" panose="02020603050405020304" pitchFamily="18" charset="0"/>
                        </a:rPr>
                        <a:t>Thế</a:t>
                      </a:r>
                      <a:r>
                        <a:rPr lang="en-US" sz="1600" dirty="0">
                          <a:solidFill>
                            <a:schemeClr val="tx1"/>
                          </a:solidFill>
                          <a:effectLst/>
                          <a:latin typeface="Times New Roman" panose="02020603050405020304" pitchFamily="18" charset="0"/>
                          <a:cs typeface="Times New Roman" panose="02020603050405020304" pitchFamily="18" charset="0"/>
                        </a:rPr>
                        <a:t> </a:t>
                      </a:r>
                      <a:r>
                        <a:rPr lang="en-US" sz="1600" dirty="0" err="1">
                          <a:solidFill>
                            <a:schemeClr val="tx1"/>
                          </a:solidFill>
                          <a:effectLst/>
                          <a:latin typeface="Times New Roman" panose="02020603050405020304" pitchFamily="18" charset="0"/>
                          <a:cs typeface="Times New Roman" panose="02020603050405020304" pitchFamily="18" charset="0"/>
                        </a:rPr>
                        <a:t>kỉ</a:t>
                      </a:r>
                      <a:r>
                        <a:rPr lang="en-US" sz="1600" dirty="0">
                          <a:solidFill>
                            <a:schemeClr val="tx1"/>
                          </a:solidFill>
                          <a:effectLst/>
                          <a:latin typeface="Times New Roman" panose="02020603050405020304" pitchFamily="18" charset="0"/>
                          <a:cs typeface="Times New Roman" panose="02020603050405020304" pitchFamily="18" charset="0"/>
                        </a:rPr>
                        <a:t> XVII-XVIII</a:t>
                      </a:r>
                    </a:p>
                    <a:p>
                      <a:pPr algn="l"/>
                      <a:r>
                        <a:rPr lang="en-US" sz="1600" dirty="0">
                          <a:solidFill>
                            <a:schemeClr val="tx1"/>
                          </a:solidFill>
                          <a:effectLst/>
                          <a:latin typeface="Times New Roman" panose="02020603050405020304" pitchFamily="18" charset="0"/>
                          <a:cs typeface="Times New Roman" panose="02020603050405020304" pitchFamily="18" charset="0"/>
                        </a:rPr>
                        <a:t> </a:t>
                      </a: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solidFill>
                      <a:srgbClr val="FFC000"/>
                    </a:solidFill>
                  </a:tcPr>
                </a:tc>
                <a:tc>
                  <a:txBody>
                    <a:bodyPr/>
                    <a:lstStyle/>
                    <a:p>
                      <a:pPr algn="ctr"/>
                      <a:r>
                        <a:rPr lang="en-US" sz="2000" dirty="0" err="1">
                          <a:effectLst/>
                          <a:latin typeface="Times New Roman" panose="02020603050405020304" pitchFamily="18" charset="0"/>
                          <a:cs typeface="Times New Roman" panose="02020603050405020304" pitchFamily="18" charset="0"/>
                        </a:rPr>
                        <a:t>Khẳng</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định</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quá</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trình</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khai</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thác</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và</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thực</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thi</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chủ</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quyền</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đối</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với</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quần</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đảo</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Trường</a:t>
                      </a:r>
                      <a:r>
                        <a:rPr lang="en-US" sz="2000" dirty="0">
                          <a:effectLst/>
                          <a:latin typeface="Times New Roman" panose="02020603050405020304" pitchFamily="18" charset="0"/>
                          <a:cs typeface="Times New Roman" panose="02020603050405020304" pitchFamily="18" charset="0"/>
                        </a:rPr>
                        <a:t> Sa </a:t>
                      </a:r>
                      <a:r>
                        <a:rPr lang="en-US" sz="2000" dirty="0" err="1">
                          <a:effectLst/>
                          <a:latin typeface="Times New Roman" panose="02020603050405020304" pitchFamily="18" charset="0"/>
                          <a:cs typeface="Times New Roman" panose="02020603050405020304" pitchFamily="18" charset="0"/>
                        </a:rPr>
                        <a:t>và</a:t>
                      </a:r>
                      <a:r>
                        <a:rPr lang="en-US" sz="2000" dirty="0">
                          <a:effectLst/>
                          <a:latin typeface="Times New Roman" panose="02020603050405020304" pitchFamily="18" charset="0"/>
                          <a:cs typeface="Times New Roman" panose="02020603050405020304" pitchFamily="18" charset="0"/>
                        </a:rPr>
                        <a:t> Hoàng Sa</a:t>
                      </a:r>
                    </a:p>
                    <a:p>
                      <a:pPr algn="ct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966" marR="34966" marT="0" marB="0"/>
                </a:tc>
                <a:extLst>
                  <a:ext uri="{0D108BD9-81ED-4DB2-BD59-A6C34878D82A}">
                    <a16:rowId xmlns:a16="http://schemas.microsoft.com/office/drawing/2014/main" val="4145672975"/>
                  </a:ext>
                </a:extLst>
              </a:tr>
            </a:tbl>
          </a:graphicData>
        </a:graphic>
      </p:graphicFrame>
    </p:spTree>
    <p:extLst>
      <p:ext uri="{BB962C8B-B14F-4D97-AF65-F5344CB8AC3E}">
        <p14:creationId xmlns:p14="http://schemas.microsoft.com/office/powerpoint/2010/main" val="32239804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D9E3797-17DE-9C2A-3FEB-0178A7A915A0}"/>
              </a:ext>
            </a:extLst>
          </p:cNvPr>
          <p:cNvSpPr txBox="1"/>
          <p:nvPr/>
        </p:nvSpPr>
        <p:spPr>
          <a:xfrm>
            <a:off x="3553390" y="146927"/>
            <a:ext cx="3866020" cy="1384995"/>
          </a:xfrm>
          <a:prstGeom prst="rect">
            <a:avLst/>
          </a:prstGeom>
          <a:noFill/>
        </p:spPr>
        <p:txBody>
          <a:bodyPr wrap="square" rtlCol="0">
            <a:spAutoFit/>
          </a:bodyPr>
          <a:lstStyle/>
          <a:p>
            <a:r>
              <a:rPr lang="en-US" sz="6600" i="1" dirty="0" err="1">
                <a:ln w="0"/>
                <a:solidFill>
                  <a:srgbClr val="FF000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Times New Roman" panose="02020603050405020304" pitchFamily="18" charset="0"/>
              </a:rPr>
              <a:t>Vận</a:t>
            </a:r>
            <a:r>
              <a:rPr lang="en-US" sz="6600" i="1" dirty="0">
                <a:ln w="0"/>
                <a:solidFill>
                  <a:srgbClr val="FF000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6600" i="1" dirty="0" err="1">
                <a:ln w="0"/>
                <a:solidFill>
                  <a:srgbClr val="FF000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6600" i="1" dirty="0">
                <a:ln w="0"/>
                <a:solidFill>
                  <a:srgbClr val="FF0000"/>
                </a:solidFill>
                <a:effectLst>
                  <a:reflection blurRad="6350" stA="53000" endA="300" endPos="35500" dir="5400000" sy="-90000" algn="bl" rotWithShape="0"/>
                </a:effectLst>
                <a:latin typeface="Times New Roman" panose="02020603050405020304" pitchFamily="18" charset="0"/>
                <a:ea typeface="Times New Roman" panose="02020603050405020304" pitchFamily="18" charset="0"/>
                <a:cs typeface="Times New Roman" panose="02020603050405020304" pitchFamily="18" charset="0"/>
              </a:rPr>
              <a:t> </a:t>
            </a:r>
          </a:p>
          <a:p>
            <a:endParaRPr lang="en-US" dirty="0"/>
          </a:p>
        </p:txBody>
      </p:sp>
      <p:sp>
        <p:nvSpPr>
          <p:cNvPr id="8" name="TextBox 7">
            <a:extLst>
              <a:ext uri="{FF2B5EF4-FFF2-40B4-BE49-F238E27FC236}">
                <a16:creationId xmlns:a16="http://schemas.microsoft.com/office/drawing/2014/main" id="{E6A4A640-EDED-7DEC-2E6A-ECE25EAFBB0B}"/>
              </a:ext>
            </a:extLst>
          </p:cNvPr>
          <p:cNvSpPr txBox="1"/>
          <p:nvPr/>
        </p:nvSpPr>
        <p:spPr>
          <a:xfrm>
            <a:off x="437321" y="1420758"/>
            <a:ext cx="10588487" cy="1569660"/>
          </a:xfrm>
          <a:prstGeom prst="rect">
            <a:avLst/>
          </a:prstGeom>
          <a:noFill/>
        </p:spPr>
        <p:txBody>
          <a:bodyPr wrap="square" rtlCol="0">
            <a:spAutoFit/>
          </a:bodyPr>
          <a:lstStyle/>
          <a:p>
            <a:r>
              <a:rPr lang="en-US" sz="3200" i="1" dirty="0" err="1">
                <a:latin typeface="Times New Roman" panose="02020603050405020304" pitchFamily="18" charset="0"/>
                <a:cs typeface="Times New Roman" panose="02020603050405020304" pitchFamily="18" charset="0"/>
              </a:rPr>
              <a:t>Tìm</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hiểu</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thông</a:t>
            </a:r>
            <a:r>
              <a:rPr lang="en-US" sz="3200" i="1" dirty="0">
                <a:latin typeface="Times New Roman" panose="02020603050405020304" pitchFamily="18" charset="0"/>
                <a:cs typeface="Times New Roman" panose="02020603050405020304" pitchFamily="18" charset="0"/>
              </a:rPr>
              <a:t> tin </a:t>
            </a:r>
            <a:r>
              <a:rPr lang="en-US" sz="3200" i="1" dirty="0" err="1">
                <a:latin typeface="Times New Roman" panose="02020603050405020304" pitchFamily="18" charset="0"/>
                <a:cs typeface="Times New Roman" panose="02020603050405020304" pitchFamily="18" charset="0"/>
              </a:rPr>
              <a:t>từ</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sách</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báo</a:t>
            </a:r>
            <a:r>
              <a:rPr lang="en-US" sz="3200" i="1" dirty="0">
                <a:latin typeface="Times New Roman" panose="02020603050405020304" pitchFamily="18" charset="0"/>
                <a:cs typeface="Times New Roman" panose="02020603050405020304" pitchFamily="18" charset="0"/>
              </a:rPr>
              <a:t>, internet </a:t>
            </a:r>
            <a:r>
              <a:rPr lang="en-US" sz="3200" i="1" dirty="0" err="1">
                <a:latin typeface="Times New Roman" panose="02020603050405020304" pitchFamily="18" charset="0"/>
                <a:cs typeface="Times New Roman" panose="02020603050405020304" pitchFamily="18" charset="0"/>
              </a:rPr>
              <a:t>về</a:t>
            </a:r>
            <a:r>
              <a:rPr lang="en-US" sz="3200" i="1" dirty="0">
                <a:latin typeface="Times New Roman" panose="02020603050405020304" pitchFamily="18" charset="0"/>
                <a:cs typeface="Times New Roman" panose="02020603050405020304" pitchFamily="18" charset="0"/>
              </a:rPr>
              <a:t> di </a:t>
            </a:r>
            <a:r>
              <a:rPr lang="en-US" sz="3200" i="1" dirty="0" err="1">
                <a:latin typeface="Times New Roman" panose="02020603050405020304" pitchFamily="18" charset="0"/>
                <a:cs typeface="Times New Roman" panose="02020603050405020304" pitchFamily="18" charset="0"/>
              </a:rPr>
              <a:t>tích</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Lũy</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Thầy</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và</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sông</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Gianh</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em</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hãy</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viết</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một</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bài</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phóng</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sự</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giới</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thiệu</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về</a:t>
            </a:r>
            <a:r>
              <a:rPr lang="en-US" sz="3200" i="1" dirty="0">
                <a:latin typeface="Times New Roman" panose="02020603050405020304" pitchFamily="18" charset="0"/>
                <a:cs typeface="Times New Roman" panose="02020603050405020304" pitchFamily="18" charset="0"/>
              </a:rPr>
              <a:t> di </a:t>
            </a:r>
            <a:r>
              <a:rPr lang="en-US" sz="3200" i="1" dirty="0" err="1">
                <a:latin typeface="Times New Roman" panose="02020603050405020304" pitchFamily="18" charset="0"/>
                <a:cs typeface="Times New Roman" panose="02020603050405020304" pitchFamily="18" charset="0"/>
              </a:rPr>
              <a:t>tích</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lịch</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sử</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này</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độ</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dài</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khoảng</a:t>
            </a:r>
            <a:r>
              <a:rPr lang="en-US" sz="3200" i="1" dirty="0">
                <a:latin typeface="Times New Roman" panose="02020603050405020304" pitchFamily="18" charset="0"/>
                <a:cs typeface="Times New Roman" panose="02020603050405020304" pitchFamily="18" charset="0"/>
              </a:rPr>
              <a:t> 3 </a:t>
            </a:r>
            <a:r>
              <a:rPr lang="en-US" sz="3200" i="1" dirty="0" err="1">
                <a:latin typeface="Times New Roman" panose="02020603050405020304" pitchFamily="18" charset="0"/>
                <a:cs typeface="Times New Roman" panose="02020603050405020304" pitchFamily="18" charset="0"/>
              </a:rPr>
              <a:t>phút</a:t>
            </a:r>
            <a:r>
              <a:rPr lang="en-US" sz="3200" i="1" dirty="0">
                <a:latin typeface="Times New Roman" panose="02020603050405020304" pitchFamily="18" charset="0"/>
                <a:cs typeface="Times New Roman" panose="02020603050405020304" pitchFamily="18" charset="0"/>
              </a:rPr>
              <a:t>) </a:t>
            </a:r>
          </a:p>
        </p:txBody>
      </p:sp>
      <p:sp>
        <p:nvSpPr>
          <p:cNvPr id="10" name="TextBox 9">
            <a:extLst>
              <a:ext uri="{FF2B5EF4-FFF2-40B4-BE49-F238E27FC236}">
                <a16:creationId xmlns:a16="http://schemas.microsoft.com/office/drawing/2014/main" id="{38703CFE-96ED-50D9-90AC-E4701EC993B3}"/>
              </a:ext>
            </a:extLst>
          </p:cNvPr>
          <p:cNvSpPr txBox="1"/>
          <p:nvPr/>
        </p:nvSpPr>
        <p:spPr>
          <a:xfrm>
            <a:off x="125895" y="3614028"/>
            <a:ext cx="10721009" cy="1569660"/>
          </a:xfrm>
          <a:prstGeom prst="rect">
            <a:avLst/>
          </a:prstGeom>
          <a:noFill/>
        </p:spPr>
        <p:txBody>
          <a:bodyPr wrap="square">
            <a:spAutoFit/>
          </a:bodyPr>
          <a:lstStyle/>
          <a:p>
            <a:pPr algn="ctr" eaLnBrk="1" hangingPunct="1"/>
            <a:r>
              <a:rPr lang="en-US" altLang="en-US" sz="3200" i="1" dirty="0" err="1">
                <a:latin typeface="Times New Roman" panose="02020603050405020304" pitchFamily="18" charset="0"/>
                <a:cs typeface="Times New Roman" panose="02020603050405020304" pitchFamily="18" charset="0"/>
              </a:rPr>
              <a:t>Hiện</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tại</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đang</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là</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học</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sinh</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lớp</a:t>
            </a:r>
            <a:r>
              <a:rPr lang="en-US" altLang="en-US" sz="3200" i="1" dirty="0">
                <a:latin typeface="Times New Roman" panose="02020603050405020304" pitchFamily="18" charset="0"/>
                <a:cs typeface="Times New Roman" panose="02020603050405020304" pitchFamily="18" charset="0"/>
              </a:rPr>
              <a:t> 8 , </a:t>
            </a:r>
            <a:r>
              <a:rPr lang="en-US" altLang="en-US" sz="3200" i="1" dirty="0" err="1">
                <a:latin typeface="Times New Roman" panose="02020603050405020304" pitchFamily="18" charset="0"/>
                <a:cs typeface="Times New Roman" panose="02020603050405020304" pitchFamily="18" charset="0"/>
              </a:rPr>
              <a:t>em</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đã</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có</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những</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hành</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động</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thiết</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thực</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gì</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để</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thể</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hiện</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tình</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yêu</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quê</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hương</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đất</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nước</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mà</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đặc</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biệt</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là</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với</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hai</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quần</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đảo</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Trường</a:t>
            </a:r>
            <a:r>
              <a:rPr lang="en-US" altLang="en-US" sz="3200" i="1" dirty="0">
                <a:latin typeface="Times New Roman" panose="02020603050405020304" pitchFamily="18" charset="0"/>
                <a:cs typeface="Times New Roman" panose="02020603050405020304" pitchFamily="18" charset="0"/>
              </a:rPr>
              <a:t> Sa </a:t>
            </a:r>
            <a:r>
              <a:rPr lang="en-US" altLang="en-US" sz="3200" i="1" dirty="0" err="1">
                <a:latin typeface="Times New Roman" panose="02020603050405020304" pitchFamily="18" charset="0"/>
                <a:cs typeface="Times New Roman" panose="02020603050405020304" pitchFamily="18" charset="0"/>
              </a:rPr>
              <a:t>và</a:t>
            </a:r>
            <a:r>
              <a:rPr lang="en-US" altLang="en-US" sz="3200" i="1" dirty="0">
                <a:latin typeface="Times New Roman" panose="02020603050405020304" pitchFamily="18" charset="0"/>
                <a:cs typeface="Times New Roman" panose="02020603050405020304" pitchFamily="18" charset="0"/>
              </a:rPr>
              <a:t> Hoàng Sa?</a:t>
            </a:r>
          </a:p>
        </p:txBody>
      </p:sp>
    </p:spTree>
    <p:extLst>
      <p:ext uri="{BB962C8B-B14F-4D97-AF65-F5344CB8AC3E}">
        <p14:creationId xmlns:p14="http://schemas.microsoft.com/office/powerpoint/2010/main" val="19844414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5066624-97C2-F8B3-DDCD-385E4BF22376}"/>
              </a:ext>
            </a:extLst>
          </p:cNvPr>
          <p:cNvSpPr txBox="1"/>
          <p:nvPr/>
        </p:nvSpPr>
        <p:spPr>
          <a:xfrm>
            <a:off x="397565" y="1391478"/>
            <a:ext cx="11396870" cy="1785104"/>
          </a:xfrm>
          <a:prstGeom prst="rect">
            <a:avLst/>
          </a:prstGeom>
          <a:noFill/>
        </p:spPr>
        <p:txBody>
          <a:bodyPr wrap="square" rtlCol="0">
            <a:spAutoFit/>
          </a:bodyPr>
          <a:lstStyle/>
          <a:p>
            <a:pPr algn="ctr"/>
            <a:r>
              <a:rPr lang="en-US" sz="6600" dirty="0" err="1">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Dặn</a:t>
            </a:r>
            <a:r>
              <a:rPr lang="en-US" sz="660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6600" dirty="0" err="1">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dò</a:t>
            </a:r>
            <a:endParaRPr lang="en-US" sz="660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a:p>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Các</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em</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về</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ôn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tập</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để</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chuẩn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bị</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tiết</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sau</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kiểm</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tra</a:t>
            </a:r>
            <a:r>
              <a:rPr lang="en-US" sz="44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410292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74BB5-B022-9534-C4A3-ADFEA2271FFF}"/>
              </a:ext>
            </a:extLst>
          </p:cNvPr>
          <p:cNvSpPr>
            <a:spLocks noGrp="1"/>
          </p:cNvSpPr>
          <p:nvPr>
            <p:ph type="title"/>
          </p:nvPr>
        </p:nvSpPr>
        <p:spPr/>
        <p:txBody>
          <a:bodyPr>
            <a:normAutofit/>
          </a:bodyPr>
          <a:lstStyle/>
          <a:p>
            <a:r>
              <a:rPr lang="en-US" b="1" kern="100" dirty="0">
                <a:solidFill>
                  <a:srgbClr val="2F5496"/>
                </a:solidFill>
                <a:latin typeface="Times New Roman" panose="02020603050405020304" pitchFamily="18" charset="0"/>
                <a:cs typeface="Times New Roman" panose="02020603050405020304" pitchFamily="18" charset="0"/>
              </a:rPr>
              <a:t>TUẦN 10- TIẾT 10 </a:t>
            </a:r>
            <a:r>
              <a:rPr lang="vi-VN" b="1" i="0" u="none" strike="noStrike" kern="100" baseline="0" dirty="0">
                <a:solidFill>
                  <a:srgbClr val="2F5496"/>
                </a:solidFill>
                <a:latin typeface="Calibri Light" panose="020F0302020204030204" pitchFamily="34" charset="0"/>
              </a:rPr>
              <a:t>: </a:t>
            </a:r>
            <a:r>
              <a:rPr lang="en-US" b="1" dirty="0">
                <a:solidFill>
                  <a:schemeClr val="accent5">
                    <a:lumMod val="75000"/>
                  </a:schemeClr>
                </a:solidFill>
                <a:effectLst/>
                <a:latin typeface="Times New Roman" panose="02020603050405020304" pitchFamily="18" charset="0"/>
                <a:ea typeface="Times New Roman" panose="02020603050405020304" pitchFamily="18" charset="0"/>
              </a:rPr>
              <a:t>ÔN TẬP GIỮA KÌ I</a:t>
            </a:r>
            <a:br>
              <a:rPr lang="en-US" b="1" dirty="0">
                <a:solidFill>
                  <a:schemeClr val="accent5">
                    <a:lumMod val="75000"/>
                  </a:schemeClr>
                </a:solidFill>
                <a:effectLst/>
                <a:latin typeface="Times New Roman" panose="02020603050405020304" pitchFamily="18" charset="0"/>
                <a:ea typeface="Times New Roman" panose="02020603050405020304" pitchFamily="18" charset="0"/>
              </a:rPr>
            </a:br>
            <a:endParaRPr lang="vi-VN" b="1" i="0" u="none" strike="noStrike" kern="100" baseline="0" dirty="0">
              <a:solidFill>
                <a:schemeClr val="accent5">
                  <a:lumMod val="75000"/>
                </a:schemeClr>
              </a:solidFill>
              <a:latin typeface="Times New Roman" panose="02020603050405020304" pitchFamily="18" charset="0"/>
            </a:endParaRPr>
          </a:p>
        </p:txBody>
      </p:sp>
      <p:sp>
        <p:nvSpPr>
          <p:cNvPr id="3" name="Text Placeholder 2">
            <a:extLst>
              <a:ext uri="{FF2B5EF4-FFF2-40B4-BE49-F238E27FC236}">
                <a16:creationId xmlns:a16="http://schemas.microsoft.com/office/drawing/2014/main" id="{4224D69F-5490-69AD-D93C-1726D6A114F9}"/>
              </a:ext>
            </a:extLst>
          </p:cNvPr>
          <p:cNvSpPr>
            <a:spLocks noGrp="1"/>
          </p:cNvSpPr>
          <p:nvPr>
            <p:ph type="body" idx="1"/>
          </p:nvPr>
        </p:nvSpPr>
        <p:spPr>
          <a:xfrm>
            <a:off x="838200" y="1311965"/>
            <a:ext cx="10515600" cy="4864998"/>
          </a:xfrm>
        </p:spPr>
        <p:txBody>
          <a:bodyPr>
            <a:normAutofit/>
          </a:bodyPr>
          <a:lstStyle/>
          <a:p>
            <a:pPr marL="0" indent="0" algn="ctr">
              <a:buNone/>
            </a:pPr>
            <a:r>
              <a:rPr lang="en-US" sz="48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KHỞI ĐỘNG</a:t>
            </a:r>
          </a:p>
          <a:p>
            <a:pPr marL="0" indent="0" algn="ctr">
              <a:buNone/>
            </a:pPr>
            <a:endParaRPr lang="en-US" sz="44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a:p>
            <a:pPr marL="0" indent="0" algn="ctr">
              <a:buNone/>
            </a:pPr>
            <a:r>
              <a:rPr lang="en-US" sz="40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ĐUỔI HÌNH ĐOÁN TÊN  </a:t>
            </a:r>
          </a:p>
        </p:txBody>
      </p:sp>
    </p:spTree>
    <p:extLst>
      <p:ext uri="{BB962C8B-B14F-4D97-AF65-F5344CB8AC3E}">
        <p14:creationId xmlns:p14="http://schemas.microsoft.com/office/powerpoint/2010/main" val="29704080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D11498F3-9DDF-D12C-2B3C-3D84910C36D5}"/>
              </a:ext>
            </a:extLst>
          </p:cNvPr>
          <p:cNvSpPr txBox="1">
            <a:spLocks/>
          </p:cNvSpPr>
          <p:nvPr/>
        </p:nvSpPr>
        <p:spPr>
          <a:xfrm>
            <a:off x="-327461" y="660441"/>
            <a:ext cx="11909861" cy="55371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US" sz="40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pic>
        <p:nvPicPr>
          <p:cNvPr id="8" name="Picture 2" descr="Charles I của Anh – Wikipedia tiếng Việt">
            <a:extLst>
              <a:ext uri="{FF2B5EF4-FFF2-40B4-BE49-F238E27FC236}">
                <a16:creationId xmlns:a16="http://schemas.microsoft.com/office/drawing/2014/main" id="{9846FCAE-6906-E1DA-5E54-B99A2E70F6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7594" y="161316"/>
            <a:ext cx="9965938" cy="581541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7A930BCE-8224-18A0-227C-29E370E524FC}"/>
              </a:ext>
            </a:extLst>
          </p:cNvPr>
          <p:cNvSpPr txBox="1"/>
          <p:nvPr/>
        </p:nvSpPr>
        <p:spPr>
          <a:xfrm>
            <a:off x="5366980" y="5976729"/>
            <a:ext cx="2521226" cy="523220"/>
          </a:xfrm>
          <a:prstGeom prst="rect">
            <a:avLst/>
          </a:prstGeom>
          <a:solidFill>
            <a:srgbClr val="FFFF00"/>
          </a:solidFill>
        </p:spPr>
        <p:txBody>
          <a:bodyPr wrap="square">
            <a:spAutoFit/>
          </a:bodyPr>
          <a:lstStyle/>
          <a:p>
            <a:r>
              <a:rPr lang="nl-NL" sz="2800" dirty="0">
                <a:latin typeface="Times New Roman" panose="02020603050405020304" pitchFamily="18" charset="0"/>
                <a:ea typeface="Times New Roman" panose="02020603050405020304" pitchFamily="18" charset="0"/>
              </a:rPr>
              <a:t>V</a:t>
            </a:r>
            <a:r>
              <a:rPr lang="nl-NL" sz="2800" dirty="0">
                <a:effectLst/>
                <a:latin typeface="Times New Roman" panose="02020603050405020304" pitchFamily="18" charset="0"/>
                <a:ea typeface="Times New Roman" panose="02020603050405020304" pitchFamily="18" charset="0"/>
              </a:rPr>
              <a:t>ua Sác Lơ, </a:t>
            </a:r>
            <a:endParaRPr lang="en-US" sz="2800" dirty="0"/>
          </a:p>
        </p:txBody>
      </p:sp>
    </p:spTree>
    <p:extLst>
      <p:ext uri="{BB962C8B-B14F-4D97-AF65-F5344CB8AC3E}">
        <p14:creationId xmlns:p14="http://schemas.microsoft.com/office/powerpoint/2010/main" val="18214093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eogre Washington là ai ? vị tổng thống đầu tiên của đất nước Hoa Kỳ">
            <a:extLst>
              <a:ext uri="{FF2B5EF4-FFF2-40B4-BE49-F238E27FC236}">
                <a16:creationId xmlns:a16="http://schemas.microsoft.com/office/drawing/2014/main" id="{A3174913-89B6-F595-86DE-C575B39BA4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4304" y="590757"/>
            <a:ext cx="8443749" cy="498760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DBE35DB-EEFF-7213-42C6-685AA1A4290B}"/>
              </a:ext>
            </a:extLst>
          </p:cNvPr>
          <p:cNvSpPr txBox="1"/>
          <p:nvPr/>
        </p:nvSpPr>
        <p:spPr>
          <a:xfrm>
            <a:off x="3087755" y="5686046"/>
            <a:ext cx="4585253" cy="646331"/>
          </a:xfrm>
          <a:prstGeom prst="rect">
            <a:avLst/>
          </a:prstGeom>
          <a:noFill/>
        </p:spPr>
        <p:txBody>
          <a:bodyPr wrap="square">
            <a:spAutoFit/>
          </a:bodyPr>
          <a:lstStyle/>
          <a:p>
            <a:pPr algn="ctr"/>
            <a:r>
              <a:rPr lang="nl-NL" sz="3600" dirty="0">
                <a:latin typeface="Times New Roman" panose="02020603050405020304" pitchFamily="18" charset="0"/>
                <a:cs typeface="Times New Roman" panose="02020603050405020304" pitchFamily="18" charset="0"/>
              </a:rPr>
              <a:t>Gióc giơ oa-sinh tơn</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1592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obespierre – Nhà lãnh đạo Cách mạng độc tài">
            <a:extLst>
              <a:ext uri="{FF2B5EF4-FFF2-40B4-BE49-F238E27FC236}">
                <a16:creationId xmlns:a16="http://schemas.microsoft.com/office/drawing/2014/main" id="{FBDC06F6-221E-CDA5-194E-1E34F26095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7371" y="384313"/>
            <a:ext cx="8666922" cy="534725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E573919-826F-14DB-9378-F33BB5DB16EB}"/>
              </a:ext>
            </a:extLst>
          </p:cNvPr>
          <p:cNvSpPr txBox="1"/>
          <p:nvPr/>
        </p:nvSpPr>
        <p:spPr>
          <a:xfrm>
            <a:off x="5208103" y="5888912"/>
            <a:ext cx="4518993" cy="584775"/>
          </a:xfrm>
          <a:prstGeom prst="rect">
            <a:avLst/>
          </a:prstGeom>
          <a:noFill/>
        </p:spPr>
        <p:txBody>
          <a:bodyPr wrap="square">
            <a:spAutoFit/>
          </a:bodyPr>
          <a:lstStyle/>
          <a:p>
            <a:r>
              <a:rPr lang="nl-NL" sz="3200" dirty="0">
                <a:solidFill>
                  <a:srgbClr val="000000"/>
                </a:solidFill>
                <a:effectLst/>
                <a:latin typeface="Times New Roman" panose="02020603050405020304" pitchFamily="18" charset="0"/>
                <a:ea typeface="Times New Roman" panose="02020603050405020304" pitchFamily="18" charset="0"/>
              </a:rPr>
              <a:t>Rô-be-spi-e </a:t>
            </a:r>
            <a:endParaRPr lang="en-US" sz="3200" dirty="0"/>
          </a:p>
        </p:txBody>
      </p:sp>
    </p:spTree>
    <p:extLst>
      <p:ext uri="{BB962C8B-B14F-4D97-AF65-F5344CB8AC3E}">
        <p14:creationId xmlns:p14="http://schemas.microsoft.com/office/powerpoint/2010/main" val="25052593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6">
            <a:extLst>
              <a:ext uri="{FF2B5EF4-FFF2-40B4-BE49-F238E27FC236}">
                <a16:creationId xmlns:a16="http://schemas.microsoft.com/office/drawing/2014/main" id="{F669B79B-F81B-A165-03F2-EB353B2DD96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52939" y="238538"/>
            <a:ext cx="10522226" cy="5658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D94D76FA-E025-4A69-0249-7ABC8013B7EF}"/>
              </a:ext>
            </a:extLst>
          </p:cNvPr>
          <p:cNvSpPr txBox="1"/>
          <p:nvPr/>
        </p:nvSpPr>
        <p:spPr>
          <a:xfrm>
            <a:off x="3392556" y="5986669"/>
            <a:ext cx="7089914" cy="584775"/>
          </a:xfrm>
          <a:prstGeom prst="rect">
            <a:avLst/>
          </a:prstGeom>
          <a:noFill/>
        </p:spPr>
        <p:txBody>
          <a:bodyPr wrap="square">
            <a:spAutoFit/>
          </a:bodyPr>
          <a:lstStyle/>
          <a:p>
            <a:pPr eaLnBrk="1" hangingPunct="1"/>
            <a:r>
              <a:rPr lang="en-US" altLang="en-US" sz="3200" b="1" i="1" dirty="0" err="1">
                <a:solidFill>
                  <a:srgbClr val="FF0000"/>
                </a:solidFill>
                <a:latin typeface="Times New Roman" panose="02020603050405020304" pitchFamily="18" charset="0"/>
                <a:cs typeface="Times New Roman" panose="02020603050405020304" pitchFamily="18" charset="0"/>
              </a:rPr>
              <a:t>Máy</a:t>
            </a:r>
            <a:r>
              <a:rPr lang="en-US" altLang="en-US" sz="3200" b="1" i="1" dirty="0">
                <a:solidFill>
                  <a:srgbClr val="FF0000"/>
                </a:solidFill>
                <a:latin typeface="Times New Roman" panose="02020603050405020304" pitchFamily="18" charset="0"/>
                <a:cs typeface="Times New Roman" panose="02020603050405020304" pitchFamily="18" charset="0"/>
              </a:rPr>
              <a:t> </a:t>
            </a:r>
            <a:r>
              <a:rPr lang="en-US" altLang="en-US" sz="3200" b="1" i="1" dirty="0" err="1">
                <a:solidFill>
                  <a:srgbClr val="FF0000"/>
                </a:solidFill>
                <a:latin typeface="Times New Roman" panose="02020603050405020304" pitchFamily="18" charset="0"/>
                <a:cs typeface="Times New Roman" panose="02020603050405020304" pitchFamily="18" charset="0"/>
              </a:rPr>
              <a:t>hơi</a:t>
            </a:r>
            <a:r>
              <a:rPr lang="en-US" altLang="en-US" sz="3200" b="1" i="1" dirty="0">
                <a:solidFill>
                  <a:srgbClr val="FF0000"/>
                </a:solidFill>
                <a:latin typeface="Times New Roman" panose="02020603050405020304" pitchFamily="18" charset="0"/>
                <a:cs typeface="Times New Roman" panose="02020603050405020304" pitchFamily="18" charset="0"/>
              </a:rPr>
              <a:t> </a:t>
            </a:r>
            <a:r>
              <a:rPr lang="en-US" altLang="en-US" sz="3200" b="1" i="1" dirty="0" err="1">
                <a:solidFill>
                  <a:srgbClr val="FF0000"/>
                </a:solidFill>
                <a:latin typeface="Times New Roman" panose="02020603050405020304" pitchFamily="18" charset="0"/>
                <a:cs typeface="Times New Roman" panose="02020603050405020304" pitchFamily="18" charset="0"/>
              </a:rPr>
              <a:t>nước</a:t>
            </a:r>
            <a:r>
              <a:rPr lang="en-US" altLang="en-US" sz="3200" b="1" i="1" dirty="0">
                <a:solidFill>
                  <a:srgbClr val="FF0000"/>
                </a:solidFill>
                <a:latin typeface="Times New Roman" panose="02020603050405020304" pitchFamily="18" charset="0"/>
                <a:cs typeface="Times New Roman" panose="02020603050405020304" pitchFamily="18" charset="0"/>
              </a:rPr>
              <a:t> do </a:t>
            </a:r>
            <a:r>
              <a:rPr lang="en-US" altLang="en-US" sz="3200" b="1" i="1" dirty="0" err="1">
                <a:solidFill>
                  <a:srgbClr val="FF0000"/>
                </a:solidFill>
                <a:latin typeface="Times New Roman" panose="02020603050405020304" pitchFamily="18" charset="0"/>
                <a:cs typeface="Times New Roman" panose="02020603050405020304" pitchFamily="18" charset="0"/>
              </a:rPr>
              <a:t>Giêm</a:t>
            </a:r>
            <a:r>
              <a:rPr lang="en-US" altLang="en-US" sz="3200" b="1" i="1" dirty="0">
                <a:solidFill>
                  <a:srgbClr val="FF0000"/>
                </a:solidFill>
                <a:latin typeface="Times New Roman" panose="02020603050405020304" pitchFamily="18" charset="0"/>
                <a:cs typeface="Times New Roman" panose="02020603050405020304" pitchFamily="18" charset="0"/>
              </a:rPr>
              <a:t>- </a:t>
            </a:r>
            <a:r>
              <a:rPr lang="en-US" altLang="en-US" sz="3200" b="1" i="1" dirty="0" err="1">
                <a:solidFill>
                  <a:srgbClr val="FF0000"/>
                </a:solidFill>
                <a:latin typeface="Times New Roman" panose="02020603050405020304" pitchFamily="18" charset="0"/>
                <a:cs typeface="Times New Roman" panose="02020603050405020304" pitchFamily="18" charset="0"/>
              </a:rPr>
              <a:t>oát</a:t>
            </a:r>
            <a:r>
              <a:rPr lang="en-US" altLang="en-US" sz="3200" b="1" i="1" dirty="0">
                <a:solidFill>
                  <a:srgbClr val="FF0000"/>
                </a:solidFill>
                <a:latin typeface="Times New Roman" panose="02020603050405020304" pitchFamily="18" charset="0"/>
                <a:cs typeface="Times New Roman" panose="02020603050405020304" pitchFamily="18" charset="0"/>
              </a:rPr>
              <a:t> </a:t>
            </a:r>
            <a:r>
              <a:rPr lang="en-US" altLang="en-US" sz="3200" b="1" i="1" dirty="0" err="1">
                <a:solidFill>
                  <a:srgbClr val="FF0000"/>
                </a:solidFill>
                <a:latin typeface="Times New Roman" panose="02020603050405020304" pitchFamily="18" charset="0"/>
                <a:cs typeface="Times New Roman" panose="02020603050405020304" pitchFamily="18" charset="0"/>
              </a:rPr>
              <a:t>phát</a:t>
            </a:r>
            <a:r>
              <a:rPr lang="en-US" altLang="en-US" sz="3200" b="1" i="1" dirty="0">
                <a:solidFill>
                  <a:srgbClr val="FF0000"/>
                </a:solidFill>
                <a:latin typeface="Times New Roman" panose="02020603050405020304" pitchFamily="18" charset="0"/>
                <a:cs typeface="Times New Roman" panose="02020603050405020304" pitchFamily="18" charset="0"/>
              </a:rPr>
              <a:t> </a:t>
            </a:r>
            <a:r>
              <a:rPr lang="en-US" altLang="en-US" sz="3200" b="1" i="1" dirty="0" err="1">
                <a:solidFill>
                  <a:srgbClr val="FF0000"/>
                </a:solidFill>
                <a:latin typeface="Times New Roman" panose="02020603050405020304" pitchFamily="18" charset="0"/>
                <a:cs typeface="Times New Roman" panose="02020603050405020304" pitchFamily="18" charset="0"/>
              </a:rPr>
              <a:t>minh</a:t>
            </a:r>
            <a:endParaRPr lang="en-US" alt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82787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4654868-0066-5B09-E587-91011CCBDA3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8383" y="119270"/>
            <a:ext cx="10575234" cy="600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50DE706-F283-49F9-E188-AE86ED114BBC}"/>
              </a:ext>
            </a:extLst>
          </p:cNvPr>
          <p:cNvSpPr txBox="1"/>
          <p:nvPr/>
        </p:nvSpPr>
        <p:spPr>
          <a:xfrm>
            <a:off x="2080590" y="6198704"/>
            <a:ext cx="8123583" cy="523220"/>
          </a:xfrm>
          <a:prstGeom prst="rect">
            <a:avLst/>
          </a:prstGeom>
          <a:noFill/>
        </p:spPr>
        <p:txBody>
          <a:bodyPr wrap="square">
            <a:spAutoFit/>
          </a:bodyPr>
          <a:lstStyle/>
          <a:p>
            <a:r>
              <a:rPr lang="vi-VN" altLang="en-US" sz="2800" b="1" i="1" dirty="0">
                <a:solidFill>
                  <a:srgbClr val="FF0000"/>
                </a:solidFill>
                <a:latin typeface="Times New Roman" panose="02020603050405020304" pitchFamily="18" charset="0"/>
                <a:cs typeface="Times New Roman" panose="02020603050405020304" pitchFamily="18" charset="0"/>
              </a:rPr>
              <a:t>Chiến sĩ Trường Sa canh gác cột mốc chủ quyền</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87932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
            <a:extLst>
              <a:ext uri="{FF2B5EF4-FFF2-40B4-BE49-F238E27FC236}">
                <a16:creationId xmlns:a16="http://schemas.microsoft.com/office/drawing/2014/main" id="{1590FCCD-BB28-4CAF-E868-A97BC5BF571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65922"/>
            <a:ext cx="5459896" cy="5710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3BA2E1E-C7E1-17B5-4A5D-99750373724C}"/>
              </a:ext>
            </a:extLst>
          </p:cNvPr>
          <p:cNvSpPr txBox="1"/>
          <p:nvPr/>
        </p:nvSpPr>
        <p:spPr>
          <a:xfrm>
            <a:off x="384313" y="781878"/>
            <a:ext cx="4558748" cy="5078313"/>
          </a:xfrm>
          <a:prstGeom prst="rect">
            <a:avLst/>
          </a:prstGeom>
          <a:noFill/>
        </p:spPr>
        <p:txBody>
          <a:bodyPr wrap="square" rtlCol="0">
            <a:spAutoFit/>
          </a:bodyPr>
          <a:lstStyle/>
          <a:p>
            <a:r>
              <a:rPr lang="en-US" altLang="en-US" sz="5400" b="1" dirty="0">
                <a:latin typeface="Times New Roman" panose="02020603050405020304" pitchFamily="18" charset="0"/>
                <a:cs typeface="Times New Roman" panose="02020603050405020304" pitchFamily="18" charset="0"/>
              </a:rPr>
              <a:t>Qua </a:t>
            </a:r>
            <a:r>
              <a:rPr lang="en-US" altLang="en-US" sz="5400" b="1" dirty="0" err="1">
                <a:latin typeface="Times New Roman" panose="02020603050405020304" pitchFamily="18" charset="0"/>
                <a:cs typeface="Times New Roman" panose="02020603050405020304" pitchFamily="18" charset="0"/>
              </a:rPr>
              <a:t>những</a:t>
            </a:r>
            <a:r>
              <a:rPr lang="en-US" altLang="en-US" sz="5400" b="1" dirty="0">
                <a:latin typeface="Times New Roman" panose="02020603050405020304" pitchFamily="18" charset="0"/>
                <a:cs typeface="Times New Roman" panose="02020603050405020304" pitchFamily="18" charset="0"/>
              </a:rPr>
              <a:t> </a:t>
            </a:r>
            <a:r>
              <a:rPr lang="en-US" altLang="en-US" sz="5400" b="1" dirty="0" err="1">
                <a:latin typeface="Times New Roman" panose="02020603050405020304" pitchFamily="18" charset="0"/>
                <a:cs typeface="Times New Roman" panose="02020603050405020304" pitchFamily="18" charset="0"/>
              </a:rPr>
              <a:t>hình</a:t>
            </a:r>
            <a:r>
              <a:rPr lang="en-US" altLang="en-US" sz="5400" b="1" dirty="0">
                <a:latin typeface="Times New Roman" panose="02020603050405020304" pitchFamily="18" charset="0"/>
                <a:cs typeface="Times New Roman" panose="02020603050405020304" pitchFamily="18" charset="0"/>
              </a:rPr>
              <a:t> </a:t>
            </a:r>
            <a:r>
              <a:rPr lang="en-US" altLang="en-US" sz="5400" b="1" dirty="0" err="1">
                <a:latin typeface="Times New Roman" panose="02020603050405020304" pitchFamily="18" charset="0"/>
                <a:cs typeface="Times New Roman" panose="02020603050405020304" pitchFamily="18" charset="0"/>
              </a:rPr>
              <a:t>ảnh</a:t>
            </a:r>
            <a:r>
              <a:rPr lang="en-US" altLang="en-US" sz="5400" b="1" dirty="0">
                <a:latin typeface="Times New Roman" panose="02020603050405020304" pitchFamily="18" charset="0"/>
                <a:cs typeface="Times New Roman" panose="02020603050405020304" pitchFamily="18" charset="0"/>
              </a:rPr>
              <a:t> </a:t>
            </a:r>
            <a:r>
              <a:rPr lang="en-US" altLang="en-US" sz="5400" b="1" dirty="0" err="1">
                <a:latin typeface="Times New Roman" panose="02020603050405020304" pitchFamily="18" charset="0"/>
                <a:cs typeface="Times New Roman" panose="02020603050405020304" pitchFamily="18" charset="0"/>
              </a:rPr>
              <a:t>đó</a:t>
            </a:r>
            <a:r>
              <a:rPr lang="en-US" altLang="en-US" sz="5400" b="1" dirty="0">
                <a:latin typeface="Times New Roman" panose="02020603050405020304" pitchFamily="18" charset="0"/>
                <a:cs typeface="Times New Roman" panose="02020603050405020304" pitchFamily="18" charset="0"/>
              </a:rPr>
              <a:t>  </a:t>
            </a:r>
            <a:r>
              <a:rPr lang="en-US" altLang="en-US" sz="5400" b="1" dirty="0" err="1">
                <a:latin typeface="Times New Roman" panose="02020603050405020304" pitchFamily="18" charset="0"/>
                <a:cs typeface="Times New Roman" panose="02020603050405020304" pitchFamily="18" charset="0"/>
              </a:rPr>
              <a:t>gợi</a:t>
            </a:r>
            <a:r>
              <a:rPr lang="en-US" altLang="en-US" sz="5400" b="1" dirty="0">
                <a:latin typeface="Times New Roman" panose="02020603050405020304" pitchFamily="18" charset="0"/>
                <a:cs typeface="Times New Roman" panose="02020603050405020304" pitchFamily="18" charset="0"/>
              </a:rPr>
              <a:t> </a:t>
            </a:r>
            <a:r>
              <a:rPr lang="en-US" altLang="en-US" sz="5400" b="1" dirty="0" err="1">
                <a:latin typeface="Times New Roman" panose="02020603050405020304" pitchFamily="18" charset="0"/>
                <a:cs typeface="Times New Roman" panose="02020603050405020304" pitchFamily="18" charset="0"/>
              </a:rPr>
              <a:t>cho</a:t>
            </a:r>
            <a:r>
              <a:rPr lang="en-US" altLang="en-US" sz="5400" b="1" dirty="0">
                <a:latin typeface="Times New Roman" panose="02020603050405020304" pitchFamily="18" charset="0"/>
                <a:cs typeface="Times New Roman" panose="02020603050405020304" pitchFamily="18" charset="0"/>
              </a:rPr>
              <a:t> </a:t>
            </a:r>
            <a:r>
              <a:rPr lang="en-US" altLang="en-US" sz="5400" b="1" dirty="0" err="1">
                <a:latin typeface="Times New Roman" panose="02020603050405020304" pitchFamily="18" charset="0"/>
                <a:cs typeface="Times New Roman" panose="02020603050405020304" pitchFamily="18" charset="0"/>
              </a:rPr>
              <a:t>em</a:t>
            </a:r>
            <a:r>
              <a:rPr lang="en-US" altLang="en-US" sz="5400" b="1" dirty="0">
                <a:latin typeface="Times New Roman" panose="02020603050405020304" pitchFamily="18" charset="0"/>
                <a:cs typeface="Times New Roman" panose="02020603050405020304" pitchFamily="18" charset="0"/>
              </a:rPr>
              <a:t> </a:t>
            </a:r>
            <a:r>
              <a:rPr lang="en-US" altLang="en-US" sz="5400" b="1" dirty="0" err="1">
                <a:latin typeface="Times New Roman" panose="02020603050405020304" pitchFamily="18" charset="0"/>
                <a:cs typeface="Times New Roman" panose="02020603050405020304" pitchFamily="18" charset="0"/>
              </a:rPr>
              <a:t>nhớ</a:t>
            </a:r>
            <a:r>
              <a:rPr lang="en-US" altLang="en-US" sz="5400" b="1" dirty="0">
                <a:latin typeface="Times New Roman" panose="02020603050405020304" pitchFamily="18" charset="0"/>
                <a:cs typeface="Times New Roman" panose="02020603050405020304" pitchFamily="18" charset="0"/>
              </a:rPr>
              <a:t> </a:t>
            </a:r>
            <a:r>
              <a:rPr lang="en-US" altLang="en-US" sz="5400" b="1" dirty="0" err="1">
                <a:latin typeface="Times New Roman" panose="02020603050405020304" pitchFamily="18" charset="0"/>
                <a:cs typeface="Times New Roman" panose="02020603050405020304" pitchFamily="18" charset="0"/>
              </a:rPr>
              <a:t>đến</a:t>
            </a:r>
            <a:r>
              <a:rPr lang="en-US" altLang="en-US" sz="5400" b="1" dirty="0">
                <a:latin typeface="Times New Roman" panose="02020603050405020304" pitchFamily="18" charset="0"/>
                <a:cs typeface="Times New Roman" panose="02020603050405020304" pitchFamily="18" charset="0"/>
              </a:rPr>
              <a:t> </a:t>
            </a:r>
            <a:r>
              <a:rPr lang="en-US" altLang="en-US" sz="5400" b="1" dirty="0" err="1">
                <a:latin typeface="Times New Roman" panose="02020603050405020304" pitchFamily="18" charset="0"/>
                <a:cs typeface="Times New Roman" panose="02020603050405020304" pitchFamily="18" charset="0"/>
              </a:rPr>
              <a:t>những</a:t>
            </a:r>
            <a:r>
              <a:rPr lang="en-US" altLang="en-US" sz="5400" b="1" dirty="0">
                <a:latin typeface="Times New Roman" panose="02020603050405020304" pitchFamily="18" charset="0"/>
                <a:cs typeface="Times New Roman" panose="02020603050405020304" pitchFamily="18" charset="0"/>
              </a:rPr>
              <a:t> </a:t>
            </a:r>
            <a:r>
              <a:rPr lang="en-US" altLang="en-US" sz="5400" b="1" dirty="0" err="1">
                <a:latin typeface="Times New Roman" panose="02020603050405020304" pitchFamily="18" charset="0"/>
                <a:cs typeface="Times New Roman" panose="02020603050405020304" pitchFamily="18" charset="0"/>
              </a:rPr>
              <a:t>sự</a:t>
            </a:r>
            <a:r>
              <a:rPr lang="en-US" altLang="en-US" sz="5400" b="1" dirty="0">
                <a:latin typeface="Times New Roman" panose="02020603050405020304" pitchFamily="18" charset="0"/>
                <a:cs typeface="Times New Roman" panose="02020603050405020304" pitchFamily="18" charset="0"/>
              </a:rPr>
              <a:t> </a:t>
            </a:r>
            <a:r>
              <a:rPr lang="en-US" altLang="en-US" sz="5400" b="1" dirty="0" err="1">
                <a:latin typeface="Times New Roman" panose="02020603050405020304" pitchFamily="18" charset="0"/>
                <a:cs typeface="Times New Roman" panose="02020603050405020304" pitchFamily="18" charset="0"/>
              </a:rPr>
              <a:t>kiện</a:t>
            </a:r>
            <a:r>
              <a:rPr lang="en-US" altLang="en-US" sz="5400" b="1" dirty="0">
                <a:latin typeface="Times New Roman" panose="02020603050405020304" pitchFamily="18" charset="0"/>
                <a:cs typeface="Times New Roman" panose="02020603050405020304" pitchFamily="18" charset="0"/>
              </a:rPr>
              <a:t> </a:t>
            </a:r>
            <a:r>
              <a:rPr lang="en-US" altLang="en-US" sz="5400" b="1" dirty="0" err="1">
                <a:latin typeface="Times New Roman" panose="02020603050405020304" pitchFamily="18" charset="0"/>
                <a:cs typeface="Times New Roman" panose="02020603050405020304" pitchFamily="18" charset="0"/>
              </a:rPr>
              <a:t>gì</a:t>
            </a:r>
            <a:r>
              <a:rPr lang="en-US" altLang="en-US" sz="5400" b="1" dirty="0">
                <a:latin typeface="Times New Roman" panose="02020603050405020304" pitchFamily="18" charset="0"/>
                <a:cs typeface="Times New Roman" panose="02020603050405020304" pitchFamily="18" charset="0"/>
              </a:rPr>
              <a:t>?</a:t>
            </a:r>
            <a:endParaRPr lang="en-US" sz="54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7E85B2B3-0AA0-D264-35CF-27548CF4FC95}"/>
              </a:ext>
            </a:extLst>
          </p:cNvPr>
          <p:cNvSpPr txBox="1"/>
          <p:nvPr/>
        </p:nvSpPr>
        <p:spPr>
          <a:xfrm>
            <a:off x="6679095" y="6068858"/>
            <a:ext cx="5009322" cy="523220"/>
          </a:xfrm>
          <a:prstGeom prst="rect">
            <a:avLst/>
          </a:prstGeom>
          <a:noFill/>
        </p:spPr>
        <p:txBody>
          <a:bodyPr wrap="square" rtlCol="0">
            <a:spAutoFit/>
          </a:bodyPr>
          <a:lstStyle/>
          <a:p>
            <a:r>
              <a:rPr lang="en-US" sz="2800" b="1" i="1" dirty="0">
                <a:solidFill>
                  <a:srgbClr val="FF0000"/>
                </a:solidFill>
                <a:latin typeface="Times New Roman" panose="02020603050405020304" pitchFamily="18" charset="0"/>
                <a:cs typeface="Times New Roman" panose="02020603050405020304" pitchFamily="18" charset="0"/>
              </a:rPr>
              <a:t>Chia </a:t>
            </a:r>
            <a:r>
              <a:rPr lang="en-US" sz="2800" b="1" i="1" dirty="0" err="1">
                <a:solidFill>
                  <a:srgbClr val="FF0000"/>
                </a:solidFill>
                <a:latin typeface="Times New Roman" panose="02020603050405020304" pitchFamily="18" charset="0"/>
                <a:cs typeface="Times New Roman" panose="02020603050405020304" pitchFamily="18" charset="0"/>
              </a:rPr>
              <a:t>cắt</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đàng</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trong</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đàng</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ngoài</a:t>
            </a:r>
            <a:r>
              <a:rPr lang="en-US" sz="2800" b="1" i="1" dirty="0">
                <a:solidFill>
                  <a:srgbClr val="FF000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217592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1190</TotalTime>
  <Words>1645</Words>
  <Application>Microsoft Office PowerPoint</Application>
  <PresentationFormat>Widescreen</PresentationFormat>
  <Paragraphs>267</Paragraphs>
  <Slides>27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.VnArial</vt:lpstr>
      <vt:lpstr>Arial</vt:lpstr>
      <vt:lpstr>Calibri</vt:lpstr>
      <vt:lpstr>Calibri Light</vt:lpstr>
      <vt:lpstr>Dumondi Condensed Bold</vt:lpstr>
      <vt:lpstr>Times New Roman</vt:lpstr>
      <vt:lpstr>Office Theme</vt:lpstr>
      <vt:lpstr>TUẦN 10- TIẾT 10 : ÔN TẬP GIỮA KÌ I </vt:lpstr>
      <vt:lpstr>PowerPoint Presentation</vt:lpstr>
      <vt:lpstr>TUẦN 10- TIẾT 10 : ÔN TẬP GIỮA KÌ I </vt:lpstr>
      <vt:lpstr>PowerPoint Presentation</vt:lpstr>
      <vt:lpstr>PowerPoint Presentation</vt:lpstr>
      <vt:lpstr>PowerPoint Presentation</vt:lpstr>
      <vt:lpstr>PowerPoint Presentation</vt:lpstr>
      <vt:lpstr>PowerPoint Presentation</vt:lpstr>
      <vt:lpstr>PowerPoint Presentation</vt:lpstr>
      <vt:lpstr>TUẦN 10- TIẾT 10 : ÔN TẬP GIỮA KÌ I </vt:lpstr>
      <vt:lpstr> PHIẾU BÀI TẬP  </vt:lpstr>
      <vt:lpstr>TUẦN 10- TIẾT 10 : ÔN TẬP GIỮA KÌ I </vt:lpstr>
      <vt:lpstr>TUẦN 10- TIẾT 10 : ÔN TẬP GIỮA KÌ I </vt:lpstr>
      <vt:lpstr>TUẦN 10- TIẾT 10 : ÔN TẬP GIỮA KÌ I </vt:lpstr>
      <vt:lpstr>TUẦN 10- TIẾT 10 : ÔN TẬP GIỮA KÌ I </vt:lpstr>
      <vt:lpstr>TUẦN 10- TIẾT 10 : ÔN TẬP GIỮA KÌ I </vt:lpstr>
      <vt:lpstr>TUẦN 10- TIẾT 10 : ÔN TẬP GIỮA KÌ I </vt:lpstr>
      <vt:lpstr>II.Đông Nam Á từ nửa sau thế kỉ XVI đến giữa thế kỉ XIX</vt:lpstr>
      <vt:lpstr>PowerPoint Presentation</vt:lpstr>
      <vt:lpstr>TUẦN 10- TIẾT 10 : ÔN TẬP GIỮA KÌ I </vt:lpstr>
      <vt:lpstr>TUẦN 10- TIẾT 10 : ÔN TẬP GIỮA KÌ I </vt:lpstr>
      <vt:lpstr>III. Việt Nam từ đầu thế kỉ XVI đến thế kỉ XVIII</vt:lpstr>
      <vt:lpstr>III. Việt Nam từ đầu thế kỉ XVI đến thế kỉ XVIII</vt:lpstr>
      <vt:lpstr>III. Việt Nam từ đầu thế kỉ XVI đến thế kỉ XVIII</vt:lpstr>
      <vt:lpstr>III. Việt Nam từ đầu thế kỉ XVI đến thế kỉ XVIII</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TUẦN 10- TIẾT 10 : ÔN TẬP GIỮA KÌ I </dc:title>
  <dc:creator>Chu Thị Mai</dc:creator>
  <cp:lastModifiedBy>Admin</cp:lastModifiedBy>
  <cp:revision>10</cp:revision>
  <dcterms:created xsi:type="dcterms:W3CDTF">2023-07-17T08:51:00Z</dcterms:created>
  <dcterms:modified xsi:type="dcterms:W3CDTF">2023-07-27T04:28:40Z</dcterms:modified>
</cp:coreProperties>
</file>