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E77A5A-F76C-439A-8302-F26B414AD695}" v="224" dt="2023-07-02T16:15:02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VAN HUNG" userId="6d9ea34b-9502-4c37-88a6-d031cceb94be" providerId="ADAL" clId="{DFE77A5A-F76C-439A-8302-F26B414AD695}"/>
    <pc:docChg chg="undo custSel addSld delSld modSld">
      <pc:chgData name="NGUYEN VAN HUNG" userId="6d9ea34b-9502-4c37-88a6-d031cceb94be" providerId="ADAL" clId="{DFE77A5A-F76C-439A-8302-F26B414AD695}" dt="2023-07-02T16:15:12.373" v="732" actId="26606"/>
      <pc:docMkLst>
        <pc:docMk/>
      </pc:docMkLst>
      <pc:sldChg chg="delSp delDesignElem">
        <pc:chgData name="NGUYEN VAN HUNG" userId="6d9ea34b-9502-4c37-88a6-d031cceb94be" providerId="ADAL" clId="{DFE77A5A-F76C-439A-8302-F26B414AD695}" dt="2023-07-02T03:39:17.553" v="361"/>
        <pc:sldMkLst>
          <pc:docMk/>
          <pc:sldMk cId="3301473472" sldId="256"/>
        </pc:sldMkLst>
        <pc:spChg chg="del">
          <ac:chgData name="NGUYEN VAN HUNG" userId="6d9ea34b-9502-4c37-88a6-d031cceb94be" providerId="ADAL" clId="{DFE77A5A-F76C-439A-8302-F26B414AD695}" dt="2023-07-02T03:39:17.553" v="361"/>
          <ac:spMkLst>
            <pc:docMk/>
            <pc:sldMk cId="3301473472" sldId="256"/>
            <ac:spMk id="16" creationId="{37FDDF72-DE39-4F99-A3C1-DD9D7815D7DB}"/>
          </ac:spMkLst>
        </pc:spChg>
        <pc:spChg chg="del">
          <ac:chgData name="NGUYEN VAN HUNG" userId="6d9ea34b-9502-4c37-88a6-d031cceb94be" providerId="ADAL" clId="{DFE77A5A-F76C-439A-8302-F26B414AD695}" dt="2023-07-02T03:39:17.553" v="361"/>
          <ac:spMkLst>
            <pc:docMk/>
            <pc:sldMk cId="3301473472" sldId="256"/>
            <ac:spMk id="18" creationId="{5E4ECE80-3AD1-450C-B62A-98788F193948}"/>
          </ac:spMkLst>
        </pc:spChg>
      </pc:sldChg>
      <pc:sldChg chg="addSp delSp modSp mod delDesignElem">
        <pc:chgData name="NGUYEN VAN HUNG" userId="6d9ea34b-9502-4c37-88a6-d031cceb94be" providerId="ADAL" clId="{DFE77A5A-F76C-439A-8302-F26B414AD695}" dt="2023-07-02T03:39:17.553" v="361"/>
        <pc:sldMkLst>
          <pc:docMk/>
          <pc:sldMk cId="2583080022" sldId="257"/>
        </pc:sldMkLst>
        <pc:spChg chg="mod">
          <ac:chgData name="NGUYEN VAN HUNG" userId="6d9ea34b-9502-4c37-88a6-d031cceb94be" providerId="ADAL" clId="{DFE77A5A-F76C-439A-8302-F26B414AD695}" dt="2023-07-02T02:29:46.841" v="13" actId="26606"/>
          <ac:spMkLst>
            <pc:docMk/>
            <pc:sldMk cId="2583080022" sldId="257"/>
            <ac:spMk id="2" creationId="{BD452322-9575-2CFA-3860-CF3EE1905327}"/>
          </ac:spMkLst>
        </pc:spChg>
        <pc:spChg chg="del">
          <ac:chgData name="NGUYEN VAN HUNG" userId="6d9ea34b-9502-4c37-88a6-d031cceb94be" providerId="ADAL" clId="{DFE77A5A-F76C-439A-8302-F26B414AD695}" dt="2023-07-02T02:29:46.841" v="13" actId="26606"/>
          <ac:spMkLst>
            <pc:docMk/>
            <pc:sldMk cId="2583080022" sldId="257"/>
            <ac:spMk id="1059" creationId="{0BABF38A-8A0D-492E-BD20-6CF4D46B50BD}"/>
          </ac:spMkLst>
        </pc:spChg>
        <pc:spChg chg="del">
          <ac:chgData name="NGUYEN VAN HUNG" userId="6d9ea34b-9502-4c37-88a6-d031cceb94be" providerId="ADAL" clId="{DFE77A5A-F76C-439A-8302-F26B414AD695}" dt="2023-07-02T02:29:46.841" v="13" actId="26606"/>
          <ac:spMkLst>
            <pc:docMk/>
            <pc:sldMk cId="2583080022" sldId="257"/>
            <ac:spMk id="1063" creationId="{DE61FBD7-E37C-4B38-BE44-A6D4978D7486}"/>
          </ac:spMkLst>
        </pc:spChg>
        <pc:spChg chg="del">
          <ac:chgData name="NGUYEN VAN HUNG" userId="6d9ea34b-9502-4c37-88a6-d031cceb94be" providerId="ADAL" clId="{DFE77A5A-F76C-439A-8302-F26B414AD695}" dt="2023-07-02T02:29:46.841" v="13" actId="26606"/>
          <ac:spMkLst>
            <pc:docMk/>
            <pc:sldMk cId="2583080022" sldId="257"/>
            <ac:spMk id="1065" creationId="{34F8020C-60BB-4357-8207-13221A99AE19}"/>
          </ac:spMkLst>
        </pc:spChg>
        <pc:spChg chg="del">
          <ac:chgData name="NGUYEN VAN HUNG" userId="6d9ea34b-9502-4c37-88a6-d031cceb94be" providerId="ADAL" clId="{DFE77A5A-F76C-439A-8302-F26B414AD695}" dt="2023-07-02T02:29:46.841" v="13" actId="26606"/>
          <ac:spMkLst>
            <pc:docMk/>
            <pc:sldMk cId="2583080022" sldId="257"/>
            <ac:spMk id="1067" creationId="{392BFCFE-FD78-4EDF-BEFE-CC444DC5F307}"/>
          </ac:spMkLst>
        </pc:spChg>
        <pc:spChg chg="del">
          <ac:chgData name="NGUYEN VAN HUNG" userId="6d9ea34b-9502-4c37-88a6-d031cceb94be" providerId="ADAL" clId="{DFE77A5A-F76C-439A-8302-F26B414AD695}" dt="2023-07-02T02:29:46.841" v="13" actId="26606"/>
          <ac:spMkLst>
            <pc:docMk/>
            <pc:sldMk cId="2583080022" sldId="257"/>
            <ac:spMk id="1073" creationId="{1B7C046F-0258-4BF5-A9AC-8BC69BECFC12}"/>
          </ac:spMkLst>
        </pc:spChg>
        <pc:spChg chg="del">
          <ac:chgData name="NGUYEN VAN HUNG" userId="6d9ea34b-9502-4c37-88a6-d031cceb94be" providerId="ADAL" clId="{DFE77A5A-F76C-439A-8302-F26B414AD695}" dt="2023-07-02T02:29:46.841" v="13" actId="26606"/>
          <ac:spMkLst>
            <pc:docMk/>
            <pc:sldMk cId="2583080022" sldId="257"/>
            <ac:spMk id="1075" creationId="{EE8663E7-5871-45A2-BF48-099DE2DDA0FD}"/>
          </ac:spMkLst>
        </pc:spChg>
        <pc:spChg chg="add del">
          <ac:chgData name="NGUYEN VAN HUNG" userId="6d9ea34b-9502-4c37-88a6-d031cceb94be" providerId="ADAL" clId="{DFE77A5A-F76C-439A-8302-F26B414AD695}" dt="2023-07-02T03:39:17.553" v="361"/>
          <ac:spMkLst>
            <pc:docMk/>
            <pc:sldMk cId="2583080022" sldId="257"/>
            <ac:spMk id="1080" creationId="{0BABF38A-8A0D-492E-BD20-6CF4D46B50BD}"/>
          </ac:spMkLst>
        </pc:spChg>
        <pc:spChg chg="add del">
          <ac:chgData name="NGUYEN VAN HUNG" userId="6d9ea34b-9502-4c37-88a6-d031cceb94be" providerId="ADAL" clId="{DFE77A5A-F76C-439A-8302-F26B414AD695}" dt="2023-07-02T03:39:17.553" v="361"/>
          <ac:spMkLst>
            <pc:docMk/>
            <pc:sldMk cId="2583080022" sldId="257"/>
            <ac:spMk id="1084" creationId="{310E06F9-9F12-4D1B-92C0-4B30818D093E}"/>
          </ac:spMkLst>
        </pc:spChg>
        <pc:spChg chg="add del">
          <ac:chgData name="NGUYEN VAN HUNG" userId="6d9ea34b-9502-4c37-88a6-d031cceb94be" providerId="ADAL" clId="{DFE77A5A-F76C-439A-8302-F26B414AD695}" dt="2023-07-02T03:39:17.553" v="361"/>
          <ac:spMkLst>
            <pc:docMk/>
            <pc:sldMk cId="2583080022" sldId="257"/>
            <ac:spMk id="1086" creationId="{8F5EFE88-F6A7-4B53-AF99-227DFC56A032}"/>
          </ac:spMkLst>
        </pc:spChg>
        <pc:spChg chg="add del">
          <ac:chgData name="NGUYEN VAN HUNG" userId="6d9ea34b-9502-4c37-88a6-d031cceb94be" providerId="ADAL" clId="{DFE77A5A-F76C-439A-8302-F26B414AD695}" dt="2023-07-02T03:39:17.553" v="361"/>
          <ac:spMkLst>
            <pc:docMk/>
            <pc:sldMk cId="2583080022" sldId="257"/>
            <ac:spMk id="1088" creationId="{BF9AF5CF-AE21-453A-8D3F-6D9FC64A18B2}"/>
          </ac:spMkLst>
        </pc:spChg>
        <pc:grpChg chg="del">
          <ac:chgData name="NGUYEN VAN HUNG" userId="6d9ea34b-9502-4c37-88a6-d031cceb94be" providerId="ADAL" clId="{DFE77A5A-F76C-439A-8302-F26B414AD695}" dt="2023-07-02T02:29:46.841" v="13" actId="26606"/>
          <ac:grpSpMkLst>
            <pc:docMk/>
            <pc:sldMk cId="2583080022" sldId="257"/>
            <ac:grpSpMk id="1069" creationId="{3C3265B9-2BDC-41BE-94B6-5DAD57B479F3}"/>
          </ac:grpSpMkLst>
        </pc:grpChg>
        <pc:picChg chg="mod">
          <ac:chgData name="NGUYEN VAN HUNG" userId="6d9ea34b-9502-4c37-88a6-d031cceb94be" providerId="ADAL" clId="{DFE77A5A-F76C-439A-8302-F26B414AD695}" dt="2023-07-02T02:29:46.841" v="13" actId="26606"/>
          <ac:picMkLst>
            <pc:docMk/>
            <pc:sldMk cId="2583080022" sldId="257"/>
            <ac:picMk id="1026" creationId="{7895BA6B-8F6F-5458-ED25-B4A8C9EA6C70}"/>
          </ac:picMkLst>
        </pc:picChg>
        <pc:picChg chg="mod">
          <ac:chgData name="NGUYEN VAN HUNG" userId="6d9ea34b-9502-4c37-88a6-d031cceb94be" providerId="ADAL" clId="{DFE77A5A-F76C-439A-8302-F26B414AD695}" dt="2023-07-02T02:29:46.841" v="13" actId="26606"/>
          <ac:picMkLst>
            <pc:docMk/>
            <pc:sldMk cId="2583080022" sldId="257"/>
            <ac:picMk id="1028" creationId="{D1D4DC3A-66EC-D95D-E06B-BA1643AE71FF}"/>
          </ac:picMkLst>
        </pc:picChg>
        <pc:picChg chg="del">
          <ac:chgData name="NGUYEN VAN HUNG" userId="6d9ea34b-9502-4c37-88a6-d031cceb94be" providerId="ADAL" clId="{DFE77A5A-F76C-439A-8302-F26B414AD695}" dt="2023-07-02T02:29:46.841" v="13" actId="26606"/>
          <ac:picMkLst>
            <pc:docMk/>
            <pc:sldMk cId="2583080022" sldId="257"/>
            <ac:picMk id="1061" creationId="{BC526B7A-4801-4FD1-95C8-03AF22629E87}"/>
          </ac:picMkLst>
        </pc:picChg>
        <pc:picChg chg="add del">
          <ac:chgData name="NGUYEN VAN HUNG" userId="6d9ea34b-9502-4c37-88a6-d031cceb94be" providerId="ADAL" clId="{DFE77A5A-F76C-439A-8302-F26B414AD695}" dt="2023-07-02T03:39:17.553" v="361"/>
          <ac:picMkLst>
            <pc:docMk/>
            <pc:sldMk cId="2583080022" sldId="257"/>
            <ac:picMk id="1082" creationId="{BC526B7A-4801-4FD1-95C8-03AF22629E87}"/>
          </ac:picMkLst>
        </pc:picChg>
      </pc:sldChg>
      <pc:sldChg chg="addSp delSp modSp new mod setBg delAnim modAnim delDesignElem chgLayout">
        <pc:chgData name="NGUYEN VAN HUNG" userId="6d9ea34b-9502-4c37-88a6-d031cceb94be" providerId="ADAL" clId="{DFE77A5A-F76C-439A-8302-F26B414AD695}" dt="2023-07-02T03:44:26.115" v="415" actId="207"/>
        <pc:sldMkLst>
          <pc:docMk/>
          <pc:sldMk cId="2650792092" sldId="258"/>
        </pc:sldMkLst>
        <pc:spChg chg="mod ord">
          <ac:chgData name="NGUYEN VAN HUNG" userId="6d9ea34b-9502-4c37-88a6-d031cceb94be" providerId="ADAL" clId="{DFE77A5A-F76C-439A-8302-F26B414AD695}" dt="2023-07-02T03:44:26.115" v="415" actId="207"/>
          <ac:spMkLst>
            <pc:docMk/>
            <pc:sldMk cId="2650792092" sldId="258"/>
            <ac:spMk id="2" creationId="{8611AB91-969C-403B-D289-B355CE745194}"/>
          </ac:spMkLst>
        </pc:spChg>
        <pc:spChg chg="del">
          <ac:chgData name="NGUYEN VAN HUNG" userId="6d9ea34b-9502-4c37-88a6-d031cceb94be" providerId="ADAL" clId="{DFE77A5A-F76C-439A-8302-F26B414AD695}" dt="2023-07-02T02:05:00.752" v="1"/>
          <ac:spMkLst>
            <pc:docMk/>
            <pc:sldMk cId="2650792092" sldId="258"/>
            <ac:spMk id="3" creationId="{8212F730-293A-F95C-154C-75F98BFA1834}"/>
          </ac:spMkLst>
        </pc:spChg>
        <pc:spChg chg="add del mod">
          <ac:chgData name="NGUYEN VAN HUNG" userId="6d9ea34b-9502-4c37-88a6-d031cceb94be" providerId="ADAL" clId="{DFE77A5A-F76C-439A-8302-F26B414AD695}" dt="2023-07-02T02:37:13.636" v="100" actId="26606"/>
          <ac:spMkLst>
            <pc:docMk/>
            <pc:sldMk cId="2650792092" sldId="258"/>
            <ac:spMk id="6" creationId="{53EACCC7-360F-8CE3-60B1-B8715B4EE3B4}"/>
          </ac:spMkLst>
        </pc:spChg>
        <pc:spChg chg="add del mod">
          <ac:chgData name="NGUYEN VAN HUNG" userId="6d9ea34b-9502-4c37-88a6-d031cceb94be" providerId="ADAL" clId="{DFE77A5A-F76C-439A-8302-F26B414AD695}" dt="2023-07-02T02:34:03.031" v="64" actId="478"/>
          <ac:spMkLst>
            <pc:docMk/>
            <pc:sldMk cId="2650792092" sldId="258"/>
            <ac:spMk id="8" creationId="{C8C52DF0-B8C4-C633-6783-5AFF2F2BD9A6}"/>
          </ac:spMkLst>
        </pc:spChg>
        <pc:spChg chg="add del">
          <ac:chgData name="NGUYEN VAN HUNG" userId="6d9ea34b-9502-4c37-88a6-d031cceb94be" providerId="ADAL" clId="{DFE77A5A-F76C-439A-8302-F26B414AD695}" dt="2023-07-02T02:35:01.858" v="83" actId="26606"/>
          <ac:spMkLst>
            <pc:docMk/>
            <pc:sldMk cId="2650792092" sldId="258"/>
            <ac:spMk id="10" creationId="{8651CFA9-6065-4243-AC48-858E359780B1}"/>
          </ac:spMkLst>
        </pc:spChg>
        <pc:spChg chg="add del">
          <ac:chgData name="NGUYEN VAN HUNG" userId="6d9ea34b-9502-4c37-88a6-d031cceb94be" providerId="ADAL" clId="{DFE77A5A-F76C-439A-8302-F26B414AD695}" dt="2023-07-02T02:35:01.858" v="83" actId="26606"/>
          <ac:spMkLst>
            <pc:docMk/>
            <pc:sldMk cId="2650792092" sldId="258"/>
            <ac:spMk id="11" creationId="{37962AE0-6A1C-4B76-9D52-10E5E6D7D3BB}"/>
          </ac:spMkLst>
        </pc:spChg>
        <pc:spChg chg="add del">
          <ac:chgData name="NGUYEN VAN HUNG" userId="6d9ea34b-9502-4c37-88a6-d031cceb94be" providerId="ADAL" clId="{DFE77A5A-F76C-439A-8302-F26B414AD695}" dt="2023-07-02T02:34:45.094" v="81" actId="26606"/>
          <ac:spMkLst>
            <pc:docMk/>
            <pc:sldMk cId="2650792092" sldId="258"/>
            <ac:spMk id="12" creationId="{43A9B7B3-F171-4C25-99FC-C54250F0649B}"/>
          </ac:spMkLst>
        </pc:spChg>
        <pc:spChg chg="add del">
          <ac:chgData name="NGUYEN VAN HUNG" userId="6d9ea34b-9502-4c37-88a6-d031cceb94be" providerId="ADAL" clId="{DFE77A5A-F76C-439A-8302-F26B414AD695}" dt="2023-07-02T02:34:45.094" v="81" actId="26606"/>
          <ac:spMkLst>
            <pc:docMk/>
            <pc:sldMk cId="2650792092" sldId="258"/>
            <ac:spMk id="14" creationId="{D2D5C7C5-9C27-4A61-9F57-1857D45320FD}"/>
          </ac:spMkLst>
        </pc:spChg>
        <pc:spChg chg="add del">
          <ac:chgData name="NGUYEN VAN HUNG" userId="6d9ea34b-9502-4c37-88a6-d031cceb94be" providerId="ADAL" clId="{DFE77A5A-F76C-439A-8302-F26B414AD695}" dt="2023-07-02T02:36:28.286" v="89" actId="26606"/>
          <ac:spMkLst>
            <pc:docMk/>
            <pc:sldMk cId="2650792092" sldId="258"/>
            <ac:spMk id="19" creationId="{8651CFA9-6065-4243-AC48-858E359780B1}"/>
          </ac:spMkLst>
        </pc:spChg>
        <pc:spChg chg="add del">
          <ac:chgData name="NGUYEN VAN HUNG" userId="6d9ea34b-9502-4c37-88a6-d031cceb94be" providerId="ADAL" clId="{DFE77A5A-F76C-439A-8302-F26B414AD695}" dt="2023-07-02T02:35:05.960" v="85" actId="26606"/>
          <ac:spMkLst>
            <pc:docMk/>
            <pc:sldMk cId="2650792092" sldId="258"/>
            <ac:spMk id="20" creationId="{8651CFA9-6065-4243-AC48-858E359780B1}"/>
          </ac:spMkLst>
        </pc:spChg>
        <pc:spChg chg="add del">
          <ac:chgData name="NGUYEN VAN HUNG" userId="6d9ea34b-9502-4c37-88a6-d031cceb94be" providerId="ADAL" clId="{DFE77A5A-F76C-439A-8302-F26B414AD695}" dt="2023-07-02T02:35:05.960" v="85" actId="26606"/>
          <ac:spMkLst>
            <pc:docMk/>
            <pc:sldMk cId="2650792092" sldId="258"/>
            <ac:spMk id="21" creationId="{37962AE0-6A1C-4B76-9D52-10E5E6D7D3BB}"/>
          </ac:spMkLst>
        </pc:spChg>
        <pc:spChg chg="add del">
          <ac:chgData name="NGUYEN VAN HUNG" userId="6d9ea34b-9502-4c37-88a6-d031cceb94be" providerId="ADAL" clId="{DFE77A5A-F76C-439A-8302-F26B414AD695}" dt="2023-07-02T02:36:28.286" v="89" actId="26606"/>
          <ac:spMkLst>
            <pc:docMk/>
            <pc:sldMk cId="2650792092" sldId="258"/>
            <ac:spMk id="24" creationId="{37962AE0-6A1C-4B76-9D52-10E5E6D7D3BB}"/>
          </ac:spMkLst>
        </pc:spChg>
        <pc:spChg chg="add del">
          <ac:chgData name="NGUYEN VAN HUNG" userId="6d9ea34b-9502-4c37-88a6-d031cceb94be" providerId="ADAL" clId="{DFE77A5A-F76C-439A-8302-F26B414AD695}" dt="2023-07-02T02:39:59.343" v="136" actId="26606"/>
          <ac:spMkLst>
            <pc:docMk/>
            <pc:sldMk cId="2650792092" sldId="258"/>
            <ac:spMk id="28" creationId="{8651CFA9-6065-4243-AC48-858E359780B1}"/>
          </ac:spMkLst>
        </pc:spChg>
        <pc:spChg chg="add del">
          <ac:chgData name="NGUYEN VAN HUNG" userId="6d9ea34b-9502-4c37-88a6-d031cceb94be" providerId="ADAL" clId="{DFE77A5A-F76C-439A-8302-F26B414AD695}" dt="2023-07-02T02:39:59.343" v="136" actId="26606"/>
          <ac:spMkLst>
            <pc:docMk/>
            <pc:sldMk cId="2650792092" sldId="258"/>
            <ac:spMk id="29" creationId="{37962AE0-6A1C-4B76-9D52-10E5E6D7D3BB}"/>
          </ac:spMkLst>
        </pc:spChg>
        <pc:spChg chg="add del mod">
          <ac:chgData name="NGUYEN VAN HUNG" userId="6d9ea34b-9502-4c37-88a6-d031cceb94be" providerId="ADAL" clId="{DFE77A5A-F76C-439A-8302-F26B414AD695}" dt="2023-07-02T03:43:46.636" v="404" actId="6264"/>
          <ac:spMkLst>
            <pc:docMk/>
            <pc:sldMk cId="2650792092" sldId="258"/>
            <ac:spMk id="32" creationId="{A0A7D061-EA52-4B94-24EA-5BF6304472FB}"/>
          </ac:spMkLst>
        </pc:spChg>
        <pc:spChg chg="add del">
          <ac:chgData name="NGUYEN VAN HUNG" userId="6d9ea34b-9502-4c37-88a6-d031cceb94be" providerId="ADAL" clId="{DFE77A5A-F76C-439A-8302-F26B414AD695}" dt="2023-07-02T02:39:06.430" v="117" actId="26606"/>
          <ac:spMkLst>
            <pc:docMk/>
            <pc:sldMk cId="2650792092" sldId="258"/>
            <ac:spMk id="33" creationId="{43A9B7B3-F171-4C25-99FC-C54250F0649B}"/>
          </ac:spMkLst>
        </pc:spChg>
        <pc:spChg chg="add del">
          <ac:chgData name="NGUYEN VAN HUNG" userId="6d9ea34b-9502-4c37-88a6-d031cceb94be" providerId="ADAL" clId="{DFE77A5A-F76C-439A-8302-F26B414AD695}" dt="2023-07-02T02:39:06.430" v="117" actId="26606"/>
          <ac:spMkLst>
            <pc:docMk/>
            <pc:sldMk cId="2650792092" sldId="258"/>
            <ac:spMk id="34" creationId="{D2D5C7C5-9C27-4A61-9F57-1857D45320FD}"/>
          </ac:spMkLst>
        </pc:spChg>
        <pc:spChg chg="add del">
          <ac:chgData name="NGUYEN VAN HUNG" userId="6d9ea34b-9502-4c37-88a6-d031cceb94be" providerId="ADAL" clId="{DFE77A5A-F76C-439A-8302-F26B414AD695}" dt="2023-07-02T02:38:57.550" v="115" actId="26606"/>
          <ac:spMkLst>
            <pc:docMk/>
            <pc:sldMk cId="2650792092" sldId="258"/>
            <ac:spMk id="36" creationId="{8651CFA9-6065-4243-AC48-858E359780B1}"/>
          </ac:spMkLst>
        </pc:spChg>
        <pc:spChg chg="add del">
          <ac:chgData name="NGUYEN VAN HUNG" userId="6d9ea34b-9502-4c37-88a6-d031cceb94be" providerId="ADAL" clId="{DFE77A5A-F76C-439A-8302-F26B414AD695}" dt="2023-07-02T02:39:58.769" v="135" actId="26606"/>
          <ac:spMkLst>
            <pc:docMk/>
            <pc:sldMk cId="2650792092" sldId="258"/>
            <ac:spMk id="37" creationId="{43A9B7B3-F171-4C25-99FC-C54250F0649B}"/>
          </ac:spMkLst>
        </pc:spChg>
        <pc:spChg chg="add del">
          <ac:chgData name="NGUYEN VAN HUNG" userId="6d9ea34b-9502-4c37-88a6-d031cceb94be" providerId="ADAL" clId="{DFE77A5A-F76C-439A-8302-F26B414AD695}" dt="2023-07-02T02:38:57.550" v="115" actId="26606"/>
          <ac:spMkLst>
            <pc:docMk/>
            <pc:sldMk cId="2650792092" sldId="258"/>
            <ac:spMk id="38" creationId="{37962AE0-6A1C-4B76-9D52-10E5E6D7D3BB}"/>
          </ac:spMkLst>
        </pc:spChg>
        <pc:spChg chg="add del">
          <ac:chgData name="NGUYEN VAN HUNG" userId="6d9ea34b-9502-4c37-88a6-d031cceb94be" providerId="ADAL" clId="{DFE77A5A-F76C-439A-8302-F26B414AD695}" dt="2023-07-02T02:39:58.769" v="135" actId="26606"/>
          <ac:spMkLst>
            <pc:docMk/>
            <pc:sldMk cId="2650792092" sldId="258"/>
            <ac:spMk id="39" creationId="{D2D5C7C5-9C27-4A61-9F57-1857D45320FD}"/>
          </ac:spMkLst>
        </pc:spChg>
        <pc:spChg chg="add del">
          <ac:chgData name="NGUYEN VAN HUNG" userId="6d9ea34b-9502-4c37-88a6-d031cceb94be" providerId="ADAL" clId="{DFE77A5A-F76C-439A-8302-F26B414AD695}" dt="2023-07-02T02:39:58.769" v="135" actId="26606"/>
          <ac:spMkLst>
            <pc:docMk/>
            <pc:sldMk cId="2650792092" sldId="258"/>
            <ac:spMk id="41" creationId="{A56932E6-5BA9-4C85-82EA-A307011BBDFD}"/>
          </ac:spMkLst>
        </pc:spChg>
        <pc:spChg chg="add del">
          <ac:chgData name="NGUYEN VAN HUNG" userId="6d9ea34b-9502-4c37-88a6-d031cceb94be" providerId="ADAL" clId="{DFE77A5A-F76C-439A-8302-F26B414AD695}" dt="2023-07-02T02:41:30.247" v="157" actId="26606"/>
          <ac:spMkLst>
            <pc:docMk/>
            <pc:sldMk cId="2650792092" sldId="258"/>
            <ac:spMk id="43" creationId="{43A9B7B3-F171-4C25-99FC-C54250F0649B}"/>
          </ac:spMkLst>
        </pc:spChg>
        <pc:spChg chg="add del">
          <ac:chgData name="NGUYEN VAN HUNG" userId="6d9ea34b-9502-4c37-88a6-d031cceb94be" providerId="ADAL" clId="{DFE77A5A-F76C-439A-8302-F26B414AD695}" dt="2023-07-02T02:39:12.309" v="120" actId="26606"/>
          <ac:spMkLst>
            <pc:docMk/>
            <pc:sldMk cId="2650792092" sldId="258"/>
            <ac:spMk id="44" creationId="{8651CFA9-6065-4243-AC48-858E359780B1}"/>
          </ac:spMkLst>
        </pc:spChg>
        <pc:spChg chg="add del">
          <ac:chgData name="NGUYEN VAN HUNG" userId="6d9ea34b-9502-4c37-88a6-d031cceb94be" providerId="ADAL" clId="{DFE77A5A-F76C-439A-8302-F26B414AD695}" dt="2023-07-02T02:39:12.309" v="120" actId="26606"/>
          <ac:spMkLst>
            <pc:docMk/>
            <pc:sldMk cId="2650792092" sldId="258"/>
            <ac:spMk id="45" creationId="{37962AE0-6A1C-4B76-9D52-10E5E6D7D3BB}"/>
          </ac:spMkLst>
        </pc:spChg>
        <pc:spChg chg="add del">
          <ac:chgData name="NGUYEN VAN HUNG" userId="6d9ea34b-9502-4c37-88a6-d031cceb94be" providerId="ADAL" clId="{DFE77A5A-F76C-439A-8302-F26B414AD695}" dt="2023-07-02T02:41:30.247" v="157" actId="26606"/>
          <ac:spMkLst>
            <pc:docMk/>
            <pc:sldMk cId="2650792092" sldId="258"/>
            <ac:spMk id="47" creationId="{D2D5C7C5-9C27-4A61-9F57-1857D45320FD}"/>
          </ac:spMkLst>
        </pc:spChg>
        <pc:spChg chg="add del">
          <ac:chgData name="NGUYEN VAN HUNG" userId="6d9ea34b-9502-4c37-88a6-d031cceb94be" providerId="ADAL" clId="{DFE77A5A-F76C-439A-8302-F26B414AD695}" dt="2023-07-02T02:39:38.803" v="130" actId="26606"/>
          <ac:spMkLst>
            <pc:docMk/>
            <pc:sldMk cId="2650792092" sldId="258"/>
            <ac:spMk id="49" creationId="{8651CFA9-6065-4243-AC48-858E359780B1}"/>
          </ac:spMkLst>
        </pc:spChg>
        <pc:spChg chg="add del">
          <ac:chgData name="NGUYEN VAN HUNG" userId="6d9ea34b-9502-4c37-88a6-d031cceb94be" providerId="ADAL" clId="{DFE77A5A-F76C-439A-8302-F26B414AD695}" dt="2023-07-02T02:39:38.803" v="130" actId="26606"/>
          <ac:spMkLst>
            <pc:docMk/>
            <pc:sldMk cId="2650792092" sldId="258"/>
            <ac:spMk id="50" creationId="{37962AE0-6A1C-4B76-9D52-10E5E6D7D3BB}"/>
          </ac:spMkLst>
        </pc:spChg>
        <pc:spChg chg="add del mod ord">
          <ac:chgData name="NGUYEN VAN HUNG" userId="6d9ea34b-9502-4c37-88a6-d031cceb94be" providerId="ADAL" clId="{DFE77A5A-F76C-439A-8302-F26B414AD695}" dt="2023-07-02T03:43:46.636" v="404" actId="6264"/>
          <ac:spMkLst>
            <pc:docMk/>
            <pc:sldMk cId="2650792092" sldId="258"/>
            <ac:spMk id="53" creationId="{C5C3737E-96D0-B2BC-2328-B8E8CE7D3495}"/>
          </ac:spMkLst>
        </pc:spChg>
        <pc:spChg chg="add del">
          <ac:chgData name="NGUYEN VAN HUNG" userId="6d9ea34b-9502-4c37-88a6-d031cceb94be" providerId="ADAL" clId="{DFE77A5A-F76C-439A-8302-F26B414AD695}" dt="2023-07-02T02:42:19.357" v="166" actId="26606"/>
          <ac:spMkLst>
            <pc:docMk/>
            <pc:sldMk cId="2650792092" sldId="258"/>
            <ac:spMk id="57" creationId="{43A9B7B3-F171-4C25-99FC-C54250F0649B}"/>
          </ac:spMkLst>
        </pc:spChg>
        <pc:spChg chg="add del">
          <ac:chgData name="NGUYEN VAN HUNG" userId="6d9ea34b-9502-4c37-88a6-d031cceb94be" providerId="ADAL" clId="{DFE77A5A-F76C-439A-8302-F26B414AD695}" dt="2023-07-02T02:42:19.357" v="166" actId="26606"/>
          <ac:spMkLst>
            <pc:docMk/>
            <pc:sldMk cId="2650792092" sldId="258"/>
            <ac:spMk id="59" creationId="{D2D5C7C5-9C27-4A61-9F57-1857D45320FD}"/>
          </ac:spMkLst>
        </pc:spChg>
        <pc:spChg chg="add del">
          <ac:chgData name="NGUYEN VAN HUNG" userId="6d9ea34b-9502-4c37-88a6-d031cceb94be" providerId="ADAL" clId="{DFE77A5A-F76C-439A-8302-F26B414AD695}" dt="2023-07-02T02:42:17.650" v="163" actId="26606"/>
          <ac:spMkLst>
            <pc:docMk/>
            <pc:sldMk cId="2650792092" sldId="258"/>
            <ac:spMk id="68" creationId="{43A9B7B3-F171-4C25-99FC-C54250F0649B}"/>
          </ac:spMkLst>
        </pc:spChg>
        <pc:spChg chg="add del">
          <ac:chgData name="NGUYEN VAN HUNG" userId="6d9ea34b-9502-4c37-88a6-d031cceb94be" providerId="ADAL" clId="{DFE77A5A-F76C-439A-8302-F26B414AD695}" dt="2023-07-02T02:42:17.650" v="163" actId="26606"/>
          <ac:spMkLst>
            <pc:docMk/>
            <pc:sldMk cId="2650792092" sldId="258"/>
            <ac:spMk id="70" creationId="{D2D5C7C5-9C27-4A61-9F57-1857D45320FD}"/>
          </ac:spMkLst>
        </pc:spChg>
        <pc:spChg chg="add del">
          <ac:chgData name="NGUYEN VAN HUNG" userId="6d9ea34b-9502-4c37-88a6-d031cceb94be" providerId="ADAL" clId="{DFE77A5A-F76C-439A-8302-F26B414AD695}" dt="2023-07-02T02:42:19.154" v="165" actId="26606"/>
          <ac:spMkLst>
            <pc:docMk/>
            <pc:sldMk cId="2650792092" sldId="258"/>
            <ac:spMk id="76" creationId="{43A9B7B3-F171-4C25-99FC-C54250F0649B}"/>
          </ac:spMkLst>
        </pc:spChg>
        <pc:spChg chg="add del">
          <ac:chgData name="NGUYEN VAN HUNG" userId="6d9ea34b-9502-4c37-88a6-d031cceb94be" providerId="ADAL" clId="{DFE77A5A-F76C-439A-8302-F26B414AD695}" dt="2023-07-02T02:42:19.154" v="165" actId="26606"/>
          <ac:spMkLst>
            <pc:docMk/>
            <pc:sldMk cId="2650792092" sldId="258"/>
            <ac:spMk id="77" creationId="{D2D5C7C5-9C27-4A61-9F57-1857D45320FD}"/>
          </ac:spMkLst>
        </pc:spChg>
        <pc:spChg chg="add del">
          <ac:chgData name="NGUYEN VAN HUNG" userId="6d9ea34b-9502-4c37-88a6-d031cceb94be" providerId="ADAL" clId="{DFE77A5A-F76C-439A-8302-F26B414AD695}" dt="2023-07-02T03:39:17.553" v="361"/>
          <ac:spMkLst>
            <pc:docMk/>
            <pc:sldMk cId="2650792092" sldId="258"/>
            <ac:spMk id="80" creationId="{43A9B7B3-F171-4C25-99FC-C54250F0649B}"/>
          </ac:spMkLst>
        </pc:spChg>
        <pc:spChg chg="add del">
          <ac:chgData name="NGUYEN VAN HUNG" userId="6d9ea34b-9502-4c37-88a6-d031cceb94be" providerId="ADAL" clId="{DFE77A5A-F76C-439A-8302-F26B414AD695}" dt="2023-07-02T03:39:17.553" v="361"/>
          <ac:spMkLst>
            <pc:docMk/>
            <pc:sldMk cId="2650792092" sldId="258"/>
            <ac:spMk id="81" creationId="{D2D5C7C5-9C27-4A61-9F57-1857D45320FD}"/>
          </ac:spMkLst>
        </pc:spChg>
        <pc:grpChg chg="add del">
          <ac:chgData name="NGUYEN VAN HUNG" userId="6d9ea34b-9502-4c37-88a6-d031cceb94be" providerId="ADAL" clId="{DFE77A5A-F76C-439A-8302-F26B414AD695}" dt="2023-07-02T02:35:01.858" v="83" actId="26606"/>
          <ac:grpSpMkLst>
            <pc:docMk/>
            <pc:sldMk cId="2650792092" sldId="258"/>
            <ac:grpSpMk id="13" creationId="{7AB7BDB5-BE0D-446B-AA57-16A1D859E52B}"/>
          </ac:grpSpMkLst>
        </pc:grpChg>
        <pc:grpChg chg="add del">
          <ac:chgData name="NGUYEN VAN HUNG" userId="6d9ea34b-9502-4c37-88a6-d031cceb94be" providerId="ADAL" clId="{DFE77A5A-F76C-439A-8302-F26B414AD695}" dt="2023-07-02T02:34:45.094" v="81" actId="26606"/>
          <ac:grpSpMkLst>
            <pc:docMk/>
            <pc:sldMk cId="2650792092" sldId="258"/>
            <ac:grpSpMk id="16" creationId="{12B335A1-0110-4D6F-BC0E-DCDCB432032B}"/>
          </ac:grpSpMkLst>
        </pc:grpChg>
        <pc:grpChg chg="add del">
          <ac:chgData name="NGUYEN VAN HUNG" userId="6d9ea34b-9502-4c37-88a6-d031cceb94be" providerId="ADAL" clId="{DFE77A5A-F76C-439A-8302-F26B414AD695}" dt="2023-07-02T02:35:05.960" v="85" actId="26606"/>
          <ac:grpSpMkLst>
            <pc:docMk/>
            <pc:sldMk cId="2650792092" sldId="258"/>
            <ac:grpSpMk id="22" creationId="{191D96BF-0605-446D-9590-F9A64BF8E7F9}"/>
          </ac:grpSpMkLst>
        </pc:grpChg>
        <pc:grpChg chg="add del">
          <ac:chgData name="NGUYEN VAN HUNG" userId="6d9ea34b-9502-4c37-88a6-d031cceb94be" providerId="ADAL" clId="{DFE77A5A-F76C-439A-8302-F26B414AD695}" dt="2023-07-02T02:36:28.286" v="89" actId="26606"/>
          <ac:grpSpMkLst>
            <pc:docMk/>
            <pc:sldMk cId="2650792092" sldId="258"/>
            <ac:grpSpMk id="26" creationId="{191D96BF-0605-446D-9590-F9A64BF8E7F9}"/>
          </ac:grpSpMkLst>
        </pc:grpChg>
        <pc:grpChg chg="add del">
          <ac:chgData name="NGUYEN VAN HUNG" userId="6d9ea34b-9502-4c37-88a6-d031cceb94be" providerId="ADAL" clId="{DFE77A5A-F76C-439A-8302-F26B414AD695}" dt="2023-07-02T02:39:59.343" v="136" actId="26606"/>
          <ac:grpSpMkLst>
            <pc:docMk/>
            <pc:sldMk cId="2650792092" sldId="258"/>
            <ac:grpSpMk id="30" creationId="{191D96BF-0605-446D-9590-F9A64BF8E7F9}"/>
          </ac:grpSpMkLst>
        </pc:grpChg>
        <pc:grpChg chg="add del">
          <ac:chgData name="NGUYEN VAN HUNG" userId="6d9ea34b-9502-4c37-88a6-d031cceb94be" providerId="ADAL" clId="{DFE77A5A-F76C-439A-8302-F26B414AD695}" dt="2023-07-02T02:39:06.430" v="117" actId="26606"/>
          <ac:grpSpMkLst>
            <pc:docMk/>
            <pc:sldMk cId="2650792092" sldId="258"/>
            <ac:grpSpMk id="35" creationId="{12B335A1-0110-4D6F-BC0E-DCDCB432032B}"/>
          </ac:grpSpMkLst>
        </pc:grpChg>
        <pc:grpChg chg="add del">
          <ac:chgData name="NGUYEN VAN HUNG" userId="6d9ea34b-9502-4c37-88a6-d031cceb94be" providerId="ADAL" clId="{DFE77A5A-F76C-439A-8302-F26B414AD695}" dt="2023-07-02T02:38:57.550" v="115" actId="26606"/>
          <ac:grpSpMkLst>
            <pc:docMk/>
            <pc:sldMk cId="2650792092" sldId="258"/>
            <ac:grpSpMk id="40" creationId="{7AB7BDB5-BE0D-446B-AA57-16A1D859E52B}"/>
          </ac:grpSpMkLst>
        </pc:grpChg>
        <pc:grpChg chg="add del">
          <ac:chgData name="NGUYEN VAN HUNG" userId="6d9ea34b-9502-4c37-88a6-d031cceb94be" providerId="ADAL" clId="{DFE77A5A-F76C-439A-8302-F26B414AD695}" dt="2023-07-02T02:39:12.309" v="120" actId="26606"/>
          <ac:grpSpMkLst>
            <pc:docMk/>
            <pc:sldMk cId="2650792092" sldId="258"/>
            <ac:grpSpMk id="46" creationId="{191D96BF-0605-446D-9590-F9A64BF8E7F9}"/>
          </ac:grpSpMkLst>
        </pc:grpChg>
        <pc:grpChg chg="add del">
          <ac:chgData name="NGUYEN VAN HUNG" userId="6d9ea34b-9502-4c37-88a6-d031cceb94be" providerId="ADAL" clId="{DFE77A5A-F76C-439A-8302-F26B414AD695}" dt="2023-07-02T02:41:30.247" v="157" actId="26606"/>
          <ac:grpSpMkLst>
            <pc:docMk/>
            <pc:sldMk cId="2650792092" sldId="258"/>
            <ac:grpSpMk id="48" creationId="{12B335A1-0110-4D6F-BC0E-DCDCB432032B}"/>
          </ac:grpSpMkLst>
        </pc:grpChg>
        <pc:grpChg chg="add del">
          <ac:chgData name="NGUYEN VAN HUNG" userId="6d9ea34b-9502-4c37-88a6-d031cceb94be" providerId="ADAL" clId="{DFE77A5A-F76C-439A-8302-F26B414AD695}" dt="2023-07-02T02:39:38.803" v="130" actId="26606"/>
          <ac:grpSpMkLst>
            <pc:docMk/>
            <pc:sldMk cId="2650792092" sldId="258"/>
            <ac:grpSpMk id="51" creationId="{191D96BF-0605-446D-9590-F9A64BF8E7F9}"/>
          </ac:grpSpMkLst>
        </pc:grpChg>
        <pc:grpChg chg="add del">
          <ac:chgData name="NGUYEN VAN HUNG" userId="6d9ea34b-9502-4c37-88a6-d031cceb94be" providerId="ADAL" clId="{DFE77A5A-F76C-439A-8302-F26B414AD695}" dt="2023-07-02T02:42:19.357" v="166" actId="26606"/>
          <ac:grpSpMkLst>
            <pc:docMk/>
            <pc:sldMk cId="2650792092" sldId="258"/>
            <ac:grpSpMk id="61" creationId="{12B335A1-0110-4D6F-BC0E-DCDCB432032B}"/>
          </ac:grpSpMkLst>
        </pc:grpChg>
        <pc:grpChg chg="add del">
          <ac:chgData name="NGUYEN VAN HUNG" userId="6d9ea34b-9502-4c37-88a6-d031cceb94be" providerId="ADAL" clId="{DFE77A5A-F76C-439A-8302-F26B414AD695}" dt="2023-07-02T02:42:17.650" v="163" actId="26606"/>
          <ac:grpSpMkLst>
            <pc:docMk/>
            <pc:sldMk cId="2650792092" sldId="258"/>
            <ac:grpSpMk id="72" creationId="{BBDA1F5A-F3A8-40DA-ADE6-E0B4D99C853D}"/>
          </ac:grpSpMkLst>
        </pc:grpChg>
        <pc:grpChg chg="add del">
          <ac:chgData name="NGUYEN VAN HUNG" userId="6d9ea34b-9502-4c37-88a6-d031cceb94be" providerId="ADAL" clId="{DFE77A5A-F76C-439A-8302-F26B414AD695}" dt="2023-07-02T02:42:19.154" v="165" actId="26606"/>
          <ac:grpSpMkLst>
            <pc:docMk/>
            <pc:sldMk cId="2650792092" sldId="258"/>
            <ac:grpSpMk id="78" creationId="{BBDA1F5A-F3A8-40DA-ADE6-E0B4D99C853D}"/>
          </ac:grpSpMkLst>
        </pc:grpChg>
        <pc:grpChg chg="add del">
          <ac:chgData name="NGUYEN VAN HUNG" userId="6d9ea34b-9502-4c37-88a6-d031cceb94be" providerId="ADAL" clId="{DFE77A5A-F76C-439A-8302-F26B414AD695}" dt="2023-07-02T03:39:17.553" v="361"/>
          <ac:grpSpMkLst>
            <pc:docMk/>
            <pc:sldMk cId="2650792092" sldId="258"/>
            <ac:grpSpMk id="82" creationId="{BBDA1F5A-F3A8-40DA-ADE6-E0B4D99C853D}"/>
          </ac:grpSpMkLst>
        </pc:grpChg>
        <pc:graphicFrameChg chg="add del mod modGraphic">
          <ac:chgData name="NGUYEN VAN HUNG" userId="6d9ea34b-9502-4c37-88a6-d031cceb94be" providerId="ADAL" clId="{DFE77A5A-F76C-439A-8302-F26B414AD695}" dt="2023-07-02T02:34:00.393" v="63" actId="478"/>
          <ac:graphicFrameMkLst>
            <pc:docMk/>
            <pc:sldMk cId="2650792092" sldId="258"/>
            <ac:graphicFrameMk id="4" creationId="{975528A3-14D2-F9DB-43B7-BD0888B418E4}"/>
          </ac:graphicFrameMkLst>
        </pc:graphicFrameChg>
        <pc:graphicFrameChg chg="add del">
          <ac:chgData name="NGUYEN VAN HUNG" userId="6d9ea34b-9502-4c37-88a6-d031cceb94be" providerId="ADAL" clId="{DFE77A5A-F76C-439A-8302-F26B414AD695}" dt="2023-07-02T02:34:45.094" v="81" actId="26606"/>
          <ac:graphicFrameMkLst>
            <pc:docMk/>
            <pc:sldMk cId="2650792092" sldId="258"/>
            <ac:graphicFrameMk id="9" creationId="{FB481133-E769-CDB4-879A-59F08935D152}"/>
          </ac:graphicFrameMkLst>
        </pc:graphicFrameChg>
        <pc:graphicFrameChg chg="add del">
          <ac:chgData name="NGUYEN VAN HUNG" userId="6d9ea34b-9502-4c37-88a6-d031cceb94be" providerId="ADAL" clId="{DFE77A5A-F76C-439A-8302-F26B414AD695}" dt="2023-07-02T02:35:01.858" v="83" actId="26606"/>
          <ac:graphicFrameMkLst>
            <pc:docMk/>
            <pc:sldMk cId="2650792092" sldId="258"/>
            <ac:graphicFrameMk id="15" creationId="{A5036FFC-01EC-CED7-FFA5-F0ECC01A8FE8}"/>
          </ac:graphicFrameMkLst>
        </pc:graphicFrameChg>
        <pc:graphicFrameChg chg="add del">
          <ac:chgData name="NGUYEN VAN HUNG" userId="6d9ea34b-9502-4c37-88a6-d031cceb94be" providerId="ADAL" clId="{DFE77A5A-F76C-439A-8302-F26B414AD695}" dt="2023-07-02T02:35:05.960" v="85" actId="26606"/>
          <ac:graphicFrameMkLst>
            <pc:docMk/>
            <pc:sldMk cId="2650792092" sldId="258"/>
            <ac:graphicFrameMk id="23" creationId="{85420E8B-3F6B-3081-A921-12B90558B06E}"/>
          </ac:graphicFrameMkLst>
        </pc:graphicFrameChg>
        <pc:graphicFrameChg chg="add del">
          <ac:chgData name="NGUYEN VAN HUNG" userId="6d9ea34b-9502-4c37-88a6-d031cceb94be" providerId="ADAL" clId="{DFE77A5A-F76C-439A-8302-F26B414AD695}" dt="2023-07-02T02:35:33.698" v="87" actId="26606"/>
          <ac:graphicFrameMkLst>
            <pc:docMk/>
            <pc:sldMk cId="2650792092" sldId="258"/>
            <ac:graphicFrameMk id="25" creationId="{0F3A3F4C-8280-5403-0B1B-F0A81E9118D0}"/>
          </ac:graphicFrameMkLst>
        </pc:graphicFrameChg>
        <pc:graphicFrameChg chg="add del">
          <ac:chgData name="NGUYEN VAN HUNG" userId="6d9ea34b-9502-4c37-88a6-d031cceb94be" providerId="ADAL" clId="{DFE77A5A-F76C-439A-8302-F26B414AD695}" dt="2023-07-02T02:36:28.286" v="89" actId="26606"/>
          <ac:graphicFrameMkLst>
            <pc:docMk/>
            <pc:sldMk cId="2650792092" sldId="258"/>
            <ac:graphicFrameMk id="27" creationId="{85420E8B-3F6B-3081-A921-12B90558B06E}"/>
          </ac:graphicFrameMkLst>
        </pc:graphicFrameChg>
        <pc:graphicFrameChg chg="add mod modGraphic">
          <ac:chgData name="NGUYEN VAN HUNG" userId="6d9ea34b-9502-4c37-88a6-d031cceb94be" providerId="ADAL" clId="{DFE77A5A-F76C-439A-8302-F26B414AD695}" dt="2023-07-02T02:47:09.157" v="215"/>
          <ac:graphicFrameMkLst>
            <pc:docMk/>
            <pc:sldMk cId="2650792092" sldId="258"/>
            <ac:graphicFrameMk id="31" creationId="{3535047B-0D04-5BCF-63E2-71EC8947F4DC}"/>
          </ac:graphicFrameMkLst>
        </pc:graphicFrameChg>
        <pc:picChg chg="add del mod">
          <ac:chgData name="NGUYEN VAN HUNG" userId="6d9ea34b-9502-4c37-88a6-d031cceb94be" providerId="ADAL" clId="{DFE77A5A-F76C-439A-8302-F26B414AD695}" dt="2023-07-02T02:30:51.155" v="15" actId="21"/>
          <ac:picMkLst>
            <pc:docMk/>
            <pc:sldMk cId="2650792092" sldId="258"/>
            <ac:picMk id="3" creationId="{60605574-42C5-28E9-F02D-407CCDB38051}"/>
          </ac:picMkLst>
        </pc:picChg>
        <pc:picChg chg="mod replId">
          <ac:chgData name="NGUYEN VAN HUNG" userId="6d9ea34b-9502-4c37-88a6-d031cceb94be" providerId="ADAL" clId="{DFE77A5A-F76C-439A-8302-F26B414AD695}" dt="2023-07-02T02:39:12.309" v="120" actId="26606"/>
          <ac:picMkLst>
            <pc:docMk/>
            <pc:sldMk cId="2650792092" sldId="258"/>
            <ac:picMk id="17" creationId="{B79C2449-D531-4936-82F1-C560A12818D9}"/>
          </ac:picMkLst>
        </pc:picChg>
        <pc:picChg chg="mod replId">
          <ac:chgData name="NGUYEN VAN HUNG" userId="6d9ea34b-9502-4c37-88a6-d031cceb94be" providerId="ADAL" clId="{DFE77A5A-F76C-439A-8302-F26B414AD695}" dt="2023-07-02T02:39:12.309" v="120" actId="26606"/>
          <ac:picMkLst>
            <pc:docMk/>
            <pc:sldMk cId="2650792092" sldId="258"/>
            <ac:picMk id="18" creationId="{E881F028-6F1E-42D8-B367-94F963C44CF3}"/>
          </ac:picMkLst>
        </pc:picChg>
      </pc:sldChg>
      <pc:sldChg chg="addSp delSp modSp new mod modAnim">
        <pc:chgData name="NGUYEN VAN HUNG" userId="6d9ea34b-9502-4c37-88a6-d031cceb94be" providerId="ADAL" clId="{DFE77A5A-F76C-439A-8302-F26B414AD695}" dt="2023-07-02T15:18:17.760" v="436"/>
        <pc:sldMkLst>
          <pc:docMk/>
          <pc:sldMk cId="172359999" sldId="259"/>
        </pc:sldMkLst>
        <pc:spChg chg="del">
          <ac:chgData name="NGUYEN VAN HUNG" userId="6d9ea34b-9502-4c37-88a6-d031cceb94be" providerId="ADAL" clId="{DFE77A5A-F76C-439A-8302-F26B414AD695}" dt="2023-07-02T02:31:01.149" v="17"/>
          <ac:spMkLst>
            <pc:docMk/>
            <pc:sldMk cId="172359999" sldId="259"/>
            <ac:spMk id="2" creationId="{F8A4F8EF-1158-FA41-21D9-1FF5140B49D4}"/>
          </ac:spMkLst>
        </pc:spChg>
        <pc:spChg chg="del">
          <ac:chgData name="NGUYEN VAN HUNG" userId="6d9ea34b-9502-4c37-88a6-d031cceb94be" providerId="ADAL" clId="{DFE77A5A-F76C-439A-8302-F26B414AD695}" dt="2023-07-02T02:47:37.017" v="219" actId="478"/>
          <ac:spMkLst>
            <pc:docMk/>
            <pc:sldMk cId="172359999" sldId="259"/>
            <ac:spMk id="3" creationId="{D4CA2077-AF62-6291-535C-6338EA6E5337}"/>
          </ac:spMkLst>
        </pc:spChg>
        <pc:spChg chg="add del mod">
          <ac:chgData name="NGUYEN VAN HUNG" userId="6d9ea34b-9502-4c37-88a6-d031cceb94be" providerId="ADAL" clId="{DFE77A5A-F76C-439A-8302-F26B414AD695}" dt="2023-07-02T02:47:28.609" v="217" actId="478"/>
          <ac:spMkLst>
            <pc:docMk/>
            <pc:sldMk cId="172359999" sldId="259"/>
            <ac:spMk id="5" creationId="{FE800954-A207-6497-4D80-E43E027227F6}"/>
          </ac:spMkLst>
        </pc:spChg>
        <pc:spChg chg="add mod">
          <ac:chgData name="NGUYEN VAN HUNG" userId="6d9ea34b-9502-4c37-88a6-d031cceb94be" providerId="ADAL" clId="{DFE77A5A-F76C-439A-8302-F26B414AD695}" dt="2023-07-02T02:47:43.532" v="225" actId="1035"/>
          <ac:spMkLst>
            <pc:docMk/>
            <pc:sldMk cId="172359999" sldId="259"/>
            <ac:spMk id="6" creationId="{6D26066A-4790-AD67-C586-40E8D3366A92}"/>
          </ac:spMkLst>
        </pc:spChg>
        <pc:spChg chg="add del mod">
          <ac:chgData name="NGUYEN VAN HUNG" userId="6d9ea34b-9502-4c37-88a6-d031cceb94be" providerId="ADAL" clId="{DFE77A5A-F76C-439A-8302-F26B414AD695}" dt="2023-07-02T02:47:32.225" v="218" actId="478"/>
          <ac:spMkLst>
            <pc:docMk/>
            <pc:sldMk cId="172359999" sldId="259"/>
            <ac:spMk id="8" creationId="{95418BE6-2B29-FB68-8618-7F1363EBA6A3}"/>
          </ac:spMkLst>
        </pc:spChg>
        <pc:picChg chg="add mod">
          <ac:chgData name="NGUYEN VAN HUNG" userId="6d9ea34b-9502-4c37-88a6-d031cceb94be" providerId="ADAL" clId="{DFE77A5A-F76C-439A-8302-F26B414AD695}" dt="2023-07-02T02:31:36.626" v="32" actId="1036"/>
          <ac:picMkLst>
            <pc:docMk/>
            <pc:sldMk cId="172359999" sldId="259"/>
            <ac:picMk id="4" creationId="{6512C9B4-185B-8AF6-0ABF-492A0651C667}"/>
          </ac:picMkLst>
        </pc:picChg>
        <pc:picChg chg="add mod">
          <ac:chgData name="NGUYEN VAN HUNG" userId="6d9ea34b-9502-4c37-88a6-d031cceb94be" providerId="ADAL" clId="{DFE77A5A-F76C-439A-8302-F26B414AD695}" dt="2023-07-02T15:17:09.250" v="432" actId="1076"/>
          <ac:picMkLst>
            <pc:docMk/>
            <pc:sldMk cId="172359999" sldId="259"/>
            <ac:picMk id="1026" creationId="{C90B9DA5-AE68-09AF-E0CB-BD16AA2C99B8}"/>
          </ac:picMkLst>
        </pc:picChg>
      </pc:sldChg>
      <pc:sldChg chg="addSp delSp modSp new mod setBg">
        <pc:chgData name="NGUYEN VAN HUNG" userId="6d9ea34b-9502-4c37-88a6-d031cceb94be" providerId="ADAL" clId="{DFE77A5A-F76C-439A-8302-F26B414AD695}" dt="2023-07-02T15:24:39.709" v="535" actId="14100"/>
        <pc:sldMkLst>
          <pc:docMk/>
          <pc:sldMk cId="3647089551" sldId="260"/>
        </pc:sldMkLst>
        <pc:spChg chg="del">
          <ac:chgData name="NGUYEN VAN HUNG" userId="6d9ea34b-9502-4c37-88a6-d031cceb94be" providerId="ADAL" clId="{DFE77A5A-F76C-439A-8302-F26B414AD695}" dt="2023-07-02T02:53:40.411" v="231" actId="478"/>
          <ac:spMkLst>
            <pc:docMk/>
            <pc:sldMk cId="3647089551" sldId="260"/>
            <ac:spMk id="2" creationId="{2C4773FD-108C-CD0C-8A65-B984BC99FD27}"/>
          </ac:spMkLst>
        </pc:spChg>
        <pc:spChg chg="del">
          <ac:chgData name="NGUYEN VAN HUNG" userId="6d9ea34b-9502-4c37-88a6-d031cceb94be" providerId="ADAL" clId="{DFE77A5A-F76C-439A-8302-F26B414AD695}" dt="2023-07-02T02:53:38.425" v="230" actId="478"/>
          <ac:spMkLst>
            <pc:docMk/>
            <pc:sldMk cId="3647089551" sldId="260"/>
            <ac:spMk id="3" creationId="{C558B288-2DC7-C32D-0D15-3F32D6887680}"/>
          </ac:spMkLst>
        </pc:spChg>
        <pc:spChg chg="add mod">
          <ac:chgData name="NGUYEN VAN HUNG" userId="6d9ea34b-9502-4c37-88a6-d031cceb94be" providerId="ADAL" clId="{DFE77A5A-F76C-439A-8302-F26B414AD695}" dt="2023-07-02T02:55:49.851" v="252" actId="1076"/>
          <ac:spMkLst>
            <pc:docMk/>
            <pc:sldMk cId="3647089551" sldId="260"/>
            <ac:spMk id="4" creationId="{53CE288A-2AB6-D081-25DC-980D35057A92}"/>
          </ac:spMkLst>
        </pc:spChg>
        <pc:spChg chg="add mod">
          <ac:chgData name="NGUYEN VAN HUNG" userId="6d9ea34b-9502-4c37-88a6-d031cceb94be" providerId="ADAL" clId="{DFE77A5A-F76C-439A-8302-F26B414AD695}" dt="2023-07-02T02:56:30.032" v="267" actId="1076"/>
          <ac:spMkLst>
            <pc:docMk/>
            <pc:sldMk cId="3647089551" sldId="260"/>
            <ac:spMk id="5" creationId="{A7A72F65-8A40-F70A-9322-7AC08B478C17}"/>
          </ac:spMkLst>
        </pc:spChg>
        <pc:spChg chg="add mod">
          <ac:chgData name="NGUYEN VAN HUNG" userId="6d9ea34b-9502-4c37-88a6-d031cceb94be" providerId="ADAL" clId="{DFE77A5A-F76C-439A-8302-F26B414AD695}" dt="2023-07-02T02:53:48.662" v="235" actId="1076"/>
          <ac:spMkLst>
            <pc:docMk/>
            <pc:sldMk cId="3647089551" sldId="260"/>
            <ac:spMk id="6" creationId="{097E5D12-4D85-6952-F56C-E409913A478D}"/>
          </ac:spMkLst>
        </pc:spChg>
        <pc:spChg chg="add del mod">
          <ac:chgData name="NGUYEN VAN HUNG" userId="6d9ea34b-9502-4c37-88a6-d031cceb94be" providerId="ADAL" clId="{DFE77A5A-F76C-439A-8302-F26B414AD695}" dt="2023-07-02T02:59:16.010" v="282" actId="21"/>
          <ac:spMkLst>
            <pc:docMk/>
            <pc:sldMk cId="3647089551" sldId="260"/>
            <ac:spMk id="8" creationId="{0D39B7DE-6DB6-C49A-C763-B5C6D652C6A2}"/>
          </ac:spMkLst>
        </pc:spChg>
        <pc:spChg chg="add del mod">
          <ac:chgData name="NGUYEN VAN HUNG" userId="6d9ea34b-9502-4c37-88a6-d031cceb94be" providerId="ADAL" clId="{DFE77A5A-F76C-439A-8302-F26B414AD695}" dt="2023-07-02T02:59:10.799" v="280" actId="21"/>
          <ac:spMkLst>
            <pc:docMk/>
            <pc:sldMk cId="3647089551" sldId="260"/>
            <ac:spMk id="10" creationId="{455F59E1-A557-D385-48CC-B208F1522C80}"/>
          </ac:spMkLst>
        </pc:spChg>
        <pc:picChg chg="add del mod">
          <ac:chgData name="NGUYEN VAN HUNG" userId="6d9ea34b-9502-4c37-88a6-d031cceb94be" providerId="ADAL" clId="{DFE77A5A-F76C-439A-8302-F26B414AD695}" dt="2023-07-02T02:59:16.010" v="282" actId="21"/>
          <ac:picMkLst>
            <pc:docMk/>
            <pc:sldMk cId="3647089551" sldId="260"/>
            <ac:picMk id="2049" creationId="{9C9BF89D-CFC5-6FEC-88F3-4461C398921D}"/>
          </ac:picMkLst>
        </pc:picChg>
        <pc:picChg chg="add mod">
          <ac:chgData name="NGUYEN VAN HUNG" userId="6d9ea34b-9502-4c37-88a6-d031cceb94be" providerId="ADAL" clId="{DFE77A5A-F76C-439A-8302-F26B414AD695}" dt="2023-07-02T15:24:39.709" v="535" actId="14100"/>
          <ac:picMkLst>
            <pc:docMk/>
            <pc:sldMk cId="3647089551" sldId="260"/>
            <ac:picMk id="2050" creationId="{5B511B00-6B13-3965-CD5F-B7E4F9AE09AD}"/>
          </ac:picMkLst>
        </pc:picChg>
      </pc:sldChg>
      <pc:sldChg chg="add del setBg">
        <pc:chgData name="NGUYEN VAN HUNG" userId="6d9ea34b-9502-4c37-88a6-d031cceb94be" providerId="ADAL" clId="{DFE77A5A-F76C-439A-8302-F26B414AD695}" dt="2023-07-02T15:59:00.257" v="548"/>
        <pc:sldMkLst>
          <pc:docMk/>
          <pc:sldMk cId="750636707" sldId="261"/>
        </pc:sldMkLst>
      </pc:sldChg>
      <pc:sldChg chg="addSp delSp modSp new add del mod setBg delDesignElem">
        <pc:chgData name="NGUYEN VAN HUNG" userId="6d9ea34b-9502-4c37-88a6-d031cceb94be" providerId="ADAL" clId="{DFE77A5A-F76C-439A-8302-F26B414AD695}" dt="2023-07-02T15:59:34.179" v="550" actId="47"/>
        <pc:sldMkLst>
          <pc:docMk/>
          <pc:sldMk cId="2599971278" sldId="261"/>
        </pc:sldMkLst>
        <pc:spChg chg="add mod">
          <ac:chgData name="NGUYEN VAN HUNG" userId="6d9ea34b-9502-4c37-88a6-d031cceb94be" providerId="ADAL" clId="{DFE77A5A-F76C-439A-8302-F26B414AD695}" dt="2023-07-02T15:19:45.791" v="480" actId="207"/>
          <ac:spMkLst>
            <pc:docMk/>
            <pc:sldMk cId="2599971278" sldId="261"/>
            <ac:spMk id="2" creationId="{A09CBC04-C855-44EE-F079-152AC69E7584}"/>
          </ac:spMkLst>
        </pc:spChg>
        <pc:spChg chg="del">
          <ac:chgData name="NGUYEN VAN HUNG" userId="6d9ea34b-9502-4c37-88a6-d031cceb94be" providerId="ADAL" clId="{DFE77A5A-F76C-439A-8302-F26B414AD695}" dt="2023-07-02T02:59:06.936" v="279" actId="478"/>
          <ac:spMkLst>
            <pc:docMk/>
            <pc:sldMk cId="2599971278" sldId="261"/>
            <ac:spMk id="2" creationId="{C797550F-1050-9A1D-17C5-F4DC0CF6DF1F}"/>
          </ac:spMkLst>
        </pc:spChg>
        <pc:spChg chg="del">
          <ac:chgData name="NGUYEN VAN HUNG" userId="6d9ea34b-9502-4c37-88a6-d031cceb94be" providerId="ADAL" clId="{DFE77A5A-F76C-439A-8302-F26B414AD695}" dt="2023-07-02T02:59:04.933" v="278" actId="478"/>
          <ac:spMkLst>
            <pc:docMk/>
            <pc:sldMk cId="2599971278" sldId="261"/>
            <ac:spMk id="3" creationId="{AEFE8CF8-E46C-1E87-CBAC-F59940544A17}"/>
          </ac:spMkLst>
        </pc:spChg>
        <pc:spChg chg="add mod ord">
          <ac:chgData name="NGUYEN VAN HUNG" userId="6d9ea34b-9502-4c37-88a6-d031cceb94be" providerId="ADAL" clId="{DFE77A5A-F76C-439A-8302-F26B414AD695}" dt="2023-07-02T15:23:32.649" v="529" actId="403"/>
          <ac:spMkLst>
            <pc:docMk/>
            <pc:sldMk cId="2599971278" sldId="261"/>
            <ac:spMk id="4" creationId="{E242AE27-31CC-3436-6278-07BC6EAE4B5C}"/>
          </ac:spMkLst>
        </pc:spChg>
        <pc:spChg chg="add mod">
          <ac:chgData name="NGUYEN VAN HUNG" userId="6d9ea34b-9502-4c37-88a6-d031cceb94be" providerId="ADAL" clId="{DFE77A5A-F76C-439A-8302-F26B414AD695}" dt="2023-07-02T15:24:21.820" v="533" actId="207"/>
          <ac:spMkLst>
            <pc:docMk/>
            <pc:sldMk cId="2599971278" sldId="261"/>
            <ac:spMk id="5" creationId="{28B2F46A-E1F1-CA8C-2798-81735EE5BDEC}"/>
          </ac:spMkLst>
        </pc:spChg>
        <pc:spChg chg="add mod">
          <ac:chgData name="NGUYEN VAN HUNG" userId="6d9ea34b-9502-4c37-88a6-d031cceb94be" providerId="ADAL" clId="{DFE77A5A-F76C-439A-8302-F26B414AD695}" dt="2023-07-02T15:24:30.169" v="534" actId="1076"/>
          <ac:spMkLst>
            <pc:docMk/>
            <pc:sldMk cId="2599971278" sldId="261"/>
            <ac:spMk id="6" creationId="{5546D042-355A-E352-B0AC-237257A49F94}"/>
          </ac:spMkLst>
        </pc:spChg>
        <pc:spChg chg="add del mod">
          <ac:chgData name="NGUYEN VAN HUNG" userId="6d9ea34b-9502-4c37-88a6-d031cceb94be" providerId="ADAL" clId="{DFE77A5A-F76C-439A-8302-F26B414AD695}" dt="2023-07-02T03:41:54.352" v="391" actId="22"/>
          <ac:spMkLst>
            <pc:docMk/>
            <pc:sldMk cId="2599971278" sldId="261"/>
            <ac:spMk id="9" creationId="{C6033BDC-E872-E87B-7332-CC68858A229F}"/>
          </ac:spMkLst>
        </pc:spChg>
        <pc:spChg chg="add mod">
          <ac:chgData name="NGUYEN VAN HUNG" userId="6d9ea34b-9502-4c37-88a6-d031cceb94be" providerId="ADAL" clId="{DFE77A5A-F76C-439A-8302-F26B414AD695}" dt="2023-07-02T15:23:17.433" v="525" actId="1076"/>
          <ac:spMkLst>
            <pc:docMk/>
            <pc:sldMk cId="2599971278" sldId="261"/>
            <ac:spMk id="9" creationId="{FCE7E17D-B622-AF18-AAFE-0A26877488CF}"/>
          </ac:spMkLst>
        </pc:spChg>
        <pc:spChg chg="add del">
          <ac:chgData name="NGUYEN VAN HUNG" userId="6d9ea34b-9502-4c37-88a6-d031cceb94be" providerId="ADAL" clId="{DFE77A5A-F76C-439A-8302-F26B414AD695}" dt="2023-07-02T15:13:50.825" v="418"/>
          <ac:spMkLst>
            <pc:docMk/>
            <pc:sldMk cId="2599971278" sldId="261"/>
            <ac:spMk id="12" creationId="{4352E948-E5E8-4ABE-8603-2D5D49F50AD1}"/>
          </ac:spMkLst>
        </pc:spChg>
        <pc:spChg chg="add del">
          <ac:chgData name="NGUYEN VAN HUNG" userId="6d9ea34b-9502-4c37-88a6-d031cceb94be" providerId="ADAL" clId="{DFE77A5A-F76C-439A-8302-F26B414AD695}" dt="2023-07-02T03:39:17.553" v="361"/>
          <ac:spMkLst>
            <pc:docMk/>
            <pc:sldMk cId="2599971278" sldId="261"/>
            <ac:spMk id="13" creationId="{8651CFA9-6065-4243-AC48-858E359780B1}"/>
          </ac:spMkLst>
        </pc:spChg>
        <pc:spChg chg="add del">
          <ac:chgData name="NGUYEN VAN HUNG" userId="6d9ea34b-9502-4c37-88a6-d031cceb94be" providerId="ADAL" clId="{DFE77A5A-F76C-439A-8302-F26B414AD695}" dt="2023-07-02T15:13:50.825" v="418"/>
          <ac:spMkLst>
            <pc:docMk/>
            <pc:sldMk cId="2599971278" sldId="261"/>
            <ac:spMk id="14" creationId="{4198F2C3-8953-4C72-B478-B121EF6EA6DA}"/>
          </ac:spMkLst>
        </pc:spChg>
        <pc:spChg chg="add del">
          <ac:chgData name="NGUYEN VAN HUNG" userId="6d9ea34b-9502-4c37-88a6-d031cceb94be" providerId="ADAL" clId="{DFE77A5A-F76C-439A-8302-F26B414AD695}" dt="2023-07-02T03:39:17.553" v="361"/>
          <ac:spMkLst>
            <pc:docMk/>
            <pc:sldMk cId="2599971278" sldId="261"/>
            <ac:spMk id="15" creationId="{FBC8BBE5-981E-4B0B-9654-32B5668BFF31}"/>
          </ac:spMkLst>
        </pc:spChg>
        <pc:grpChg chg="add del">
          <ac:chgData name="NGUYEN VAN HUNG" userId="6d9ea34b-9502-4c37-88a6-d031cceb94be" providerId="ADAL" clId="{DFE77A5A-F76C-439A-8302-F26B414AD695}" dt="2023-07-02T03:39:17.553" v="361"/>
          <ac:grpSpMkLst>
            <pc:docMk/>
            <pc:sldMk cId="2599971278" sldId="261"/>
            <ac:grpSpMk id="17" creationId="{8D6FD602-3113-4FC4-982F-15099614D2A6}"/>
          </ac:grpSpMkLst>
        </pc:grpChg>
        <pc:picChg chg="add del mod">
          <ac:chgData name="NGUYEN VAN HUNG" userId="6d9ea34b-9502-4c37-88a6-d031cceb94be" providerId="ADAL" clId="{DFE77A5A-F76C-439A-8302-F26B414AD695}" dt="2023-07-02T03:00:02.472" v="291" actId="21"/>
          <ac:picMkLst>
            <pc:docMk/>
            <pc:sldMk cId="2599971278" sldId="261"/>
            <ac:picMk id="5" creationId="{37237363-2D08-11FE-1E2F-2CAA2801C9B8}"/>
          </ac:picMkLst>
        </pc:picChg>
        <pc:picChg chg="add mod">
          <ac:chgData name="NGUYEN VAN HUNG" userId="6d9ea34b-9502-4c37-88a6-d031cceb94be" providerId="ADAL" clId="{DFE77A5A-F76C-439A-8302-F26B414AD695}" dt="2023-07-02T15:23:11.951" v="523" actId="14100"/>
          <ac:picMkLst>
            <pc:docMk/>
            <pc:sldMk cId="2599971278" sldId="261"/>
            <ac:picMk id="7" creationId="{BABE0096-FDFD-8EBC-DC3D-D5F83FF3A6E0}"/>
          </ac:picMkLst>
        </pc:picChg>
        <pc:picChg chg="add mod">
          <ac:chgData name="NGUYEN VAN HUNG" userId="6d9ea34b-9502-4c37-88a6-d031cceb94be" providerId="ADAL" clId="{DFE77A5A-F76C-439A-8302-F26B414AD695}" dt="2023-07-02T15:20:34.817" v="489" actId="1076"/>
          <ac:picMkLst>
            <pc:docMk/>
            <pc:sldMk cId="2599971278" sldId="261"/>
            <ac:picMk id="10" creationId="{FC5D3D61-763D-D42C-E5E9-66D4CAE49EE3}"/>
          </ac:picMkLst>
        </pc:picChg>
      </pc:sldChg>
      <pc:sldChg chg="del">
        <pc:chgData name="NGUYEN VAN HUNG" userId="6d9ea34b-9502-4c37-88a6-d031cceb94be" providerId="ADAL" clId="{DFE77A5A-F76C-439A-8302-F26B414AD695}" dt="2023-07-02T15:59:33.603" v="549"/>
        <pc:sldMkLst>
          <pc:docMk/>
          <pc:sldMk cId="2860723598" sldId="261"/>
        </pc:sldMkLst>
      </pc:sldChg>
      <pc:sldChg chg="addSp delSp modSp new del mod setBg chgLayout">
        <pc:chgData name="NGUYEN VAN HUNG" userId="6d9ea34b-9502-4c37-88a6-d031cceb94be" providerId="ADAL" clId="{DFE77A5A-F76C-439A-8302-F26B414AD695}" dt="2023-07-02T15:58:49.619" v="545" actId="47"/>
        <pc:sldMkLst>
          <pc:docMk/>
          <pc:sldMk cId="210893497" sldId="262"/>
        </pc:sldMkLst>
        <pc:spChg chg="del">
          <ac:chgData name="NGUYEN VAN HUNG" userId="6d9ea34b-9502-4c37-88a6-d031cceb94be" providerId="ADAL" clId="{DFE77A5A-F76C-439A-8302-F26B414AD695}" dt="2023-07-02T15:58:25.855" v="537" actId="6264"/>
          <ac:spMkLst>
            <pc:docMk/>
            <pc:sldMk cId="210893497" sldId="262"/>
            <ac:spMk id="2" creationId="{C25CE99D-D1F5-2CD7-6559-6405FED665B5}"/>
          </ac:spMkLst>
        </pc:spChg>
        <pc:spChg chg="del">
          <ac:chgData name="NGUYEN VAN HUNG" userId="6d9ea34b-9502-4c37-88a6-d031cceb94be" providerId="ADAL" clId="{DFE77A5A-F76C-439A-8302-F26B414AD695}" dt="2023-07-02T15:58:25.855" v="537" actId="6264"/>
          <ac:spMkLst>
            <pc:docMk/>
            <pc:sldMk cId="210893497" sldId="262"/>
            <ac:spMk id="3" creationId="{6BE294E4-60AA-AADA-87FF-D4CFCE0DAA55}"/>
          </ac:spMkLst>
        </pc:spChg>
        <pc:spChg chg="add mod ord">
          <ac:chgData name="NGUYEN VAN HUNG" userId="6d9ea34b-9502-4c37-88a6-d031cceb94be" providerId="ADAL" clId="{DFE77A5A-F76C-439A-8302-F26B414AD695}" dt="2023-07-02T15:58:25.855" v="537" actId="6264"/>
          <ac:spMkLst>
            <pc:docMk/>
            <pc:sldMk cId="210893497" sldId="262"/>
            <ac:spMk id="4" creationId="{9F231736-D6E8-7387-0CD5-FBF3583C054E}"/>
          </ac:spMkLst>
        </pc:spChg>
        <pc:spChg chg="add mod ord">
          <ac:chgData name="NGUYEN VAN HUNG" userId="6d9ea34b-9502-4c37-88a6-d031cceb94be" providerId="ADAL" clId="{DFE77A5A-F76C-439A-8302-F26B414AD695}" dt="2023-07-02T15:58:25.855" v="537" actId="6264"/>
          <ac:spMkLst>
            <pc:docMk/>
            <pc:sldMk cId="210893497" sldId="262"/>
            <ac:spMk id="5" creationId="{61C7FABE-CD75-2108-2BB3-CEC1C5B23BB5}"/>
          </ac:spMkLst>
        </pc:spChg>
      </pc:sldChg>
      <pc:sldChg chg="addSp delSp modSp mod">
        <pc:chgData name="NGUYEN VAN HUNG" userId="6d9ea34b-9502-4c37-88a6-d031cceb94be" providerId="ADAL" clId="{DFE77A5A-F76C-439A-8302-F26B414AD695}" dt="2023-07-02T16:06:20.104" v="676" actId="478"/>
        <pc:sldMkLst>
          <pc:docMk/>
          <pc:sldMk cId="2796964327" sldId="262"/>
        </pc:sldMkLst>
        <pc:spChg chg="del">
          <ac:chgData name="NGUYEN VAN HUNG" userId="6d9ea34b-9502-4c37-88a6-d031cceb94be" providerId="ADAL" clId="{DFE77A5A-F76C-439A-8302-F26B414AD695}" dt="2023-07-02T16:00:38.835" v="551" actId="478"/>
          <ac:spMkLst>
            <pc:docMk/>
            <pc:sldMk cId="2796964327" sldId="262"/>
            <ac:spMk id="2" creationId="{8611AB91-969C-403B-D289-B355CE745194}"/>
          </ac:spMkLst>
        </pc:spChg>
        <pc:spChg chg="add del mod">
          <ac:chgData name="NGUYEN VAN HUNG" userId="6d9ea34b-9502-4c37-88a6-d031cceb94be" providerId="ADAL" clId="{DFE77A5A-F76C-439A-8302-F26B414AD695}" dt="2023-07-02T16:02:02.604" v="606" actId="478"/>
          <ac:spMkLst>
            <pc:docMk/>
            <pc:sldMk cId="2796964327" sldId="262"/>
            <ac:spMk id="4" creationId="{E70E3A16-BA67-3F5A-FE36-BBA3F598F4BA}"/>
          </ac:spMkLst>
        </pc:spChg>
        <pc:spChg chg="add mod">
          <ac:chgData name="NGUYEN VAN HUNG" userId="6d9ea34b-9502-4c37-88a6-d031cceb94be" providerId="ADAL" clId="{DFE77A5A-F76C-439A-8302-F26B414AD695}" dt="2023-07-02T16:01:59.373" v="605" actId="21"/>
          <ac:spMkLst>
            <pc:docMk/>
            <pc:sldMk cId="2796964327" sldId="262"/>
            <ac:spMk id="5" creationId="{3E34D8B3-29EE-8EF3-C6E0-D58CBC3B18D4}"/>
          </ac:spMkLst>
        </pc:spChg>
        <pc:spChg chg="add mod">
          <ac:chgData name="NGUYEN VAN HUNG" userId="6d9ea34b-9502-4c37-88a6-d031cceb94be" providerId="ADAL" clId="{DFE77A5A-F76C-439A-8302-F26B414AD695}" dt="2023-07-02T16:01:25.666" v="598" actId="20577"/>
          <ac:spMkLst>
            <pc:docMk/>
            <pc:sldMk cId="2796964327" sldId="262"/>
            <ac:spMk id="6" creationId="{5F3FCC4A-08D0-F607-FAEE-613779F41820}"/>
          </ac:spMkLst>
        </pc:spChg>
        <pc:spChg chg="add mod">
          <ac:chgData name="NGUYEN VAN HUNG" userId="6d9ea34b-9502-4c37-88a6-d031cceb94be" providerId="ADAL" clId="{DFE77A5A-F76C-439A-8302-F26B414AD695}" dt="2023-07-02T16:02:13.316" v="616" actId="404"/>
          <ac:spMkLst>
            <pc:docMk/>
            <pc:sldMk cId="2796964327" sldId="262"/>
            <ac:spMk id="8" creationId="{655E080A-CE82-AF29-1578-BA4CC1993B33}"/>
          </ac:spMkLst>
        </pc:spChg>
        <pc:spChg chg="add mod">
          <ac:chgData name="NGUYEN VAN HUNG" userId="6d9ea34b-9502-4c37-88a6-d031cceb94be" providerId="ADAL" clId="{DFE77A5A-F76C-439A-8302-F26B414AD695}" dt="2023-07-02T16:03:40.430" v="650" actId="20577"/>
          <ac:spMkLst>
            <pc:docMk/>
            <pc:sldMk cId="2796964327" sldId="262"/>
            <ac:spMk id="10" creationId="{F5192249-B32A-F04B-6BC1-0B673214AC19}"/>
          </ac:spMkLst>
        </pc:spChg>
        <pc:spChg chg="add mod">
          <ac:chgData name="NGUYEN VAN HUNG" userId="6d9ea34b-9502-4c37-88a6-d031cceb94be" providerId="ADAL" clId="{DFE77A5A-F76C-439A-8302-F26B414AD695}" dt="2023-07-02T16:03:21.037" v="644" actId="20577"/>
          <ac:spMkLst>
            <pc:docMk/>
            <pc:sldMk cId="2796964327" sldId="262"/>
            <ac:spMk id="12" creationId="{E5B8DAAD-EDBA-31F4-EB62-B023342DAB57}"/>
          </ac:spMkLst>
        </pc:spChg>
        <pc:spChg chg="add mod">
          <ac:chgData name="NGUYEN VAN HUNG" userId="6d9ea34b-9502-4c37-88a6-d031cceb94be" providerId="ADAL" clId="{DFE77A5A-F76C-439A-8302-F26B414AD695}" dt="2023-07-02T16:05:14.223" v="672" actId="1076"/>
          <ac:spMkLst>
            <pc:docMk/>
            <pc:sldMk cId="2796964327" sldId="262"/>
            <ac:spMk id="15" creationId="{C0878728-3B30-C890-CE08-21CF4E78B21B}"/>
          </ac:spMkLst>
        </pc:spChg>
        <pc:spChg chg="add del">
          <ac:chgData name="NGUYEN VAN HUNG" userId="6d9ea34b-9502-4c37-88a6-d031cceb94be" providerId="ADAL" clId="{DFE77A5A-F76C-439A-8302-F26B414AD695}" dt="2023-07-02T16:06:20.104" v="676" actId="478"/>
          <ac:spMkLst>
            <pc:docMk/>
            <pc:sldMk cId="2796964327" sldId="262"/>
            <ac:spMk id="17" creationId="{B0925028-53FF-324F-AB68-05729B8C84E9}"/>
          </ac:spMkLst>
        </pc:spChg>
        <pc:graphicFrameChg chg="add mod modGraphic">
          <ac:chgData name="NGUYEN VAN HUNG" userId="6d9ea34b-9502-4c37-88a6-d031cceb94be" providerId="ADAL" clId="{DFE77A5A-F76C-439A-8302-F26B414AD695}" dt="2023-07-02T16:04:06.250" v="664" actId="1076"/>
          <ac:graphicFrameMkLst>
            <pc:docMk/>
            <pc:sldMk cId="2796964327" sldId="262"/>
            <ac:graphicFrameMk id="13" creationId="{45908623-8253-8EA2-DD87-91B332EF9572}"/>
          </ac:graphicFrameMkLst>
        </pc:graphicFrameChg>
        <pc:graphicFrameChg chg="del mod">
          <ac:chgData name="NGUYEN VAN HUNG" userId="6d9ea34b-9502-4c37-88a6-d031cceb94be" providerId="ADAL" clId="{DFE77A5A-F76C-439A-8302-F26B414AD695}" dt="2023-07-02T16:01:16.209" v="596" actId="478"/>
          <ac:graphicFrameMkLst>
            <pc:docMk/>
            <pc:sldMk cId="2796964327" sldId="262"/>
            <ac:graphicFrameMk id="31" creationId="{3535047B-0D04-5BCF-63E2-71EC8947F4DC}"/>
          </ac:graphicFrameMkLst>
        </pc:graphicFrameChg>
        <pc:picChg chg="add mod">
          <ac:chgData name="NGUYEN VAN HUNG" userId="6d9ea34b-9502-4c37-88a6-d031cceb94be" providerId="ADAL" clId="{DFE77A5A-F76C-439A-8302-F26B414AD695}" dt="2023-07-02T16:03:02.634" v="625" actId="14100"/>
          <ac:picMkLst>
            <pc:docMk/>
            <pc:sldMk cId="2796964327" sldId="262"/>
            <ac:picMk id="11" creationId="{2A29870B-1713-D8FD-0103-772C917C79D9}"/>
          </ac:picMkLst>
        </pc:picChg>
      </pc:sldChg>
      <pc:sldChg chg="new del">
        <pc:chgData name="NGUYEN VAN HUNG" userId="6d9ea34b-9502-4c37-88a6-d031cceb94be" providerId="ADAL" clId="{DFE77A5A-F76C-439A-8302-F26B414AD695}" dt="2023-07-02T16:06:08.369" v="674" actId="680"/>
        <pc:sldMkLst>
          <pc:docMk/>
          <pc:sldMk cId="134268360" sldId="263"/>
        </pc:sldMkLst>
      </pc:sldChg>
      <pc:sldChg chg="add del setBg">
        <pc:chgData name="NGUYEN VAN HUNG" userId="6d9ea34b-9502-4c37-88a6-d031cceb94be" providerId="ADAL" clId="{DFE77A5A-F76C-439A-8302-F26B414AD695}" dt="2023-07-02T16:06:25.257" v="678"/>
        <pc:sldMkLst>
          <pc:docMk/>
          <pc:sldMk cId="1194785324" sldId="263"/>
        </pc:sldMkLst>
      </pc:sldChg>
      <pc:sldChg chg="addSp delSp modSp mod setBg setFolMasterObjs setClrOvrMap">
        <pc:chgData name="NGUYEN VAN HUNG" userId="6d9ea34b-9502-4c37-88a6-d031cceb94be" providerId="ADAL" clId="{DFE77A5A-F76C-439A-8302-F26B414AD695}" dt="2023-07-02T16:08:00.207" v="714" actId="20577"/>
        <pc:sldMkLst>
          <pc:docMk/>
          <pc:sldMk cId="4169812484" sldId="263"/>
        </pc:sldMkLst>
        <pc:spChg chg="add del mod">
          <ac:chgData name="NGUYEN VAN HUNG" userId="6d9ea34b-9502-4c37-88a6-d031cceb94be" providerId="ADAL" clId="{DFE77A5A-F76C-439A-8302-F26B414AD695}" dt="2023-07-02T16:07:37.387" v="708" actId="26606"/>
          <ac:spMkLst>
            <pc:docMk/>
            <pc:sldMk cId="4169812484" sldId="263"/>
            <ac:spMk id="3" creationId="{50019807-428D-BA13-7D6B-2717B5F8CE8E}"/>
          </ac:spMkLst>
        </pc:spChg>
        <pc:spChg chg="ord">
          <ac:chgData name="NGUYEN VAN HUNG" userId="6d9ea34b-9502-4c37-88a6-d031cceb94be" providerId="ADAL" clId="{DFE77A5A-F76C-439A-8302-F26B414AD695}" dt="2023-07-02T16:07:37.387" v="708" actId="26606"/>
          <ac:spMkLst>
            <pc:docMk/>
            <pc:sldMk cId="4169812484" sldId="263"/>
            <ac:spMk id="5" creationId="{3E34D8B3-29EE-8EF3-C6E0-D58CBC3B18D4}"/>
          </ac:spMkLst>
        </pc:spChg>
        <pc:spChg chg="mod">
          <ac:chgData name="NGUYEN VAN HUNG" userId="6d9ea34b-9502-4c37-88a6-d031cceb94be" providerId="ADAL" clId="{DFE77A5A-F76C-439A-8302-F26B414AD695}" dt="2023-07-02T16:07:37.387" v="708" actId="26606"/>
          <ac:spMkLst>
            <pc:docMk/>
            <pc:sldMk cId="4169812484" sldId="263"/>
            <ac:spMk id="6" creationId="{5F3FCC4A-08D0-F607-FAEE-613779F41820}"/>
          </ac:spMkLst>
        </pc:spChg>
        <pc:spChg chg="del">
          <ac:chgData name="NGUYEN VAN HUNG" userId="6d9ea34b-9502-4c37-88a6-d031cceb94be" providerId="ADAL" clId="{DFE77A5A-F76C-439A-8302-F26B414AD695}" dt="2023-07-02T16:06:47.515" v="698" actId="478"/>
          <ac:spMkLst>
            <pc:docMk/>
            <pc:sldMk cId="4169812484" sldId="263"/>
            <ac:spMk id="8" creationId="{655E080A-CE82-AF29-1578-BA4CC1993B33}"/>
          </ac:spMkLst>
        </pc:spChg>
        <pc:spChg chg="add">
          <ac:chgData name="NGUYEN VAN HUNG" userId="6d9ea34b-9502-4c37-88a6-d031cceb94be" providerId="ADAL" clId="{DFE77A5A-F76C-439A-8302-F26B414AD695}" dt="2023-07-02T16:07:37.387" v="708" actId="26606"/>
          <ac:spMkLst>
            <pc:docMk/>
            <pc:sldMk cId="4169812484" sldId="263"/>
            <ac:spMk id="9" creationId="{F747F1B4-B831-4277-8AB0-32767F7EB7BF}"/>
          </ac:spMkLst>
        </pc:spChg>
        <pc:spChg chg="del">
          <ac:chgData name="NGUYEN VAN HUNG" userId="6d9ea34b-9502-4c37-88a6-d031cceb94be" providerId="ADAL" clId="{DFE77A5A-F76C-439A-8302-F26B414AD695}" dt="2023-07-02T16:06:47.515" v="698" actId="478"/>
          <ac:spMkLst>
            <pc:docMk/>
            <pc:sldMk cId="4169812484" sldId="263"/>
            <ac:spMk id="10" creationId="{F5192249-B32A-F04B-6BC1-0B673214AC19}"/>
          </ac:spMkLst>
        </pc:spChg>
        <pc:spChg chg="del">
          <ac:chgData name="NGUYEN VAN HUNG" userId="6d9ea34b-9502-4c37-88a6-d031cceb94be" providerId="ADAL" clId="{DFE77A5A-F76C-439A-8302-F26B414AD695}" dt="2023-07-02T16:06:47.515" v="698" actId="478"/>
          <ac:spMkLst>
            <pc:docMk/>
            <pc:sldMk cId="4169812484" sldId="263"/>
            <ac:spMk id="12" creationId="{E5B8DAAD-EDBA-31F4-EB62-B023342DAB57}"/>
          </ac:spMkLst>
        </pc:spChg>
        <pc:spChg chg="add">
          <ac:chgData name="NGUYEN VAN HUNG" userId="6d9ea34b-9502-4c37-88a6-d031cceb94be" providerId="ADAL" clId="{DFE77A5A-F76C-439A-8302-F26B414AD695}" dt="2023-07-02T16:07:37.387" v="708" actId="26606"/>
          <ac:spMkLst>
            <pc:docMk/>
            <pc:sldMk cId="4169812484" sldId="263"/>
            <ac:spMk id="14" creationId="{D80CFA21-AB7C-4BEB-9BFF-05764FBBF3C6}"/>
          </ac:spMkLst>
        </pc:spChg>
        <pc:spChg chg="del">
          <ac:chgData name="NGUYEN VAN HUNG" userId="6d9ea34b-9502-4c37-88a6-d031cceb94be" providerId="ADAL" clId="{DFE77A5A-F76C-439A-8302-F26B414AD695}" dt="2023-07-02T16:06:47.515" v="698" actId="478"/>
          <ac:spMkLst>
            <pc:docMk/>
            <pc:sldMk cId="4169812484" sldId="263"/>
            <ac:spMk id="15" creationId="{C0878728-3B30-C890-CE08-21CF4E78B21B}"/>
          </ac:spMkLst>
        </pc:spChg>
        <pc:spChg chg="add">
          <ac:chgData name="NGUYEN VAN HUNG" userId="6d9ea34b-9502-4c37-88a6-d031cceb94be" providerId="ADAL" clId="{DFE77A5A-F76C-439A-8302-F26B414AD695}" dt="2023-07-02T16:07:37.387" v="708" actId="26606"/>
          <ac:spMkLst>
            <pc:docMk/>
            <pc:sldMk cId="4169812484" sldId="263"/>
            <ac:spMk id="16" creationId="{12F7E335-851A-4CAE-B09F-E657819D4600}"/>
          </ac:spMkLst>
        </pc:spChg>
        <pc:spChg chg="add">
          <ac:chgData name="NGUYEN VAN HUNG" userId="6d9ea34b-9502-4c37-88a6-d031cceb94be" providerId="ADAL" clId="{DFE77A5A-F76C-439A-8302-F26B414AD695}" dt="2023-07-02T16:07:37.387" v="708" actId="26606"/>
          <ac:spMkLst>
            <pc:docMk/>
            <pc:sldMk cId="4169812484" sldId="263"/>
            <ac:spMk id="18" creationId="{10B541F0-7F6E-402E-84D8-CF96EACA5FBC}"/>
          </ac:spMkLst>
        </pc:spChg>
        <pc:graphicFrameChg chg="del">
          <ac:chgData name="NGUYEN VAN HUNG" userId="6d9ea34b-9502-4c37-88a6-d031cceb94be" providerId="ADAL" clId="{DFE77A5A-F76C-439A-8302-F26B414AD695}" dt="2023-07-02T16:06:47.515" v="698" actId="478"/>
          <ac:graphicFrameMkLst>
            <pc:docMk/>
            <pc:sldMk cId="4169812484" sldId="263"/>
            <ac:graphicFrameMk id="13" creationId="{45908623-8253-8EA2-DD87-91B332EF9572}"/>
          </ac:graphicFrameMkLst>
        </pc:graphicFrameChg>
        <pc:graphicFrameChg chg="add mod">
          <ac:chgData name="NGUYEN VAN HUNG" userId="6d9ea34b-9502-4c37-88a6-d031cceb94be" providerId="ADAL" clId="{DFE77A5A-F76C-439A-8302-F26B414AD695}" dt="2023-07-02T16:08:00.207" v="714" actId="20577"/>
          <ac:graphicFrameMkLst>
            <pc:docMk/>
            <pc:sldMk cId="4169812484" sldId="263"/>
            <ac:graphicFrameMk id="17" creationId="{AECC42CB-5931-07D0-37E0-A420E8A521AA}"/>
          </ac:graphicFrameMkLst>
        </pc:graphicFrameChg>
        <pc:picChg chg="del">
          <ac:chgData name="NGUYEN VAN HUNG" userId="6d9ea34b-9502-4c37-88a6-d031cceb94be" providerId="ADAL" clId="{DFE77A5A-F76C-439A-8302-F26B414AD695}" dt="2023-07-02T16:06:47.515" v="698" actId="478"/>
          <ac:picMkLst>
            <pc:docMk/>
            <pc:sldMk cId="4169812484" sldId="263"/>
            <ac:picMk id="11" creationId="{2A29870B-1713-D8FD-0103-772C917C79D9}"/>
          </ac:picMkLst>
        </pc:picChg>
      </pc:sldChg>
      <pc:sldChg chg="addSp delSp modSp new mod setBg">
        <pc:chgData name="NGUYEN VAN HUNG" userId="6d9ea34b-9502-4c37-88a6-d031cceb94be" providerId="ADAL" clId="{DFE77A5A-F76C-439A-8302-F26B414AD695}" dt="2023-07-02T16:15:12.373" v="732" actId="26606"/>
        <pc:sldMkLst>
          <pc:docMk/>
          <pc:sldMk cId="3644479257" sldId="264"/>
        </pc:sldMkLst>
        <pc:spChg chg="del">
          <ac:chgData name="NGUYEN VAN HUNG" userId="6d9ea34b-9502-4c37-88a6-d031cceb94be" providerId="ADAL" clId="{DFE77A5A-F76C-439A-8302-F26B414AD695}" dt="2023-07-02T16:14:36.104" v="729" actId="478"/>
          <ac:spMkLst>
            <pc:docMk/>
            <pc:sldMk cId="3644479257" sldId="264"/>
            <ac:spMk id="2" creationId="{05CB1F1B-4D97-A067-BC59-CE8E789CCFEF}"/>
          </ac:spMkLst>
        </pc:spChg>
        <pc:spChg chg="del">
          <ac:chgData name="NGUYEN VAN HUNG" userId="6d9ea34b-9502-4c37-88a6-d031cceb94be" providerId="ADAL" clId="{DFE77A5A-F76C-439A-8302-F26B414AD695}" dt="2023-07-02T16:08:57.794" v="716" actId="478"/>
          <ac:spMkLst>
            <pc:docMk/>
            <pc:sldMk cId="3644479257" sldId="264"/>
            <ac:spMk id="3" creationId="{080050A7-E9DA-7331-C419-D277B43012AF}"/>
          </ac:spMkLst>
        </pc:spChg>
        <pc:spChg chg="add mod">
          <ac:chgData name="NGUYEN VAN HUNG" userId="6d9ea34b-9502-4c37-88a6-d031cceb94be" providerId="ADAL" clId="{DFE77A5A-F76C-439A-8302-F26B414AD695}" dt="2023-07-02T16:15:12.373" v="732" actId="26606"/>
          <ac:spMkLst>
            <pc:docMk/>
            <pc:sldMk cId="3644479257" sldId="264"/>
            <ac:spMk id="8" creationId="{B24D802F-F18A-D023-A4DF-48D8E4763163}"/>
          </ac:spMkLst>
        </pc:spChg>
        <pc:spChg chg="add">
          <ac:chgData name="NGUYEN VAN HUNG" userId="6d9ea34b-9502-4c37-88a6-d031cceb94be" providerId="ADAL" clId="{DFE77A5A-F76C-439A-8302-F26B414AD695}" dt="2023-07-02T16:15:12.373" v="732" actId="26606"/>
          <ac:spMkLst>
            <pc:docMk/>
            <pc:sldMk cId="3644479257" sldId="264"/>
            <ac:spMk id="17" creationId="{D42CF425-7213-4F89-B0FF-4C2BDDD9C680}"/>
          </ac:spMkLst>
        </pc:spChg>
        <pc:spChg chg="add">
          <ac:chgData name="NGUYEN VAN HUNG" userId="6d9ea34b-9502-4c37-88a6-d031cceb94be" providerId="ADAL" clId="{DFE77A5A-F76C-439A-8302-F26B414AD695}" dt="2023-07-02T16:15:12.373" v="732" actId="26606"/>
          <ac:spMkLst>
            <pc:docMk/>
            <pc:sldMk cId="3644479257" sldId="264"/>
            <ac:spMk id="23" creationId="{202A25CB-1ED1-4C87-AB49-8D3BC684D1CE}"/>
          </ac:spMkLst>
        </pc:spChg>
        <pc:spChg chg="add">
          <ac:chgData name="NGUYEN VAN HUNG" userId="6d9ea34b-9502-4c37-88a6-d031cceb94be" providerId="ADAL" clId="{DFE77A5A-F76C-439A-8302-F26B414AD695}" dt="2023-07-02T16:15:12.373" v="732" actId="26606"/>
          <ac:spMkLst>
            <pc:docMk/>
            <pc:sldMk cId="3644479257" sldId="264"/>
            <ac:spMk id="25" creationId="{D68108A9-1C65-4950-B8D3-D53A8ED976DA}"/>
          </ac:spMkLst>
        </pc:spChg>
        <pc:spChg chg="add">
          <ac:chgData name="NGUYEN VAN HUNG" userId="6d9ea34b-9502-4c37-88a6-d031cceb94be" providerId="ADAL" clId="{DFE77A5A-F76C-439A-8302-F26B414AD695}" dt="2023-07-02T16:15:12.373" v="732" actId="26606"/>
          <ac:spMkLst>
            <pc:docMk/>
            <pc:sldMk cId="3644479257" sldId="264"/>
            <ac:spMk id="27" creationId="{6F1C2839-EFB8-47B3-9488-B0F191886DBA}"/>
          </ac:spMkLst>
        </pc:spChg>
        <pc:picChg chg="add mod ord modCrop">
          <ac:chgData name="NGUYEN VAN HUNG" userId="6d9ea34b-9502-4c37-88a6-d031cceb94be" providerId="ADAL" clId="{DFE77A5A-F76C-439A-8302-F26B414AD695}" dt="2023-07-02T16:15:12.373" v="732" actId="26606"/>
          <ac:picMkLst>
            <pc:docMk/>
            <pc:sldMk cId="3644479257" sldId="264"/>
            <ac:picMk id="5" creationId="{D0E9F50D-952F-532D-7A10-71ADFEB383FD}"/>
          </ac:picMkLst>
        </pc:picChg>
        <pc:picChg chg="add mod ord modCrop">
          <ac:chgData name="NGUYEN VAN HUNG" userId="6d9ea34b-9502-4c37-88a6-d031cceb94be" providerId="ADAL" clId="{DFE77A5A-F76C-439A-8302-F26B414AD695}" dt="2023-07-02T16:15:12.373" v="732" actId="26606"/>
          <ac:picMkLst>
            <pc:docMk/>
            <pc:sldMk cId="3644479257" sldId="264"/>
            <ac:picMk id="7" creationId="{46B6D89C-67A8-4592-BFAA-CCD87A685D56}"/>
          </ac:picMkLst>
        </pc:picChg>
        <pc:picChg chg="add">
          <ac:chgData name="NGUYEN VAN HUNG" userId="6d9ea34b-9502-4c37-88a6-d031cceb94be" providerId="ADAL" clId="{DFE77A5A-F76C-439A-8302-F26B414AD695}" dt="2023-07-02T16:15:12.373" v="732" actId="26606"/>
          <ac:picMkLst>
            <pc:docMk/>
            <pc:sldMk cId="3644479257" sldId="264"/>
            <ac:picMk id="13" creationId="{412E3267-7ABE-412B-8580-47EC0D1F61FE}"/>
          </ac:picMkLst>
        </pc:picChg>
        <pc:picChg chg="add">
          <ac:chgData name="NGUYEN VAN HUNG" userId="6d9ea34b-9502-4c37-88a6-d031cceb94be" providerId="ADAL" clId="{DFE77A5A-F76C-439A-8302-F26B414AD695}" dt="2023-07-02T16:15:12.373" v="732" actId="26606"/>
          <ac:picMkLst>
            <pc:docMk/>
            <pc:sldMk cId="3644479257" sldId="264"/>
            <ac:picMk id="15" creationId="{20B62C5A-2250-4380-AB23-DB87446CCED0}"/>
          </ac:picMkLst>
        </pc:picChg>
        <pc:picChg chg="add">
          <ac:chgData name="NGUYEN VAN HUNG" userId="6d9ea34b-9502-4c37-88a6-d031cceb94be" providerId="ADAL" clId="{DFE77A5A-F76C-439A-8302-F26B414AD695}" dt="2023-07-02T16:15:12.373" v="732" actId="26606"/>
          <ac:picMkLst>
            <pc:docMk/>
            <pc:sldMk cId="3644479257" sldId="264"/>
            <ac:picMk id="19" creationId="{D35DA97D-88F8-4249-B650-4FC9FD50A382}"/>
          </ac:picMkLst>
        </pc:picChg>
        <pc:picChg chg="add">
          <ac:chgData name="NGUYEN VAN HUNG" userId="6d9ea34b-9502-4c37-88a6-d031cceb94be" providerId="ADAL" clId="{DFE77A5A-F76C-439A-8302-F26B414AD695}" dt="2023-07-02T16:15:12.373" v="732" actId="26606"/>
          <ac:picMkLst>
            <pc:docMk/>
            <pc:sldMk cId="3644479257" sldId="264"/>
            <ac:picMk id="21" creationId="{43F38673-6E30-4BAE-AC67-0B283EBF429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F47198-3D6B-4C93-83BC-0836C958037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33F466-1F1A-402D-9DB7-79320316F8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- </a:t>
          </a:r>
          <a:r>
            <a:rPr lang="en-US" dirty="0" err="1"/>
            <a:t>Các</a:t>
          </a:r>
          <a:r>
            <a:rPr lang="en-US" dirty="0"/>
            <a:t> </a:t>
          </a:r>
          <a:r>
            <a:rPr lang="en-US" dirty="0" err="1"/>
            <a:t>chức</a:t>
          </a:r>
          <a:r>
            <a:rPr lang="en-US" dirty="0"/>
            <a:t> </a:t>
          </a:r>
          <a:r>
            <a:rPr lang="en-US" dirty="0" err="1"/>
            <a:t>năng</a:t>
          </a:r>
          <a:r>
            <a:rPr lang="en-US" dirty="0"/>
            <a:t> </a:t>
          </a:r>
          <a:r>
            <a:rPr lang="en-US" dirty="0" err="1"/>
            <a:t>cơ</a:t>
          </a:r>
          <a:r>
            <a:rPr lang="en-US" dirty="0"/>
            <a:t> </a:t>
          </a:r>
          <a:r>
            <a:rPr lang="en-US" dirty="0" err="1"/>
            <a:t>bản</a:t>
          </a:r>
          <a:r>
            <a:rPr lang="en-US" dirty="0"/>
            <a:t>:</a:t>
          </a:r>
        </a:p>
      </dgm:t>
    </dgm:pt>
    <dgm:pt modelId="{516A2EC3-6D79-4C9A-8F0B-EBC04D197941}" type="parTrans" cxnId="{D8C2182B-159F-428D-9AA7-233F755C8625}">
      <dgm:prSet/>
      <dgm:spPr/>
      <dgm:t>
        <a:bodyPr/>
        <a:lstStyle/>
        <a:p>
          <a:endParaRPr lang="en-US"/>
        </a:p>
      </dgm:t>
    </dgm:pt>
    <dgm:pt modelId="{CFAD07BE-A320-4DBC-AB0F-B81298A623C9}" type="sibTrans" cxnId="{D8C2182B-159F-428D-9AA7-233F755C8625}">
      <dgm:prSet/>
      <dgm:spPr/>
      <dgm:t>
        <a:bodyPr/>
        <a:lstStyle/>
        <a:p>
          <a:endParaRPr lang="en-US"/>
        </a:p>
      </dgm:t>
    </dgm:pt>
    <dgm:pt modelId="{60412C77-2C3E-4CDC-B15B-2B25BBD487A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 err="1"/>
            <a:t>Đo</a:t>
          </a:r>
          <a:r>
            <a:rPr lang="en-US" sz="2200" dirty="0"/>
            <a:t> </a:t>
          </a:r>
          <a:r>
            <a:rPr lang="en-US" sz="2200" dirty="0" err="1"/>
            <a:t>cường</a:t>
          </a:r>
          <a:r>
            <a:rPr lang="en-US" sz="2200" dirty="0"/>
            <a:t> </a:t>
          </a:r>
          <a:r>
            <a:rPr lang="en-US" sz="2200" dirty="0" err="1"/>
            <a:t>độ</a:t>
          </a:r>
          <a:r>
            <a:rPr lang="en-US" sz="2200" dirty="0"/>
            <a:t> </a:t>
          </a:r>
          <a:r>
            <a:rPr lang="en-US" sz="2200" dirty="0" err="1"/>
            <a:t>tín</a:t>
          </a:r>
          <a:r>
            <a:rPr lang="en-US" sz="2200" dirty="0"/>
            <a:t> </a:t>
          </a:r>
          <a:r>
            <a:rPr lang="en-US" sz="2200" dirty="0" err="1"/>
            <a:t>hiệu</a:t>
          </a:r>
          <a:r>
            <a:rPr lang="en-US" sz="2200" dirty="0"/>
            <a:t> </a:t>
          </a:r>
          <a:r>
            <a:rPr lang="en-US" sz="2200" dirty="0" err="1"/>
            <a:t>dao</a:t>
          </a:r>
          <a:r>
            <a:rPr lang="en-US" sz="2200" dirty="0"/>
            <a:t> </a:t>
          </a:r>
          <a:r>
            <a:rPr lang="en-US" sz="2200" dirty="0" err="1"/>
            <a:t>động</a:t>
          </a:r>
          <a:r>
            <a:rPr lang="en-US" sz="2200" dirty="0"/>
            <a:t> </a:t>
          </a:r>
          <a:r>
            <a:rPr lang="en-US" sz="2200" dirty="0" err="1"/>
            <a:t>điện</a:t>
          </a:r>
          <a:r>
            <a:rPr lang="en-US" sz="2200" dirty="0"/>
            <a:t>.</a:t>
          </a:r>
        </a:p>
      </dgm:t>
    </dgm:pt>
    <dgm:pt modelId="{9E1F820E-4D4D-411E-88FE-3CEAB981F58E}" type="parTrans" cxnId="{C24F0BB5-6D35-4534-90F8-9E1F6FEEB54C}">
      <dgm:prSet/>
      <dgm:spPr/>
      <dgm:t>
        <a:bodyPr/>
        <a:lstStyle/>
        <a:p>
          <a:endParaRPr lang="en-US"/>
        </a:p>
      </dgm:t>
    </dgm:pt>
    <dgm:pt modelId="{61EDFF73-3EC9-4147-8D0C-4D24360E2E04}" type="sibTrans" cxnId="{C24F0BB5-6D35-4534-90F8-9E1F6FEEB54C}">
      <dgm:prSet/>
      <dgm:spPr/>
      <dgm:t>
        <a:bodyPr/>
        <a:lstStyle/>
        <a:p>
          <a:endParaRPr lang="en-US"/>
        </a:p>
      </dgm:t>
    </dgm:pt>
    <dgm:pt modelId="{C704F730-918F-4C83-9627-25540BE6684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 err="1"/>
            <a:t>Đo</a:t>
          </a:r>
          <a:r>
            <a:rPr lang="en-US" sz="2200" dirty="0"/>
            <a:t> </a:t>
          </a:r>
          <a:r>
            <a:rPr lang="en-US" sz="2200" dirty="0" err="1"/>
            <a:t>tần</a:t>
          </a:r>
          <a:r>
            <a:rPr lang="en-US" sz="2200" dirty="0"/>
            <a:t> </a:t>
          </a:r>
          <a:r>
            <a:rPr lang="en-US" sz="2200" dirty="0" err="1"/>
            <a:t>số</a:t>
          </a:r>
          <a:r>
            <a:rPr lang="en-US" sz="2200" dirty="0"/>
            <a:t>, chu </a:t>
          </a:r>
          <a:r>
            <a:rPr lang="en-US" sz="2200" dirty="0" err="1"/>
            <a:t>kì</a:t>
          </a:r>
          <a:r>
            <a:rPr lang="en-US" sz="2200" dirty="0"/>
            <a:t>, </a:t>
          </a:r>
          <a:r>
            <a:rPr lang="en-US" sz="2200" dirty="0" err="1"/>
            <a:t>khoảng</a:t>
          </a:r>
          <a:r>
            <a:rPr lang="en-US" sz="2200" dirty="0"/>
            <a:t> </a:t>
          </a:r>
          <a:r>
            <a:rPr lang="en-US" sz="2200" dirty="0" err="1"/>
            <a:t>thời</a:t>
          </a:r>
          <a:r>
            <a:rPr lang="en-US" sz="2200" dirty="0"/>
            <a:t> </a:t>
          </a:r>
          <a:r>
            <a:rPr lang="en-US" sz="2200" dirty="0" err="1"/>
            <a:t>gian</a:t>
          </a:r>
          <a:r>
            <a:rPr lang="en-US" sz="2200" dirty="0"/>
            <a:t> </a:t>
          </a:r>
          <a:r>
            <a:rPr lang="en-US" sz="2200" dirty="0" err="1"/>
            <a:t>của</a:t>
          </a:r>
          <a:r>
            <a:rPr lang="en-US" sz="2200" dirty="0"/>
            <a:t> </a:t>
          </a:r>
          <a:r>
            <a:rPr lang="en-US" sz="2200" dirty="0" err="1"/>
            <a:t>tín</a:t>
          </a:r>
          <a:r>
            <a:rPr lang="en-US" sz="2200" dirty="0"/>
            <a:t> </a:t>
          </a:r>
          <a:r>
            <a:rPr lang="en-US" sz="2200" dirty="0" err="1"/>
            <a:t>hiêụ</a:t>
          </a:r>
          <a:r>
            <a:rPr lang="en-US" sz="2200" dirty="0"/>
            <a:t> </a:t>
          </a:r>
          <a:r>
            <a:rPr lang="en-US" sz="2200" dirty="0" err="1"/>
            <a:t>dao</a:t>
          </a:r>
          <a:r>
            <a:rPr lang="en-US" sz="2200" dirty="0"/>
            <a:t> </a:t>
          </a:r>
          <a:r>
            <a:rPr lang="en-US" sz="2200" dirty="0" err="1"/>
            <a:t>động</a:t>
          </a:r>
          <a:r>
            <a:rPr lang="en-US" sz="2200" dirty="0"/>
            <a:t> </a:t>
          </a:r>
          <a:r>
            <a:rPr lang="en-US" sz="2200" dirty="0" err="1"/>
            <a:t>điện</a:t>
          </a:r>
          <a:r>
            <a:rPr lang="en-US" sz="2200" dirty="0"/>
            <a:t>.</a:t>
          </a:r>
        </a:p>
      </dgm:t>
    </dgm:pt>
    <dgm:pt modelId="{372D6C20-CDF5-476B-8CD1-B105BF1572F5}" type="parTrans" cxnId="{8333B7B2-8812-4CDA-9B4E-E5EF43C964E6}">
      <dgm:prSet/>
      <dgm:spPr/>
      <dgm:t>
        <a:bodyPr/>
        <a:lstStyle/>
        <a:p>
          <a:endParaRPr lang="en-US"/>
        </a:p>
      </dgm:t>
    </dgm:pt>
    <dgm:pt modelId="{4B3C14E6-A409-444F-B03A-FEE6E622E5F2}" type="sibTrans" cxnId="{8333B7B2-8812-4CDA-9B4E-E5EF43C964E6}">
      <dgm:prSet/>
      <dgm:spPr/>
      <dgm:t>
        <a:bodyPr/>
        <a:lstStyle/>
        <a:p>
          <a:endParaRPr lang="en-US"/>
        </a:p>
      </dgm:t>
    </dgm:pt>
    <dgm:pt modelId="{1D50A6A3-22C2-4406-9C25-E1D5A3AF7D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- </a:t>
          </a:r>
          <a:r>
            <a:rPr lang="en-US" dirty="0" err="1"/>
            <a:t>Cách</a:t>
          </a:r>
          <a:r>
            <a:rPr lang="en-US" dirty="0"/>
            <a:t> </a:t>
          </a:r>
          <a:r>
            <a:rPr lang="en-US" dirty="0" err="1"/>
            <a:t>sử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dao</a:t>
          </a:r>
          <a:r>
            <a:rPr lang="en-US" dirty="0"/>
            <a:t> </a:t>
          </a:r>
          <a:r>
            <a:rPr lang="en-US" dirty="0" err="1"/>
            <a:t>động</a:t>
          </a:r>
          <a:r>
            <a:rPr lang="en-US" dirty="0"/>
            <a:t> </a:t>
          </a:r>
          <a:r>
            <a:rPr lang="en-US" dirty="0" err="1"/>
            <a:t>kí</a:t>
          </a:r>
          <a:r>
            <a:rPr lang="en-US" dirty="0"/>
            <a:t> </a:t>
          </a:r>
          <a:r>
            <a:rPr lang="en-US" dirty="0" err="1"/>
            <a:t>điện</a:t>
          </a:r>
          <a:r>
            <a:rPr lang="en-US" dirty="0"/>
            <a:t> </a:t>
          </a:r>
          <a:r>
            <a:rPr lang="en-US" dirty="0" err="1"/>
            <a:t>tử</a:t>
          </a:r>
          <a:r>
            <a:rPr lang="en-US" dirty="0"/>
            <a:t> </a:t>
          </a:r>
          <a:r>
            <a:rPr lang="en-US" dirty="0" err="1"/>
            <a:t>để</a:t>
          </a:r>
          <a:r>
            <a:rPr lang="en-US" dirty="0"/>
            <a:t> </a:t>
          </a:r>
          <a:r>
            <a:rPr lang="en-US" dirty="0" err="1"/>
            <a:t>đo</a:t>
          </a:r>
          <a:r>
            <a:rPr lang="en-US" dirty="0"/>
            <a:t> </a:t>
          </a:r>
          <a:r>
            <a:rPr lang="en-US" dirty="0" err="1"/>
            <a:t>tín</a:t>
          </a:r>
          <a:r>
            <a:rPr lang="en-US" dirty="0"/>
            <a:t> </a:t>
          </a:r>
          <a:r>
            <a:rPr lang="en-US" dirty="0" err="1"/>
            <a:t>hiệu</a:t>
          </a:r>
          <a:endParaRPr lang="en-US" dirty="0"/>
        </a:p>
      </dgm:t>
    </dgm:pt>
    <dgm:pt modelId="{DBFC70FC-8F8B-4007-A6F6-200484457678}" type="parTrans" cxnId="{8239C042-1D0C-486E-A295-D0B8EE2C2419}">
      <dgm:prSet/>
      <dgm:spPr/>
      <dgm:t>
        <a:bodyPr/>
        <a:lstStyle/>
        <a:p>
          <a:endParaRPr lang="en-US"/>
        </a:p>
      </dgm:t>
    </dgm:pt>
    <dgm:pt modelId="{FD3FBC1B-2003-4834-A7B5-5A3A2BE35444}" type="sibTrans" cxnId="{8239C042-1D0C-486E-A295-D0B8EE2C2419}">
      <dgm:prSet/>
      <dgm:spPr/>
      <dgm:t>
        <a:bodyPr/>
        <a:lstStyle/>
        <a:p>
          <a:endParaRPr lang="en-US"/>
        </a:p>
      </dgm:t>
    </dgm:pt>
    <dgm:pt modelId="{054A6BB2-CD2D-4469-9864-89C3A79869A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 err="1"/>
            <a:t>Nối</a:t>
          </a:r>
          <a:r>
            <a:rPr lang="en-US" sz="2200" dirty="0"/>
            <a:t> que </a:t>
          </a:r>
          <a:r>
            <a:rPr lang="en-US" sz="2200" dirty="0" err="1"/>
            <a:t>đo</a:t>
          </a:r>
          <a:r>
            <a:rPr lang="en-US" sz="2200" dirty="0"/>
            <a:t> </a:t>
          </a:r>
          <a:r>
            <a:rPr lang="en-US" sz="2200" dirty="0" err="1"/>
            <a:t>vào</a:t>
          </a:r>
          <a:r>
            <a:rPr lang="en-US" sz="2200" dirty="0"/>
            <a:t> </a:t>
          </a:r>
          <a:r>
            <a:rPr lang="en-US" sz="2200" dirty="0" err="1"/>
            <a:t>châm</a:t>
          </a:r>
          <a:r>
            <a:rPr lang="en-US" sz="2200" dirty="0"/>
            <a:t> </a:t>
          </a:r>
          <a:r>
            <a:rPr lang="en-US" sz="2200" dirty="0" err="1"/>
            <a:t>cắm</a:t>
          </a:r>
          <a:r>
            <a:rPr lang="en-US" sz="2200" dirty="0"/>
            <a:t> </a:t>
          </a:r>
          <a:r>
            <a:rPr lang="en-US" sz="2200" dirty="0" err="1"/>
            <a:t>tín</a:t>
          </a:r>
          <a:r>
            <a:rPr lang="en-US" sz="2200" dirty="0"/>
            <a:t> </a:t>
          </a:r>
          <a:r>
            <a:rPr lang="en-US" sz="2200" dirty="0" err="1"/>
            <a:t>hiệu</a:t>
          </a:r>
          <a:r>
            <a:rPr lang="en-US" sz="2200" dirty="0"/>
            <a:t>.</a:t>
          </a:r>
        </a:p>
      </dgm:t>
    </dgm:pt>
    <dgm:pt modelId="{9EF39CC4-FA3F-42B7-8076-5005F23B5DAF}" type="parTrans" cxnId="{DB18EFAC-24F2-4EA7-AB7B-14E25300CD8F}">
      <dgm:prSet/>
      <dgm:spPr/>
      <dgm:t>
        <a:bodyPr/>
        <a:lstStyle/>
        <a:p>
          <a:endParaRPr lang="en-US"/>
        </a:p>
      </dgm:t>
    </dgm:pt>
    <dgm:pt modelId="{E111895C-BA31-4016-8ABC-DD6A6865DD80}" type="sibTrans" cxnId="{DB18EFAC-24F2-4EA7-AB7B-14E25300CD8F}">
      <dgm:prSet/>
      <dgm:spPr/>
      <dgm:t>
        <a:bodyPr/>
        <a:lstStyle/>
        <a:p>
          <a:endParaRPr lang="en-US"/>
        </a:p>
      </dgm:t>
    </dgm:pt>
    <dgm:pt modelId="{7CA379AC-893C-494F-A6A3-19D04EE3B7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 err="1"/>
            <a:t>Chọn</a:t>
          </a:r>
          <a:r>
            <a:rPr lang="en-US" sz="2200" dirty="0"/>
            <a:t> </a:t>
          </a:r>
          <a:r>
            <a:rPr lang="en-US" sz="2200" dirty="0" err="1"/>
            <a:t>dạng</a:t>
          </a:r>
          <a:r>
            <a:rPr lang="en-US" sz="2200" dirty="0"/>
            <a:t> </a:t>
          </a:r>
          <a:r>
            <a:rPr lang="en-US" sz="2200" dirty="0" err="1"/>
            <a:t>tín</a:t>
          </a:r>
          <a:r>
            <a:rPr lang="en-US" sz="2200" dirty="0"/>
            <a:t> </a:t>
          </a:r>
          <a:r>
            <a:rPr lang="en-US" sz="2200" dirty="0" err="1"/>
            <a:t>hiệu</a:t>
          </a:r>
          <a:r>
            <a:rPr lang="en-US" sz="2200" dirty="0"/>
            <a:t> </a:t>
          </a:r>
          <a:r>
            <a:rPr lang="en-US" sz="2200" dirty="0" err="1"/>
            <a:t>đô</a:t>
          </a:r>
          <a:r>
            <a:rPr lang="en-US" sz="2200" dirty="0"/>
            <a:t> AC </a:t>
          </a:r>
          <a:r>
            <a:rPr lang="en-US" sz="2200" dirty="0" err="1"/>
            <a:t>hoặc</a:t>
          </a:r>
          <a:r>
            <a:rPr lang="en-US" sz="2200" dirty="0"/>
            <a:t> DC.</a:t>
          </a:r>
        </a:p>
      </dgm:t>
    </dgm:pt>
    <dgm:pt modelId="{16679375-E913-4070-B1AD-AD5471F60955}" type="parTrans" cxnId="{12B4FA3B-75BC-4EF5-9F91-39D6692A4DED}">
      <dgm:prSet/>
      <dgm:spPr/>
      <dgm:t>
        <a:bodyPr/>
        <a:lstStyle/>
        <a:p>
          <a:endParaRPr lang="en-US"/>
        </a:p>
      </dgm:t>
    </dgm:pt>
    <dgm:pt modelId="{0B8EF3A0-8D71-4845-A73F-B7065A71D7DB}" type="sibTrans" cxnId="{12B4FA3B-75BC-4EF5-9F91-39D6692A4DED}">
      <dgm:prSet/>
      <dgm:spPr/>
      <dgm:t>
        <a:bodyPr/>
        <a:lstStyle/>
        <a:p>
          <a:endParaRPr lang="en-US"/>
        </a:p>
      </dgm:t>
    </dgm:pt>
    <dgm:pt modelId="{29CABBB3-E0C9-45D1-9A1F-8CDAC9014E4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 err="1"/>
            <a:t>Nối</a:t>
          </a:r>
          <a:r>
            <a:rPr lang="en-US" sz="2200" dirty="0"/>
            <a:t> </a:t>
          </a:r>
          <a:r>
            <a:rPr lang="en-US" sz="2200" dirty="0" err="1"/>
            <a:t>dao</a:t>
          </a:r>
          <a:r>
            <a:rPr lang="en-US" sz="2200" dirty="0"/>
            <a:t> </a:t>
          </a:r>
          <a:r>
            <a:rPr lang="en-US" sz="2200" dirty="0" err="1"/>
            <a:t>động</a:t>
          </a:r>
          <a:r>
            <a:rPr lang="en-US" sz="2200" dirty="0"/>
            <a:t> </a:t>
          </a:r>
          <a:r>
            <a:rPr lang="en-US" sz="2200" dirty="0" err="1"/>
            <a:t>kí</a:t>
          </a:r>
          <a:r>
            <a:rPr lang="en-US" sz="2200" dirty="0"/>
            <a:t> </a:t>
          </a:r>
          <a:r>
            <a:rPr lang="en-US" sz="2200" dirty="0" err="1"/>
            <a:t>vào</a:t>
          </a:r>
          <a:r>
            <a:rPr lang="en-US" sz="2200" dirty="0"/>
            <a:t> </a:t>
          </a:r>
          <a:r>
            <a:rPr lang="en-US" sz="2200" dirty="0" err="1"/>
            <a:t>nguồn</a:t>
          </a:r>
          <a:r>
            <a:rPr lang="en-US" sz="2200" dirty="0"/>
            <a:t> </a:t>
          </a:r>
          <a:r>
            <a:rPr lang="en-US" sz="2200" dirty="0" err="1"/>
            <a:t>và</a:t>
          </a:r>
          <a:r>
            <a:rPr lang="en-US" sz="2200" dirty="0"/>
            <a:t> </a:t>
          </a:r>
          <a:r>
            <a:rPr lang="en-US" sz="2200" dirty="0" err="1"/>
            <a:t>bật</a:t>
          </a:r>
          <a:r>
            <a:rPr lang="en-US" sz="2200" dirty="0"/>
            <a:t> </a:t>
          </a:r>
          <a:r>
            <a:rPr lang="en-US" sz="2200" dirty="0" err="1"/>
            <a:t>công</a:t>
          </a:r>
          <a:r>
            <a:rPr lang="en-US" sz="2200" dirty="0"/>
            <a:t> </a:t>
          </a:r>
          <a:r>
            <a:rPr lang="en-US" sz="2200" dirty="0" err="1"/>
            <a:t>tắc</a:t>
          </a:r>
          <a:r>
            <a:rPr lang="en-US" sz="2200" dirty="0"/>
            <a:t>.</a:t>
          </a:r>
        </a:p>
      </dgm:t>
    </dgm:pt>
    <dgm:pt modelId="{F41A1145-ADD1-4FDC-9460-89B75A87DF8E}" type="parTrans" cxnId="{CCAD982F-D4FF-4F7A-92B4-8487E530EA29}">
      <dgm:prSet/>
      <dgm:spPr/>
      <dgm:t>
        <a:bodyPr/>
        <a:lstStyle/>
        <a:p>
          <a:endParaRPr lang="en-US"/>
        </a:p>
      </dgm:t>
    </dgm:pt>
    <dgm:pt modelId="{87E13DBF-1D0E-4EE2-A9D8-F349DB8E5FCE}" type="sibTrans" cxnId="{CCAD982F-D4FF-4F7A-92B4-8487E530EA29}">
      <dgm:prSet/>
      <dgm:spPr/>
      <dgm:t>
        <a:bodyPr/>
        <a:lstStyle/>
        <a:p>
          <a:endParaRPr lang="en-US"/>
        </a:p>
      </dgm:t>
    </dgm:pt>
    <dgm:pt modelId="{07E10FA6-F15E-480A-9549-320798C1AF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 err="1"/>
            <a:t>Sử</a:t>
          </a:r>
          <a:r>
            <a:rPr lang="en-US" sz="2200" dirty="0"/>
            <a:t> </a:t>
          </a:r>
          <a:r>
            <a:rPr lang="en-US" sz="2200" dirty="0" err="1"/>
            <a:t>dụng</a:t>
          </a:r>
          <a:r>
            <a:rPr lang="en-US" sz="2200" dirty="0"/>
            <a:t> </a:t>
          </a:r>
          <a:r>
            <a:rPr lang="en-US" sz="2200" dirty="0" err="1"/>
            <a:t>dây</a:t>
          </a:r>
          <a:r>
            <a:rPr lang="en-US" sz="2200" dirty="0"/>
            <a:t> </a:t>
          </a:r>
          <a:r>
            <a:rPr lang="en-US" sz="2200" dirty="0" err="1"/>
            <a:t>đo</a:t>
          </a:r>
          <a:r>
            <a:rPr lang="en-US" sz="2200" dirty="0"/>
            <a:t> </a:t>
          </a:r>
          <a:r>
            <a:rPr lang="en-US" sz="2200" dirty="0" err="1"/>
            <a:t>nối</a:t>
          </a:r>
          <a:r>
            <a:rPr lang="en-US" sz="2200" dirty="0"/>
            <a:t> </a:t>
          </a:r>
          <a:r>
            <a:rPr lang="en-US" sz="2200" dirty="0" err="1"/>
            <a:t>với</a:t>
          </a:r>
          <a:r>
            <a:rPr lang="en-US" sz="2200" dirty="0"/>
            <a:t> </a:t>
          </a:r>
          <a:r>
            <a:rPr lang="en-US" sz="2200" dirty="0" err="1"/>
            <a:t>tín</a:t>
          </a:r>
          <a:r>
            <a:rPr lang="en-US" sz="2200" dirty="0"/>
            <a:t> </a:t>
          </a:r>
          <a:r>
            <a:rPr lang="en-US" sz="2200" dirty="0" err="1"/>
            <a:t>hiệu</a:t>
          </a:r>
          <a:r>
            <a:rPr lang="en-US" sz="2200" dirty="0"/>
            <a:t> </a:t>
          </a:r>
          <a:r>
            <a:rPr lang="en-US" sz="2200" dirty="0" err="1"/>
            <a:t>cần</a:t>
          </a:r>
          <a:r>
            <a:rPr lang="en-US" sz="2200" dirty="0"/>
            <a:t> </a:t>
          </a:r>
          <a:r>
            <a:rPr lang="en-US" sz="2200" dirty="0" err="1"/>
            <a:t>đo</a:t>
          </a:r>
          <a:r>
            <a:rPr lang="en-US" sz="2200" dirty="0"/>
            <a:t>.</a:t>
          </a:r>
        </a:p>
      </dgm:t>
    </dgm:pt>
    <dgm:pt modelId="{C1BBC50F-B75E-4DBC-BFCC-653CC4B272EB}" type="parTrans" cxnId="{9E4C43A7-C824-4DC2-B131-5C94DF409665}">
      <dgm:prSet/>
      <dgm:spPr/>
      <dgm:t>
        <a:bodyPr/>
        <a:lstStyle/>
        <a:p>
          <a:endParaRPr lang="en-US"/>
        </a:p>
      </dgm:t>
    </dgm:pt>
    <dgm:pt modelId="{9F6BEEAB-D615-4E3D-9608-315C1CDF34E2}" type="sibTrans" cxnId="{9E4C43A7-C824-4DC2-B131-5C94DF409665}">
      <dgm:prSet/>
      <dgm:spPr/>
      <dgm:t>
        <a:bodyPr/>
        <a:lstStyle/>
        <a:p>
          <a:endParaRPr lang="en-US"/>
        </a:p>
      </dgm:t>
    </dgm:pt>
    <dgm:pt modelId="{49535E77-09EA-41E2-A79D-9BC8C59A4D7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 err="1"/>
            <a:t>Nhấn</a:t>
          </a:r>
          <a:r>
            <a:rPr lang="en-US" sz="2200" dirty="0"/>
            <a:t> </a:t>
          </a:r>
          <a:r>
            <a:rPr lang="en-US" sz="2200" dirty="0" err="1"/>
            <a:t>nút</a:t>
          </a:r>
          <a:r>
            <a:rPr lang="en-US" sz="2200" dirty="0"/>
            <a:t> TRIGGER </a:t>
          </a:r>
          <a:r>
            <a:rPr lang="en-US" sz="2200" dirty="0" err="1"/>
            <a:t>để</a:t>
          </a:r>
          <a:r>
            <a:rPr lang="en-US" sz="2200" dirty="0"/>
            <a:t> </a:t>
          </a:r>
          <a:r>
            <a:rPr lang="en-US" sz="2200" dirty="0" err="1"/>
            <a:t>chế</a:t>
          </a:r>
          <a:r>
            <a:rPr lang="en-US" sz="2200" dirty="0"/>
            <a:t> </a:t>
          </a:r>
          <a:r>
            <a:rPr lang="en-US" sz="2200" dirty="0" err="1"/>
            <a:t>độ</a:t>
          </a:r>
          <a:r>
            <a:rPr lang="en-US" sz="2200" dirty="0"/>
            <a:t> </a:t>
          </a:r>
          <a:r>
            <a:rPr lang="en-US" sz="2200" dirty="0" err="1"/>
            <a:t>đo</a:t>
          </a:r>
          <a:r>
            <a:rPr lang="en-US" sz="2200" dirty="0"/>
            <a:t> </a:t>
          </a:r>
          <a:r>
            <a:rPr lang="en-US" sz="2200" dirty="0" err="1"/>
            <a:t>là</a:t>
          </a:r>
          <a:r>
            <a:rPr lang="en-US" sz="2200" dirty="0"/>
            <a:t> Auto.</a:t>
          </a:r>
        </a:p>
      </dgm:t>
    </dgm:pt>
    <dgm:pt modelId="{C3AE3D6B-FBAD-4FD8-B929-EEB739301FA1}" type="parTrans" cxnId="{411B12B0-17EB-41AA-B6C4-AC09E0D41D55}">
      <dgm:prSet/>
      <dgm:spPr/>
      <dgm:t>
        <a:bodyPr/>
        <a:lstStyle/>
        <a:p>
          <a:endParaRPr lang="en-US"/>
        </a:p>
      </dgm:t>
    </dgm:pt>
    <dgm:pt modelId="{9F8D6AEA-D981-482E-AD25-B969709F03E7}" type="sibTrans" cxnId="{411B12B0-17EB-41AA-B6C4-AC09E0D41D55}">
      <dgm:prSet/>
      <dgm:spPr/>
      <dgm:t>
        <a:bodyPr/>
        <a:lstStyle/>
        <a:p>
          <a:endParaRPr lang="en-US"/>
        </a:p>
      </dgm:t>
    </dgm:pt>
    <dgm:pt modelId="{A3416515-CA9F-41C5-9623-104D5324E2A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 err="1"/>
            <a:t>Nhấn</a:t>
          </a:r>
          <a:r>
            <a:rPr lang="en-US" sz="2200" dirty="0"/>
            <a:t> </a:t>
          </a:r>
          <a:r>
            <a:rPr lang="en-US" sz="2200" dirty="0" err="1"/>
            <a:t>nút</a:t>
          </a:r>
          <a:r>
            <a:rPr lang="en-US" sz="2200" dirty="0"/>
            <a:t> VONTS/DIV </a:t>
          </a:r>
          <a:r>
            <a:rPr lang="en-US" sz="2200" dirty="0" err="1"/>
            <a:t>để</a:t>
          </a:r>
          <a:r>
            <a:rPr lang="en-US" sz="2200" dirty="0"/>
            <a:t> </a:t>
          </a:r>
          <a:r>
            <a:rPr lang="en-US" sz="2200" dirty="0" err="1"/>
            <a:t>điều</a:t>
          </a:r>
          <a:r>
            <a:rPr lang="en-US" sz="2200" dirty="0"/>
            <a:t> </a:t>
          </a:r>
          <a:r>
            <a:rPr lang="en-US" sz="2200" dirty="0" err="1"/>
            <a:t>chỉnh</a:t>
          </a:r>
          <a:r>
            <a:rPr lang="en-US" sz="2200" dirty="0"/>
            <a:t> </a:t>
          </a:r>
          <a:r>
            <a:rPr lang="en-US" sz="2200" dirty="0" err="1"/>
            <a:t>biên</a:t>
          </a:r>
          <a:r>
            <a:rPr lang="en-US" sz="2200" dirty="0"/>
            <a:t> </a:t>
          </a:r>
          <a:r>
            <a:rPr lang="en-US" sz="2200" dirty="0" err="1"/>
            <a:t>độ</a:t>
          </a:r>
          <a:r>
            <a:rPr lang="en-US" sz="2200" dirty="0"/>
            <a:t> </a:t>
          </a:r>
          <a:r>
            <a:rPr lang="en-US" sz="2200" dirty="0" err="1"/>
            <a:t>dao</a:t>
          </a:r>
          <a:r>
            <a:rPr lang="en-US" sz="2200" dirty="0"/>
            <a:t> </a:t>
          </a:r>
          <a:r>
            <a:rPr lang="en-US" sz="2200" dirty="0" err="1"/>
            <a:t>động</a:t>
          </a:r>
          <a:r>
            <a:rPr lang="en-US" sz="2200" dirty="0"/>
            <a:t>.</a:t>
          </a:r>
        </a:p>
      </dgm:t>
    </dgm:pt>
    <dgm:pt modelId="{DF2C5B1C-1756-41A0-A400-8BC2CEF9F237}" type="parTrans" cxnId="{434E337B-79E5-457B-A492-601518E53C32}">
      <dgm:prSet/>
      <dgm:spPr/>
      <dgm:t>
        <a:bodyPr/>
        <a:lstStyle/>
        <a:p>
          <a:endParaRPr lang="en-US"/>
        </a:p>
      </dgm:t>
    </dgm:pt>
    <dgm:pt modelId="{C64D49BF-9DC4-4B9D-9451-67FB4DB4B510}" type="sibTrans" cxnId="{434E337B-79E5-457B-A492-601518E53C32}">
      <dgm:prSet/>
      <dgm:spPr/>
      <dgm:t>
        <a:bodyPr/>
        <a:lstStyle/>
        <a:p>
          <a:endParaRPr lang="en-US"/>
        </a:p>
      </dgm:t>
    </dgm:pt>
    <dgm:pt modelId="{02B856E1-77A8-431A-885B-2551727E939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 err="1"/>
            <a:t>Nhấn</a:t>
          </a:r>
          <a:r>
            <a:rPr lang="en-US" sz="2200" dirty="0"/>
            <a:t> </a:t>
          </a:r>
          <a:r>
            <a:rPr lang="en-US" sz="2200" dirty="0" err="1"/>
            <a:t>nút</a:t>
          </a:r>
          <a:r>
            <a:rPr lang="en-US" sz="2200" dirty="0"/>
            <a:t> SEC/DIV </a:t>
          </a:r>
          <a:r>
            <a:rPr lang="en-US" sz="2200" dirty="0" err="1"/>
            <a:t>để</a:t>
          </a:r>
          <a:r>
            <a:rPr lang="en-US" sz="2200" dirty="0"/>
            <a:t> </a:t>
          </a:r>
          <a:r>
            <a:rPr lang="en-US" sz="2200" dirty="0" err="1"/>
            <a:t>điều</a:t>
          </a:r>
          <a:r>
            <a:rPr lang="en-US" sz="2200" dirty="0"/>
            <a:t> </a:t>
          </a:r>
          <a:r>
            <a:rPr lang="en-US" sz="2200" dirty="0" err="1"/>
            <a:t>chỉnh</a:t>
          </a:r>
          <a:r>
            <a:rPr lang="en-US" sz="2200" dirty="0"/>
            <a:t> </a:t>
          </a:r>
          <a:r>
            <a:rPr lang="en-US" sz="2200" dirty="0" err="1"/>
            <a:t>giá</a:t>
          </a:r>
          <a:r>
            <a:rPr lang="en-US" sz="2200" dirty="0"/>
            <a:t> </a:t>
          </a:r>
          <a:r>
            <a:rPr lang="en-US" sz="2200" dirty="0" err="1"/>
            <a:t>trị</a:t>
          </a:r>
          <a:r>
            <a:rPr lang="en-US" sz="2200" dirty="0"/>
            <a:t> </a:t>
          </a:r>
          <a:r>
            <a:rPr lang="en-US" sz="2200" dirty="0" err="1"/>
            <a:t>tương</a:t>
          </a:r>
          <a:r>
            <a:rPr lang="en-US" sz="2200" dirty="0"/>
            <a:t> </a:t>
          </a:r>
          <a:r>
            <a:rPr lang="en-US" sz="2200" dirty="0" err="1"/>
            <a:t>ứng</a:t>
          </a:r>
          <a:r>
            <a:rPr lang="en-US" sz="2200" dirty="0"/>
            <a:t> </a:t>
          </a:r>
          <a:r>
            <a:rPr lang="en-US" sz="2200" dirty="0" err="1"/>
            <a:t>với</a:t>
          </a:r>
          <a:r>
            <a:rPr lang="en-US" sz="2200" dirty="0"/>
            <a:t> </a:t>
          </a:r>
          <a:r>
            <a:rPr lang="en-US" sz="2200" dirty="0" err="1"/>
            <a:t>một</a:t>
          </a:r>
          <a:r>
            <a:rPr lang="en-US" sz="2200" dirty="0"/>
            <a:t> ô </a:t>
          </a:r>
          <a:r>
            <a:rPr lang="en-US" sz="2200" dirty="0" err="1"/>
            <a:t>trên</a:t>
          </a:r>
          <a:r>
            <a:rPr lang="en-US" sz="2200" dirty="0"/>
            <a:t> </a:t>
          </a:r>
          <a:r>
            <a:rPr lang="en-US" sz="2200" dirty="0" err="1"/>
            <a:t>màn</a:t>
          </a:r>
          <a:r>
            <a:rPr lang="en-US" sz="2200" dirty="0"/>
            <a:t> </a:t>
          </a:r>
          <a:r>
            <a:rPr lang="en-US" sz="2200" dirty="0" err="1"/>
            <a:t>hình</a:t>
          </a:r>
          <a:r>
            <a:rPr lang="en-US" sz="2200" dirty="0"/>
            <a:t>.</a:t>
          </a:r>
        </a:p>
      </dgm:t>
    </dgm:pt>
    <dgm:pt modelId="{9FFD221C-8708-4C61-8E74-EA2ADF8277BD}" type="parTrans" cxnId="{EFA4E39F-0E16-40E2-BFE1-F04495D080EA}">
      <dgm:prSet/>
      <dgm:spPr/>
      <dgm:t>
        <a:bodyPr/>
        <a:lstStyle/>
        <a:p>
          <a:endParaRPr lang="en-US"/>
        </a:p>
      </dgm:t>
    </dgm:pt>
    <dgm:pt modelId="{CBF0E2DC-13EC-4E87-BCFB-F9BA4D60C0A7}" type="sibTrans" cxnId="{EFA4E39F-0E16-40E2-BFE1-F04495D080EA}">
      <dgm:prSet/>
      <dgm:spPr/>
      <dgm:t>
        <a:bodyPr/>
        <a:lstStyle/>
        <a:p>
          <a:endParaRPr lang="en-US"/>
        </a:p>
      </dgm:t>
    </dgm:pt>
    <dgm:pt modelId="{994AFF8E-84EC-4089-8C1D-61D316A5CE7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 err="1"/>
            <a:t>sử</a:t>
          </a:r>
          <a:r>
            <a:rPr lang="en-US" sz="2200" dirty="0"/>
            <a:t> </a:t>
          </a:r>
          <a:r>
            <a:rPr lang="en-US" sz="2200" dirty="0" err="1"/>
            <a:t>dụng</a:t>
          </a:r>
          <a:r>
            <a:rPr lang="en-US" sz="2200" dirty="0"/>
            <a:t> </a:t>
          </a:r>
          <a:r>
            <a:rPr lang="en-US" sz="2200" dirty="0" err="1"/>
            <a:t>nút</a:t>
          </a:r>
          <a:r>
            <a:rPr lang="en-US" sz="2200" dirty="0"/>
            <a:t> </a:t>
          </a:r>
          <a:r>
            <a:rPr lang="en-US" sz="2200" dirty="0" err="1"/>
            <a:t>lên</a:t>
          </a:r>
          <a:r>
            <a:rPr lang="en-US" sz="2200" dirty="0"/>
            <a:t> </a:t>
          </a:r>
          <a:r>
            <a:rPr lang="en-US" sz="2200" dirty="0" err="1"/>
            <a:t>xuống</a:t>
          </a:r>
          <a:r>
            <a:rPr lang="en-US" sz="2200" dirty="0"/>
            <a:t> </a:t>
          </a:r>
          <a:r>
            <a:rPr lang="en-US" sz="2200" dirty="0" err="1"/>
            <a:t>để</a:t>
          </a:r>
          <a:r>
            <a:rPr lang="en-US" sz="2200" dirty="0"/>
            <a:t> </a:t>
          </a:r>
          <a:r>
            <a:rPr lang="en-US" sz="2200" dirty="0" err="1"/>
            <a:t>điều</a:t>
          </a:r>
          <a:r>
            <a:rPr lang="en-US" sz="2200" dirty="0"/>
            <a:t> </a:t>
          </a:r>
          <a:r>
            <a:rPr lang="en-US" sz="2200" dirty="0" err="1"/>
            <a:t>chỉnh</a:t>
          </a:r>
          <a:r>
            <a:rPr lang="en-US" sz="2200" dirty="0"/>
            <a:t> </a:t>
          </a:r>
          <a:r>
            <a:rPr lang="en-US" sz="2200" dirty="0" err="1"/>
            <a:t>đồ</a:t>
          </a:r>
          <a:r>
            <a:rPr lang="en-US" sz="2200" dirty="0"/>
            <a:t> </a:t>
          </a:r>
          <a:r>
            <a:rPr lang="en-US" sz="2200" dirty="0" err="1"/>
            <a:t>thị</a:t>
          </a:r>
          <a:r>
            <a:rPr lang="en-US" sz="2200" dirty="0"/>
            <a:t> </a:t>
          </a:r>
          <a:r>
            <a:rPr lang="en-US" sz="2200" dirty="0" err="1"/>
            <a:t>tín</a:t>
          </a:r>
          <a:r>
            <a:rPr lang="en-US" sz="2200" dirty="0"/>
            <a:t> </a:t>
          </a:r>
          <a:r>
            <a:rPr lang="en-US" sz="2200" dirty="0" err="1"/>
            <a:t>hiệu</a:t>
          </a:r>
          <a:r>
            <a:rPr lang="en-US" sz="2200" dirty="0"/>
            <a:t>.</a:t>
          </a:r>
        </a:p>
      </dgm:t>
    </dgm:pt>
    <dgm:pt modelId="{E3CB74BF-0884-49A4-B3B8-6760E7639832}" type="parTrans" cxnId="{165A45F0-913A-41AF-9090-A1AFC477B0A9}">
      <dgm:prSet/>
      <dgm:spPr/>
      <dgm:t>
        <a:bodyPr/>
        <a:lstStyle/>
        <a:p>
          <a:endParaRPr lang="en-US"/>
        </a:p>
      </dgm:t>
    </dgm:pt>
    <dgm:pt modelId="{9200C9B2-72CC-4454-A7EA-8E8B71E53E65}" type="sibTrans" cxnId="{165A45F0-913A-41AF-9090-A1AFC477B0A9}">
      <dgm:prSet/>
      <dgm:spPr/>
      <dgm:t>
        <a:bodyPr/>
        <a:lstStyle/>
        <a:p>
          <a:endParaRPr lang="en-US"/>
        </a:p>
      </dgm:t>
    </dgm:pt>
    <dgm:pt modelId="{257D39E3-4594-4C18-9C32-FF21B944382E}" type="pres">
      <dgm:prSet presAssocID="{1BF47198-3D6B-4C93-83BC-0836C958037B}" presName="Name0" presStyleCnt="0">
        <dgm:presLayoutVars>
          <dgm:dir/>
          <dgm:animLvl val="lvl"/>
          <dgm:resizeHandles val="exact"/>
        </dgm:presLayoutVars>
      </dgm:prSet>
      <dgm:spPr/>
    </dgm:pt>
    <dgm:pt modelId="{55CDF1F0-B516-4CA3-9E5C-9AC19FBCE950}" type="pres">
      <dgm:prSet presAssocID="{4F33F466-1F1A-402D-9DB7-79320316F8FE}" presName="linNode" presStyleCnt="0"/>
      <dgm:spPr/>
    </dgm:pt>
    <dgm:pt modelId="{23D8E844-25F7-446B-96B5-32777344FF30}" type="pres">
      <dgm:prSet presAssocID="{4F33F466-1F1A-402D-9DB7-79320316F8FE}" presName="parentText" presStyleLbl="node1" presStyleIdx="0" presStyleCnt="2" custScaleX="68618" custLinFactNeighborX="-4888" custLinFactNeighborY="-42">
        <dgm:presLayoutVars>
          <dgm:chMax val="1"/>
          <dgm:bulletEnabled val="1"/>
        </dgm:presLayoutVars>
      </dgm:prSet>
      <dgm:spPr/>
    </dgm:pt>
    <dgm:pt modelId="{0F7B587A-36E9-44E6-82CA-6CD85311A514}" type="pres">
      <dgm:prSet presAssocID="{4F33F466-1F1A-402D-9DB7-79320316F8FE}" presName="descendantText" presStyleLbl="alignAccFollowNode1" presStyleIdx="0" presStyleCnt="2" custScaleX="115637">
        <dgm:presLayoutVars>
          <dgm:bulletEnabled val="1"/>
        </dgm:presLayoutVars>
      </dgm:prSet>
      <dgm:spPr/>
    </dgm:pt>
    <dgm:pt modelId="{923D09FB-A90E-4551-99CE-D73D6CB64B66}" type="pres">
      <dgm:prSet presAssocID="{CFAD07BE-A320-4DBC-AB0F-B81298A623C9}" presName="sp" presStyleCnt="0"/>
      <dgm:spPr/>
    </dgm:pt>
    <dgm:pt modelId="{F768A691-CE89-460A-9CF2-CF14738D3DCE}" type="pres">
      <dgm:prSet presAssocID="{1D50A6A3-22C2-4406-9C25-E1D5A3AF7D3E}" presName="linNode" presStyleCnt="0"/>
      <dgm:spPr/>
    </dgm:pt>
    <dgm:pt modelId="{6DA235A6-551F-4B41-9DB3-A753431440C0}" type="pres">
      <dgm:prSet presAssocID="{1D50A6A3-22C2-4406-9C25-E1D5A3AF7D3E}" presName="parentText" presStyleLbl="node1" presStyleIdx="1" presStyleCnt="2" custScaleX="80689" custLinFactNeighborX="-4920" custLinFactNeighborY="-1371">
        <dgm:presLayoutVars>
          <dgm:chMax val="1"/>
          <dgm:bulletEnabled val="1"/>
        </dgm:presLayoutVars>
      </dgm:prSet>
      <dgm:spPr/>
    </dgm:pt>
    <dgm:pt modelId="{926204C3-3CAB-49A4-BE6B-4315E6B2806C}" type="pres">
      <dgm:prSet presAssocID="{1D50A6A3-22C2-4406-9C25-E1D5A3AF7D3E}" presName="descendantText" presStyleLbl="alignAccFollowNode1" presStyleIdx="1" presStyleCnt="2" custScaleX="141698" custScaleY="355336">
        <dgm:presLayoutVars>
          <dgm:bulletEnabled val="1"/>
        </dgm:presLayoutVars>
      </dgm:prSet>
      <dgm:spPr/>
    </dgm:pt>
  </dgm:ptLst>
  <dgm:cxnLst>
    <dgm:cxn modelId="{D3E41904-D814-4BA7-A278-C032478537F1}" type="presOf" srcId="{1BF47198-3D6B-4C93-83BC-0836C958037B}" destId="{257D39E3-4594-4C18-9C32-FF21B944382E}" srcOrd="0" destOrd="0" presId="urn:microsoft.com/office/officeart/2005/8/layout/vList5"/>
    <dgm:cxn modelId="{C8AB6320-395B-4A7A-B1EB-B80CEACE9A14}" type="presOf" srcId="{A3416515-CA9F-41C5-9623-104D5324E2AA}" destId="{926204C3-3CAB-49A4-BE6B-4315E6B2806C}" srcOrd="0" destOrd="5" presId="urn:microsoft.com/office/officeart/2005/8/layout/vList5"/>
    <dgm:cxn modelId="{01189729-5F1E-45A3-9D6A-0C04960EEB45}" type="presOf" srcId="{994AFF8E-84EC-4089-8C1D-61D316A5CE73}" destId="{926204C3-3CAB-49A4-BE6B-4315E6B2806C}" srcOrd="0" destOrd="7" presId="urn:microsoft.com/office/officeart/2005/8/layout/vList5"/>
    <dgm:cxn modelId="{D8C2182B-159F-428D-9AA7-233F755C8625}" srcId="{1BF47198-3D6B-4C93-83BC-0836C958037B}" destId="{4F33F466-1F1A-402D-9DB7-79320316F8FE}" srcOrd="0" destOrd="0" parTransId="{516A2EC3-6D79-4C9A-8F0B-EBC04D197941}" sibTransId="{CFAD07BE-A320-4DBC-AB0F-B81298A623C9}"/>
    <dgm:cxn modelId="{C38F762C-C4A2-4CF0-90BA-6379566B309D}" type="presOf" srcId="{054A6BB2-CD2D-4469-9864-89C3A79869A8}" destId="{926204C3-3CAB-49A4-BE6B-4315E6B2806C}" srcOrd="0" destOrd="0" presId="urn:microsoft.com/office/officeart/2005/8/layout/vList5"/>
    <dgm:cxn modelId="{CCAD982F-D4FF-4F7A-92B4-8487E530EA29}" srcId="{1D50A6A3-22C2-4406-9C25-E1D5A3AF7D3E}" destId="{29CABBB3-E0C9-45D1-9A1F-8CDAC9014E4F}" srcOrd="2" destOrd="0" parTransId="{F41A1145-ADD1-4FDC-9460-89B75A87DF8E}" sibTransId="{87E13DBF-1D0E-4EE2-A9D8-F349DB8E5FCE}"/>
    <dgm:cxn modelId="{AD398B34-45B8-4510-879E-0242AF5BA8D0}" type="presOf" srcId="{7CA379AC-893C-494F-A6A3-19D04EE3B740}" destId="{926204C3-3CAB-49A4-BE6B-4315E6B2806C}" srcOrd="0" destOrd="1" presId="urn:microsoft.com/office/officeart/2005/8/layout/vList5"/>
    <dgm:cxn modelId="{12B4FA3B-75BC-4EF5-9F91-39D6692A4DED}" srcId="{1D50A6A3-22C2-4406-9C25-E1D5A3AF7D3E}" destId="{7CA379AC-893C-494F-A6A3-19D04EE3B740}" srcOrd="1" destOrd="0" parTransId="{16679375-E913-4070-B1AD-AD5471F60955}" sibTransId="{0B8EF3A0-8D71-4845-A73F-B7065A71D7DB}"/>
    <dgm:cxn modelId="{8239C042-1D0C-486E-A295-D0B8EE2C2419}" srcId="{1BF47198-3D6B-4C93-83BC-0836C958037B}" destId="{1D50A6A3-22C2-4406-9C25-E1D5A3AF7D3E}" srcOrd="1" destOrd="0" parTransId="{DBFC70FC-8F8B-4007-A6F6-200484457678}" sibTransId="{FD3FBC1B-2003-4834-A7B5-5A3A2BE35444}"/>
    <dgm:cxn modelId="{52549F66-7AEB-4B92-8EB2-B65E9328CC38}" type="presOf" srcId="{60412C77-2C3E-4CDC-B15B-2B25BBD487AF}" destId="{0F7B587A-36E9-44E6-82CA-6CD85311A514}" srcOrd="0" destOrd="0" presId="urn:microsoft.com/office/officeart/2005/8/layout/vList5"/>
    <dgm:cxn modelId="{7648856D-23C2-47C2-8C74-1FE9ECCF00F4}" type="presOf" srcId="{07E10FA6-F15E-480A-9549-320798C1AF4C}" destId="{926204C3-3CAB-49A4-BE6B-4315E6B2806C}" srcOrd="0" destOrd="3" presId="urn:microsoft.com/office/officeart/2005/8/layout/vList5"/>
    <dgm:cxn modelId="{FB6FFC6F-1A14-4A8A-BD96-4941685A180F}" type="presOf" srcId="{1D50A6A3-22C2-4406-9C25-E1D5A3AF7D3E}" destId="{6DA235A6-551F-4B41-9DB3-A753431440C0}" srcOrd="0" destOrd="0" presId="urn:microsoft.com/office/officeart/2005/8/layout/vList5"/>
    <dgm:cxn modelId="{6C55DF53-A6EC-4209-B162-6F9B9E05549D}" type="presOf" srcId="{4F33F466-1F1A-402D-9DB7-79320316F8FE}" destId="{23D8E844-25F7-446B-96B5-32777344FF30}" srcOrd="0" destOrd="0" presId="urn:microsoft.com/office/officeart/2005/8/layout/vList5"/>
    <dgm:cxn modelId="{20B28558-E0AA-4A21-A6C4-08025FFE5C48}" type="presOf" srcId="{29CABBB3-E0C9-45D1-9A1F-8CDAC9014E4F}" destId="{926204C3-3CAB-49A4-BE6B-4315E6B2806C}" srcOrd="0" destOrd="2" presId="urn:microsoft.com/office/officeart/2005/8/layout/vList5"/>
    <dgm:cxn modelId="{434E337B-79E5-457B-A492-601518E53C32}" srcId="{1D50A6A3-22C2-4406-9C25-E1D5A3AF7D3E}" destId="{A3416515-CA9F-41C5-9623-104D5324E2AA}" srcOrd="5" destOrd="0" parTransId="{DF2C5B1C-1756-41A0-A400-8BC2CEF9F237}" sibTransId="{C64D49BF-9DC4-4B9D-9451-67FB4DB4B510}"/>
    <dgm:cxn modelId="{40DFC39D-26E4-437E-B495-F877E70216AF}" type="presOf" srcId="{49535E77-09EA-41E2-A79D-9BC8C59A4D74}" destId="{926204C3-3CAB-49A4-BE6B-4315E6B2806C}" srcOrd="0" destOrd="4" presId="urn:microsoft.com/office/officeart/2005/8/layout/vList5"/>
    <dgm:cxn modelId="{EFA4E39F-0E16-40E2-BFE1-F04495D080EA}" srcId="{1D50A6A3-22C2-4406-9C25-E1D5A3AF7D3E}" destId="{02B856E1-77A8-431A-885B-2551727E9395}" srcOrd="6" destOrd="0" parTransId="{9FFD221C-8708-4C61-8E74-EA2ADF8277BD}" sibTransId="{CBF0E2DC-13EC-4E87-BCFB-F9BA4D60C0A7}"/>
    <dgm:cxn modelId="{9E4C43A7-C824-4DC2-B131-5C94DF409665}" srcId="{1D50A6A3-22C2-4406-9C25-E1D5A3AF7D3E}" destId="{07E10FA6-F15E-480A-9549-320798C1AF4C}" srcOrd="3" destOrd="0" parTransId="{C1BBC50F-B75E-4DBC-BFCC-653CC4B272EB}" sibTransId="{9F6BEEAB-D615-4E3D-9608-315C1CDF34E2}"/>
    <dgm:cxn modelId="{DB18EFAC-24F2-4EA7-AB7B-14E25300CD8F}" srcId="{1D50A6A3-22C2-4406-9C25-E1D5A3AF7D3E}" destId="{054A6BB2-CD2D-4469-9864-89C3A79869A8}" srcOrd="0" destOrd="0" parTransId="{9EF39CC4-FA3F-42B7-8076-5005F23B5DAF}" sibTransId="{E111895C-BA31-4016-8ABC-DD6A6865DD80}"/>
    <dgm:cxn modelId="{411B12B0-17EB-41AA-B6C4-AC09E0D41D55}" srcId="{1D50A6A3-22C2-4406-9C25-E1D5A3AF7D3E}" destId="{49535E77-09EA-41E2-A79D-9BC8C59A4D74}" srcOrd="4" destOrd="0" parTransId="{C3AE3D6B-FBAD-4FD8-B929-EEB739301FA1}" sibTransId="{9F8D6AEA-D981-482E-AD25-B969709F03E7}"/>
    <dgm:cxn modelId="{8333B7B2-8812-4CDA-9B4E-E5EF43C964E6}" srcId="{4F33F466-1F1A-402D-9DB7-79320316F8FE}" destId="{C704F730-918F-4C83-9627-25540BE6684B}" srcOrd="1" destOrd="0" parTransId="{372D6C20-CDF5-476B-8CD1-B105BF1572F5}" sibTransId="{4B3C14E6-A409-444F-B03A-FEE6E622E5F2}"/>
    <dgm:cxn modelId="{C24F0BB5-6D35-4534-90F8-9E1F6FEEB54C}" srcId="{4F33F466-1F1A-402D-9DB7-79320316F8FE}" destId="{60412C77-2C3E-4CDC-B15B-2B25BBD487AF}" srcOrd="0" destOrd="0" parTransId="{9E1F820E-4D4D-411E-88FE-3CEAB981F58E}" sibTransId="{61EDFF73-3EC9-4147-8D0C-4D24360E2E04}"/>
    <dgm:cxn modelId="{BFECCBC9-47DD-4227-B3A9-0D4C0E6BE76D}" type="presOf" srcId="{02B856E1-77A8-431A-885B-2551727E9395}" destId="{926204C3-3CAB-49A4-BE6B-4315E6B2806C}" srcOrd="0" destOrd="6" presId="urn:microsoft.com/office/officeart/2005/8/layout/vList5"/>
    <dgm:cxn modelId="{8C6467DE-1380-4983-86ED-98738647FE66}" type="presOf" srcId="{C704F730-918F-4C83-9627-25540BE6684B}" destId="{0F7B587A-36E9-44E6-82CA-6CD85311A514}" srcOrd="0" destOrd="1" presId="urn:microsoft.com/office/officeart/2005/8/layout/vList5"/>
    <dgm:cxn modelId="{165A45F0-913A-41AF-9090-A1AFC477B0A9}" srcId="{1D50A6A3-22C2-4406-9C25-E1D5A3AF7D3E}" destId="{994AFF8E-84EC-4089-8C1D-61D316A5CE73}" srcOrd="7" destOrd="0" parTransId="{E3CB74BF-0884-49A4-B3B8-6760E7639832}" sibTransId="{9200C9B2-72CC-4454-A7EA-8E8B71E53E65}"/>
    <dgm:cxn modelId="{48EFD84D-E4CC-4B49-96A3-906EC4537B9B}" type="presParOf" srcId="{257D39E3-4594-4C18-9C32-FF21B944382E}" destId="{55CDF1F0-B516-4CA3-9E5C-9AC19FBCE950}" srcOrd="0" destOrd="0" presId="urn:microsoft.com/office/officeart/2005/8/layout/vList5"/>
    <dgm:cxn modelId="{D5F7FFA6-86F1-4D50-AE1E-86FA9292C4F0}" type="presParOf" srcId="{55CDF1F0-B516-4CA3-9E5C-9AC19FBCE950}" destId="{23D8E844-25F7-446B-96B5-32777344FF30}" srcOrd="0" destOrd="0" presId="urn:microsoft.com/office/officeart/2005/8/layout/vList5"/>
    <dgm:cxn modelId="{6BEB76F7-D9D0-4C96-90BB-F27CF91ACF5A}" type="presParOf" srcId="{55CDF1F0-B516-4CA3-9E5C-9AC19FBCE950}" destId="{0F7B587A-36E9-44E6-82CA-6CD85311A514}" srcOrd="1" destOrd="0" presId="urn:microsoft.com/office/officeart/2005/8/layout/vList5"/>
    <dgm:cxn modelId="{33C40832-8251-4ABE-A245-8B2AC1108631}" type="presParOf" srcId="{257D39E3-4594-4C18-9C32-FF21B944382E}" destId="{923D09FB-A90E-4551-99CE-D73D6CB64B66}" srcOrd="1" destOrd="0" presId="urn:microsoft.com/office/officeart/2005/8/layout/vList5"/>
    <dgm:cxn modelId="{AAB1007A-EBBC-4D05-89DC-7D0F4BC17E0D}" type="presParOf" srcId="{257D39E3-4594-4C18-9C32-FF21B944382E}" destId="{F768A691-CE89-460A-9CF2-CF14738D3DCE}" srcOrd="2" destOrd="0" presId="urn:microsoft.com/office/officeart/2005/8/layout/vList5"/>
    <dgm:cxn modelId="{FD98D2E8-33BD-4443-9412-3540FD30637B}" type="presParOf" srcId="{F768A691-CE89-460A-9CF2-CF14738D3DCE}" destId="{6DA235A6-551F-4B41-9DB3-A753431440C0}" srcOrd="0" destOrd="0" presId="urn:microsoft.com/office/officeart/2005/8/layout/vList5"/>
    <dgm:cxn modelId="{6D3045F6-A0FF-4031-BC83-9C954D4517F8}" type="presParOf" srcId="{F768A691-CE89-460A-9CF2-CF14738D3DCE}" destId="{926204C3-3CAB-49A4-BE6B-4315E6B2806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FD21E8-9B4B-4F20-A68A-9B5FF7C1212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C3B91E-4AE6-4E7F-9BAB-6F8CA73A4D44}">
      <dgm:prSet/>
      <dgm:spPr/>
      <dgm:t>
        <a:bodyPr/>
        <a:lstStyle/>
        <a:p>
          <a:r>
            <a:rPr lang="en-US" dirty="0" err="1"/>
            <a:t>Hãy</a:t>
          </a:r>
          <a:r>
            <a:rPr lang="en-US" dirty="0"/>
            <a:t> </a:t>
          </a:r>
          <a:r>
            <a:rPr lang="en-US" dirty="0" err="1"/>
            <a:t>sử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một</a:t>
          </a:r>
          <a:r>
            <a:rPr lang="en-US" dirty="0"/>
            <a:t> </a:t>
          </a:r>
          <a:r>
            <a:rPr lang="en-US" dirty="0" err="1"/>
            <a:t>số</a:t>
          </a:r>
          <a:r>
            <a:rPr lang="en-US" dirty="0"/>
            <a:t> </a:t>
          </a:r>
          <a:r>
            <a:rPr lang="en-US" dirty="0" err="1"/>
            <a:t>ứng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trên</a:t>
          </a:r>
          <a:r>
            <a:rPr lang="en-US" dirty="0"/>
            <a:t> </a:t>
          </a:r>
          <a:r>
            <a:rPr lang="en-US" dirty="0" err="1"/>
            <a:t>điện</a:t>
          </a:r>
          <a:r>
            <a:rPr lang="en-US" dirty="0"/>
            <a:t> </a:t>
          </a:r>
          <a:r>
            <a:rPr lang="en-US" dirty="0" err="1"/>
            <a:t>thoại</a:t>
          </a:r>
          <a:r>
            <a:rPr lang="en-US" dirty="0"/>
            <a:t> </a:t>
          </a:r>
          <a:r>
            <a:rPr lang="en-US" dirty="0" err="1"/>
            <a:t>thông</a:t>
          </a:r>
          <a:r>
            <a:rPr lang="en-US" dirty="0"/>
            <a:t> </a:t>
          </a:r>
          <a:r>
            <a:rPr lang="en-US" dirty="0" err="1"/>
            <a:t>minh</a:t>
          </a:r>
          <a:r>
            <a:rPr lang="en-US" dirty="0"/>
            <a:t> </a:t>
          </a:r>
          <a:r>
            <a:rPr lang="en-US" dirty="0" err="1"/>
            <a:t>để</a:t>
          </a:r>
          <a:r>
            <a:rPr lang="en-US" dirty="0"/>
            <a:t> </a:t>
          </a:r>
          <a:r>
            <a:rPr lang="en-US" dirty="0" err="1"/>
            <a:t>chỉnh</a:t>
          </a:r>
          <a:r>
            <a:rPr lang="en-US" dirty="0"/>
            <a:t> </a:t>
          </a:r>
          <a:r>
            <a:rPr lang="en-US" dirty="0" err="1"/>
            <a:t>dây</a:t>
          </a:r>
          <a:r>
            <a:rPr lang="en-US" dirty="0"/>
            <a:t> </a:t>
          </a:r>
          <a:r>
            <a:rPr lang="en-US" dirty="0" err="1"/>
            <a:t>đàn</a:t>
          </a:r>
          <a:r>
            <a:rPr lang="en-US" dirty="0"/>
            <a:t> </a:t>
          </a:r>
          <a:r>
            <a:rPr lang="en-US" dirty="0" err="1"/>
            <a:t>ghita</a:t>
          </a:r>
          <a:r>
            <a:rPr lang="en-US" dirty="0"/>
            <a:t>.</a:t>
          </a:r>
        </a:p>
      </dgm:t>
    </dgm:pt>
    <dgm:pt modelId="{1A123642-B139-4691-A1BD-76951C247AA6}" type="parTrans" cxnId="{E558026A-887B-45AE-9145-33A4A0C3D5FC}">
      <dgm:prSet/>
      <dgm:spPr/>
      <dgm:t>
        <a:bodyPr/>
        <a:lstStyle/>
        <a:p>
          <a:endParaRPr lang="en-US"/>
        </a:p>
      </dgm:t>
    </dgm:pt>
    <dgm:pt modelId="{9D4DD064-33A7-4CD2-8F9E-F91DB15906AA}" type="sibTrans" cxnId="{E558026A-887B-45AE-9145-33A4A0C3D5FC}">
      <dgm:prSet/>
      <dgm:spPr/>
      <dgm:t>
        <a:bodyPr/>
        <a:lstStyle/>
        <a:p>
          <a:endParaRPr lang="en-US"/>
        </a:p>
      </dgm:t>
    </dgm:pt>
    <dgm:pt modelId="{5D1C164B-34E7-4797-97DE-57654653EC50}">
      <dgm:prSet/>
      <dgm:spPr/>
      <dgm:t>
        <a:bodyPr/>
        <a:lstStyle/>
        <a:p>
          <a:r>
            <a:rPr lang="en-US" dirty="0" err="1"/>
            <a:t>Hãy</a:t>
          </a:r>
          <a:r>
            <a:rPr lang="en-US" dirty="0"/>
            <a:t> </a:t>
          </a:r>
          <a:r>
            <a:rPr lang="en-US" dirty="0" err="1"/>
            <a:t>sử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một</a:t>
          </a:r>
          <a:r>
            <a:rPr lang="en-US" dirty="0"/>
            <a:t> </a:t>
          </a:r>
          <a:r>
            <a:rPr lang="en-US" dirty="0" err="1"/>
            <a:t>số</a:t>
          </a:r>
          <a:r>
            <a:rPr lang="en-US" dirty="0"/>
            <a:t> </a:t>
          </a:r>
          <a:r>
            <a:rPr lang="en-US" dirty="0" err="1"/>
            <a:t>ứng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trên</a:t>
          </a:r>
          <a:r>
            <a:rPr lang="en-US" dirty="0"/>
            <a:t> </a:t>
          </a:r>
          <a:r>
            <a:rPr lang="en-US" dirty="0" err="1"/>
            <a:t>điện</a:t>
          </a:r>
          <a:r>
            <a:rPr lang="en-US" dirty="0"/>
            <a:t> </a:t>
          </a:r>
          <a:r>
            <a:rPr lang="en-US" dirty="0" err="1"/>
            <a:t>thoại</a:t>
          </a:r>
          <a:r>
            <a:rPr lang="en-US" dirty="0"/>
            <a:t> </a:t>
          </a:r>
          <a:r>
            <a:rPr lang="en-US" dirty="0" err="1"/>
            <a:t>thông</a:t>
          </a:r>
          <a:r>
            <a:rPr lang="en-US" dirty="0"/>
            <a:t> </a:t>
          </a:r>
          <a:r>
            <a:rPr lang="en-US" dirty="0" err="1"/>
            <a:t>minh</a:t>
          </a:r>
          <a:r>
            <a:rPr lang="en-US" dirty="0"/>
            <a:t> </a:t>
          </a:r>
          <a:r>
            <a:rPr lang="en-US" dirty="0" err="1"/>
            <a:t>để</a:t>
          </a:r>
          <a:r>
            <a:rPr lang="en-US" dirty="0"/>
            <a:t> </a:t>
          </a:r>
          <a:r>
            <a:rPr lang="en-US" dirty="0" err="1"/>
            <a:t>đo</a:t>
          </a:r>
          <a:r>
            <a:rPr lang="en-US" dirty="0"/>
            <a:t> </a:t>
          </a:r>
          <a:r>
            <a:rPr lang="en-US" dirty="0" err="1"/>
            <a:t>tần</a:t>
          </a:r>
          <a:r>
            <a:rPr lang="en-US" dirty="0"/>
            <a:t> </a:t>
          </a:r>
          <a:r>
            <a:rPr lang="en-US" dirty="0" err="1"/>
            <a:t>số</a:t>
          </a:r>
          <a:r>
            <a:rPr lang="en-US" dirty="0"/>
            <a:t> </a:t>
          </a:r>
          <a:r>
            <a:rPr lang="en-US" dirty="0" err="1"/>
            <a:t>sóng</a:t>
          </a:r>
          <a:r>
            <a:rPr lang="en-US" dirty="0"/>
            <a:t> </a:t>
          </a:r>
          <a:r>
            <a:rPr lang="en-US" dirty="0" err="1"/>
            <a:t>âm</a:t>
          </a:r>
          <a:r>
            <a:rPr lang="en-US" dirty="0"/>
            <a:t>.</a:t>
          </a:r>
        </a:p>
      </dgm:t>
    </dgm:pt>
    <dgm:pt modelId="{D973A407-4B36-423F-AAE0-EE44D23BFEA4}" type="parTrans" cxnId="{7C0C2FDC-6578-4B0F-B9CB-DF1141A17E3D}">
      <dgm:prSet/>
      <dgm:spPr/>
      <dgm:t>
        <a:bodyPr/>
        <a:lstStyle/>
        <a:p>
          <a:endParaRPr lang="en-US"/>
        </a:p>
      </dgm:t>
    </dgm:pt>
    <dgm:pt modelId="{4BAD00CF-A0E2-4358-983B-3A10F84C3842}" type="sibTrans" cxnId="{7C0C2FDC-6578-4B0F-B9CB-DF1141A17E3D}">
      <dgm:prSet/>
      <dgm:spPr/>
      <dgm:t>
        <a:bodyPr/>
        <a:lstStyle/>
        <a:p>
          <a:endParaRPr lang="en-US"/>
        </a:p>
      </dgm:t>
    </dgm:pt>
    <dgm:pt modelId="{8F9BD6D2-0FB7-44A5-886F-574CE6547A74}" type="pres">
      <dgm:prSet presAssocID="{D0FD21E8-9B4B-4F20-A68A-9B5FF7C1212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7E1E38B-1E18-41C7-819D-5BEB65A80083}" type="pres">
      <dgm:prSet presAssocID="{09C3B91E-4AE6-4E7F-9BAB-6F8CA73A4D44}" presName="hierRoot1" presStyleCnt="0"/>
      <dgm:spPr/>
    </dgm:pt>
    <dgm:pt modelId="{F6854B0F-BD47-4F71-8E9B-9E243DC53F94}" type="pres">
      <dgm:prSet presAssocID="{09C3B91E-4AE6-4E7F-9BAB-6F8CA73A4D44}" presName="composite" presStyleCnt="0"/>
      <dgm:spPr/>
    </dgm:pt>
    <dgm:pt modelId="{C57BB1E5-DAB2-4D33-BB31-EBC9045DFF8A}" type="pres">
      <dgm:prSet presAssocID="{09C3B91E-4AE6-4E7F-9BAB-6F8CA73A4D44}" presName="background" presStyleLbl="node0" presStyleIdx="0" presStyleCnt="2"/>
      <dgm:spPr/>
    </dgm:pt>
    <dgm:pt modelId="{46272E0D-38CC-4B64-A0C1-36DCC5F768CA}" type="pres">
      <dgm:prSet presAssocID="{09C3B91E-4AE6-4E7F-9BAB-6F8CA73A4D44}" presName="text" presStyleLbl="fgAcc0" presStyleIdx="0" presStyleCnt="2">
        <dgm:presLayoutVars>
          <dgm:chPref val="3"/>
        </dgm:presLayoutVars>
      </dgm:prSet>
      <dgm:spPr/>
    </dgm:pt>
    <dgm:pt modelId="{8AC3697B-B709-4F25-96C1-EBC7780B373E}" type="pres">
      <dgm:prSet presAssocID="{09C3B91E-4AE6-4E7F-9BAB-6F8CA73A4D44}" presName="hierChild2" presStyleCnt="0"/>
      <dgm:spPr/>
    </dgm:pt>
    <dgm:pt modelId="{622CDD65-9665-41FC-8761-7EAC01355D1E}" type="pres">
      <dgm:prSet presAssocID="{5D1C164B-34E7-4797-97DE-57654653EC50}" presName="hierRoot1" presStyleCnt="0"/>
      <dgm:spPr/>
    </dgm:pt>
    <dgm:pt modelId="{247DEF22-658B-4F00-AB7D-46EE21A831E1}" type="pres">
      <dgm:prSet presAssocID="{5D1C164B-34E7-4797-97DE-57654653EC50}" presName="composite" presStyleCnt="0"/>
      <dgm:spPr/>
    </dgm:pt>
    <dgm:pt modelId="{D37F25EE-E587-4505-8B56-224636DAC5A0}" type="pres">
      <dgm:prSet presAssocID="{5D1C164B-34E7-4797-97DE-57654653EC50}" presName="background" presStyleLbl="node0" presStyleIdx="1" presStyleCnt="2"/>
      <dgm:spPr/>
    </dgm:pt>
    <dgm:pt modelId="{FCA0B645-A40F-4385-BD52-28F3DD52A488}" type="pres">
      <dgm:prSet presAssocID="{5D1C164B-34E7-4797-97DE-57654653EC50}" presName="text" presStyleLbl="fgAcc0" presStyleIdx="1" presStyleCnt="2">
        <dgm:presLayoutVars>
          <dgm:chPref val="3"/>
        </dgm:presLayoutVars>
      </dgm:prSet>
      <dgm:spPr/>
    </dgm:pt>
    <dgm:pt modelId="{C7919A2C-6D5C-4339-904F-A7F74A8897E4}" type="pres">
      <dgm:prSet presAssocID="{5D1C164B-34E7-4797-97DE-57654653EC50}" presName="hierChild2" presStyleCnt="0"/>
      <dgm:spPr/>
    </dgm:pt>
  </dgm:ptLst>
  <dgm:cxnLst>
    <dgm:cxn modelId="{E558026A-887B-45AE-9145-33A4A0C3D5FC}" srcId="{D0FD21E8-9B4B-4F20-A68A-9B5FF7C1212D}" destId="{09C3B91E-4AE6-4E7F-9BAB-6F8CA73A4D44}" srcOrd="0" destOrd="0" parTransId="{1A123642-B139-4691-A1BD-76951C247AA6}" sibTransId="{9D4DD064-33A7-4CD2-8F9E-F91DB15906AA}"/>
    <dgm:cxn modelId="{9292216C-70F8-4509-8A60-1A18D6F7FA64}" type="presOf" srcId="{5D1C164B-34E7-4797-97DE-57654653EC50}" destId="{FCA0B645-A40F-4385-BD52-28F3DD52A488}" srcOrd="0" destOrd="0" presId="urn:microsoft.com/office/officeart/2005/8/layout/hierarchy1"/>
    <dgm:cxn modelId="{E80074A4-EE2E-4207-97EB-15FBCA213E08}" type="presOf" srcId="{D0FD21E8-9B4B-4F20-A68A-9B5FF7C1212D}" destId="{8F9BD6D2-0FB7-44A5-886F-574CE6547A74}" srcOrd="0" destOrd="0" presId="urn:microsoft.com/office/officeart/2005/8/layout/hierarchy1"/>
    <dgm:cxn modelId="{7C0C2FDC-6578-4B0F-B9CB-DF1141A17E3D}" srcId="{D0FD21E8-9B4B-4F20-A68A-9B5FF7C1212D}" destId="{5D1C164B-34E7-4797-97DE-57654653EC50}" srcOrd="1" destOrd="0" parTransId="{D973A407-4B36-423F-AAE0-EE44D23BFEA4}" sibTransId="{4BAD00CF-A0E2-4358-983B-3A10F84C3842}"/>
    <dgm:cxn modelId="{D093F6E5-D539-4A38-9DD9-9D34D1A8D5E7}" type="presOf" srcId="{09C3B91E-4AE6-4E7F-9BAB-6F8CA73A4D44}" destId="{46272E0D-38CC-4B64-A0C1-36DCC5F768CA}" srcOrd="0" destOrd="0" presId="urn:microsoft.com/office/officeart/2005/8/layout/hierarchy1"/>
    <dgm:cxn modelId="{868F653C-3FE4-4DCF-84BF-88C56E951691}" type="presParOf" srcId="{8F9BD6D2-0FB7-44A5-886F-574CE6547A74}" destId="{A7E1E38B-1E18-41C7-819D-5BEB65A80083}" srcOrd="0" destOrd="0" presId="urn:microsoft.com/office/officeart/2005/8/layout/hierarchy1"/>
    <dgm:cxn modelId="{AE1E588D-2436-41F8-9919-C5071992E40C}" type="presParOf" srcId="{A7E1E38B-1E18-41C7-819D-5BEB65A80083}" destId="{F6854B0F-BD47-4F71-8E9B-9E243DC53F94}" srcOrd="0" destOrd="0" presId="urn:microsoft.com/office/officeart/2005/8/layout/hierarchy1"/>
    <dgm:cxn modelId="{A0F20ED5-4212-4966-9AA5-81E2D79C6354}" type="presParOf" srcId="{F6854B0F-BD47-4F71-8E9B-9E243DC53F94}" destId="{C57BB1E5-DAB2-4D33-BB31-EBC9045DFF8A}" srcOrd="0" destOrd="0" presId="urn:microsoft.com/office/officeart/2005/8/layout/hierarchy1"/>
    <dgm:cxn modelId="{2F9F5AC1-A269-431F-9DC6-795A64102CAB}" type="presParOf" srcId="{F6854B0F-BD47-4F71-8E9B-9E243DC53F94}" destId="{46272E0D-38CC-4B64-A0C1-36DCC5F768CA}" srcOrd="1" destOrd="0" presId="urn:microsoft.com/office/officeart/2005/8/layout/hierarchy1"/>
    <dgm:cxn modelId="{867C47E6-389A-4FB0-8F37-AD3C464B023F}" type="presParOf" srcId="{A7E1E38B-1E18-41C7-819D-5BEB65A80083}" destId="{8AC3697B-B709-4F25-96C1-EBC7780B373E}" srcOrd="1" destOrd="0" presId="urn:microsoft.com/office/officeart/2005/8/layout/hierarchy1"/>
    <dgm:cxn modelId="{1BFCF384-54EB-438A-BE85-F13EFFF16991}" type="presParOf" srcId="{8F9BD6D2-0FB7-44A5-886F-574CE6547A74}" destId="{622CDD65-9665-41FC-8761-7EAC01355D1E}" srcOrd="1" destOrd="0" presId="urn:microsoft.com/office/officeart/2005/8/layout/hierarchy1"/>
    <dgm:cxn modelId="{A02CC1D2-F53A-4926-9DE8-D07497790E2D}" type="presParOf" srcId="{622CDD65-9665-41FC-8761-7EAC01355D1E}" destId="{247DEF22-658B-4F00-AB7D-46EE21A831E1}" srcOrd="0" destOrd="0" presId="urn:microsoft.com/office/officeart/2005/8/layout/hierarchy1"/>
    <dgm:cxn modelId="{F4EFF49C-4013-4345-BDBC-B7825A3DB66B}" type="presParOf" srcId="{247DEF22-658B-4F00-AB7D-46EE21A831E1}" destId="{D37F25EE-E587-4505-8B56-224636DAC5A0}" srcOrd="0" destOrd="0" presId="urn:microsoft.com/office/officeart/2005/8/layout/hierarchy1"/>
    <dgm:cxn modelId="{28FE6D09-3FBA-480D-A58C-A94EEB1A2D56}" type="presParOf" srcId="{247DEF22-658B-4F00-AB7D-46EE21A831E1}" destId="{FCA0B645-A40F-4385-BD52-28F3DD52A488}" srcOrd="1" destOrd="0" presId="urn:microsoft.com/office/officeart/2005/8/layout/hierarchy1"/>
    <dgm:cxn modelId="{E7482E17-9027-48A5-A0FE-554A4A58716E}" type="presParOf" srcId="{622CDD65-9665-41FC-8761-7EAC01355D1E}" destId="{C7919A2C-6D5C-4339-904F-A7F74A8897E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B587A-36E9-44E6-82CA-6CD85311A514}">
      <dsp:nvSpPr>
        <dsp:cNvPr id="0" name=""/>
        <dsp:cNvSpPr/>
      </dsp:nvSpPr>
      <dsp:spPr>
        <a:xfrm rot="5400000">
          <a:off x="6673880" y="-3639204"/>
          <a:ext cx="1111626" cy="86691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Đo</a:t>
          </a:r>
          <a:r>
            <a:rPr lang="en-US" sz="2200" kern="1200" dirty="0"/>
            <a:t> </a:t>
          </a:r>
          <a:r>
            <a:rPr lang="en-US" sz="2200" kern="1200" dirty="0" err="1"/>
            <a:t>cường</a:t>
          </a:r>
          <a:r>
            <a:rPr lang="en-US" sz="2200" kern="1200" dirty="0"/>
            <a:t> </a:t>
          </a:r>
          <a:r>
            <a:rPr lang="en-US" sz="2200" kern="1200" dirty="0" err="1"/>
            <a:t>độ</a:t>
          </a:r>
          <a:r>
            <a:rPr lang="en-US" sz="2200" kern="1200" dirty="0"/>
            <a:t> </a:t>
          </a:r>
          <a:r>
            <a:rPr lang="en-US" sz="2200" kern="1200" dirty="0" err="1"/>
            <a:t>tín</a:t>
          </a:r>
          <a:r>
            <a:rPr lang="en-US" sz="2200" kern="1200" dirty="0"/>
            <a:t> </a:t>
          </a:r>
          <a:r>
            <a:rPr lang="en-US" sz="2200" kern="1200" dirty="0" err="1"/>
            <a:t>hiệu</a:t>
          </a:r>
          <a:r>
            <a:rPr lang="en-US" sz="2200" kern="1200" dirty="0"/>
            <a:t> </a:t>
          </a:r>
          <a:r>
            <a:rPr lang="en-US" sz="2200" kern="1200" dirty="0" err="1"/>
            <a:t>dao</a:t>
          </a:r>
          <a:r>
            <a:rPr lang="en-US" sz="2200" kern="1200" dirty="0"/>
            <a:t> </a:t>
          </a:r>
          <a:r>
            <a:rPr lang="en-US" sz="2200" kern="1200" dirty="0" err="1"/>
            <a:t>động</a:t>
          </a:r>
          <a:r>
            <a:rPr lang="en-US" sz="2200" kern="1200" dirty="0"/>
            <a:t> </a:t>
          </a:r>
          <a:r>
            <a:rPr lang="en-US" sz="2200" kern="1200" dirty="0" err="1"/>
            <a:t>điện</a:t>
          </a:r>
          <a:r>
            <a:rPr lang="en-US" sz="2200" kern="1200" dirty="0"/>
            <a:t>.</a:t>
          </a: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Đo</a:t>
          </a:r>
          <a:r>
            <a:rPr lang="en-US" sz="2200" kern="1200" dirty="0"/>
            <a:t> </a:t>
          </a:r>
          <a:r>
            <a:rPr lang="en-US" sz="2200" kern="1200" dirty="0" err="1"/>
            <a:t>tần</a:t>
          </a:r>
          <a:r>
            <a:rPr lang="en-US" sz="2200" kern="1200" dirty="0"/>
            <a:t> </a:t>
          </a:r>
          <a:r>
            <a:rPr lang="en-US" sz="2200" kern="1200" dirty="0" err="1"/>
            <a:t>số</a:t>
          </a:r>
          <a:r>
            <a:rPr lang="en-US" sz="2200" kern="1200" dirty="0"/>
            <a:t>, chu </a:t>
          </a:r>
          <a:r>
            <a:rPr lang="en-US" sz="2200" kern="1200" dirty="0" err="1"/>
            <a:t>kì</a:t>
          </a:r>
          <a:r>
            <a:rPr lang="en-US" sz="2200" kern="1200" dirty="0"/>
            <a:t>, </a:t>
          </a:r>
          <a:r>
            <a:rPr lang="en-US" sz="2200" kern="1200" dirty="0" err="1"/>
            <a:t>khoảng</a:t>
          </a:r>
          <a:r>
            <a:rPr lang="en-US" sz="2200" kern="1200" dirty="0"/>
            <a:t> </a:t>
          </a:r>
          <a:r>
            <a:rPr lang="en-US" sz="2200" kern="1200" dirty="0" err="1"/>
            <a:t>thời</a:t>
          </a:r>
          <a:r>
            <a:rPr lang="en-US" sz="2200" kern="1200" dirty="0"/>
            <a:t> </a:t>
          </a:r>
          <a:r>
            <a:rPr lang="en-US" sz="2200" kern="1200" dirty="0" err="1"/>
            <a:t>gian</a:t>
          </a:r>
          <a:r>
            <a:rPr lang="en-US" sz="2200" kern="1200" dirty="0"/>
            <a:t> </a:t>
          </a:r>
          <a:r>
            <a:rPr lang="en-US" sz="2200" kern="1200" dirty="0" err="1"/>
            <a:t>của</a:t>
          </a:r>
          <a:r>
            <a:rPr lang="en-US" sz="2200" kern="1200" dirty="0"/>
            <a:t> </a:t>
          </a:r>
          <a:r>
            <a:rPr lang="en-US" sz="2200" kern="1200" dirty="0" err="1"/>
            <a:t>tín</a:t>
          </a:r>
          <a:r>
            <a:rPr lang="en-US" sz="2200" kern="1200" dirty="0"/>
            <a:t> </a:t>
          </a:r>
          <a:r>
            <a:rPr lang="en-US" sz="2200" kern="1200" dirty="0" err="1"/>
            <a:t>hiêụ</a:t>
          </a:r>
          <a:r>
            <a:rPr lang="en-US" sz="2200" kern="1200" dirty="0"/>
            <a:t> </a:t>
          </a:r>
          <a:r>
            <a:rPr lang="en-US" sz="2200" kern="1200" dirty="0" err="1"/>
            <a:t>dao</a:t>
          </a:r>
          <a:r>
            <a:rPr lang="en-US" sz="2200" kern="1200" dirty="0"/>
            <a:t> </a:t>
          </a:r>
          <a:r>
            <a:rPr lang="en-US" sz="2200" kern="1200" dirty="0" err="1"/>
            <a:t>động</a:t>
          </a:r>
          <a:r>
            <a:rPr lang="en-US" sz="2200" kern="1200" dirty="0"/>
            <a:t> </a:t>
          </a:r>
          <a:r>
            <a:rPr lang="en-US" sz="2200" kern="1200" dirty="0" err="1"/>
            <a:t>điện</a:t>
          </a:r>
          <a:r>
            <a:rPr lang="en-US" sz="2200" kern="1200" dirty="0"/>
            <a:t>.</a:t>
          </a:r>
        </a:p>
      </dsp:txBody>
      <dsp:txXfrm rot="-5400000">
        <a:off x="2895134" y="193807"/>
        <a:ext cx="8614855" cy="1003096"/>
      </dsp:txXfrm>
    </dsp:sp>
    <dsp:sp modelId="{23D8E844-25F7-446B-96B5-32777344FF30}">
      <dsp:nvSpPr>
        <dsp:cNvPr id="0" name=""/>
        <dsp:cNvSpPr/>
      </dsp:nvSpPr>
      <dsp:spPr>
        <a:xfrm>
          <a:off x="0" y="5"/>
          <a:ext cx="2893602" cy="13895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- </a:t>
          </a:r>
          <a:r>
            <a:rPr lang="en-US" sz="2300" kern="1200" dirty="0" err="1"/>
            <a:t>Các</a:t>
          </a:r>
          <a:r>
            <a:rPr lang="en-US" sz="2300" kern="1200" dirty="0"/>
            <a:t> </a:t>
          </a:r>
          <a:r>
            <a:rPr lang="en-US" sz="2300" kern="1200" dirty="0" err="1"/>
            <a:t>chức</a:t>
          </a:r>
          <a:r>
            <a:rPr lang="en-US" sz="2300" kern="1200" dirty="0"/>
            <a:t> </a:t>
          </a:r>
          <a:r>
            <a:rPr lang="en-US" sz="2300" kern="1200" dirty="0" err="1"/>
            <a:t>năng</a:t>
          </a:r>
          <a:r>
            <a:rPr lang="en-US" sz="2300" kern="1200" dirty="0"/>
            <a:t> </a:t>
          </a:r>
          <a:r>
            <a:rPr lang="en-US" sz="2300" kern="1200" dirty="0" err="1"/>
            <a:t>cơ</a:t>
          </a:r>
          <a:r>
            <a:rPr lang="en-US" sz="2300" kern="1200" dirty="0"/>
            <a:t> </a:t>
          </a:r>
          <a:r>
            <a:rPr lang="en-US" sz="2300" kern="1200" dirty="0" err="1"/>
            <a:t>bản</a:t>
          </a:r>
          <a:r>
            <a:rPr lang="en-US" sz="2300" kern="1200" dirty="0"/>
            <a:t>:</a:t>
          </a:r>
        </a:p>
      </dsp:txBody>
      <dsp:txXfrm>
        <a:off x="67831" y="67836"/>
        <a:ext cx="2757940" cy="1253871"/>
      </dsp:txXfrm>
    </dsp:sp>
    <dsp:sp modelId="{926204C3-3CAB-49A4-BE6B-4315E6B2806C}">
      <dsp:nvSpPr>
        <dsp:cNvPr id="0" name=""/>
        <dsp:cNvSpPr/>
      </dsp:nvSpPr>
      <dsp:spPr>
        <a:xfrm rot="5400000">
          <a:off x="5302433" y="-1000237"/>
          <a:ext cx="3950009" cy="88696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Nối</a:t>
          </a:r>
          <a:r>
            <a:rPr lang="en-US" sz="2200" kern="1200" dirty="0"/>
            <a:t> que </a:t>
          </a:r>
          <a:r>
            <a:rPr lang="en-US" sz="2200" kern="1200" dirty="0" err="1"/>
            <a:t>đo</a:t>
          </a:r>
          <a:r>
            <a:rPr lang="en-US" sz="2200" kern="1200" dirty="0"/>
            <a:t> </a:t>
          </a:r>
          <a:r>
            <a:rPr lang="en-US" sz="2200" kern="1200" dirty="0" err="1"/>
            <a:t>vào</a:t>
          </a:r>
          <a:r>
            <a:rPr lang="en-US" sz="2200" kern="1200" dirty="0"/>
            <a:t> </a:t>
          </a:r>
          <a:r>
            <a:rPr lang="en-US" sz="2200" kern="1200" dirty="0" err="1"/>
            <a:t>châm</a:t>
          </a:r>
          <a:r>
            <a:rPr lang="en-US" sz="2200" kern="1200" dirty="0"/>
            <a:t> </a:t>
          </a:r>
          <a:r>
            <a:rPr lang="en-US" sz="2200" kern="1200" dirty="0" err="1"/>
            <a:t>cắm</a:t>
          </a:r>
          <a:r>
            <a:rPr lang="en-US" sz="2200" kern="1200" dirty="0"/>
            <a:t> </a:t>
          </a:r>
          <a:r>
            <a:rPr lang="en-US" sz="2200" kern="1200" dirty="0" err="1"/>
            <a:t>tín</a:t>
          </a:r>
          <a:r>
            <a:rPr lang="en-US" sz="2200" kern="1200" dirty="0"/>
            <a:t> </a:t>
          </a:r>
          <a:r>
            <a:rPr lang="en-US" sz="2200" kern="1200" dirty="0" err="1"/>
            <a:t>hiệu</a:t>
          </a:r>
          <a:r>
            <a:rPr lang="en-US" sz="2200" kern="1200" dirty="0"/>
            <a:t>.</a:t>
          </a: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Chọn</a:t>
          </a:r>
          <a:r>
            <a:rPr lang="en-US" sz="2200" kern="1200" dirty="0"/>
            <a:t> </a:t>
          </a:r>
          <a:r>
            <a:rPr lang="en-US" sz="2200" kern="1200" dirty="0" err="1"/>
            <a:t>dạng</a:t>
          </a:r>
          <a:r>
            <a:rPr lang="en-US" sz="2200" kern="1200" dirty="0"/>
            <a:t> </a:t>
          </a:r>
          <a:r>
            <a:rPr lang="en-US" sz="2200" kern="1200" dirty="0" err="1"/>
            <a:t>tín</a:t>
          </a:r>
          <a:r>
            <a:rPr lang="en-US" sz="2200" kern="1200" dirty="0"/>
            <a:t> </a:t>
          </a:r>
          <a:r>
            <a:rPr lang="en-US" sz="2200" kern="1200" dirty="0" err="1"/>
            <a:t>hiệu</a:t>
          </a:r>
          <a:r>
            <a:rPr lang="en-US" sz="2200" kern="1200" dirty="0"/>
            <a:t> </a:t>
          </a:r>
          <a:r>
            <a:rPr lang="en-US" sz="2200" kern="1200" dirty="0" err="1"/>
            <a:t>đô</a:t>
          </a:r>
          <a:r>
            <a:rPr lang="en-US" sz="2200" kern="1200" dirty="0"/>
            <a:t> AC </a:t>
          </a:r>
          <a:r>
            <a:rPr lang="en-US" sz="2200" kern="1200" dirty="0" err="1"/>
            <a:t>hoặc</a:t>
          </a:r>
          <a:r>
            <a:rPr lang="en-US" sz="2200" kern="1200" dirty="0"/>
            <a:t> DC.</a:t>
          </a: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Nối</a:t>
          </a:r>
          <a:r>
            <a:rPr lang="en-US" sz="2200" kern="1200" dirty="0"/>
            <a:t> </a:t>
          </a:r>
          <a:r>
            <a:rPr lang="en-US" sz="2200" kern="1200" dirty="0" err="1"/>
            <a:t>dao</a:t>
          </a:r>
          <a:r>
            <a:rPr lang="en-US" sz="2200" kern="1200" dirty="0"/>
            <a:t> </a:t>
          </a:r>
          <a:r>
            <a:rPr lang="en-US" sz="2200" kern="1200" dirty="0" err="1"/>
            <a:t>động</a:t>
          </a:r>
          <a:r>
            <a:rPr lang="en-US" sz="2200" kern="1200" dirty="0"/>
            <a:t> </a:t>
          </a:r>
          <a:r>
            <a:rPr lang="en-US" sz="2200" kern="1200" dirty="0" err="1"/>
            <a:t>kí</a:t>
          </a:r>
          <a:r>
            <a:rPr lang="en-US" sz="2200" kern="1200" dirty="0"/>
            <a:t> </a:t>
          </a:r>
          <a:r>
            <a:rPr lang="en-US" sz="2200" kern="1200" dirty="0" err="1"/>
            <a:t>vào</a:t>
          </a:r>
          <a:r>
            <a:rPr lang="en-US" sz="2200" kern="1200" dirty="0"/>
            <a:t> </a:t>
          </a:r>
          <a:r>
            <a:rPr lang="en-US" sz="2200" kern="1200" dirty="0" err="1"/>
            <a:t>nguồn</a:t>
          </a:r>
          <a:r>
            <a:rPr lang="en-US" sz="2200" kern="1200" dirty="0"/>
            <a:t> </a:t>
          </a:r>
          <a:r>
            <a:rPr lang="en-US" sz="2200" kern="1200" dirty="0" err="1"/>
            <a:t>và</a:t>
          </a:r>
          <a:r>
            <a:rPr lang="en-US" sz="2200" kern="1200" dirty="0"/>
            <a:t> </a:t>
          </a:r>
          <a:r>
            <a:rPr lang="en-US" sz="2200" kern="1200" dirty="0" err="1"/>
            <a:t>bật</a:t>
          </a:r>
          <a:r>
            <a:rPr lang="en-US" sz="2200" kern="1200" dirty="0"/>
            <a:t> </a:t>
          </a:r>
          <a:r>
            <a:rPr lang="en-US" sz="2200" kern="1200" dirty="0" err="1"/>
            <a:t>công</a:t>
          </a:r>
          <a:r>
            <a:rPr lang="en-US" sz="2200" kern="1200" dirty="0"/>
            <a:t> </a:t>
          </a:r>
          <a:r>
            <a:rPr lang="en-US" sz="2200" kern="1200" dirty="0" err="1"/>
            <a:t>tắc</a:t>
          </a:r>
          <a:r>
            <a:rPr lang="en-US" sz="2200" kern="1200" dirty="0"/>
            <a:t>.</a:t>
          </a: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Sử</a:t>
          </a:r>
          <a:r>
            <a:rPr lang="en-US" sz="2200" kern="1200" dirty="0"/>
            <a:t> </a:t>
          </a:r>
          <a:r>
            <a:rPr lang="en-US" sz="2200" kern="1200" dirty="0" err="1"/>
            <a:t>dụng</a:t>
          </a:r>
          <a:r>
            <a:rPr lang="en-US" sz="2200" kern="1200" dirty="0"/>
            <a:t> </a:t>
          </a:r>
          <a:r>
            <a:rPr lang="en-US" sz="2200" kern="1200" dirty="0" err="1"/>
            <a:t>dây</a:t>
          </a:r>
          <a:r>
            <a:rPr lang="en-US" sz="2200" kern="1200" dirty="0"/>
            <a:t> </a:t>
          </a:r>
          <a:r>
            <a:rPr lang="en-US" sz="2200" kern="1200" dirty="0" err="1"/>
            <a:t>đo</a:t>
          </a:r>
          <a:r>
            <a:rPr lang="en-US" sz="2200" kern="1200" dirty="0"/>
            <a:t> </a:t>
          </a:r>
          <a:r>
            <a:rPr lang="en-US" sz="2200" kern="1200" dirty="0" err="1"/>
            <a:t>nối</a:t>
          </a:r>
          <a:r>
            <a:rPr lang="en-US" sz="2200" kern="1200" dirty="0"/>
            <a:t> </a:t>
          </a:r>
          <a:r>
            <a:rPr lang="en-US" sz="2200" kern="1200" dirty="0" err="1"/>
            <a:t>với</a:t>
          </a:r>
          <a:r>
            <a:rPr lang="en-US" sz="2200" kern="1200" dirty="0"/>
            <a:t> </a:t>
          </a:r>
          <a:r>
            <a:rPr lang="en-US" sz="2200" kern="1200" dirty="0" err="1"/>
            <a:t>tín</a:t>
          </a:r>
          <a:r>
            <a:rPr lang="en-US" sz="2200" kern="1200" dirty="0"/>
            <a:t> </a:t>
          </a:r>
          <a:r>
            <a:rPr lang="en-US" sz="2200" kern="1200" dirty="0" err="1"/>
            <a:t>hiệu</a:t>
          </a:r>
          <a:r>
            <a:rPr lang="en-US" sz="2200" kern="1200" dirty="0"/>
            <a:t> </a:t>
          </a:r>
          <a:r>
            <a:rPr lang="en-US" sz="2200" kern="1200" dirty="0" err="1"/>
            <a:t>cần</a:t>
          </a:r>
          <a:r>
            <a:rPr lang="en-US" sz="2200" kern="1200" dirty="0"/>
            <a:t> </a:t>
          </a:r>
          <a:r>
            <a:rPr lang="en-US" sz="2200" kern="1200" dirty="0" err="1"/>
            <a:t>đo</a:t>
          </a:r>
          <a:r>
            <a:rPr lang="en-US" sz="2200" kern="1200" dirty="0"/>
            <a:t>.</a:t>
          </a: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Nhấn</a:t>
          </a:r>
          <a:r>
            <a:rPr lang="en-US" sz="2200" kern="1200" dirty="0"/>
            <a:t> </a:t>
          </a:r>
          <a:r>
            <a:rPr lang="en-US" sz="2200" kern="1200" dirty="0" err="1"/>
            <a:t>nút</a:t>
          </a:r>
          <a:r>
            <a:rPr lang="en-US" sz="2200" kern="1200" dirty="0"/>
            <a:t> TRIGGER </a:t>
          </a:r>
          <a:r>
            <a:rPr lang="en-US" sz="2200" kern="1200" dirty="0" err="1"/>
            <a:t>để</a:t>
          </a:r>
          <a:r>
            <a:rPr lang="en-US" sz="2200" kern="1200" dirty="0"/>
            <a:t> </a:t>
          </a:r>
          <a:r>
            <a:rPr lang="en-US" sz="2200" kern="1200" dirty="0" err="1"/>
            <a:t>chế</a:t>
          </a:r>
          <a:r>
            <a:rPr lang="en-US" sz="2200" kern="1200" dirty="0"/>
            <a:t> </a:t>
          </a:r>
          <a:r>
            <a:rPr lang="en-US" sz="2200" kern="1200" dirty="0" err="1"/>
            <a:t>độ</a:t>
          </a:r>
          <a:r>
            <a:rPr lang="en-US" sz="2200" kern="1200" dirty="0"/>
            <a:t> </a:t>
          </a:r>
          <a:r>
            <a:rPr lang="en-US" sz="2200" kern="1200" dirty="0" err="1"/>
            <a:t>đo</a:t>
          </a:r>
          <a:r>
            <a:rPr lang="en-US" sz="2200" kern="1200" dirty="0"/>
            <a:t> </a:t>
          </a:r>
          <a:r>
            <a:rPr lang="en-US" sz="2200" kern="1200" dirty="0" err="1"/>
            <a:t>là</a:t>
          </a:r>
          <a:r>
            <a:rPr lang="en-US" sz="2200" kern="1200" dirty="0"/>
            <a:t> Auto.</a:t>
          </a: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Nhấn</a:t>
          </a:r>
          <a:r>
            <a:rPr lang="en-US" sz="2200" kern="1200" dirty="0"/>
            <a:t> </a:t>
          </a:r>
          <a:r>
            <a:rPr lang="en-US" sz="2200" kern="1200" dirty="0" err="1"/>
            <a:t>nút</a:t>
          </a:r>
          <a:r>
            <a:rPr lang="en-US" sz="2200" kern="1200" dirty="0"/>
            <a:t> VONTS/DIV </a:t>
          </a:r>
          <a:r>
            <a:rPr lang="en-US" sz="2200" kern="1200" dirty="0" err="1"/>
            <a:t>để</a:t>
          </a:r>
          <a:r>
            <a:rPr lang="en-US" sz="2200" kern="1200" dirty="0"/>
            <a:t> </a:t>
          </a:r>
          <a:r>
            <a:rPr lang="en-US" sz="2200" kern="1200" dirty="0" err="1"/>
            <a:t>điều</a:t>
          </a:r>
          <a:r>
            <a:rPr lang="en-US" sz="2200" kern="1200" dirty="0"/>
            <a:t> </a:t>
          </a:r>
          <a:r>
            <a:rPr lang="en-US" sz="2200" kern="1200" dirty="0" err="1"/>
            <a:t>chỉnh</a:t>
          </a:r>
          <a:r>
            <a:rPr lang="en-US" sz="2200" kern="1200" dirty="0"/>
            <a:t> </a:t>
          </a:r>
          <a:r>
            <a:rPr lang="en-US" sz="2200" kern="1200" dirty="0" err="1"/>
            <a:t>biên</a:t>
          </a:r>
          <a:r>
            <a:rPr lang="en-US" sz="2200" kern="1200" dirty="0"/>
            <a:t> </a:t>
          </a:r>
          <a:r>
            <a:rPr lang="en-US" sz="2200" kern="1200" dirty="0" err="1"/>
            <a:t>độ</a:t>
          </a:r>
          <a:r>
            <a:rPr lang="en-US" sz="2200" kern="1200" dirty="0"/>
            <a:t> </a:t>
          </a:r>
          <a:r>
            <a:rPr lang="en-US" sz="2200" kern="1200" dirty="0" err="1"/>
            <a:t>dao</a:t>
          </a:r>
          <a:r>
            <a:rPr lang="en-US" sz="2200" kern="1200" dirty="0"/>
            <a:t> </a:t>
          </a:r>
          <a:r>
            <a:rPr lang="en-US" sz="2200" kern="1200" dirty="0" err="1"/>
            <a:t>động</a:t>
          </a:r>
          <a:r>
            <a:rPr lang="en-US" sz="2200" kern="1200" dirty="0"/>
            <a:t>.</a:t>
          </a: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Nhấn</a:t>
          </a:r>
          <a:r>
            <a:rPr lang="en-US" sz="2200" kern="1200" dirty="0"/>
            <a:t> </a:t>
          </a:r>
          <a:r>
            <a:rPr lang="en-US" sz="2200" kern="1200" dirty="0" err="1"/>
            <a:t>nút</a:t>
          </a:r>
          <a:r>
            <a:rPr lang="en-US" sz="2200" kern="1200" dirty="0"/>
            <a:t> SEC/DIV </a:t>
          </a:r>
          <a:r>
            <a:rPr lang="en-US" sz="2200" kern="1200" dirty="0" err="1"/>
            <a:t>để</a:t>
          </a:r>
          <a:r>
            <a:rPr lang="en-US" sz="2200" kern="1200" dirty="0"/>
            <a:t> </a:t>
          </a:r>
          <a:r>
            <a:rPr lang="en-US" sz="2200" kern="1200" dirty="0" err="1"/>
            <a:t>điều</a:t>
          </a:r>
          <a:r>
            <a:rPr lang="en-US" sz="2200" kern="1200" dirty="0"/>
            <a:t> </a:t>
          </a:r>
          <a:r>
            <a:rPr lang="en-US" sz="2200" kern="1200" dirty="0" err="1"/>
            <a:t>chỉnh</a:t>
          </a:r>
          <a:r>
            <a:rPr lang="en-US" sz="2200" kern="1200" dirty="0"/>
            <a:t> </a:t>
          </a:r>
          <a:r>
            <a:rPr lang="en-US" sz="2200" kern="1200" dirty="0" err="1"/>
            <a:t>giá</a:t>
          </a:r>
          <a:r>
            <a:rPr lang="en-US" sz="2200" kern="1200" dirty="0"/>
            <a:t> </a:t>
          </a:r>
          <a:r>
            <a:rPr lang="en-US" sz="2200" kern="1200" dirty="0" err="1"/>
            <a:t>trị</a:t>
          </a:r>
          <a:r>
            <a:rPr lang="en-US" sz="2200" kern="1200" dirty="0"/>
            <a:t> </a:t>
          </a:r>
          <a:r>
            <a:rPr lang="en-US" sz="2200" kern="1200" dirty="0" err="1"/>
            <a:t>tương</a:t>
          </a:r>
          <a:r>
            <a:rPr lang="en-US" sz="2200" kern="1200" dirty="0"/>
            <a:t> </a:t>
          </a:r>
          <a:r>
            <a:rPr lang="en-US" sz="2200" kern="1200" dirty="0" err="1"/>
            <a:t>ứng</a:t>
          </a:r>
          <a:r>
            <a:rPr lang="en-US" sz="2200" kern="1200" dirty="0"/>
            <a:t> </a:t>
          </a:r>
          <a:r>
            <a:rPr lang="en-US" sz="2200" kern="1200" dirty="0" err="1"/>
            <a:t>với</a:t>
          </a:r>
          <a:r>
            <a:rPr lang="en-US" sz="2200" kern="1200" dirty="0"/>
            <a:t> </a:t>
          </a:r>
          <a:r>
            <a:rPr lang="en-US" sz="2200" kern="1200" dirty="0" err="1"/>
            <a:t>một</a:t>
          </a:r>
          <a:r>
            <a:rPr lang="en-US" sz="2200" kern="1200" dirty="0"/>
            <a:t> ô </a:t>
          </a:r>
          <a:r>
            <a:rPr lang="en-US" sz="2200" kern="1200" dirty="0" err="1"/>
            <a:t>trên</a:t>
          </a:r>
          <a:r>
            <a:rPr lang="en-US" sz="2200" kern="1200" dirty="0"/>
            <a:t> </a:t>
          </a:r>
          <a:r>
            <a:rPr lang="en-US" sz="2200" kern="1200" dirty="0" err="1"/>
            <a:t>màn</a:t>
          </a:r>
          <a:r>
            <a:rPr lang="en-US" sz="2200" kern="1200" dirty="0"/>
            <a:t> </a:t>
          </a:r>
          <a:r>
            <a:rPr lang="en-US" sz="2200" kern="1200" dirty="0" err="1"/>
            <a:t>hình</a:t>
          </a:r>
          <a:r>
            <a:rPr lang="en-US" sz="2200" kern="1200" dirty="0"/>
            <a:t>.</a:t>
          </a: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sử</a:t>
          </a:r>
          <a:r>
            <a:rPr lang="en-US" sz="2200" kern="1200" dirty="0"/>
            <a:t> </a:t>
          </a:r>
          <a:r>
            <a:rPr lang="en-US" sz="2200" kern="1200" dirty="0" err="1"/>
            <a:t>dụng</a:t>
          </a:r>
          <a:r>
            <a:rPr lang="en-US" sz="2200" kern="1200" dirty="0"/>
            <a:t> </a:t>
          </a:r>
          <a:r>
            <a:rPr lang="en-US" sz="2200" kern="1200" dirty="0" err="1"/>
            <a:t>nút</a:t>
          </a:r>
          <a:r>
            <a:rPr lang="en-US" sz="2200" kern="1200" dirty="0"/>
            <a:t> </a:t>
          </a:r>
          <a:r>
            <a:rPr lang="en-US" sz="2200" kern="1200" dirty="0" err="1"/>
            <a:t>lên</a:t>
          </a:r>
          <a:r>
            <a:rPr lang="en-US" sz="2200" kern="1200" dirty="0"/>
            <a:t> </a:t>
          </a:r>
          <a:r>
            <a:rPr lang="en-US" sz="2200" kern="1200" dirty="0" err="1"/>
            <a:t>xuống</a:t>
          </a:r>
          <a:r>
            <a:rPr lang="en-US" sz="2200" kern="1200" dirty="0"/>
            <a:t> </a:t>
          </a:r>
          <a:r>
            <a:rPr lang="en-US" sz="2200" kern="1200" dirty="0" err="1"/>
            <a:t>để</a:t>
          </a:r>
          <a:r>
            <a:rPr lang="en-US" sz="2200" kern="1200" dirty="0"/>
            <a:t> </a:t>
          </a:r>
          <a:r>
            <a:rPr lang="en-US" sz="2200" kern="1200" dirty="0" err="1"/>
            <a:t>điều</a:t>
          </a:r>
          <a:r>
            <a:rPr lang="en-US" sz="2200" kern="1200" dirty="0"/>
            <a:t> </a:t>
          </a:r>
          <a:r>
            <a:rPr lang="en-US" sz="2200" kern="1200" dirty="0" err="1"/>
            <a:t>chỉnh</a:t>
          </a:r>
          <a:r>
            <a:rPr lang="en-US" sz="2200" kern="1200" dirty="0"/>
            <a:t> </a:t>
          </a:r>
          <a:r>
            <a:rPr lang="en-US" sz="2200" kern="1200" dirty="0" err="1"/>
            <a:t>đồ</a:t>
          </a:r>
          <a:r>
            <a:rPr lang="en-US" sz="2200" kern="1200" dirty="0"/>
            <a:t> </a:t>
          </a:r>
          <a:r>
            <a:rPr lang="en-US" sz="2200" kern="1200" dirty="0" err="1"/>
            <a:t>thị</a:t>
          </a:r>
          <a:r>
            <a:rPr lang="en-US" sz="2200" kern="1200" dirty="0"/>
            <a:t> </a:t>
          </a:r>
          <a:r>
            <a:rPr lang="en-US" sz="2200" kern="1200" dirty="0" err="1"/>
            <a:t>tín</a:t>
          </a:r>
          <a:r>
            <a:rPr lang="en-US" sz="2200" kern="1200" dirty="0"/>
            <a:t> </a:t>
          </a:r>
          <a:r>
            <a:rPr lang="en-US" sz="2200" kern="1200" dirty="0" err="1"/>
            <a:t>hiệu</a:t>
          </a:r>
          <a:r>
            <a:rPr lang="en-US" sz="2200" kern="1200" dirty="0"/>
            <a:t>.</a:t>
          </a:r>
        </a:p>
      </dsp:txBody>
      <dsp:txXfrm rot="-5400000">
        <a:off x="2842596" y="1652424"/>
        <a:ext cx="8676859" cy="3564361"/>
      </dsp:txXfrm>
    </dsp:sp>
    <dsp:sp modelId="{6DA235A6-551F-4B41-9DB3-A753431440C0}">
      <dsp:nvSpPr>
        <dsp:cNvPr id="0" name=""/>
        <dsp:cNvSpPr/>
      </dsp:nvSpPr>
      <dsp:spPr>
        <a:xfrm>
          <a:off x="0" y="2720786"/>
          <a:ext cx="2841065" cy="13895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- </a:t>
          </a:r>
          <a:r>
            <a:rPr lang="en-US" sz="2300" kern="1200" dirty="0" err="1"/>
            <a:t>Cách</a:t>
          </a:r>
          <a:r>
            <a:rPr lang="en-US" sz="2300" kern="1200" dirty="0"/>
            <a:t> </a:t>
          </a:r>
          <a:r>
            <a:rPr lang="en-US" sz="2300" kern="1200" dirty="0" err="1"/>
            <a:t>sử</a:t>
          </a:r>
          <a:r>
            <a:rPr lang="en-US" sz="2300" kern="1200" dirty="0"/>
            <a:t> </a:t>
          </a:r>
          <a:r>
            <a:rPr lang="en-US" sz="2300" kern="1200" dirty="0" err="1"/>
            <a:t>dụng</a:t>
          </a:r>
          <a:r>
            <a:rPr lang="en-US" sz="2300" kern="1200" dirty="0"/>
            <a:t> </a:t>
          </a:r>
          <a:r>
            <a:rPr lang="en-US" sz="2300" kern="1200" dirty="0" err="1"/>
            <a:t>dao</a:t>
          </a:r>
          <a:r>
            <a:rPr lang="en-US" sz="2300" kern="1200" dirty="0"/>
            <a:t> </a:t>
          </a:r>
          <a:r>
            <a:rPr lang="en-US" sz="2300" kern="1200" dirty="0" err="1"/>
            <a:t>động</a:t>
          </a:r>
          <a:r>
            <a:rPr lang="en-US" sz="2300" kern="1200" dirty="0"/>
            <a:t> </a:t>
          </a:r>
          <a:r>
            <a:rPr lang="en-US" sz="2300" kern="1200" dirty="0" err="1"/>
            <a:t>kí</a:t>
          </a:r>
          <a:r>
            <a:rPr lang="en-US" sz="2300" kern="1200" dirty="0"/>
            <a:t> </a:t>
          </a:r>
          <a:r>
            <a:rPr lang="en-US" sz="2300" kern="1200" dirty="0" err="1"/>
            <a:t>điện</a:t>
          </a:r>
          <a:r>
            <a:rPr lang="en-US" sz="2300" kern="1200" dirty="0"/>
            <a:t> </a:t>
          </a:r>
          <a:r>
            <a:rPr lang="en-US" sz="2300" kern="1200" dirty="0" err="1"/>
            <a:t>tử</a:t>
          </a:r>
          <a:r>
            <a:rPr lang="en-US" sz="2300" kern="1200" dirty="0"/>
            <a:t> </a:t>
          </a:r>
          <a:r>
            <a:rPr lang="en-US" sz="2300" kern="1200" dirty="0" err="1"/>
            <a:t>để</a:t>
          </a:r>
          <a:r>
            <a:rPr lang="en-US" sz="2300" kern="1200" dirty="0"/>
            <a:t> </a:t>
          </a:r>
          <a:r>
            <a:rPr lang="en-US" sz="2300" kern="1200" dirty="0" err="1"/>
            <a:t>đo</a:t>
          </a:r>
          <a:r>
            <a:rPr lang="en-US" sz="2300" kern="1200" dirty="0"/>
            <a:t> </a:t>
          </a:r>
          <a:r>
            <a:rPr lang="en-US" sz="2300" kern="1200" dirty="0" err="1"/>
            <a:t>tín</a:t>
          </a:r>
          <a:r>
            <a:rPr lang="en-US" sz="2300" kern="1200" dirty="0"/>
            <a:t> </a:t>
          </a:r>
          <a:r>
            <a:rPr lang="en-US" sz="2300" kern="1200" dirty="0" err="1"/>
            <a:t>hiệu</a:t>
          </a:r>
          <a:endParaRPr lang="en-US" sz="2300" kern="1200" dirty="0"/>
        </a:p>
      </dsp:txBody>
      <dsp:txXfrm>
        <a:off x="67831" y="2788617"/>
        <a:ext cx="2705403" cy="12538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BB1E5-DAB2-4D33-BB31-EBC9045DFF8A}">
      <dsp:nvSpPr>
        <dsp:cNvPr id="0" name=""/>
        <dsp:cNvSpPr/>
      </dsp:nvSpPr>
      <dsp:spPr>
        <a:xfrm>
          <a:off x="85120" y="162"/>
          <a:ext cx="4596484" cy="29187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272E0D-38CC-4B64-A0C1-36DCC5F768CA}">
      <dsp:nvSpPr>
        <dsp:cNvPr id="0" name=""/>
        <dsp:cNvSpPr/>
      </dsp:nvSpPr>
      <dsp:spPr>
        <a:xfrm>
          <a:off x="595840" y="485346"/>
          <a:ext cx="4596484" cy="29187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Hãy</a:t>
          </a:r>
          <a:r>
            <a:rPr lang="en-US" sz="3400" kern="1200" dirty="0"/>
            <a:t> </a:t>
          </a:r>
          <a:r>
            <a:rPr lang="en-US" sz="3400" kern="1200" dirty="0" err="1"/>
            <a:t>sử</a:t>
          </a:r>
          <a:r>
            <a:rPr lang="en-US" sz="3400" kern="1200" dirty="0"/>
            <a:t> </a:t>
          </a:r>
          <a:r>
            <a:rPr lang="en-US" sz="3400" kern="1200" dirty="0" err="1"/>
            <a:t>dụng</a:t>
          </a:r>
          <a:r>
            <a:rPr lang="en-US" sz="3400" kern="1200" dirty="0"/>
            <a:t> </a:t>
          </a:r>
          <a:r>
            <a:rPr lang="en-US" sz="3400" kern="1200" dirty="0" err="1"/>
            <a:t>một</a:t>
          </a:r>
          <a:r>
            <a:rPr lang="en-US" sz="3400" kern="1200" dirty="0"/>
            <a:t> </a:t>
          </a:r>
          <a:r>
            <a:rPr lang="en-US" sz="3400" kern="1200" dirty="0" err="1"/>
            <a:t>số</a:t>
          </a:r>
          <a:r>
            <a:rPr lang="en-US" sz="3400" kern="1200" dirty="0"/>
            <a:t> </a:t>
          </a:r>
          <a:r>
            <a:rPr lang="en-US" sz="3400" kern="1200" dirty="0" err="1"/>
            <a:t>ứng</a:t>
          </a:r>
          <a:r>
            <a:rPr lang="en-US" sz="3400" kern="1200" dirty="0"/>
            <a:t> </a:t>
          </a:r>
          <a:r>
            <a:rPr lang="en-US" sz="3400" kern="1200" dirty="0" err="1"/>
            <a:t>dụng</a:t>
          </a:r>
          <a:r>
            <a:rPr lang="en-US" sz="3400" kern="1200" dirty="0"/>
            <a:t> </a:t>
          </a:r>
          <a:r>
            <a:rPr lang="en-US" sz="3400" kern="1200" dirty="0" err="1"/>
            <a:t>trên</a:t>
          </a:r>
          <a:r>
            <a:rPr lang="en-US" sz="3400" kern="1200" dirty="0"/>
            <a:t> </a:t>
          </a:r>
          <a:r>
            <a:rPr lang="en-US" sz="3400" kern="1200" dirty="0" err="1"/>
            <a:t>điện</a:t>
          </a:r>
          <a:r>
            <a:rPr lang="en-US" sz="3400" kern="1200" dirty="0"/>
            <a:t> </a:t>
          </a:r>
          <a:r>
            <a:rPr lang="en-US" sz="3400" kern="1200" dirty="0" err="1"/>
            <a:t>thoại</a:t>
          </a:r>
          <a:r>
            <a:rPr lang="en-US" sz="3400" kern="1200" dirty="0"/>
            <a:t> </a:t>
          </a:r>
          <a:r>
            <a:rPr lang="en-US" sz="3400" kern="1200" dirty="0" err="1"/>
            <a:t>thông</a:t>
          </a:r>
          <a:r>
            <a:rPr lang="en-US" sz="3400" kern="1200" dirty="0"/>
            <a:t> </a:t>
          </a:r>
          <a:r>
            <a:rPr lang="en-US" sz="3400" kern="1200" dirty="0" err="1"/>
            <a:t>minh</a:t>
          </a:r>
          <a:r>
            <a:rPr lang="en-US" sz="3400" kern="1200" dirty="0"/>
            <a:t> </a:t>
          </a:r>
          <a:r>
            <a:rPr lang="en-US" sz="3400" kern="1200" dirty="0" err="1"/>
            <a:t>để</a:t>
          </a:r>
          <a:r>
            <a:rPr lang="en-US" sz="3400" kern="1200" dirty="0"/>
            <a:t> </a:t>
          </a:r>
          <a:r>
            <a:rPr lang="en-US" sz="3400" kern="1200" dirty="0" err="1"/>
            <a:t>chỉnh</a:t>
          </a:r>
          <a:r>
            <a:rPr lang="en-US" sz="3400" kern="1200" dirty="0"/>
            <a:t> </a:t>
          </a:r>
          <a:r>
            <a:rPr lang="en-US" sz="3400" kern="1200" dirty="0" err="1"/>
            <a:t>dây</a:t>
          </a:r>
          <a:r>
            <a:rPr lang="en-US" sz="3400" kern="1200" dirty="0"/>
            <a:t> </a:t>
          </a:r>
          <a:r>
            <a:rPr lang="en-US" sz="3400" kern="1200" dirty="0" err="1"/>
            <a:t>đàn</a:t>
          </a:r>
          <a:r>
            <a:rPr lang="en-US" sz="3400" kern="1200" dirty="0"/>
            <a:t> </a:t>
          </a:r>
          <a:r>
            <a:rPr lang="en-US" sz="3400" kern="1200" dirty="0" err="1"/>
            <a:t>ghita</a:t>
          </a:r>
          <a:r>
            <a:rPr lang="en-US" sz="3400" kern="1200" dirty="0"/>
            <a:t>.</a:t>
          </a:r>
        </a:p>
      </dsp:txBody>
      <dsp:txXfrm>
        <a:off x="681328" y="570834"/>
        <a:ext cx="4425508" cy="2747791"/>
      </dsp:txXfrm>
    </dsp:sp>
    <dsp:sp modelId="{D37F25EE-E587-4505-8B56-224636DAC5A0}">
      <dsp:nvSpPr>
        <dsp:cNvPr id="0" name=""/>
        <dsp:cNvSpPr/>
      </dsp:nvSpPr>
      <dsp:spPr>
        <a:xfrm>
          <a:off x="5703045" y="162"/>
          <a:ext cx="4596484" cy="29187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0B645-A40F-4385-BD52-28F3DD52A488}">
      <dsp:nvSpPr>
        <dsp:cNvPr id="0" name=""/>
        <dsp:cNvSpPr/>
      </dsp:nvSpPr>
      <dsp:spPr>
        <a:xfrm>
          <a:off x="6213765" y="485346"/>
          <a:ext cx="4596484" cy="29187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Hãy</a:t>
          </a:r>
          <a:r>
            <a:rPr lang="en-US" sz="3400" kern="1200" dirty="0"/>
            <a:t> </a:t>
          </a:r>
          <a:r>
            <a:rPr lang="en-US" sz="3400" kern="1200" dirty="0" err="1"/>
            <a:t>sử</a:t>
          </a:r>
          <a:r>
            <a:rPr lang="en-US" sz="3400" kern="1200" dirty="0"/>
            <a:t> </a:t>
          </a:r>
          <a:r>
            <a:rPr lang="en-US" sz="3400" kern="1200" dirty="0" err="1"/>
            <a:t>dụng</a:t>
          </a:r>
          <a:r>
            <a:rPr lang="en-US" sz="3400" kern="1200" dirty="0"/>
            <a:t> </a:t>
          </a:r>
          <a:r>
            <a:rPr lang="en-US" sz="3400" kern="1200" dirty="0" err="1"/>
            <a:t>một</a:t>
          </a:r>
          <a:r>
            <a:rPr lang="en-US" sz="3400" kern="1200" dirty="0"/>
            <a:t> </a:t>
          </a:r>
          <a:r>
            <a:rPr lang="en-US" sz="3400" kern="1200" dirty="0" err="1"/>
            <a:t>số</a:t>
          </a:r>
          <a:r>
            <a:rPr lang="en-US" sz="3400" kern="1200" dirty="0"/>
            <a:t> </a:t>
          </a:r>
          <a:r>
            <a:rPr lang="en-US" sz="3400" kern="1200" dirty="0" err="1"/>
            <a:t>ứng</a:t>
          </a:r>
          <a:r>
            <a:rPr lang="en-US" sz="3400" kern="1200" dirty="0"/>
            <a:t> </a:t>
          </a:r>
          <a:r>
            <a:rPr lang="en-US" sz="3400" kern="1200" dirty="0" err="1"/>
            <a:t>dụng</a:t>
          </a:r>
          <a:r>
            <a:rPr lang="en-US" sz="3400" kern="1200" dirty="0"/>
            <a:t> </a:t>
          </a:r>
          <a:r>
            <a:rPr lang="en-US" sz="3400" kern="1200" dirty="0" err="1"/>
            <a:t>trên</a:t>
          </a:r>
          <a:r>
            <a:rPr lang="en-US" sz="3400" kern="1200" dirty="0"/>
            <a:t> </a:t>
          </a:r>
          <a:r>
            <a:rPr lang="en-US" sz="3400" kern="1200" dirty="0" err="1"/>
            <a:t>điện</a:t>
          </a:r>
          <a:r>
            <a:rPr lang="en-US" sz="3400" kern="1200" dirty="0"/>
            <a:t> </a:t>
          </a:r>
          <a:r>
            <a:rPr lang="en-US" sz="3400" kern="1200" dirty="0" err="1"/>
            <a:t>thoại</a:t>
          </a:r>
          <a:r>
            <a:rPr lang="en-US" sz="3400" kern="1200" dirty="0"/>
            <a:t> </a:t>
          </a:r>
          <a:r>
            <a:rPr lang="en-US" sz="3400" kern="1200" dirty="0" err="1"/>
            <a:t>thông</a:t>
          </a:r>
          <a:r>
            <a:rPr lang="en-US" sz="3400" kern="1200" dirty="0"/>
            <a:t> </a:t>
          </a:r>
          <a:r>
            <a:rPr lang="en-US" sz="3400" kern="1200" dirty="0" err="1"/>
            <a:t>minh</a:t>
          </a:r>
          <a:r>
            <a:rPr lang="en-US" sz="3400" kern="1200" dirty="0"/>
            <a:t> </a:t>
          </a:r>
          <a:r>
            <a:rPr lang="en-US" sz="3400" kern="1200" dirty="0" err="1"/>
            <a:t>để</a:t>
          </a:r>
          <a:r>
            <a:rPr lang="en-US" sz="3400" kern="1200" dirty="0"/>
            <a:t> </a:t>
          </a:r>
          <a:r>
            <a:rPr lang="en-US" sz="3400" kern="1200" dirty="0" err="1"/>
            <a:t>đo</a:t>
          </a:r>
          <a:r>
            <a:rPr lang="en-US" sz="3400" kern="1200" dirty="0"/>
            <a:t> </a:t>
          </a:r>
          <a:r>
            <a:rPr lang="en-US" sz="3400" kern="1200" dirty="0" err="1"/>
            <a:t>tần</a:t>
          </a:r>
          <a:r>
            <a:rPr lang="en-US" sz="3400" kern="1200" dirty="0"/>
            <a:t> </a:t>
          </a:r>
          <a:r>
            <a:rPr lang="en-US" sz="3400" kern="1200" dirty="0" err="1"/>
            <a:t>số</a:t>
          </a:r>
          <a:r>
            <a:rPr lang="en-US" sz="3400" kern="1200" dirty="0"/>
            <a:t> </a:t>
          </a:r>
          <a:r>
            <a:rPr lang="en-US" sz="3400" kern="1200" dirty="0" err="1"/>
            <a:t>sóng</a:t>
          </a:r>
          <a:r>
            <a:rPr lang="en-US" sz="3400" kern="1200" dirty="0"/>
            <a:t> </a:t>
          </a:r>
          <a:r>
            <a:rPr lang="en-US" sz="3400" kern="1200" dirty="0" err="1"/>
            <a:t>âm</a:t>
          </a:r>
          <a:r>
            <a:rPr lang="en-US" sz="3400" kern="1200" dirty="0"/>
            <a:t>.</a:t>
          </a:r>
        </a:p>
      </dsp:txBody>
      <dsp:txXfrm>
        <a:off x="6299253" y="570834"/>
        <a:ext cx="4425508" cy="2747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686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69424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0126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1591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5120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6473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36666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69242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61728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48015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8603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95196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3135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61370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2335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600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63998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7E0CF6C-748E-4B7A-BC8B-3011EF78ED13}" type="datetime1">
              <a:rPr lang="en-US" smtClean="0"/>
              <a:pPr/>
              <a:t>7/2/2023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63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Ảnh có chứa mây, cỏ, bầu trời, ngoài trời&#10;&#10;Mô tả được tạo tự động">
            <a:extLst>
              <a:ext uri="{FF2B5EF4-FFF2-40B4-BE49-F238E27FC236}">
                <a16:creationId xmlns:a16="http://schemas.microsoft.com/office/drawing/2014/main" id="{3179DF60-057D-0DBA-9B32-D7D40A80E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" b="1"/>
          <a:stretch/>
        </p:blipFill>
        <p:spPr bwMode="auto">
          <a:xfrm>
            <a:off x="3048" y="10"/>
            <a:ext cx="12188952" cy="68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ACE2BED1-B21B-C324-4A76-117290054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744909"/>
            <a:ext cx="10190071" cy="3145855"/>
          </a:xfrm>
        </p:spPr>
        <p:txBody>
          <a:bodyPr anchor="b"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</a:rPr>
              <a:t>TRƯỜNG THPT</a:t>
            </a:r>
            <a:br>
              <a:rPr lang="en-US" sz="5200" b="1" dirty="0">
                <a:solidFill>
                  <a:srgbClr val="FFFFFF"/>
                </a:solidFill>
              </a:rPr>
            </a:br>
            <a:r>
              <a:rPr lang="en-US" sz="5200" b="1" dirty="0">
                <a:solidFill>
                  <a:srgbClr val="FFFFFF"/>
                </a:solidFill>
              </a:rPr>
              <a:t>…………………..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62AE55D-3CC8-325D-58E2-B945D7DE1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056617"/>
          </a:xfrm>
        </p:spPr>
        <p:txBody>
          <a:bodyPr anchor="t">
            <a:normAutofit/>
          </a:bodyPr>
          <a:lstStyle/>
          <a:p>
            <a:endParaRPr lang="en-US" sz="2200" b="1" u="sng">
              <a:solidFill>
                <a:srgbClr val="FFFFFF"/>
              </a:solidFill>
            </a:endParaRPr>
          </a:p>
          <a:p>
            <a:r>
              <a:rPr lang="en-US" sz="2200" b="1" u="sng">
                <a:solidFill>
                  <a:srgbClr val="FFFFFF"/>
                </a:solidFill>
              </a:rPr>
              <a:t>TỔ VẬT LÝ</a:t>
            </a:r>
          </a:p>
        </p:txBody>
      </p:sp>
    </p:spTree>
    <p:extLst>
      <p:ext uri="{BB962C8B-B14F-4D97-AF65-F5344CB8AC3E}">
        <p14:creationId xmlns:p14="http://schemas.microsoft.com/office/powerpoint/2010/main" val="330147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452322-9575-2CFA-3860-CF3EE1905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909"/>
            <a:ext cx="4785546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effectLst/>
              </a:rPr>
              <a:t>BÀI 10: ĐO TẦN SỐ CỦA SÓNG ÂM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 descr="Lý thuyết Thực hành: Đo tần số của sóng âm - Vật Lí 11 Kết nối tri thức |  SGK Vật Lí 11 - Kết nối tri thức">
            <a:extLst>
              <a:ext uri="{FF2B5EF4-FFF2-40B4-BE49-F238E27FC236}">
                <a16:creationId xmlns:a16="http://schemas.microsoft.com/office/drawing/2014/main" id="{7895BA6B-8F6F-5458-ED25-B4A8C9EA6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r="-1" b="-1"/>
          <a:stretch/>
        </p:blipFill>
        <p:spPr bwMode="auto">
          <a:xfrm>
            <a:off x="6143776" y="10"/>
            <a:ext cx="6069006" cy="343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óng Âm Là Gì? Lý Thuyết Sóng Âm Và Các Bài Tập Minh Họa">
            <a:extLst>
              <a:ext uri="{FF2B5EF4-FFF2-40B4-BE49-F238E27FC236}">
                <a16:creationId xmlns:a16="http://schemas.microsoft.com/office/drawing/2014/main" id="{D1D4DC3A-66EC-D95D-E06B-BA1643AE7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" r="-2" b="-2"/>
          <a:stretch/>
        </p:blipFill>
        <p:spPr bwMode="auto">
          <a:xfrm>
            <a:off x="6143776" y="3419179"/>
            <a:ext cx="6069006" cy="343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08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11AB91-969C-403B-D289-B355CE745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867" y="152400"/>
            <a:ext cx="10003218" cy="114300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</a:rPr>
              <a:t>I.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Giới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thiệu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về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dao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động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kí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điện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tử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31" name="Hộp Văn bản 5">
            <a:extLst>
              <a:ext uri="{FF2B5EF4-FFF2-40B4-BE49-F238E27FC236}">
                <a16:creationId xmlns:a16="http://schemas.microsoft.com/office/drawing/2014/main" id="{3535047B-0D04-5BCF-63E2-71EC8947F4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585393"/>
              </p:ext>
            </p:extLst>
          </p:nvPr>
        </p:nvGraphicFramePr>
        <p:xfrm>
          <a:off x="239094" y="1295402"/>
          <a:ext cx="11713812" cy="541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0792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sdddkdt">
            <a:hlinkClick r:id="" action="ppaction://media"/>
            <a:extLst>
              <a:ext uri="{FF2B5EF4-FFF2-40B4-BE49-F238E27FC236}">
                <a16:creationId xmlns:a16="http://schemas.microsoft.com/office/drawing/2014/main" id="{6512C9B4-185B-8AF6-0ABF-492A0651C6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2075" y="1136848"/>
            <a:ext cx="9467850" cy="5325665"/>
          </a:xfrm>
          <a:prstGeom prst="rect">
            <a:avLst/>
          </a:prstGeom>
        </p:spPr>
      </p:pic>
      <p:sp>
        <p:nvSpPr>
          <p:cNvPr id="6" name="Tiêu đề 1">
            <a:extLst>
              <a:ext uri="{FF2B5EF4-FFF2-40B4-BE49-F238E27FC236}">
                <a16:creationId xmlns:a16="http://schemas.microsoft.com/office/drawing/2014/main" id="{6D26066A-4790-AD67-C586-40E8D3366A92}"/>
              </a:ext>
            </a:extLst>
          </p:cNvPr>
          <p:cNvSpPr txBox="1">
            <a:spLocks/>
          </p:cNvSpPr>
          <p:nvPr/>
        </p:nvSpPr>
        <p:spPr>
          <a:xfrm>
            <a:off x="1092867" y="38100"/>
            <a:ext cx="10003218" cy="1143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I. </a:t>
            </a:r>
            <a:r>
              <a:rPr lang="en-US" b="1" dirty="0" err="1"/>
              <a:t>Giới</a:t>
            </a:r>
            <a:r>
              <a:rPr lang="en-US" b="1" dirty="0"/>
              <a:t> </a:t>
            </a:r>
            <a:r>
              <a:rPr lang="en-US" b="1" dirty="0" err="1"/>
              <a:t>thiệu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dao</a:t>
            </a:r>
            <a:r>
              <a:rPr lang="en-US" b="1" dirty="0"/>
              <a:t> </a:t>
            </a:r>
            <a:r>
              <a:rPr lang="en-US" b="1" dirty="0" err="1"/>
              <a:t>động</a:t>
            </a:r>
            <a:r>
              <a:rPr lang="en-US" b="1" dirty="0"/>
              <a:t> </a:t>
            </a:r>
            <a:r>
              <a:rPr lang="en-US" b="1" dirty="0" err="1"/>
              <a:t>kí</a:t>
            </a:r>
            <a:r>
              <a:rPr lang="en-US" b="1" dirty="0"/>
              <a:t> </a:t>
            </a:r>
            <a:r>
              <a:rPr lang="en-US" b="1" dirty="0" err="1"/>
              <a:t>điện</a:t>
            </a:r>
            <a:r>
              <a:rPr lang="en-US" b="1" dirty="0"/>
              <a:t> </a:t>
            </a:r>
            <a:r>
              <a:rPr lang="en-US" b="1" dirty="0" err="1"/>
              <a:t>tử</a:t>
            </a:r>
            <a:endParaRPr lang="en-US" b="1" dirty="0"/>
          </a:p>
        </p:txBody>
      </p:sp>
      <p:pic>
        <p:nvPicPr>
          <p:cNvPr id="1026" name="Picture 2" descr="MỚI 2023] Máy Oscilloscope là gì? Cách sử dụng máy hiện sóng">
            <a:extLst>
              <a:ext uri="{FF2B5EF4-FFF2-40B4-BE49-F238E27FC236}">
                <a16:creationId xmlns:a16="http://schemas.microsoft.com/office/drawing/2014/main" id="{C90B9DA5-AE68-09AF-E0CB-BD16AA2C9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4" b="10690"/>
          <a:stretch/>
        </p:blipFill>
        <p:spPr bwMode="auto">
          <a:xfrm>
            <a:off x="2169994" y="1373305"/>
            <a:ext cx="6619875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5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5B511B00-6B13-3965-CD5F-B7E4F9AE0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207" y="1133474"/>
            <a:ext cx="6910588" cy="300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CE288A-2AB6-D081-25DC-980D35057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920"/>
            <a:ext cx="108680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72F65-8A40-F70A-9322-7AC08B478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06" y="767343"/>
            <a:ext cx="4359595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Dao động k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điện tử v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dây đo (1).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Micro (2).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Bộ khuếch đại t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hiệu (3).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Âm thoa v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cao su (4).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đỡ v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kẹp giữ âm thoa.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7E5D12-4D85-6952-F56C-E409913A4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0" y="5781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89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4">
            <a:extLst>
              <a:ext uri="{FF2B5EF4-FFF2-40B4-BE49-F238E27FC236}">
                <a16:creationId xmlns:a16="http://schemas.microsoft.com/office/drawing/2014/main" id="{4352E948-E5E8-4ABE-8603-2D5D49F50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4198F2C3-8953-4C72-B478-B121EF6E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546D042-355A-E352-B0AC-237257A49F94}"/>
              </a:ext>
            </a:extLst>
          </p:cNvPr>
          <p:cNvSpPr txBox="1"/>
          <p:nvPr/>
        </p:nvSpPr>
        <p:spPr>
          <a:xfrm>
            <a:off x="-418" y="900279"/>
            <a:ext cx="9404723" cy="8832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2. </a:t>
            </a:r>
            <a:r>
              <a:rPr kumimoji="0" lang="en-US" altLang="en-US" sz="4000" b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Thiết</a:t>
            </a: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sz="4000" b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kế</a:t>
            </a: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sz="4000" b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phương</a:t>
            </a: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sz="4000" b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án</a:t>
            </a: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sz="4000" b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thí</a:t>
            </a: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sz="4000" b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nghiệm</a:t>
            </a:r>
            <a:endParaRPr kumimoji="0" lang="en-US" altLang="en-US" sz="4000" b="1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10" name="Graphic 9" descr="Câu hỏi">
            <a:extLst>
              <a:ext uri="{FF2B5EF4-FFF2-40B4-BE49-F238E27FC236}">
                <a16:creationId xmlns:a16="http://schemas.microsoft.com/office/drawing/2014/main" id="{FC5D3D61-763D-D42C-E5E9-66D4CAE4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593" y="1976059"/>
            <a:ext cx="1585090" cy="1585090"/>
          </a:xfrm>
          <a:prstGeom prst="rect">
            <a:avLst/>
          </a:prstGeom>
          <a:effectLst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BE0096-FDFD-8EBC-DC3D-D5F83FF3A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2688" y="5098091"/>
            <a:ext cx="6202906" cy="18173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42AE27-31CC-3436-6278-07BC6EAE4B5C}"/>
              </a:ext>
            </a:extLst>
          </p:cNvPr>
          <p:cNvSpPr txBox="1"/>
          <p:nvPr/>
        </p:nvSpPr>
        <p:spPr>
          <a:xfrm>
            <a:off x="6686188" y="3176348"/>
            <a:ext cx="5114093" cy="1919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dao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tần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dao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dao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tần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thoa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09CBC04-C855-44EE-F079-152AC69E7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8680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8B2F46A-E1F1-CA8C-2798-81735EE5BDEC}"/>
              </a:ext>
            </a:extLst>
          </p:cNvPr>
          <p:cNvSpPr txBox="1"/>
          <p:nvPr/>
        </p:nvSpPr>
        <p:spPr>
          <a:xfrm>
            <a:off x="1852275" y="2438692"/>
            <a:ext cx="10206132" cy="7571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CE7E17D-B622-AF18-AAFE-0A26877488CF}"/>
              </a:ext>
            </a:extLst>
          </p:cNvPr>
          <p:cNvSpPr txBox="1"/>
          <p:nvPr/>
        </p:nvSpPr>
        <p:spPr>
          <a:xfrm>
            <a:off x="391719" y="3474919"/>
            <a:ext cx="6202906" cy="1550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tần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hưởng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9971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E34D8B3-29EE-8EF3-C6E0-D58CBC3B18D4}"/>
              </a:ext>
            </a:extLst>
          </p:cNvPr>
          <p:cNvSpPr txBox="1"/>
          <p:nvPr/>
        </p:nvSpPr>
        <p:spPr>
          <a:xfrm>
            <a:off x="-418" y="900279"/>
            <a:ext cx="9404723" cy="8832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40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F3FCC4A-08D0-F607-FAEE-613779F41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8680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55E080A-CE82-AF29-1578-BA4CC1993B33}"/>
              </a:ext>
            </a:extLst>
          </p:cNvPr>
          <p:cNvSpPr txBox="1"/>
          <p:nvPr/>
        </p:nvSpPr>
        <p:spPr>
          <a:xfrm>
            <a:off x="-418" y="972592"/>
            <a:ext cx="62079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3. </a:t>
            </a:r>
            <a:r>
              <a:rPr kumimoji="0" lang="en-US" altLang="en-US" sz="40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Tiến</a:t>
            </a: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sz="40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hành</a:t>
            </a: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sz="40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thí</a:t>
            </a: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sz="40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nghiệm</a:t>
            </a: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5192249-B32A-F04B-6BC1-0B673214AC19}"/>
              </a:ext>
            </a:extLst>
          </p:cNvPr>
          <p:cNvSpPr txBox="1"/>
          <p:nvPr/>
        </p:nvSpPr>
        <p:spPr>
          <a:xfrm>
            <a:off x="19049" y="1855882"/>
            <a:ext cx="62079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/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bố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tiến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hành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A29870B-1713-D8FD-0103-772C917C7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5225" y="1341924"/>
            <a:ext cx="4757256" cy="221566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5B8DAAD-EDBA-31F4-EB62-B023342DAB57}"/>
              </a:ext>
            </a:extLst>
          </p:cNvPr>
          <p:cNvSpPr txBox="1"/>
          <p:nvPr/>
        </p:nvSpPr>
        <p:spPr>
          <a:xfrm>
            <a:off x="19049" y="3744077"/>
            <a:ext cx="62079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4. </a:t>
            </a:r>
            <a:r>
              <a:rPr kumimoji="0" lang="en-US" altLang="en-US" sz="40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Kết</a:t>
            </a: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sz="40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quả</a:t>
            </a: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sz="40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thí</a:t>
            </a: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sz="40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nghiệm</a:t>
            </a:r>
            <a:r>
              <a:rPr kumimoji="0" lang="en-US" altLang="en-US" sz="40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.</a:t>
            </a:r>
          </a:p>
        </p:txBody>
      </p:sp>
      <p:graphicFrame>
        <p:nvGraphicFramePr>
          <p:cNvPr id="13" name="Bảng 12">
            <a:extLst>
              <a:ext uri="{FF2B5EF4-FFF2-40B4-BE49-F238E27FC236}">
                <a16:creationId xmlns:a16="http://schemas.microsoft.com/office/drawing/2014/main" id="{45908623-8253-8EA2-DD87-91B332EF9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802465"/>
              </p:ext>
            </p:extLst>
          </p:nvPr>
        </p:nvGraphicFramePr>
        <p:xfrm>
          <a:off x="5261719" y="4451963"/>
          <a:ext cx="6100762" cy="2110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9088">
                  <a:extLst>
                    <a:ext uri="{9D8B030D-6E8A-4147-A177-3AD203B41FA5}">
                      <a16:colId xmlns:a16="http://schemas.microsoft.com/office/drawing/2014/main" val="207699007"/>
                    </a:ext>
                  </a:extLst>
                </a:gridCol>
                <a:gridCol w="1091672">
                  <a:extLst>
                    <a:ext uri="{9D8B030D-6E8A-4147-A177-3AD203B41FA5}">
                      <a16:colId xmlns:a16="http://schemas.microsoft.com/office/drawing/2014/main" val="859872652"/>
                    </a:ext>
                  </a:extLst>
                </a:gridCol>
                <a:gridCol w="1032889">
                  <a:extLst>
                    <a:ext uri="{9D8B030D-6E8A-4147-A177-3AD203B41FA5}">
                      <a16:colId xmlns:a16="http://schemas.microsoft.com/office/drawing/2014/main" val="365344744"/>
                    </a:ext>
                  </a:extLst>
                </a:gridCol>
                <a:gridCol w="1014694">
                  <a:extLst>
                    <a:ext uri="{9D8B030D-6E8A-4147-A177-3AD203B41FA5}">
                      <a16:colId xmlns:a16="http://schemas.microsoft.com/office/drawing/2014/main" val="1024722092"/>
                    </a:ext>
                  </a:extLst>
                </a:gridCol>
                <a:gridCol w="1262419">
                  <a:extLst>
                    <a:ext uri="{9D8B030D-6E8A-4147-A177-3AD203B41FA5}">
                      <a16:colId xmlns:a16="http://schemas.microsoft.com/office/drawing/2014/main" val="1199805616"/>
                    </a:ext>
                  </a:extLst>
                </a:gridCol>
              </a:tblGrid>
              <a:tr h="41289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Đại lượng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Lần đo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Giá trị trung bình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3755336"/>
                  </a:ext>
                </a:extLst>
              </a:tr>
              <a:tr h="870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Lần 1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Lần 2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Lần 3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005233"/>
                  </a:ext>
                </a:extLst>
              </a:tr>
              <a:tr h="413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Chu kì T(s)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3726674"/>
                  </a:ext>
                </a:extLst>
              </a:tr>
              <a:tr h="413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Tần số (Hz)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0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1800591"/>
                  </a:ext>
                </a:extLst>
              </a:tr>
            </a:tbl>
          </a:graphicData>
        </a:graphic>
      </p:graphicFrame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0878728-3B30-C890-CE08-21CF4E78B21B}"/>
              </a:ext>
            </a:extLst>
          </p:cNvPr>
          <p:cNvSpPr txBox="1"/>
          <p:nvPr/>
        </p:nvSpPr>
        <p:spPr>
          <a:xfrm>
            <a:off x="121021" y="4451963"/>
            <a:ext cx="5038726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40385" algn="l"/>
                <a:tab pos="630555" algn="l"/>
              </a:tabLs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chu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964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F3FCC4A-08D0-F607-FAEE-613779F41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30" y="629267"/>
            <a:ext cx="9252154" cy="101665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sz="4200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en-US" altLang="en-US" sz="4200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Vận</a:t>
            </a:r>
            <a:r>
              <a:rPr kumimoji="0" lang="en-US" altLang="en-US" sz="4200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sz="4200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dụng</a:t>
            </a:r>
            <a:r>
              <a:rPr kumimoji="0" lang="en-US" altLang="en-US" sz="4200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E34D8B3-29EE-8EF3-C6E0-D58CBC3B18D4}"/>
              </a:ext>
            </a:extLst>
          </p:cNvPr>
          <p:cNvSpPr txBox="1"/>
          <p:nvPr/>
        </p:nvSpPr>
        <p:spPr>
          <a:xfrm>
            <a:off x="-418" y="900279"/>
            <a:ext cx="9404723" cy="8832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17" name="Hộp Văn bản 2">
            <a:extLst>
              <a:ext uri="{FF2B5EF4-FFF2-40B4-BE49-F238E27FC236}">
                <a16:creationId xmlns:a16="http://schemas.microsoft.com/office/drawing/2014/main" id="{AECC42CB-5931-07D0-37E0-A420E8A52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409243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9812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24D802F-F18A-D023-A4DF-48D8E4763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0518" y="1447800"/>
            <a:ext cx="4143781" cy="30969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sz="5400" u="none" strike="noStrike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Vận dụng.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8108A9-1C65-4950-B8D3-D53A8ED97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95919" cy="6858000"/>
          </a:xfrm>
          <a:custGeom>
            <a:avLst/>
            <a:gdLst>
              <a:gd name="connsiteX0" fmla="*/ 5651204 w 6995919"/>
              <a:gd name="connsiteY0" fmla="*/ 0 h 6858000"/>
              <a:gd name="connsiteX1" fmla="*/ 6994742 w 6995919"/>
              <a:gd name="connsiteY1" fmla="*/ 0 h 6858000"/>
              <a:gd name="connsiteX2" fmla="*/ 6969697 w 6995919"/>
              <a:gd name="connsiteY2" fmla="*/ 155676 h 6858000"/>
              <a:gd name="connsiteX3" fmla="*/ 6945828 w 6995919"/>
              <a:gd name="connsiteY3" fmla="*/ 310667 h 6858000"/>
              <a:gd name="connsiteX4" fmla="*/ 6922464 w 6995919"/>
              <a:gd name="connsiteY4" fmla="*/ 466344 h 6858000"/>
              <a:gd name="connsiteX5" fmla="*/ 6902461 w 6995919"/>
              <a:gd name="connsiteY5" fmla="*/ 622706 h 6858000"/>
              <a:gd name="connsiteX6" fmla="*/ 6882290 w 6995919"/>
              <a:gd name="connsiteY6" fmla="*/ 778383 h 6858000"/>
              <a:gd name="connsiteX7" fmla="*/ 6863464 w 6995919"/>
              <a:gd name="connsiteY7" fmla="*/ 934745 h 6858000"/>
              <a:gd name="connsiteX8" fmla="*/ 6847328 w 6995919"/>
              <a:gd name="connsiteY8" fmla="*/ 1089050 h 6858000"/>
              <a:gd name="connsiteX9" fmla="*/ 6832032 w 6995919"/>
              <a:gd name="connsiteY9" fmla="*/ 1245413 h 6858000"/>
              <a:gd name="connsiteX10" fmla="*/ 6818080 w 6995919"/>
              <a:gd name="connsiteY10" fmla="*/ 1401089 h 6858000"/>
              <a:gd name="connsiteX11" fmla="*/ 6805978 w 6995919"/>
              <a:gd name="connsiteY11" fmla="*/ 1554023 h 6858000"/>
              <a:gd name="connsiteX12" fmla="*/ 6793875 w 6995919"/>
              <a:gd name="connsiteY12" fmla="*/ 1709013 h 6858000"/>
              <a:gd name="connsiteX13" fmla="*/ 6783790 w 6995919"/>
              <a:gd name="connsiteY13" fmla="*/ 1861947 h 6858000"/>
              <a:gd name="connsiteX14" fmla="*/ 6775890 w 6995919"/>
              <a:gd name="connsiteY14" fmla="*/ 2014880 h 6858000"/>
              <a:gd name="connsiteX15" fmla="*/ 6767653 w 6995919"/>
              <a:gd name="connsiteY15" fmla="*/ 2167128 h 6858000"/>
              <a:gd name="connsiteX16" fmla="*/ 6760762 w 6995919"/>
              <a:gd name="connsiteY16" fmla="*/ 2318004 h 6858000"/>
              <a:gd name="connsiteX17" fmla="*/ 6755887 w 6995919"/>
              <a:gd name="connsiteY17" fmla="*/ 2467508 h 6858000"/>
              <a:gd name="connsiteX18" fmla="*/ 6751685 w 6995919"/>
              <a:gd name="connsiteY18" fmla="*/ 2617013 h 6858000"/>
              <a:gd name="connsiteX19" fmla="*/ 6747651 w 6995919"/>
              <a:gd name="connsiteY19" fmla="*/ 2765145 h 6858000"/>
              <a:gd name="connsiteX20" fmla="*/ 6745802 w 6995919"/>
              <a:gd name="connsiteY20" fmla="*/ 2911221 h 6858000"/>
              <a:gd name="connsiteX21" fmla="*/ 6743785 w 6995919"/>
              <a:gd name="connsiteY21" fmla="*/ 3057296 h 6858000"/>
              <a:gd name="connsiteX22" fmla="*/ 6742776 w 6995919"/>
              <a:gd name="connsiteY22" fmla="*/ 3201314 h 6858000"/>
              <a:gd name="connsiteX23" fmla="*/ 6743785 w 6995919"/>
              <a:gd name="connsiteY23" fmla="*/ 3343960 h 6858000"/>
              <a:gd name="connsiteX24" fmla="*/ 6743785 w 6995919"/>
              <a:gd name="connsiteY24" fmla="*/ 3485235 h 6858000"/>
              <a:gd name="connsiteX25" fmla="*/ 6745802 w 6995919"/>
              <a:gd name="connsiteY25" fmla="*/ 3625138 h 6858000"/>
              <a:gd name="connsiteX26" fmla="*/ 6748827 w 6995919"/>
              <a:gd name="connsiteY26" fmla="*/ 3762298 h 6858000"/>
              <a:gd name="connsiteX27" fmla="*/ 6751685 w 6995919"/>
              <a:gd name="connsiteY27" fmla="*/ 3898087 h 6858000"/>
              <a:gd name="connsiteX28" fmla="*/ 6754879 w 6995919"/>
              <a:gd name="connsiteY28" fmla="*/ 4031132 h 6858000"/>
              <a:gd name="connsiteX29" fmla="*/ 6759753 w 6995919"/>
              <a:gd name="connsiteY29" fmla="*/ 4163491 h 6858000"/>
              <a:gd name="connsiteX30" fmla="*/ 6764964 w 6995919"/>
              <a:gd name="connsiteY30" fmla="*/ 4293793 h 6858000"/>
              <a:gd name="connsiteX31" fmla="*/ 6769670 w 6995919"/>
              <a:gd name="connsiteY31" fmla="*/ 4421352 h 6858000"/>
              <a:gd name="connsiteX32" fmla="*/ 6782950 w 6995919"/>
              <a:gd name="connsiteY32" fmla="*/ 4670298 h 6858000"/>
              <a:gd name="connsiteX33" fmla="*/ 6797069 w 6995919"/>
              <a:gd name="connsiteY33" fmla="*/ 4908956 h 6858000"/>
              <a:gd name="connsiteX34" fmla="*/ 6811861 w 6995919"/>
              <a:gd name="connsiteY34" fmla="*/ 5138013 h 6858000"/>
              <a:gd name="connsiteX35" fmla="*/ 6828166 w 6995919"/>
              <a:gd name="connsiteY35" fmla="*/ 5354726 h 6858000"/>
              <a:gd name="connsiteX36" fmla="*/ 6845143 w 6995919"/>
              <a:gd name="connsiteY36" fmla="*/ 5561838 h 6858000"/>
              <a:gd name="connsiteX37" fmla="*/ 6863464 w 6995919"/>
              <a:gd name="connsiteY37" fmla="*/ 5753862 h 6858000"/>
              <a:gd name="connsiteX38" fmla="*/ 6881450 w 6995919"/>
              <a:gd name="connsiteY38" fmla="*/ 5934227 h 6858000"/>
              <a:gd name="connsiteX39" fmla="*/ 6899435 w 6995919"/>
              <a:gd name="connsiteY39" fmla="*/ 6100191 h 6858000"/>
              <a:gd name="connsiteX40" fmla="*/ 6916412 w 6995919"/>
              <a:gd name="connsiteY40" fmla="*/ 6252438 h 6858000"/>
              <a:gd name="connsiteX41" fmla="*/ 6932549 w 6995919"/>
              <a:gd name="connsiteY41" fmla="*/ 6387541 h 6858000"/>
              <a:gd name="connsiteX42" fmla="*/ 6947845 w 6995919"/>
              <a:gd name="connsiteY42" fmla="*/ 6509613 h 6858000"/>
              <a:gd name="connsiteX43" fmla="*/ 6960620 w 6995919"/>
              <a:gd name="connsiteY43" fmla="*/ 6612483 h 6858000"/>
              <a:gd name="connsiteX44" fmla="*/ 6972722 w 6995919"/>
              <a:gd name="connsiteY44" fmla="*/ 6698894 h 6858000"/>
              <a:gd name="connsiteX45" fmla="*/ 6990036 w 6995919"/>
              <a:gd name="connsiteY45" fmla="*/ 6817538 h 6858000"/>
              <a:gd name="connsiteX46" fmla="*/ 6995919 w 6995919"/>
              <a:gd name="connsiteY46" fmla="*/ 6858000 h 6858000"/>
              <a:gd name="connsiteX47" fmla="*/ 6090565 w 6995919"/>
              <a:gd name="connsiteY47" fmla="*/ 6858000 h 6858000"/>
              <a:gd name="connsiteX48" fmla="*/ 6090565 w 6995919"/>
              <a:gd name="connsiteY48" fmla="*/ 6858000 h 6858000"/>
              <a:gd name="connsiteX49" fmla="*/ 0 w 6995919"/>
              <a:gd name="connsiteY49" fmla="*/ 6858000 h 6858000"/>
              <a:gd name="connsiteX50" fmla="*/ 0 w 6995919"/>
              <a:gd name="connsiteY50" fmla="*/ 0 h 6858000"/>
              <a:gd name="connsiteX51" fmla="*/ 5651204 w 6995919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995919" h="6858000">
                <a:moveTo>
                  <a:pt x="5651204" y="0"/>
                </a:moveTo>
                <a:lnTo>
                  <a:pt x="6994742" y="0"/>
                </a:lnTo>
                <a:lnTo>
                  <a:pt x="6969697" y="155676"/>
                </a:lnTo>
                <a:lnTo>
                  <a:pt x="6945828" y="310667"/>
                </a:lnTo>
                <a:lnTo>
                  <a:pt x="6922464" y="466344"/>
                </a:lnTo>
                <a:lnTo>
                  <a:pt x="6902461" y="622706"/>
                </a:lnTo>
                <a:lnTo>
                  <a:pt x="6882290" y="778383"/>
                </a:lnTo>
                <a:lnTo>
                  <a:pt x="6863464" y="934745"/>
                </a:lnTo>
                <a:lnTo>
                  <a:pt x="6847328" y="1089050"/>
                </a:lnTo>
                <a:lnTo>
                  <a:pt x="6832032" y="1245413"/>
                </a:lnTo>
                <a:lnTo>
                  <a:pt x="6818080" y="1401089"/>
                </a:lnTo>
                <a:lnTo>
                  <a:pt x="6805978" y="1554023"/>
                </a:lnTo>
                <a:lnTo>
                  <a:pt x="6793875" y="1709013"/>
                </a:lnTo>
                <a:lnTo>
                  <a:pt x="6783790" y="1861947"/>
                </a:lnTo>
                <a:lnTo>
                  <a:pt x="6775890" y="2014880"/>
                </a:lnTo>
                <a:lnTo>
                  <a:pt x="6767653" y="2167128"/>
                </a:lnTo>
                <a:lnTo>
                  <a:pt x="6760762" y="2318004"/>
                </a:lnTo>
                <a:lnTo>
                  <a:pt x="6755887" y="2467508"/>
                </a:lnTo>
                <a:lnTo>
                  <a:pt x="6751685" y="2617013"/>
                </a:lnTo>
                <a:lnTo>
                  <a:pt x="6747651" y="2765145"/>
                </a:lnTo>
                <a:lnTo>
                  <a:pt x="6745802" y="2911221"/>
                </a:lnTo>
                <a:lnTo>
                  <a:pt x="6743785" y="3057296"/>
                </a:lnTo>
                <a:lnTo>
                  <a:pt x="6742776" y="3201314"/>
                </a:lnTo>
                <a:lnTo>
                  <a:pt x="6743785" y="3343960"/>
                </a:lnTo>
                <a:lnTo>
                  <a:pt x="6743785" y="3485235"/>
                </a:lnTo>
                <a:lnTo>
                  <a:pt x="6745802" y="3625138"/>
                </a:lnTo>
                <a:lnTo>
                  <a:pt x="6748827" y="3762298"/>
                </a:lnTo>
                <a:lnTo>
                  <a:pt x="6751685" y="3898087"/>
                </a:lnTo>
                <a:lnTo>
                  <a:pt x="6754879" y="4031132"/>
                </a:lnTo>
                <a:lnTo>
                  <a:pt x="6759753" y="4163491"/>
                </a:lnTo>
                <a:lnTo>
                  <a:pt x="6764964" y="4293793"/>
                </a:lnTo>
                <a:lnTo>
                  <a:pt x="6769670" y="4421352"/>
                </a:lnTo>
                <a:lnTo>
                  <a:pt x="6782950" y="4670298"/>
                </a:lnTo>
                <a:lnTo>
                  <a:pt x="6797069" y="4908956"/>
                </a:lnTo>
                <a:lnTo>
                  <a:pt x="6811861" y="5138013"/>
                </a:lnTo>
                <a:lnTo>
                  <a:pt x="6828166" y="5354726"/>
                </a:lnTo>
                <a:lnTo>
                  <a:pt x="6845143" y="5561838"/>
                </a:lnTo>
                <a:lnTo>
                  <a:pt x="6863464" y="5753862"/>
                </a:lnTo>
                <a:lnTo>
                  <a:pt x="6881450" y="5934227"/>
                </a:lnTo>
                <a:lnTo>
                  <a:pt x="6899435" y="6100191"/>
                </a:lnTo>
                <a:lnTo>
                  <a:pt x="6916412" y="6252438"/>
                </a:lnTo>
                <a:lnTo>
                  <a:pt x="6932549" y="6387541"/>
                </a:lnTo>
                <a:lnTo>
                  <a:pt x="6947845" y="6509613"/>
                </a:lnTo>
                <a:lnTo>
                  <a:pt x="6960620" y="6612483"/>
                </a:lnTo>
                <a:lnTo>
                  <a:pt x="6972722" y="6698894"/>
                </a:lnTo>
                <a:lnTo>
                  <a:pt x="6990036" y="6817538"/>
                </a:lnTo>
                <a:lnTo>
                  <a:pt x="6995919" y="6858000"/>
                </a:lnTo>
                <a:lnTo>
                  <a:pt x="6090565" y="6858000"/>
                </a:lnTo>
                <a:lnTo>
                  <a:pt x="6090565" y="6858000"/>
                </a:lnTo>
                <a:lnTo>
                  <a:pt x="0" y="6858000"/>
                </a:lnTo>
                <a:lnTo>
                  <a:pt x="0" y="0"/>
                </a:lnTo>
                <a:lnTo>
                  <a:pt x="565120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6B6D89C-67A8-4592-BFAA-CCD87A685D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47" t="38353" r="35038" b="8697"/>
          <a:stretch/>
        </p:blipFill>
        <p:spPr>
          <a:xfrm>
            <a:off x="962157" y="647698"/>
            <a:ext cx="4817799" cy="2727267"/>
          </a:xfrm>
          <a:prstGeom prst="rect">
            <a:avLst/>
          </a:prstGeom>
          <a:effectLst/>
        </p:spPr>
      </p:pic>
      <p:sp>
        <p:nvSpPr>
          <p:cNvPr id="27" name="Freeform 27">
            <a:extLst>
              <a:ext uri="{FF2B5EF4-FFF2-40B4-BE49-F238E27FC236}">
                <a16:creationId xmlns:a16="http://schemas.microsoft.com/office/drawing/2014/main" id="{6F1C2839-EFB8-47B3-9488-B0F191886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0E9F50D-952F-532D-7A10-71ADFEB383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231" t="15983" r="50000" b="17728"/>
          <a:stretch/>
        </p:blipFill>
        <p:spPr>
          <a:xfrm>
            <a:off x="2536311" y="3482108"/>
            <a:ext cx="1665642" cy="27277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444792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</TotalTime>
  <Words>508</Words>
  <PresentationFormat>Màn hình rộng</PresentationFormat>
  <Paragraphs>57</Paragraphs>
  <Slides>9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6" baseType="lpstr">
      <vt:lpstr>Arial</vt:lpstr>
      <vt:lpstr>Calibri</vt:lpstr>
      <vt:lpstr>Century Gothic</vt:lpstr>
      <vt:lpstr>Tahoma</vt:lpstr>
      <vt:lpstr>Times New Roman</vt:lpstr>
      <vt:lpstr>Wingdings 3</vt:lpstr>
      <vt:lpstr>Ion</vt:lpstr>
      <vt:lpstr>TRƯỜNG THPT …………………..</vt:lpstr>
      <vt:lpstr>BÀI 10: ĐO TẦN SỐ CỦA SÓNG ÂM</vt:lpstr>
      <vt:lpstr>I. Giới thiệu về dao động kí điện tử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2023-07-01T15:37:32Z</dcterms:created>
  <dcterms:modified xsi:type="dcterms:W3CDTF">2023-07-02T16:15:16Z</dcterms:modified>
</cp:coreProperties>
</file>