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C536-889C-4CFF-A5C1-60DCD5981A5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3F9D-CE30-49CB-AF86-1FBBCFF48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0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C536-889C-4CFF-A5C1-60DCD5981A5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3F9D-CE30-49CB-AF86-1FBBCFF48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1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C536-889C-4CFF-A5C1-60DCD5981A5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3F9D-CE30-49CB-AF86-1FBBCFF48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0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C536-889C-4CFF-A5C1-60DCD5981A5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3F9D-CE30-49CB-AF86-1FBBCFF48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2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C536-889C-4CFF-A5C1-60DCD5981A5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3F9D-CE30-49CB-AF86-1FBBCFF48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2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C536-889C-4CFF-A5C1-60DCD5981A5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3F9D-CE30-49CB-AF86-1FBBCFF48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C536-889C-4CFF-A5C1-60DCD5981A5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3F9D-CE30-49CB-AF86-1FBBCFF48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81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C536-889C-4CFF-A5C1-60DCD5981A5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3F9D-CE30-49CB-AF86-1FBBCFF48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1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C536-889C-4CFF-A5C1-60DCD5981A5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3F9D-CE30-49CB-AF86-1FBBCFF48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6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C536-889C-4CFF-A5C1-60DCD5981A5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3F9D-CE30-49CB-AF86-1FBBCFF48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1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C536-889C-4CFF-A5C1-60DCD5981A5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3F9D-CE30-49CB-AF86-1FBBCFF48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2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1C536-889C-4CFF-A5C1-60DCD5981A55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83F9D-CE30-49CB-AF86-1FBBCFF48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4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3" t="17537" r="15638" b="12181"/>
          <a:stretch/>
        </p:blipFill>
        <p:spPr>
          <a:xfrm>
            <a:off x="0" y="12970"/>
            <a:ext cx="9144000" cy="68461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32721" y="2590800"/>
            <a:ext cx="2068195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SINH </a:t>
            </a:r>
          </a:p>
          <a:p>
            <a:pPr algn="ctr"/>
            <a:r>
              <a:rPr lang="en-US" sz="4000" b="1" cap="none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QUYỂN</a:t>
            </a:r>
          </a:p>
        </p:txBody>
      </p:sp>
      <p:sp>
        <p:nvSpPr>
          <p:cNvPr id="7" name="Left Arrow 6"/>
          <p:cNvSpPr/>
          <p:nvPr/>
        </p:nvSpPr>
        <p:spPr>
          <a:xfrm rot="2280635">
            <a:off x="2260651" y="1284659"/>
            <a:ext cx="1467034" cy="457200"/>
          </a:xfrm>
          <a:prstGeom prst="leftArrow">
            <a:avLst>
              <a:gd name="adj1" fmla="val 50000"/>
              <a:gd name="adj2" fmla="val 74647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8600" y="533400"/>
            <a:ext cx="2157776" cy="762000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KHÁI NIỆM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1295400"/>
            <a:ext cx="2438400" cy="1938992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Left Arrow 11"/>
          <p:cNvSpPr/>
          <p:nvPr/>
        </p:nvSpPr>
        <p:spPr>
          <a:xfrm rot="20952649">
            <a:off x="2246621" y="4200994"/>
            <a:ext cx="1172830" cy="457200"/>
          </a:xfrm>
          <a:prstGeom prst="leftArrow">
            <a:avLst>
              <a:gd name="adj1" fmla="val 50000"/>
              <a:gd name="adj2" fmla="val 74647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2024" y="4038600"/>
            <a:ext cx="2157776" cy="762000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CẤU TẠO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200" y="4842808"/>
            <a:ext cx="3733800" cy="1938992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5" name="Left Arrow 14"/>
          <p:cNvSpPr/>
          <p:nvPr/>
        </p:nvSpPr>
        <p:spPr>
          <a:xfrm rot="8743137">
            <a:off x="5666934" y="2159175"/>
            <a:ext cx="1158524" cy="457200"/>
          </a:xfrm>
          <a:prstGeom prst="leftArrow">
            <a:avLst>
              <a:gd name="adj1" fmla="val 50000"/>
              <a:gd name="adj2" fmla="val 74647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553200" y="1081853"/>
            <a:ext cx="2438400" cy="1204147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 KHU SINH HỌC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 YẾU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34200" y="2514600"/>
            <a:ext cx="1828800" cy="830997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34200" y="3657600"/>
            <a:ext cx="1828800" cy="830997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4200" y="4884003"/>
            <a:ext cx="1828800" cy="830997"/>
          </a:xfrm>
          <a:prstGeom prst="rect">
            <a:avLst/>
          </a:prstGeom>
          <a:noFill/>
          <a:ln>
            <a:solidFill>
              <a:srgbClr val="FFFF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0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69</Words>
  <PresentationFormat>Trình chiếu Trên màn hình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2023-07-27T12:28:16Z</dcterms:created>
  <dcterms:modified xsi:type="dcterms:W3CDTF">2023-08-03T01:00:12Z</dcterms:modified>
</cp:coreProperties>
</file>