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415" r:id="rId2"/>
    <p:sldId id="269" r:id="rId3"/>
    <p:sldId id="427" r:id="rId4"/>
    <p:sldId id="428" r:id="rId5"/>
    <p:sldId id="429" r:id="rId6"/>
    <p:sldId id="430" r:id="rId7"/>
    <p:sldId id="425" r:id="rId8"/>
    <p:sldId id="417" r:id="rId9"/>
    <p:sldId id="419" r:id="rId10"/>
    <p:sldId id="420" r:id="rId11"/>
    <p:sldId id="421" r:id="rId12"/>
    <p:sldId id="422" r:id="rId13"/>
    <p:sldId id="423" r:id="rId14"/>
    <p:sldId id="424" r:id="rId15"/>
    <p:sldId id="426" r:id="rId16"/>
    <p:sldId id="32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FD8F1-1A76-40C3-8C74-3260094CB53F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0974C-5E57-417B-8B65-564F9AB6F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7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3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3788" y="5033779"/>
            <a:ext cx="12188212" cy="2163708"/>
            <a:chOff x="-69575" y="4694291"/>
            <a:chExt cx="12188212" cy="21637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34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20EE8B64-155A-B809-554E-9C7883D15B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9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211504" y="96079"/>
            <a:ext cx="11768992" cy="5933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695BE8-B84A-C319-7199-E4704DEEF312}"/>
              </a:ext>
            </a:extLst>
          </p:cNvPr>
          <p:cNvSpPr txBox="1"/>
          <p:nvPr/>
        </p:nvSpPr>
        <p:spPr>
          <a:xfrm>
            <a:off x="1196741" y="2203887"/>
            <a:ext cx="95303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17 </a:t>
            </a:r>
          </a:p>
          <a:p>
            <a:pPr algn="ctr">
              <a:lnSpc>
                <a:spcPct val="150000"/>
              </a:lnSpc>
            </a:pP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ÔN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LẠI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endParaRPr lang="en-US" sz="5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8298" y="5241167"/>
            <a:ext cx="8052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2" y="382137"/>
            <a:ext cx="11191164" cy="484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3" y="309848"/>
            <a:ext cx="11204812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5732060" y="2266619"/>
            <a:ext cx="0" cy="2593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23338" y="2125656"/>
            <a:ext cx="6946707" cy="461665"/>
            <a:chOff x="696044" y="2101755"/>
            <a:chExt cx="6946707" cy="46166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016160" y="2361063"/>
              <a:ext cx="4626591" cy="5459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96044" y="2101755"/>
              <a:ext cx="2429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Số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tiền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của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anh</a:t>
              </a:r>
              <a:endParaRPr lang="en-US" sz="2400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608695" y="2245031"/>
              <a:ext cx="0" cy="25930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997943" y="2274599"/>
              <a:ext cx="0" cy="25930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57373" y="2772779"/>
            <a:ext cx="5074687" cy="461665"/>
            <a:chOff x="657373" y="2772779"/>
            <a:chExt cx="5074687" cy="461665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002503" y="2893319"/>
              <a:ext cx="0" cy="25930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32060" y="2893319"/>
              <a:ext cx="0" cy="25930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57373" y="2772779"/>
              <a:ext cx="2181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Số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tiền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của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em</a:t>
              </a:r>
              <a:endParaRPr lang="en-US" sz="2400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3018432" y="3003611"/>
              <a:ext cx="2713628" cy="1482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ight Brace 22"/>
          <p:cNvSpPr/>
          <p:nvPr/>
        </p:nvSpPr>
        <p:spPr>
          <a:xfrm rot="5400000">
            <a:off x="6446310" y="1608033"/>
            <a:ext cx="448131" cy="1876634"/>
          </a:xfrm>
          <a:prstGeom prst="rightBrace">
            <a:avLst>
              <a:gd name="adj1" fmla="val 47187"/>
              <a:gd name="adj2" fmla="val 4835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786715" y="2519054"/>
            <a:ext cx="203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300 000 </a:t>
            </a:r>
            <a:r>
              <a:rPr lang="en-US" sz="2400" dirty="0" err="1" smtClean="0"/>
              <a:t>đồng</a:t>
            </a:r>
            <a:endParaRPr lang="en-US" sz="2400" dirty="0"/>
          </a:p>
        </p:txBody>
      </p:sp>
      <p:sp>
        <p:nvSpPr>
          <p:cNvPr id="25" name="Right Brace 24"/>
          <p:cNvSpPr/>
          <p:nvPr/>
        </p:nvSpPr>
        <p:spPr>
          <a:xfrm>
            <a:off x="7792872" y="2266619"/>
            <a:ext cx="395785" cy="1172617"/>
          </a:xfrm>
          <a:prstGeom prst="rightBrace">
            <a:avLst>
              <a:gd name="adj1" fmla="val 47548"/>
              <a:gd name="adj2" fmla="val 4648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188657" y="2591317"/>
            <a:ext cx="2606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1 600 000 </a:t>
            </a:r>
            <a:r>
              <a:rPr lang="en-US" sz="2800" dirty="0" err="1" smtClean="0"/>
              <a:t>đồng</a:t>
            </a:r>
            <a:endParaRPr lang="en-US" sz="2800" dirty="0"/>
          </a:p>
        </p:txBody>
      </p:sp>
      <p:sp>
        <p:nvSpPr>
          <p:cNvPr id="29" name="Right Brace 28"/>
          <p:cNvSpPr/>
          <p:nvPr/>
        </p:nvSpPr>
        <p:spPr>
          <a:xfrm rot="16200000">
            <a:off x="5165395" y="-71946"/>
            <a:ext cx="218940" cy="4462816"/>
          </a:xfrm>
          <a:prstGeom prst="rightBrace">
            <a:avLst>
              <a:gd name="adj1" fmla="val 101539"/>
              <a:gd name="adj2" fmla="val 5119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/>
          <p:cNvSpPr/>
          <p:nvPr/>
        </p:nvSpPr>
        <p:spPr>
          <a:xfrm rot="5400000" flipV="1">
            <a:off x="4205210" y="1836196"/>
            <a:ext cx="340071" cy="2713625"/>
          </a:xfrm>
          <a:prstGeom prst="rightBrace">
            <a:avLst>
              <a:gd name="adj1" fmla="val 101539"/>
              <a:gd name="adj2" fmla="val 5119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018940" y="1647584"/>
            <a:ext cx="51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02332" y="3233024"/>
            <a:ext cx="51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3338" y="3879355"/>
            <a:ext cx="9239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4891" y="4576381"/>
            <a:ext cx="9771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9867" y="5206461"/>
            <a:ext cx="9771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82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/>
      <p:bldP spid="29" grpId="0" animBg="1"/>
      <p:bldP spid="31" grpId="0" animBg="1"/>
      <p:bldP spid="30" grpId="0"/>
      <p:bldP spid="33" grpId="0"/>
      <p:bldP spid="32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8" y="-1"/>
            <a:ext cx="11352628" cy="499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8634" y="5162842"/>
            <a:ext cx="9861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35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84" y="873458"/>
            <a:ext cx="9867331" cy="444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2375" y="268069"/>
            <a:ext cx="199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6521" y="5463489"/>
            <a:ext cx="4769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25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9" y="525367"/>
            <a:ext cx="10904561" cy="501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958111"/>
              </p:ext>
            </p:extLst>
          </p:nvPr>
        </p:nvGraphicFramePr>
        <p:xfrm>
          <a:off x="709683" y="2210937"/>
          <a:ext cx="1026311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032"/>
                <a:gridCol w="2229337"/>
                <a:gridCol w="2242931"/>
                <a:gridCol w="1875907"/>
                <a:gridCol w="1875907"/>
              </a:tblGrid>
              <a:tr h="544545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giây</a:t>
                      </a:r>
                      <a:endParaRPr lang="en-US" sz="3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6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13945" y="2863509"/>
            <a:ext cx="77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04329" y="2876911"/>
            <a:ext cx="77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17353" y="2827109"/>
            <a:ext cx="77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6288" y="3815589"/>
            <a:ext cx="9730852" cy="107721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phút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não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xem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ai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nhanh</a:t>
            </a:r>
            <a:r>
              <a:rPr lang="en-US" sz="3200" b="1" dirty="0" smtClean="0">
                <a:solidFill>
                  <a:srgbClr val="002060"/>
                </a:solidFill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</a:rPr>
              <a:t>Hãy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ghi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ra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bảng</a:t>
            </a:r>
            <a:r>
              <a:rPr lang="en-US" sz="3200" b="1" dirty="0" smtClean="0">
                <a:solidFill>
                  <a:srgbClr val="002060"/>
                </a:solidFill>
              </a:rPr>
              <a:t> con </a:t>
            </a:r>
            <a:r>
              <a:rPr lang="en-US" sz="3200" b="1" dirty="0" err="1" smtClean="0">
                <a:solidFill>
                  <a:srgbClr val="002060"/>
                </a:solidFill>
              </a:rPr>
              <a:t>lần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lượt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kết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quả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nhé</a:t>
            </a:r>
            <a:r>
              <a:rPr lang="en-US" sz="3200" b="1" dirty="0" smtClean="0">
                <a:solidFill>
                  <a:srgbClr val="002060"/>
                </a:solidFill>
              </a:rPr>
              <a:t>!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5109" y="2883714"/>
            <a:ext cx="1255594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240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0933" y="2899634"/>
            <a:ext cx="1255594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360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80709" y="2885986"/>
            <a:ext cx="1255594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720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8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 animBg="1"/>
      <p:bldP spid="6" grpId="1" animBg="1"/>
      <p:bldP spid="9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122976"/>
            <a:ext cx="12045696" cy="66933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242E43-1FE3-4375-B84F-15FC06509ABA}"/>
              </a:ext>
            </a:extLst>
          </p:cNvPr>
          <p:cNvSpPr txBox="1"/>
          <p:nvPr/>
        </p:nvSpPr>
        <p:spPr>
          <a:xfrm>
            <a:off x="2524836" y="3238259"/>
            <a:ext cx="743803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nội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dung </a:t>
            </a:r>
            <a:endParaRPr lang="en-US" sz="3200" b="1" dirty="0">
              <a:solidFill>
                <a:srgbClr val="FFFF00"/>
              </a:solidFill>
              <a:latin typeface="UTM Avo" panose="020406030505060202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ôn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17818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>
            <a:fillRect/>
          </a:stretch>
        </p:blipFill>
        <p:spPr>
          <a:xfrm>
            <a:off x="3757935" y="4191993"/>
            <a:ext cx="4563799" cy="213953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>
              <a:fillRect/>
            </a:stretch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>
              <a:fillRect/>
            </a:stretch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92904" y="2657546"/>
            <a:ext cx="3997224" cy="399722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>
            <a:fillRect/>
          </a:stretch>
        </p:blipFill>
        <p:spPr>
          <a:xfrm>
            <a:off x="10857867" y="2157492"/>
            <a:ext cx="1600685" cy="1164261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>
            <a:fillRect/>
          </a:stretch>
        </p:blipFill>
        <p:spPr>
          <a:xfrm>
            <a:off x="11606310" y="2317954"/>
            <a:ext cx="852242" cy="61988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5687" y="3038534"/>
            <a:ext cx="3535793" cy="353579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>
            <a:fillRect/>
          </a:stretch>
        </p:blipFill>
        <p:spPr>
          <a:xfrm>
            <a:off x="414512" y="2119743"/>
            <a:ext cx="852242" cy="619880"/>
          </a:xfrm>
          <a:prstGeom prst="rect">
            <a:avLst/>
          </a:prstGeom>
        </p:spPr>
      </p:pic>
      <p:pic>
        <p:nvPicPr>
          <p:cNvPr id="16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8" r="4029"/>
          <a:stretch>
            <a:fillRect/>
          </a:stretch>
        </p:blipFill>
        <p:spPr>
          <a:xfrm>
            <a:off x="2417577" y="244832"/>
            <a:ext cx="7738189" cy="49895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86" y="-271693"/>
            <a:ext cx="1170434" cy="1170434"/>
          </a:xfrm>
          <a:prstGeom prst="rect">
            <a:avLst/>
          </a:prstGeom>
        </p:spPr>
      </p:pic>
      <p:pic>
        <p:nvPicPr>
          <p:cNvPr id="19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882" y="898741"/>
            <a:ext cx="1170434" cy="1170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3D0088-1DDA-8EAE-CB1C-81123C73C2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7745" y="1792181"/>
            <a:ext cx="7425572" cy="2554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xmlns="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AC784F-9E49-4021-AFFB-447E09884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sp>
        <p:nvSpPr>
          <p:cNvPr id="5" name="Hexagon 4"/>
          <p:cNvSpPr/>
          <p:nvPr/>
        </p:nvSpPr>
        <p:spPr>
          <a:xfrm>
            <a:off x="864490" y="618683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đang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tìm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bông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chú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thì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phải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trả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thật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D79C5F-DD76-4D34-B6D6-2513F485B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7" name="Speech Bubble: Rectangle with Corners Rounded 7"/>
          <p:cNvSpPr/>
          <p:nvPr/>
        </p:nvSpPr>
        <p:spPr>
          <a:xfrm>
            <a:off x="1025912" y="830122"/>
            <a:ext cx="7047571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3 x 5 x 6 x 20  </a:t>
            </a:r>
            <a:endParaRPr lang="en-US" sz="4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8"/>
          <p:cNvSpPr/>
          <p:nvPr/>
        </p:nvSpPr>
        <p:spPr>
          <a:xfrm>
            <a:off x="336076" y="5445117"/>
            <a:ext cx="252776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1800 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10" name="Rectangle: Rounded Corners 20"/>
          <p:cNvSpPr/>
          <p:nvPr/>
        </p:nvSpPr>
        <p:spPr>
          <a:xfrm>
            <a:off x="3016245" y="5445117"/>
            <a:ext cx="3023368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180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12" name="Rectangle: Rounded Corners 22"/>
          <p:cNvSpPr/>
          <p:nvPr/>
        </p:nvSpPr>
        <p:spPr>
          <a:xfrm>
            <a:off x="6192018" y="5436281"/>
            <a:ext cx="2791486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18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14" name="Rectangle: Rounded Corners 24"/>
          <p:cNvSpPr/>
          <p:nvPr/>
        </p:nvSpPr>
        <p:spPr>
          <a:xfrm>
            <a:off x="9127523" y="5445117"/>
            <a:ext cx="2712172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300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decel="6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0" grpId="0" bldLvl="0" animBg="1"/>
      <p:bldP spid="12" grpId="0" bldLvl="0" animBg="1"/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2B860B-CFC0-4283-96A9-5A87249A2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7" name="Rectangle: Rounded Corners 18"/>
          <p:cNvSpPr/>
          <p:nvPr/>
        </p:nvSpPr>
        <p:spPr>
          <a:xfrm>
            <a:off x="352407" y="5381471"/>
            <a:ext cx="2610224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5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275" y="2523973"/>
            <a:ext cx="2934336" cy="2934336"/>
          </a:xfrm>
          <a:prstGeom prst="rect">
            <a:avLst/>
          </a:prstGeom>
        </p:spPr>
      </p:pic>
      <p:sp>
        <p:nvSpPr>
          <p:cNvPr id="9" name="Rectangle: Rounded Corners 20"/>
          <p:cNvSpPr/>
          <p:nvPr/>
        </p:nvSpPr>
        <p:spPr>
          <a:xfrm>
            <a:off x="3250859" y="5381472"/>
            <a:ext cx="270987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798" y="2467859"/>
            <a:ext cx="2934336" cy="2934336"/>
          </a:xfrm>
          <a:prstGeom prst="rect">
            <a:avLst/>
          </a:prstGeom>
        </p:spPr>
      </p:pic>
      <p:sp>
        <p:nvSpPr>
          <p:cNvPr id="11" name="Rectangle: Rounded Corners 22"/>
          <p:cNvSpPr/>
          <p:nvPr/>
        </p:nvSpPr>
        <p:spPr>
          <a:xfrm>
            <a:off x="6284849" y="5381473"/>
            <a:ext cx="2485422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5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13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5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098043" y="634698"/>
            <a:ext cx="5906872" cy="188927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2 x 4 x 5 x 8 x 25 x 125 : 100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848674" y="5568287"/>
            <a:ext cx="2210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10 000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5272" y="5479221"/>
            <a:ext cx="2210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1 000 000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03497" y="5479221"/>
            <a:ext cx="250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10 000 000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447530" y="5479221"/>
            <a:ext cx="226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100 000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9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11" grpId="0" bldLvl="0" animBg="1"/>
      <p:bldP spid="13" grpId="0" bldLvl="0" animBg="1"/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C14778-17C5-47A3-B2AD-54EEF2147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515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7" name="Rectangle: Rounded Corners 18"/>
          <p:cNvSpPr/>
          <p:nvPr/>
        </p:nvSpPr>
        <p:spPr>
          <a:xfrm>
            <a:off x="121528" y="5210407"/>
            <a:ext cx="2934336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9" name="Rectangle: Rounded Corners 20"/>
          <p:cNvSpPr/>
          <p:nvPr/>
        </p:nvSpPr>
        <p:spPr>
          <a:xfrm>
            <a:off x="6053181" y="5198279"/>
            <a:ext cx="2934336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22"/>
          <p:cNvSpPr/>
          <p:nvPr/>
        </p:nvSpPr>
        <p:spPr>
          <a:xfrm>
            <a:off x="3125912" y="5198278"/>
            <a:ext cx="2886325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12" name="Rectangle: Rounded Corners 24"/>
          <p:cNvSpPr/>
          <p:nvPr/>
        </p:nvSpPr>
        <p:spPr>
          <a:xfrm>
            <a:off x="9023202" y="5198278"/>
            <a:ext cx="316879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1742196" y="1170816"/>
            <a:ext cx="6473756" cy="1204652"/>
          </a:xfrm>
          <a:prstGeom prst="wedgeRoundRectCallout">
            <a:avLst>
              <a:gd name="adj1" fmla="val 88316"/>
              <a:gd name="adj2" fmla="val 13919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  <p:sp>
        <p:nvSpPr>
          <p:cNvPr id="16" name="Text Box 23">
            <a:extLst>
              <a:ext uri="{FF2B5EF4-FFF2-40B4-BE49-F238E27FC236}">
                <a16:creationId xmlns:a16="http://schemas.microsoft.com/office/drawing/2014/main" xmlns="" id="{CC374A65-8D20-9431-7278-7683ECFA8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5700" y="2438400"/>
            <a:ext cx="458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latin typeface="Times New Roman" panose="02020603050405020304" pitchFamily="18" charset="0"/>
              </a:rPr>
              <a:t>C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xmlns="" id="{B55F3204-BB7B-0175-B358-E1C0F2311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439" y="651277"/>
            <a:ext cx="4587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xmlns="" id="{CAA7D982-1A75-80A2-1BE1-3395B1D10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4740" y="559954"/>
            <a:ext cx="4812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4802" y="1180001"/>
            <a:ext cx="6142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chemeClr val="bg1"/>
                </a:solidFill>
                <a:latin typeface="+mj-lt"/>
              </a:rPr>
              <a:t>Ư</a:t>
            </a:r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ớc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lượng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rồi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tính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kết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quả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thương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sau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:    77 : 8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23835" y="5295330"/>
            <a:ext cx="586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8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22693" y="5325396"/>
            <a:ext cx="794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11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73823" y="5348898"/>
            <a:ext cx="923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10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48970" y="5325396"/>
            <a:ext cx="586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9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5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10" grpId="0" bldLvl="0" animBg="1"/>
      <p:bldP spid="12" grpId="0" bldLvl="0" animBg="1"/>
      <p:bldP spid="13" grpId="0" bldLvl="0" animBg="1"/>
      <p:bldP spid="16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4259">
            <a:off x="2590325" y="214261"/>
            <a:ext cx="1841152" cy="2157969"/>
          </a:xfrm>
          <a:prstGeom prst="rect">
            <a:avLst/>
          </a:prstGeom>
        </p:spPr>
      </p:pic>
      <p:pic>
        <p:nvPicPr>
          <p:cNvPr id="7" name="图片 14" descr="6ccb8bc6dbe83c6ae811819d70909b6f"/>
          <p:cNvPicPr>
            <a:picLocks noChangeAspect="1"/>
          </p:cNvPicPr>
          <p:nvPr/>
        </p:nvPicPr>
        <p:blipFill>
          <a:blip r:embed="rId3"/>
          <a:srcRect t="29675"/>
          <a:stretch>
            <a:fillRect/>
          </a:stretch>
        </p:blipFill>
        <p:spPr>
          <a:xfrm>
            <a:off x="19154" y="3108960"/>
            <a:ext cx="12261215" cy="4059461"/>
          </a:xfrm>
          <a:prstGeom prst="rect">
            <a:avLst/>
          </a:prstGeom>
        </p:spPr>
      </p:pic>
      <p:pic>
        <p:nvPicPr>
          <p:cNvPr id="8" name="Picture 7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607" y="1955409"/>
            <a:ext cx="4226358" cy="5313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17C11C-01B5-D473-B238-9C802BF99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268" y="2293034"/>
            <a:ext cx="6161649" cy="1575581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15145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8" y="354842"/>
            <a:ext cx="11546005" cy="433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9146" y="5112801"/>
            <a:ext cx="8557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79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052901"/>
              </p:ext>
            </p:extLst>
          </p:nvPr>
        </p:nvGraphicFramePr>
        <p:xfrm>
          <a:off x="576777" y="1640930"/>
          <a:ext cx="10470886" cy="2921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332"/>
                <a:gridCol w="2142746"/>
                <a:gridCol w="2157032"/>
                <a:gridCol w="2242742"/>
                <a:gridCol w="2057034"/>
              </a:tblGrid>
              <a:tr h="2115144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sz="3200" dirty="0" err="1" smtClean="0"/>
                        <a:t>Số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bát</a:t>
                      </a:r>
                      <a:endParaRPr lang="en-US" sz="3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sz="3200" dirty="0" smtClean="0"/>
                        <a:t>   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sz="3200" dirty="0" smtClean="0"/>
                        <a:t>         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sz="3200" dirty="0" smtClean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sz="3200" baseline="0" dirty="0" smtClean="0"/>
                        <a:t>          1</a:t>
                      </a:r>
                      <a:endParaRPr lang="en-US" sz="3200" dirty="0" smtClean="0"/>
                    </a:p>
                  </a:txBody>
                  <a:tcPr/>
                </a:tc>
              </a:tr>
              <a:tr h="806549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</a:rPr>
                        <a:t>Sô</a:t>
                      </a:r>
                      <a:r>
                        <a:rPr lang="en-US" sz="3200" b="1" baseline="0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US" sz="3200" b="1" baseline="0" dirty="0" err="1" smtClean="0">
                          <a:solidFill>
                            <a:schemeClr val="bg1"/>
                          </a:solidFill>
                        </a:rPr>
                        <a:t>tiền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6" y="1322362"/>
            <a:ext cx="10515579" cy="163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824982"/>
              </p:ext>
            </p:extLst>
          </p:nvPr>
        </p:nvGraphicFramePr>
        <p:xfrm>
          <a:off x="11096335" y="2952744"/>
          <a:ext cx="1041917" cy="1690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917"/>
              </a:tblGrid>
              <a:tr h="845533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Tổng</a:t>
                      </a:r>
                      <a:r>
                        <a:rPr lang="en-US" baseline="0" dirty="0" smtClean="0"/>
                        <a:t>  </a:t>
                      </a:r>
                      <a:r>
                        <a:rPr lang="en-US" baseline="0" dirty="0" err="1" smtClean="0"/>
                        <a:t>số</a:t>
                      </a:r>
                      <a:r>
                        <a:rPr lang="en-US" baseline="0" dirty="0" smtClean="0"/>
                        <a:t>  </a:t>
                      </a:r>
                      <a:r>
                        <a:rPr lang="en-US" baseline="0" dirty="0" err="1" smtClean="0"/>
                        <a:t>tiền</a:t>
                      </a:r>
                      <a:endParaRPr lang="en-US" dirty="0"/>
                    </a:p>
                  </a:txBody>
                  <a:tcPr/>
                </a:tc>
              </a:tr>
              <a:tr h="8446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95638" y="3757958"/>
            <a:ext cx="61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8758" y="3757957"/>
            <a:ext cx="61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19606" y="3757956"/>
            <a:ext cx="61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17664" y="3757955"/>
            <a:ext cx="61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1559" y="3764773"/>
            <a:ext cx="61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6" y="-36116"/>
            <a:ext cx="11587548" cy="117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6" y="4554494"/>
            <a:ext cx="11368583" cy="72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1865" y="5540384"/>
            <a:ext cx="11653843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Trung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bình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mỗi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</a:rPr>
              <a:t> = …………………………….…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4937" y="5513391"/>
            <a:ext cx="7146843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Tổng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tiền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phải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trả</a:t>
            </a:r>
            <a:r>
              <a:rPr lang="en-US" sz="3600" b="1" dirty="0" smtClean="0">
                <a:solidFill>
                  <a:srgbClr val="FFFF00"/>
                </a:solidFill>
              </a:rPr>
              <a:t> : </a:t>
            </a:r>
            <a:r>
              <a:rPr lang="en-US" sz="3600" b="1" dirty="0" err="1" smtClean="0">
                <a:solidFill>
                  <a:srgbClr val="FFFF00"/>
                </a:solidFill>
              </a:rPr>
              <a:t>Tổng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người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8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www.99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460</TotalTime>
  <Words>303</Words>
  <PresentationFormat>Custom</PresentationFormat>
  <Paragraphs>92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www.99ppt.com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2023-08-10T04:53:54Z</dcterms:created>
  <dcterms:modified xsi:type="dcterms:W3CDTF">2023-10-15T17:01:39Z</dcterms:modified>
</cp:coreProperties>
</file>