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0AB9-F694-CC53-E3A8-B04EE877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48F94-4D06-A83B-6026-49F6F879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442C1-5012-08AC-5800-8CEC5A8E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6FC66-B2D5-2CF4-D3AC-F2B383BB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C7F2A-00CA-7546-99DB-1E6B8203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0CD1-DD56-33DF-7B20-C44280D8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A3B14-0ADB-EE12-7194-0E0D9DCEE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C5872-E748-C348-ACD8-26A35DC0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46E0-E3D7-18F4-C99D-31978D86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5D91C-B061-C052-F3D3-5A39DCE1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4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FDE3B-3390-7354-CE24-0F44284D2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0D7FF-EF20-71F8-F0EF-FD5C4A672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5FE1-01BC-1ECA-585C-663DDAC4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5EF28-9AB0-BB93-D7D2-061EC2AA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6FBAC-E25C-1791-7DB9-D8DBF627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12D9-7818-E3B2-B406-E036D94E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AD79-4E5E-3600-C9F8-74B83BE3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7E14D-BC6A-87C6-538F-8589E1FE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BDF75-A77B-C295-0FEC-8D13B5EF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0875C-D228-B33D-1986-A2CFF2BF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CA41-C11C-0949-8787-9DBEFCB3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8B873-90DA-3219-66A0-E4627C63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B529B-BBD1-C277-3169-A5372BE5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5AF7F-828D-A8A7-6EE6-3BA397F3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7670B-901B-2712-ECF3-1BFECFE4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1689-D554-EA24-8759-083B648E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F62D-7774-294D-DE63-301CA8619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17B24-16B2-38BB-12E5-53C9C32D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32395-2D04-7A14-F958-5C6178EB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6027A-F4A7-182D-FEA9-008C3FEF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DC331-0765-015B-1C42-152984DB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EAD4-1CFE-502C-0504-60EA53A3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C661-55AE-A270-EB8E-03F506793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CA985-8733-CD1E-8660-2926C4D1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C841F-933D-2307-68DD-1C80876FF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E787C-1F06-A7DA-4E79-CA36F15F8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D7C64-9046-C66E-6B39-5F117977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A6E42-F104-0822-85D5-C3DB8DE9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B69C8-9EDF-83F2-8741-A6BA8FFF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B1E8-DCF8-0D3D-832D-5F794F71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A4FDB-B7C0-FFE9-5C51-F05CE1FF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A312A-974D-38D7-9FB9-02CB361D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F6E9C-BDEF-F910-3384-A86F81CC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5F2C9-F64B-1C2C-2F59-A559B77B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858A7-FBDD-170B-C000-689FB0FA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DE67C-8147-0A54-CD44-A60B94FE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698F-8A54-2A5C-4877-EE722124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1599-4C36-FF90-F6D7-986C210B7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007DF-E3A5-2D51-3076-FCC7F0E40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282BC-0827-5780-1C87-28F870B8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99402-7CCA-3A8F-D4B9-E1784F69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8A2F6-5AC6-717C-059A-57B777BF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3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9B5A-FC2A-FDA5-C09D-C0CC71A6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A25BF-41C5-F442-FCA9-9A36A75A6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689DC-7062-1BAC-78D7-C0C284DAD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CD314-99EC-662C-D020-21B97256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99F95-30AA-BF9E-E2D5-C0F5E5CB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AD776-2599-EA0D-6882-BE360A77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81774-DE27-D882-F2E2-4DA014F3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D40C2-35A9-1D39-1D60-FA5A49E6A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83F28-A9B1-BBD5-C9F2-69BBDF89D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400E-5A22-467F-996A-AE88473018E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FFE34-E153-0D7E-6153-CD2433887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A74E1-2920-0FC6-F568-CF51DF251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9027-1D9E-47B6-A1B3-70708C225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ading...">
            <a:extLst>
              <a:ext uri="{FF2B5EF4-FFF2-40B4-BE49-F238E27FC236}">
                <a16:creationId xmlns:a16="http://schemas.microsoft.com/office/drawing/2014/main" id="{A8DCD916-A507-8FCD-13B8-A65C08C3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8"/>
            <a:ext cx="121920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7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ading...">
            <a:extLst>
              <a:ext uri="{FF2B5EF4-FFF2-40B4-BE49-F238E27FC236}">
                <a16:creationId xmlns:a16="http://schemas.microsoft.com/office/drawing/2014/main" id="{1171180A-B40E-D602-8D74-8DD6466A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904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6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ading...">
            <a:extLst>
              <a:ext uri="{FF2B5EF4-FFF2-40B4-BE49-F238E27FC236}">
                <a16:creationId xmlns:a16="http://schemas.microsoft.com/office/drawing/2014/main" id="{C759BA08-A611-B026-4EAE-72B05E5B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66750"/>
            <a:ext cx="84582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5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F13D-2CD5-CE6C-6AF6-CD988012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B798-1365-6E32-0476-B9E9D93B3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EE7120-699A-378C-3FF9-ECA23BCB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704850"/>
            <a:ext cx="68199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7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D3F0-FD97-7EAC-C746-18C8D3F4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0108-F7B9-E61F-10F4-B5885F632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5179D8-52D2-DC88-6750-B142EA81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575"/>
            <a:ext cx="10668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A159-C61C-DD6F-5F78-266FD706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ADAB-5E3E-1C2E-9469-F7FA19A34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5F7546-E105-CB30-C4F5-9362F745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050"/>
            <a:ext cx="10668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1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2022-07-25T15:51:41Z</dcterms:created>
  <dcterms:modified xsi:type="dcterms:W3CDTF">2022-07-26T00:48:06Z</dcterms:modified>
</cp:coreProperties>
</file>