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
          <a:latin typeface="Helvetica Neue Medium"/>
          <a:ea typeface="Helvetica Neue Medium"/>
          <a:cs typeface="Helvetica Neue Medium"/>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3175" cap="flat">
              <a:solidFill>
                <a:srgbClr val="606060"/>
              </a:solidFill>
              <a:prstDash val="solid"/>
              <a:miter lim="400000"/>
            </a:ln>
          </a:left>
          <a:right>
            <a:ln w="3175" cap="flat">
              <a:solidFill>
                <a:srgbClr val="606060"/>
              </a:solidFill>
              <a:prstDash val="solid"/>
              <a:miter lim="400000"/>
            </a:ln>
          </a:right>
          <a:top>
            <a:ln w="12700"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EBEBEB"/>
          </a:solidFill>
        </a:fill>
      </a:tcStyle>
    </a:lastRow>
    <a:firstRow>
      <a:tcTxStyle b="off" i="off">
        <a:font>
          <a:latin typeface="Helvetica Neue Medium"/>
          <a:ea typeface="Helvetica Neue Medium"/>
          <a:cs typeface="Helvetica Neue Medium"/>
        </a:font>
        <a:srgbClr val="FFFFFF"/>
      </a:tcTxStyle>
      <a:tcStyle>
        <a:tcBdr>
          <a:left>
            <a:ln w="3175" cap="flat">
              <a:solidFill>
                <a:srgbClr val="929292"/>
              </a:solidFill>
              <a:prstDash val="solid"/>
              <a:miter lim="400000"/>
            </a:ln>
          </a:left>
          <a:right>
            <a:ln w="3175" cap="flat">
              <a:solidFill>
                <a:srgbClr val="929292"/>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929292"/>
              </a:solidFill>
              <a:prstDash val="solid"/>
              <a:miter lim="400000"/>
            </a:ln>
          </a:insideH>
          <a:insideV>
            <a:ln w="3175"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9BA00"/>
          </a:solidFill>
        </a:fill>
      </a:tcStyle>
    </a:firstCol>
    <a:la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lastRow>
    <a:fir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Relationships xmlns="http://schemas.openxmlformats.org/package/2006/relationships"><Relationship Id="rId1" Type="http://schemas.openxmlformats.org/officeDocument/2006/relationships/package" Target="../embeddings/Microsoft_Excel_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532406"/>
          <c:y val="0.041449"/>
          <c:w val="0.941759"/>
          <c:h val="0.886932"/>
        </c:manualLayout>
      </c:layout>
      <c:barChart>
        <c:barDir val="col"/>
        <c:grouping val="clustered"/>
        <c:varyColors val="0"/>
        <c:ser>
          <c:idx val="0"/>
          <c:order val="0"/>
          <c:tx>
            <c:strRef>
              <c:f>Sheet1!$A$2</c:f>
              <c:strCache>
                <c:ptCount val="1"/>
                <c:pt idx="0">
                  <c:v>Region 1</c:v>
                </c:pt>
              </c:strCache>
            </c:strRef>
          </c:tx>
          <c:spPr>
            <a:solidFill>
              <a:schemeClr val="accent4">
                <a:hueOff val="-1442463"/>
                <a:satOff val="4338"/>
                <a:lumOff val="2048"/>
              </a:schemeClr>
            </a:solidFill>
            <a:ln w="12700" cap="flat">
              <a:noFill/>
              <a:miter lim="400000"/>
            </a:ln>
            <a:effectLst/>
          </c:spPr>
          <c:invertIfNegative val="0"/>
          <c:dLbls>
            <c:numFmt formatCode="#,##0" sourceLinked="0"/>
            <c:txPr>
              <a:bodyPr/>
              <a:lstStyle/>
              <a:p>
                <a:pPr>
                  <a:defRPr b="0" i="0" strike="noStrike" sz="2400" u="none">
                    <a:solidFill>
                      <a:srgbClr val="FFFFFF"/>
                    </a:solidFill>
                    <a:latin typeface="Lato Regular"/>
                  </a:defRPr>
                </a:pPr>
              </a:p>
            </c:txPr>
            <c:dLblPos val="inEnd"/>
            <c:showLegendKey val="0"/>
            <c:showVal val="0"/>
            <c:showCatName val="0"/>
            <c:showSerName val="0"/>
            <c:showPercent val="0"/>
            <c:showBubbleSize val="0"/>
            <c:showLeaderLines val="0"/>
          </c:dLbls>
          <c:cat>
            <c:strRef>
              <c:f>Sheet1!$B$1:$J$1</c:f>
              <c:strCache>
                <c:ptCount val="9"/>
                <c:pt idx="0">
                  <c:v>April</c:v>
                </c:pt>
                <c:pt idx="1">
                  <c:v>May</c:v>
                </c:pt>
                <c:pt idx="2">
                  <c:v>June</c:v>
                </c:pt>
                <c:pt idx="3">
                  <c:v>July</c:v>
                </c:pt>
                <c:pt idx="4">
                  <c:v>Augustus</c:v>
                </c:pt>
                <c:pt idx="5">
                  <c:v>September</c:v>
                </c:pt>
                <c:pt idx="6">
                  <c:v>October</c:v>
                </c:pt>
                <c:pt idx="7">
                  <c:v>November</c:v>
                </c:pt>
                <c:pt idx="8">
                  <c:v>Desember</c:v>
                </c:pt>
              </c:strCache>
            </c:strRef>
          </c:cat>
          <c:val>
            <c:numRef>
              <c:f>Sheet1!$B$2:$J$2</c:f>
              <c:numCache>
                <c:ptCount val="9"/>
                <c:pt idx="0">
                  <c:v>17.000000</c:v>
                </c:pt>
                <c:pt idx="1">
                  <c:v>26.000000</c:v>
                </c:pt>
                <c:pt idx="2">
                  <c:v>53.000000</c:v>
                </c:pt>
                <c:pt idx="3">
                  <c:v>96.000000</c:v>
                </c:pt>
                <c:pt idx="4">
                  <c:v>46.000000</c:v>
                </c:pt>
                <c:pt idx="5">
                  <c:v>65.000000</c:v>
                </c:pt>
                <c:pt idx="6">
                  <c:v>56.000000</c:v>
                </c:pt>
                <c:pt idx="7">
                  <c:v>63.000000</c:v>
                </c:pt>
                <c:pt idx="8">
                  <c:v>75.000000</c:v>
                </c:pt>
              </c:numCache>
            </c:numRef>
          </c:val>
        </c:ser>
        <c:ser>
          <c:idx val="1"/>
          <c:order val="1"/>
          <c:tx>
            <c:strRef>
              <c:f>Sheet1!$A$3</c:f>
              <c:strCache>
                <c:ptCount val="1"/>
                <c:pt idx="0">
                  <c:v>Region 2</c:v>
                </c:pt>
              </c:strCache>
            </c:strRef>
          </c:tx>
          <c:spPr>
            <a:solidFill>
              <a:schemeClr val="accent3">
                <a:hueOff val="-6064482"/>
                <a:satOff val="11443"/>
                <a:lumOff val="5611"/>
              </a:schemeClr>
            </a:solidFill>
            <a:ln w="12700" cap="flat">
              <a:noFill/>
              <a:miter lim="400000"/>
            </a:ln>
            <a:effectLst/>
          </c:spPr>
          <c:invertIfNegative val="0"/>
          <c:dLbls>
            <c:numFmt formatCode="#,##0" sourceLinked="0"/>
            <c:txPr>
              <a:bodyPr/>
              <a:lstStyle/>
              <a:p>
                <a:pPr>
                  <a:defRPr b="0" i="0" strike="noStrike" sz="2400" u="none">
                    <a:solidFill>
                      <a:srgbClr val="FFFFFF"/>
                    </a:solidFill>
                    <a:latin typeface="Lato Regular"/>
                  </a:defRPr>
                </a:pPr>
              </a:p>
            </c:txPr>
            <c:dLblPos val="inEnd"/>
            <c:showLegendKey val="0"/>
            <c:showVal val="0"/>
            <c:showCatName val="0"/>
            <c:showSerName val="0"/>
            <c:showPercent val="0"/>
            <c:showBubbleSize val="0"/>
            <c:showLeaderLines val="0"/>
          </c:dLbls>
          <c:cat>
            <c:strRef>
              <c:f>Sheet1!$B$1:$J$1</c:f>
              <c:strCache>
                <c:ptCount val="9"/>
                <c:pt idx="0">
                  <c:v>April</c:v>
                </c:pt>
                <c:pt idx="1">
                  <c:v>May</c:v>
                </c:pt>
                <c:pt idx="2">
                  <c:v>June</c:v>
                </c:pt>
                <c:pt idx="3">
                  <c:v>July</c:v>
                </c:pt>
                <c:pt idx="4">
                  <c:v>Augustus</c:v>
                </c:pt>
                <c:pt idx="5">
                  <c:v>September</c:v>
                </c:pt>
                <c:pt idx="6">
                  <c:v>October</c:v>
                </c:pt>
                <c:pt idx="7">
                  <c:v>November</c:v>
                </c:pt>
                <c:pt idx="8">
                  <c:v>Desember</c:v>
                </c:pt>
              </c:strCache>
            </c:strRef>
          </c:cat>
          <c:val>
            <c:numRef>
              <c:f>Sheet1!$B$3:$J$3</c:f>
              <c:numCache>
                <c:ptCount val="9"/>
                <c:pt idx="0">
                  <c:v>55.000000</c:v>
                </c:pt>
                <c:pt idx="1">
                  <c:v>43.000000</c:v>
                </c:pt>
                <c:pt idx="2">
                  <c:v>70.000000</c:v>
                </c:pt>
                <c:pt idx="3">
                  <c:v>58.000000</c:v>
                </c:pt>
                <c:pt idx="4">
                  <c:v>73.000000</c:v>
                </c:pt>
                <c:pt idx="5">
                  <c:v>90.000000</c:v>
                </c:pt>
                <c:pt idx="6">
                  <c:v>75.000000</c:v>
                </c:pt>
                <c:pt idx="7">
                  <c:v>96.000000</c:v>
                </c:pt>
                <c:pt idx="8">
                  <c:v>90.000000</c:v>
                </c:pt>
              </c:numCache>
            </c:numRef>
          </c:val>
        </c:ser>
        <c:gapWidth val="40"/>
        <c:overlap val="-1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FFFFFF"/>
            </a:solidFill>
            <a:prstDash val="solid"/>
            <a:miter lim="400000"/>
          </a:ln>
        </c:spPr>
        <c:txPr>
          <a:bodyPr rot="0"/>
          <a:lstStyle/>
          <a:p>
            <a:pPr>
              <a:defRPr b="0" i="0" strike="noStrike" sz="1600" u="none">
                <a:solidFill>
                  <a:srgbClr val="FFFFFF"/>
                </a:solidFill>
                <a:latin typeface="Lato Regular"/>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1600" u="none">
                <a:solidFill>
                  <a:srgbClr val="FFFFFF"/>
                </a:solidFill>
                <a:latin typeface="Lato Regular"/>
              </a:defRPr>
            </a:pPr>
          </a:p>
        </c:txPr>
        <c:crossAx val="2094734552"/>
        <c:crosses val="autoZero"/>
        <c:crossBetween val="between"/>
        <c:majorUnit val="25"/>
        <c:minorUnit val="12.5"/>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500265"/>
          <c:y val="0.0372723"/>
          <c:w val="0.932258"/>
          <c:h val="0.896349"/>
        </c:manualLayout>
      </c:layout>
      <c:areaChart>
        <c:grouping val="stacked"/>
        <c:varyColors val="0"/>
        <c:ser>
          <c:idx val="0"/>
          <c:order val="0"/>
          <c:tx>
            <c:strRef>
              <c:f>Sheet1!$A$2</c:f>
              <c:strCache>
                <c:ptCount val="1"/>
                <c:pt idx="0">
                  <c:v>Region 1</c:v>
                </c:pt>
              </c:strCache>
            </c:strRef>
          </c:tx>
          <c:spPr>
            <a:solidFill>
              <a:schemeClr val="accent4">
                <a:hueOff val="-1442463"/>
                <a:satOff val="4338"/>
                <a:lumOff val="2048"/>
              </a:schemeClr>
            </a:solidFill>
            <a:ln w="76200" cap="flat">
              <a:noFill/>
              <a:miter lim="400000"/>
            </a:ln>
            <a:effectLst/>
          </c:spPr>
          <c:dLbls>
            <c:numFmt formatCode="#,##0" sourceLinked="0"/>
            <c:txPr>
              <a:bodyPr/>
              <a:lstStyle/>
              <a:p>
                <a:pPr>
                  <a:defRPr b="0" i="0" strike="noStrike" sz="1800" u="none">
                    <a:solidFill>
                      <a:srgbClr val="000000"/>
                    </a:solidFill>
                    <a:latin typeface="Helvetica Neue"/>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Sheet1!$B$2:$E$2</c:f>
              <c:numCache>
                <c:ptCount val="4"/>
                <c:pt idx="0">
                  <c:v>27.000000</c:v>
                </c:pt>
                <c:pt idx="1">
                  <c:v>36.000000</c:v>
                </c:pt>
                <c:pt idx="2">
                  <c:v>63.000000</c:v>
                </c:pt>
                <c:pt idx="3">
                  <c:v>143.000000</c:v>
                </c:pt>
              </c:numCache>
            </c:numRef>
          </c:val>
        </c:ser>
        <c:ser>
          <c:idx val="1"/>
          <c:order val="1"/>
          <c:tx>
            <c:strRef>
              <c:f>Sheet1!$A$3</c:f>
              <c:strCache>
                <c:ptCount val="1"/>
                <c:pt idx="0">
                  <c:v>Region 2</c:v>
                </c:pt>
              </c:strCache>
            </c:strRef>
          </c:tx>
          <c:spPr>
            <a:solidFill>
              <a:schemeClr val="accent3">
                <a:hueOff val="-6064482"/>
                <a:satOff val="11443"/>
                <a:lumOff val="5611"/>
              </a:schemeClr>
            </a:solidFill>
            <a:ln w="76200" cap="flat">
              <a:noFill/>
              <a:miter lim="400000"/>
            </a:ln>
            <a:effectLst/>
          </c:spPr>
          <c:dLbls>
            <c:numFmt formatCode="#,##0" sourceLinked="0"/>
            <c:txPr>
              <a:bodyPr/>
              <a:lstStyle/>
              <a:p>
                <a:pPr>
                  <a:defRPr b="0" i="0" strike="noStrike" sz="1800" u="none">
                    <a:solidFill>
                      <a:srgbClr val="000000"/>
                    </a:solidFill>
                    <a:latin typeface="Helvetica Neue"/>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Sheet1!$B$3:$E$3</c:f>
              <c:numCache>
                <c:ptCount val="4"/>
                <c:pt idx="0">
                  <c:v>55.000000</c:v>
                </c:pt>
                <c:pt idx="1">
                  <c:v>43.000000</c:v>
                </c:pt>
                <c:pt idx="2">
                  <c:v>80.000000</c:v>
                </c:pt>
                <c:pt idx="3">
                  <c:v>48.000000</c:v>
                </c:pt>
              </c:numCache>
            </c:numRef>
          </c:val>
        </c:ser>
        <c:axId val="2094734552"/>
        <c:axId val="2094734553"/>
      </c:areaChart>
      <c:catAx>
        <c:axId val="2094734552"/>
        <c:scaling>
          <c:orientation val="minMax"/>
        </c:scaling>
        <c:delete val="0"/>
        <c:axPos val="b"/>
        <c:numFmt formatCode="General" sourceLinked="0"/>
        <c:majorTickMark val="none"/>
        <c:minorTickMark val="none"/>
        <c:tickLblPos val="low"/>
        <c:spPr>
          <a:ln w="12700" cap="flat">
            <a:solidFill>
              <a:srgbClr val="FFFFFF"/>
            </a:solidFill>
            <a:prstDash val="solid"/>
            <a:miter lim="400000"/>
          </a:ln>
        </c:spPr>
        <c:txPr>
          <a:bodyPr rot="0"/>
          <a:lstStyle/>
          <a:p>
            <a:pPr>
              <a:defRPr b="0" i="0" strike="noStrike" sz="1600" u="none">
                <a:solidFill>
                  <a:srgbClr val="FFFFFF"/>
                </a:solidFill>
                <a:latin typeface="Helvetica Neue"/>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1600" u="none">
                <a:solidFill>
                  <a:srgbClr val="FFFFFF"/>
                </a:solidFill>
                <a:latin typeface="Helvetica Neue"/>
              </a:defRPr>
            </a:pPr>
          </a:p>
        </c:txPr>
        <c:crossAx val="2094734552"/>
        <c:crosses val="autoZero"/>
        <c:crossBetween val="midCat"/>
        <c:majorUnit val="50"/>
        <c:minorUnit val="25"/>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1800" u="none">
                <a:solidFill>
                  <a:srgbClr val="FFFFFF"/>
                </a:solidFill>
                <a:latin typeface="Lato Regular"/>
              </a:defRPr>
            </a:pPr>
            <a:r>
              <a:rPr b="0" i="0" strike="noStrike" sz="1800" u="none">
                <a:solidFill>
                  <a:srgbClr val="FFFFFF"/>
                </a:solidFill>
                <a:latin typeface="Lato Regular"/>
              </a:rPr>
              <a:t>Title</a:t>
            </a:r>
          </a:p>
        </c:rich>
      </c:tx>
      <c:layout>
        <c:manualLayout>
          <c:xMode val="edge"/>
          <c:yMode val="edge"/>
          <c:x val="0.477492"/>
          <c:y val="0.483234"/>
          <c:w val="0.0450162"/>
          <c:h val="0.0167656"/>
        </c:manualLayout>
      </c:layout>
      <c:overlay val="1"/>
      <c:spPr>
        <a:noFill/>
        <a:effectLst/>
      </c:spPr>
    </c:title>
    <c:autoTitleDeleted val="1"/>
    <c:plotArea>
      <c:layout>
        <c:manualLayout>
          <c:layoutTarget val="inner"/>
          <c:xMode val="edge"/>
          <c:yMode val="edge"/>
          <c:x val="0.181957"/>
          <c:y val="0.181957"/>
          <c:w val="0.636086"/>
          <c:h val="0.623586"/>
        </c:manualLayout>
      </c:layout>
      <c:doughnutChart>
        <c:varyColors val="0"/>
        <c:ser>
          <c:idx val="0"/>
          <c:order val="0"/>
          <c:tx>
            <c:strRef>
              <c:f>Sheet1!$A$2</c:f>
              <c:strCache>
                <c:ptCount val="1"/>
                <c:pt idx="0">
                  <c:v>Region 1</c:v>
                </c:pt>
              </c:strCache>
            </c:strRef>
          </c:tx>
          <c:spPr>
            <a:solidFill>
              <a:schemeClr val="accent3">
                <a:hueOff val="-6064482"/>
                <a:satOff val="11443"/>
                <a:lumOff val="5611"/>
              </a:schemeClr>
            </a:solidFill>
            <a:ln w="12700" cap="flat">
              <a:noFill/>
              <a:miter lim="400000"/>
            </a:ln>
            <a:effectLst/>
          </c:spPr>
          <c:explosion val="0"/>
          <c:dPt>
            <c:idx val="0"/>
            <c:explosion val="0"/>
            <c:spPr>
              <a:solidFill>
                <a:schemeClr val="accent3">
                  <a:hueOff val="-6064482"/>
                  <a:satOff val="11443"/>
                  <a:lumOff val="5611"/>
                </a:schemeClr>
              </a:solidFill>
              <a:ln w="12700" cap="flat">
                <a:noFill/>
                <a:miter lim="400000"/>
              </a:ln>
              <a:effectLst/>
            </c:spPr>
          </c:dPt>
          <c:dPt>
            <c:idx val="1"/>
            <c:explosion val="0"/>
            <c:spPr>
              <a:solidFill>
                <a:schemeClr val="accent5">
                  <a:hueOff val="3884535"/>
                  <a:satOff val="-38613"/>
                  <a:lumOff val="-4885"/>
                </a:schemeClr>
              </a:solidFill>
              <a:ln w="12700" cap="flat">
                <a:noFill/>
                <a:miter lim="400000"/>
              </a:ln>
              <a:effectLst/>
            </c:spPr>
          </c:dPt>
          <c:dPt>
            <c:idx val="2"/>
            <c:explosion val="0"/>
            <c:spPr>
              <a:solidFill>
                <a:schemeClr val="accent2">
                  <a:hueOff val="-361724"/>
                  <a:satOff val="-13952"/>
                  <a:lumOff val="-17493"/>
                </a:schemeClr>
              </a:solidFill>
              <a:ln w="12700" cap="flat">
                <a:noFill/>
                <a:miter lim="400000"/>
              </a:ln>
              <a:effectLst/>
            </c:spPr>
          </c:dPt>
          <c:dLbls>
            <c:dLbl>
              <c:idx val="0"/>
              <c:numFmt formatCode="#,##0%" sourceLinked="0"/>
              <c:txPr>
                <a:bodyPr/>
                <a:lstStyle/>
                <a:p>
                  <a:pPr>
                    <a:defRPr b="0" i="0" strike="noStrike" sz="1800" u="none">
                      <a:solidFill>
                        <a:srgbClr val="FFFFFF"/>
                      </a:solidFill>
                      <a:latin typeface="Lato Regular"/>
                    </a:defRPr>
                  </a:pPr>
                </a:p>
              </c:txPr>
              <c:showLegendKey val="0"/>
              <c:showVal val="0"/>
              <c:showCatName val="1"/>
              <c:showSerName val="0"/>
              <c:showPercent val="1"/>
              <c:showBubbleSize val="0"/>
            </c:dLbl>
            <c:dLbl>
              <c:idx val="1"/>
              <c:numFmt formatCode="#,##0%" sourceLinked="0"/>
              <c:txPr>
                <a:bodyPr/>
                <a:lstStyle/>
                <a:p>
                  <a:pPr>
                    <a:defRPr b="0" i="0" strike="noStrike" sz="1800" u="none">
                      <a:solidFill>
                        <a:srgbClr val="FFFFFF"/>
                      </a:solidFill>
                      <a:latin typeface="Lato Regular"/>
                    </a:defRPr>
                  </a:pPr>
                </a:p>
              </c:txPr>
              <c:showLegendKey val="0"/>
              <c:showVal val="0"/>
              <c:showCatName val="1"/>
              <c:showSerName val="0"/>
              <c:showPercent val="1"/>
              <c:showBubbleSize val="0"/>
            </c:dLbl>
            <c:dLbl>
              <c:idx val="2"/>
              <c:numFmt formatCode="#,##0%" sourceLinked="0"/>
              <c:txPr>
                <a:bodyPr/>
                <a:lstStyle/>
                <a:p>
                  <a:pPr>
                    <a:defRPr b="0" i="0" strike="noStrike" sz="1800" u="none">
                      <a:solidFill>
                        <a:srgbClr val="FFFFFF"/>
                      </a:solidFill>
                      <a:latin typeface="Lato Regular"/>
                    </a:defRPr>
                  </a:pPr>
                </a:p>
              </c:txPr>
              <c:showLegendKey val="0"/>
              <c:showVal val="0"/>
              <c:showCatName val="1"/>
              <c:showSerName val="0"/>
              <c:showPercent val="1"/>
              <c:showBubbleSize val="0"/>
            </c:dLbl>
            <c:numFmt formatCode="#,##0%" sourceLinked="0"/>
            <c:txPr>
              <a:bodyPr/>
              <a:lstStyle/>
              <a:p>
                <a:pPr>
                  <a:defRPr b="0" i="0" strike="noStrike" sz="1800" u="none">
                    <a:solidFill>
                      <a:srgbClr val="FFFFFF"/>
                    </a:solidFill>
                    <a:latin typeface="Lato Regular"/>
                  </a:defRPr>
                </a:pPr>
              </a:p>
            </c:txPr>
            <c:showLegendKey val="0"/>
            <c:showVal val="0"/>
            <c:showCatName val="1"/>
            <c:showSerName val="0"/>
            <c:showPercent val="1"/>
            <c:showBubbleSize val="0"/>
            <c:showLeaderLines val="1"/>
            <c:leaderLines>
              <c:spPr>
                <a:noFill/>
                <a:ln w="6350" cap="flat">
                  <a:solidFill>
                    <a:srgbClr val="FFFFFF"/>
                  </a:solidFill>
                  <a:prstDash val="solid"/>
                  <a:miter lim="400000"/>
                </a:ln>
                <a:effectLst/>
              </c:spPr>
            </c:leaderLines>
          </c:dLbls>
          <c:cat>
            <c:strRef>
              <c:f>Sheet1!$B$1:$D$1</c:f>
              <c:strCache>
                <c:ptCount val="3"/>
                <c:pt idx="0">
                  <c:v>April</c:v>
                </c:pt>
                <c:pt idx="1">
                  <c:v>June</c:v>
                </c:pt>
                <c:pt idx="2">
                  <c:v>September</c:v>
                </c:pt>
              </c:strCache>
            </c:strRef>
          </c:cat>
          <c:val>
            <c:numRef>
              <c:f>Sheet1!$B$2:$D$2</c:f>
              <c:numCache>
                <c:ptCount val="3"/>
                <c:pt idx="0">
                  <c:v>91.000000</c:v>
                </c:pt>
                <c:pt idx="1">
                  <c:v>28.000000</c:v>
                </c:pt>
                <c:pt idx="2">
                  <c:v>18.000000</c:v>
                </c:pt>
              </c:numCache>
            </c:numRef>
          </c:val>
        </c:ser>
        <c:firstSliceAng val="0"/>
        <c:holeSize val="75"/>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510527"/>
          <c:y val="0.0380173"/>
          <c:w val="0.930868"/>
          <c:h val="0.894528"/>
        </c:manualLayout>
      </c:layout>
      <c:lineChart>
        <c:grouping val="standard"/>
        <c:varyColors val="0"/>
        <c:ser>
          <c:idx val="0"/>
          <c:order val="0"/>
          <c:tx>
            <c:strRef>
              <c:f>Sheet1!$A$2</c:f>
              <c:strCache>
                <c:ptCount val="1"/>
                <c:pt idx="0">
                  <c:v>Region 1</c:v>
                </c:pt>
              </c:strCache>
            </c:strRef>
          </c:tx>
          <c:spPr>
            <a:solidFill>
              <a:srgbClr val="FFFFFF"/>
            </a:solidFill>
            <a:ln w="50800" cap="flat">
              <a:solidFill>
                <a:schemeClr val="accent3">
                  <a:hueOff val="-6064482"/>
                  <a:satOff val="11443"/>
                  <a:lumOff val="5611"/>
                </a:schemeClr>
              </a:solidFill>
              <a:prstDash val="solid"/>
              <a:miter lim="400000"/>
            </a:ln>
            <a:effectLst/>
          </c:spPr>
          <c:marker>
            <c:symbol val="circle"/>
            <c:size val="14"/>
            <c:spPr>
              <a:solidFill>
                <a:srgbClr val="FFFFFF"/>
              </a:solidFill>
              <a:ln w="76200" cap="flat">
                <a:solidFill>
                  <a:schemeClr val="accent3">
                    <a:hueOff val="-6064482"/>
                    <a:satOff val="11443"/>
                    <a:lumOff val="5611"/>
                  </a:schemeClr>
                </a:solidFill>
                <a:prstDash val="solid"/>
                <a:miter lim="400000"/>
              </a:ln>
              <a:effectLst/>
            </c:spPr>
          </c:marker>
          <c:dLbls>
            <c:numFmt formatCode="#,##0" sourceLinked="0"/>
            <c:txPr>
              <a:bodyPr/>
              <a:lstStyle/>
              <a:p>
                <a:pPr>
                  <a:defRPr b="0" i="0" strike="noStrike" sz="1800" u="none">
                    <a:solidFill>
                      <a:srgbClr val="000000"/>
                    </a:solidFill>
                    <a:latin typeface="Helvetica Neue"/>
                  </a:defRPr>
                </a:pPr>
              </a:p>
            </c:txPr>
            <c:dLblPos val="b"/>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Sheet1!$B$2:$E$2</c:f>
              <c:numCache>
                <c:ptCount val="4"/>
                <c:pt idx="0">
                  <c:v>17.000000</c:v>
                </c:pt>
                <c:pt idx="1">
                  <c:v>26.000000</c:v>
                </c:pt>
                <c:pt idx="2">
                  <c:v>53.000000</c:v>
                </c:pt>
                <c:pt idx="3">
                  <c:v>96.000000</c:v>
                </c:pt>
              </c:numCache>
            </c:numRef>
          </c:val>
          <c:smooth val="0"/>
        </c:ser>
        <c:ser>
          <c:idx val="1"/>
          <c:order val="1"/>
          <c:tx>
            <c:strRef>
              <c:f>Sheet1!$A$3</c:f>
              <c:strCache>
                <c:ptCount val="1"/>
                <c:pt idx="0">
                  <c:v>Region 2</c:v>
                </c:pt>
              </c:strCache>
            </c:strRef>
          </c:tx>
          <c:spPr>
            <a:solidFill>
              <a:srgbClr val="FFFFFF"/>
            </a:solidFill>
            <a:ln w="50800" cap="flat">
              <a:solidFill>
                <a:schemeClr val="accent4">
                  <a:hueOff val="-1442463"/>
                  <a:satOff val="4338"/>
                  <a:lumOff val="2048"/>
                </a:schemeClr>
              </a:solidFill>
              <a:prstDash val="solid"/>
              <a:miter lim="400000"/>
            </a:ln>
            <a:effectLst/>
          </c:spPr>
          <c:marker>
            <c:symbol val="circle"/>
            <c:size val="14"/>
            <c:spPr>
              <a:solidFill>
                <a:srgbClr val="FFFFFF"/>
              </a:solidFill>
              <a:ln w="76200" cap="flat">
                <a:solidFill>
                  <a:schemeClr val="accent4">
                    <a:hueOff val="-1442463"/>
                    <a:satOff val="4338"/>
                    <a:lumOff val="2048"/>
                  </a:schemeClr>
                </a:solidFill>
                <a:prstDash val="solid"/>
                <a:miter lim="400000"/>
              </a:ln>
              <a:effectLst/>
            </c:spPr>
          </c:marker>
          <c:dLbls>
            <c:numFmt formatCode="#,##0" sourceLinked="0"/>
            <c:txPr>
              <a:bodyPr/>
              <a:lstStyle/>
              <a:p>
                <a:pPr>
                  <a:defRPr b="0" i="0" strike="noStrike" sz="1800" u="none">
                    <a:solidFill>
                      <a:srgbClr val="000000"/>
                    </a:solidFill>
                    <a:latin typeface="Helvetica Neue"/>
                  </a:defRPr>
                </a:pPr>
              </a:p>
            </c:txPr>
            <c:dLblPos val="b"/>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Sheet1!$B$3:$E$3</c:f>
              <c:numCache>
                <c:ptCount val="4"/>
                <c:pt idx="0">
                  <c:v>55.000000</c:v>
                </c:pt>
                <c:pt idx="1">
                  <c:v>43.000000</c:v>
                </c:pt>
                <c:pt idx="2">
                  <c:v>70.000000</c:v>
                </c:pt>
                <c:pt idx="3">
                  <c:v>58.000000</c:v>
                </c:pt>
              </c:numCache>
            </c:numRef>
          </c:val>
          <c:smooth val="0"/>
        </c:ser>
        <c:marker val="1"/>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FFFFFF"/>
            </a:solidFill>
            <a:prstDash val="solid"/>
            <a:miter lim="400000"/>
          </a:ln>
        </c:spPr>
        <c:txPr>
          <a:bodyPr rot="0"/>
          <a:lstStyle/>
          <a:p>
            <a:pPr>
              <a:defRPr b="0" i="0" strike="noStrike" sz="1600" u="none">
                <a:solidFill>
                  <a:srgbClr val="FFFFFF"/>
                </a:solidFill>
                <a:latin typeface="Helvetica Neue"/>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1600" u="none">
                <a:solidFill>
                  <a:srgbClr val="FFFFFF"/>
                </a:solidFill>
                <a:latin typeface="Helvetica Neue"/>
              </a:defRPr>
            </a:pPr>
          </a:p>
        </c:txPr>
        <c:crossAx val="2094734552"/>
        <c:crosses val="autoZero"/>
        <c:crossBetween val="midCat"/>
        <c:majorUnit val="25"/>
        <c:minorUnit val="12.5"/>
      </c:valAx>
      <c:spPr>
        <a:noFill/>
        <a:ln w="12700" cap="flat">
          <a:noFill/>
          <a:miter lim="400000"/>
        </a:ln>
        <a:effectLst/>
      </c:spPr>
    </c:plotArea>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38" name="Shape 238"/>
          <p:cNvSpPr/>
          <p:nvPr>
            <p:ph type="sldImg"/>
          </p:nvPr>
        </p:nvSpPr>
        <p:spPr>
          <a:xfrm>
            <a:off x="1143000" y="685800"/>
            <a:ext cx="4572000" cy="3429000"/>
          </a:xfrm>
          <a:prstGeom prst="rect">
            <a:avLst/>
          </a:prstGeom>
        </p:spPr>
        <p:txBody>
          <a:bodyPr/>
          <a:lstStyle/>
          <a:p>
            <a:pPr/>
          </a:p>
        </p:txBody>
      </p:sp>
      <p:sp>
        <p:nvSpPr>
          <p:cNvPr id="239" name="Shape 23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Master">
    <p:spTree>
      <p:nvGrpSpPr>
        <p:cNvPr id="1" name=""/>
        <p:cNvGrpSpPr/>
        <p:nvPr/>
      </p:nvGrpSpPr>
      <p:grpSpPr>
        <a:xfrm>
          <a:off x="0" y="0"/>
          <a:ext cx="0" cy="0"/>
          <a:chOff x="0" y="0"/>
          <a:chExt cx="0" cy="0"/>
        </a:xfrm>
      </p:grpSpPr>
      <p:sp>
        <p:nvSpPr>
          <p:cNvPr id="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9">
    <p:spTree>
      <p:nvGrpSpPr>
        <p:cNvPr id="1" name=""/>
        <p:cNvGrpSpPr/>
        <p:nvPr/>
      </p:nvGrpSpPr>
      <p:grpSpPr>
        <a:xfrm>
          <a:off x="0" y="0"/>
          <a:ext cx="0" cy="0"/>
          <a:chOff x="0" y="0"/>
          <a:chExt cx="0" cy="0"/>
        </a:xfrm>
      </p:grpSpPr>
      <p:sp>
        <p:nvSpPr>
          <p:cNvPr id="87" name="Shape"/>
          <p:cNvSpPr/>
          <p:nvPr/>
        </p:nvSpPr>
        <p:spPr>
          <a:xfrm>
            <a:off x="1369305" y="7725252"/>
            <a:ext cx="9866946" cy="98669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21600"/>
                </a:lnTo>
                <a:lnTo>
                  <a:pt x="21600" y="10800"/>
                </a:lnTo>
                <a:lnTo>
                  <a:pt x="10800" y="0"/>
                </a:lnTo>
                <a:close/>
              </a:path>
            </a:pathLst>
          </a:custGeom>
          <a:solidFill>
            <a:srgbClr val="FFFFFF">
              <a:alpha val="0"/>
            </a:srgbClr>
          </a:solidFill>
          <a:ln w="939800">
            <a:solidFill>
              <a:schemeClr val="accent2">
                <a:hueOff val="-361724"/>
                <a:satOff val="-13952"/>
                <a:lumOff val="-17493"/>
              </a:schemeClr>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88" name="Shape"/>
          <p:cNvSpPr/>
          <p:nvPr/>
        </p:nvSpPr>
        <p:spPr>
          <a:xfrm>
            <a:off x="1369305" y="-3876198"/>
            <a:ext cx="9866946" cy="98669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21600"/>
                </a:lnTo>
                <a:lnTo>
                  <a:pt x="21600" y="10800"/>
                </a:lnTo>
                <a:lnTo>
                  <a:pt x="10800" y="0"/>
                </a:lnTo>
                <a:close/>
              </a:path>
            </a:pathLst>
          </a:custGeom>
          <a:solidFill>
            <a:srgbClr val="FFFFFF">
              <a:alpha val="0"/>
            </a:srgbClr>
          </a:solidFill>
          <a:ln w="939800">
            <a:solidFill>
              <a:schemeClr val="accent2">
                <a:hueOff val="-361724"/>
                <a:satOff val="-13952"/>
                <a:lumOff val="-17493"/>
              </a:schemeClr>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89" name="Image"/>
          <p:cNvSpPr/>
          <p:nvPr>
            <p:ph type="pic" sz="half" idx="13"/>
          </p:nvPr>
        </p:nvSpPr>
        <p:spPr>
          <a:xfrm>
            <a:off x="1339845" y="2203937"/>
            <a:ext cx="9780206" cy="9780207"/>
          </a:xfrm>
          <a:prstGeom prst="rect">
            <a:avLst/>
          </a:prstGeom>
        </p:spPr>
        <p:txBody>
          <a:bodyPr lIns="91439" tIns="45719" rIns="91439" bIns="45719">
            <a:noAutofit/>
          </a:bodyPr>
          <a:lstStyle/>
          <a:p>
            <a:pPr/>
          </a:p>
        </p:txBody>
      </p:sp>
      <p:sp>
        <p:nvSpPr>
          <p:cNvPr id="9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0">
    <p:spTree>
      <p:nvGrpSpPr>
        <p:cNvPr id="1" name=""/>
        <p:cNvGrpSpPr/>
        <p:nvPr/>
      </p:nvGrpSpPr>
      <p:grpSpPr>
        <a:xfrm>
          <a:off x="0" y="0"/>
          <a:ext cx="0" cy="0"/>
          <a:chOff x="0" y="0"/>
          <a:chExt cx="0" cy="0"/>
        </a:xfrm>
      </p:grpSpPr>
      <p:sp>
        <p:nvSpPr>
          <p:cNvPr id="97" name="Image"/>
          <p:cNvSpPr/>
          <p:nvPr>
            <p:ph type="pic" idx="13"/>
          </p:nvPr>
        </p:nvSpPr>
        <p:spPr>
          <a:xfrm>
            <a:off x="-4415188" y="-1"/>
            <a:ext cx="13715856" cy="13715857"/>
          </a:xfrm>
          <a:prstGeom prst="rect">
            <a:avLst/>
          </a:prstGeom>
        </p:spPr>
        <p:txBody>
          <a:bodyPr lIns="91439" tIns="45719" rIns="91439" bIns="45719">
            <a:noAutofit/>
          </a:bodyPr>
          <a:lstStyle/>
          <a:p>
            <a:pPr/>
          </a:p>
        </p:txBody>
      </p:sp>
      <p:sp>
        <p:nvSpPr>
          <p:cNvPr id="9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1">
    <p:spTree>
      <p:nvGrpSpPr>
        <p:cNvPr id="1" name=""/>
        <p:cNvGrpSpPr/>
        <p:nvPr/>
      </p:nvGrpSpPr>
      <p:grpSpPr>
        <a:xfrm>
          <a:off x="0" y="0"/>
          <a:ext cx="0" cy="0"/>
          <a:chOff x="0" y="0"/>
          <a:chExt cx="0" cy="0"/>
        </a:xfrm>
      </p:grpSpPr>
      <p:sp>
        <p:nvSpPr>
          <p:cNvPr id="105" name="Image"/>
          <p:cNvSpPr/>
          <p:nvPr>
            <p:ph type="pic" sz="half" idx="13"/>
          </p:nvPr>
        </p:nvSpPr>
        <p:spPr>
          <a:xfrm>
            <a:off x="9894313" y="8845093"/>
            <a:ext cx="9395474" cy="9395473"/>
          </a:xfrm>
          <a:prstGeom prst="rect">
            <a:avLst/>
          </a:prstGeom>
        </p:spPr>
        <p:txBody>
          <a:bodyPr lIns="91439" tIns="45719" rIns="91439" bIns="45719">
            <a:noAutofit/>
          </a:bodyPr>
          <a:lstStyle/>
          <a:p>
            <a:pPr/>
          </a:p>
        </p:txBody>
      </p:sp>
      <p:sp>
        <p:nvSpPr>
          <p:cNvPr id="106" name="Image"/>
          <p:cNvSpPr/>
          <p:nvPr>
            <p:ph type="pic" sz="half" idx="14"/>
          </p:nvPr>
        </p:nvSpPr>
        <p:spPr>
          <a:xfrm>
            <a:off x="16681956" y="5702515"/>
            <a:ext cx="8638766" cy="8638765"/>
          </a:xfrm>
          <a:prstGeom prst="rect">
            <a:avLst/>
          </a:prstGeom>
        </p:spPr>
        <p:txBody>
          <a:bodyPr lIns="91439" tIns="45719" rIns="91439" bIns="45719">
            <a:noAutofit/>
          </a:bodyPr>
          <a:lstStyle/>
          <a:p>
            <a:pPr/>
          </a:p>
        </p:txBody>
      </p:sp>
      <p:sp>
        <p:nvSpPr>
          <p:cNvPr id="107" name="Rectangle"/>
          <p:cNvSpPr/>
          <p:nvPr/>
        </p:nvSpPr>
        <p:spPr>
          <a:xfrm>
            <a:off x="0" y="0"/>
            <a:ext cx="24384000" cy="13716000"/>
          </a:xfrm>
          <a:prstGeom prst="rect">
            <a:avLst/>
          </a:prstGeom>
          <a:solidFill>
            <a:schemeClr val="accent1">
              <a:hueOff val="-642225"/>
              <a:lumOff val="-33365"/>
            </a:schemeClr>
          </a:solidFill>
          <a:ln w="3175">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2">
    <p:spTree>
      <p:nvGrpSpPr>
        <p:cNvPr id="1" name=""/>
        <p:cNvGrpSpPr/>
        <p:nvPr/>
      </p:nvGrpSpPr>
      <p:grpSpPr>
        <a:xfrm>
          <a:off x="0" y="0"/>
          <a:ext cx="0" cy="0"/>
          <a:chOff x="0" y="0"/>
          <a:chExt cx="0" cy="0"/>
        </a:xfrm>
      </p:grpSpPr>
      <p:sp>
        <p:nvSpPr>
          <p:cNvPr id="115" name="Image"/>
          <p:cNvSpPr/>
          <p:nvPr>
            <p:ph type="pic" idx="13"/>
          </p:nvPr>
        </p:nvSpPr>
        <p:spPr>
          <a:xfrm>
            <a:off x="3854623" y="3434988"/>
            <a:ext cx="13345194" cy="13345195"/>
          </a:xfrm>
          <a:prstGeom prst="rect">
            <a:avLst/>
          </a:prstGeom>
        </p:spPr>
        <p:txBody>
          <a:bodyPr lIns="91439" tIns="45719" rIns="91439" bIns="45719">
            <a:noAutofit/>
          </a:bodyPr>
          <a:lstStyle/>
          <a:p>
            <a:pPr/>
          </a:p>
        </p:txBody>
      </p:sp>
      <p:sp>
        <p:nvSpPr>
          <p:cNvPr id="116" name="Image"/>
          <p:cNvSpPr/>
          <p:nvPr>
            <p:ph type="pic" idx="14"/>
          </p:nvPr>
        </p:nvSpPr>
        <p:spPr>
          <a:xfrm>
            <a:off x="14378392" y="-2358723"/>
            <a:ext cx="13689467" cy="13689469"/>
          </a:xfrm>
          <a:prstGeom prst="rect">
            <a:avLst/>
          </a:prstGeom>
        </p:spPr>
        <p:txBody>
          <a:bodyPr lIns="91439" tIns="45719" rIns="91439" bIns="45719">
            <a:noAutofit/>
          </a:bodyPr>
          <a:lstStyle/>
          <a:p>
            <a:pPr/>
          </a:p>
        </p:txBody>
      </p:sp>
      <p:sp>
        <p:nvSpPr>
          <p:cNvPr id="117" name="Shape"/>
          <p:cNvSpPr/>
          <p:nvPr/>
        </p:nvSpPr>
        <p:spPr>
          <a:xfrm>
            <a:off x="16453662" y="3680962"/>
            <a:ext cx="1834001" cy="1834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21600"/>
                </a:lnTo>
                <a:lnTo>
                  <a:pt x="21600" y="10800"/>
                </a:lnTo>
                <a:lnTo>
                  <a:pt x="10800" y="0"/>
                </a:lnTo>
                <a:close/>
              </a:path>
            </a:pathLst>
          </a:custGeom>
          <a:solidFill>
            <a:schemeClr val="accent4">
              <a:hueOff val="-1442463"/>
              <a:satOff val="4338"/>
              <a:lumOff val="2048"/>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1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3">
    <p:spTree>
      <p:nvGrpSpPr>
        <p:cNvPr id="1" name=""/>
        <p:cNvGrpSpPr/>
        <p:nvPr/>
      </p:nvGrpSpPr>
      <p:grpSpPr>
        <a:xfrm>
          <a:off x="0" y="0"/>
          <a:ext cx="0" cy="0"/>
          <a:chOff x="0" y="0"/>
          <a:chExt cx="0" cy="0"/>
        </a:xfrm>
      </p:grpSpPr>
      <p:sp>
        <p:nvSpPr>
          <p:cNvPr id="125" name="Image"/>
          <p:cNvSpPr/>
          <p:nvPr>
            <p:ph type="pic" idx="13"/>
          </p:nvPr>
        </p:nvSpPr>
        <p:spPr>
          <a:xfrm>
            <a:off x="-5035658" y="-8071695"/>
            <a:ext cx="24167951" cy="24167950"/>
          </a:xfrm>
          <a:prstGeom prst="rect">
            <a:avLst/>
          </a:prstGeom>
        </p:spPr>
        <p:txBody>
          <a:bodyPr lIns="91439" tIns="45719" rIns="91439" bIns="45719">
            <a:noAutofit/>
          </a:bodyPr>
          <a:lstStyle/>
          <a:p>
            <a:pPr/>
          </a:p>
        </p:txBody>
      </p:sp>
      <p:sp>
        <p:nvSpPr>
          <p:cNvPr id="126" name="Image"/>
          <p:cNvSpPr/>
          <p:nvPr>
            <p:ph type="pic" idx="14"/>
          </p:nvPr>
        </p:nvSpPr>
        <p:spPr>
          <a:xfrm>
            <a:off x="-7165477" y="7149909"/>
            <a:ext cx="25392990" cy="25392992"/>
          </a:xfrm>
          <a:prstGeom prst="rect">
            <a:avLst/>
          </a:prstGeom>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4">
    <p:spTree>
      <p:nvGrpSpPr>
        <p:cNvPr id="1" name=""/>
        <p:cNvGrpSpPr/>
        <p:nvPr/>
      </p:nvGrpSpPr>
      <p:grpSpPr>
        <a:xfrm>
          <a:off x="0" y="0"/>
          <a:ext cx="0" cy="0"/>
          <a:chOff x="0" y="0"/>
          <a:chExt cx="0" cy="0"/>
        </a:xfrm>
      </p:grpSpPr>
      <p:sp>
        <p:nvSpPr>
          <p:cNvPr id="134" name="Line"/>
          <p:cNvSpPr/>
          <p:nvPr/>
        </p:nvSpPr>
        <p:spPr>
          <a:xfrm>
            <a:off x="3016249" y="6858000"/>
            <a:ext cx="18351503" cy="0"/>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35" name="Image"/>
          <p:cNvSpPr/>
          <p:nvPr>
            <p:ph type="pic" idx="13"/>
          </p:nvPr>
        </p:nvSpPr>
        <p:spPr>
          <a:xfrm>
            <a:off x="5110397" y="2372"/>
            <a:ext cx="13711214" cy="13711210"/>
          </a:xfrm>
          <a:prstGeom prst="rect">
            <a:avLst/>
          </a:prstGeom>
        </p:spPr>
        <p:txBody>
          <a:bodyPr lIns="91439" tIns="45719" rIns="91439" bIns="45719">
            <a:noAutofit/>
          </a:bodyPr>
          <a:lstStyle/>
          <a:p>
            <a:pPr/>
          </a:p>
        </p:txBody>
      </p:sp>
      <p:sp>
        <p:nvSpPr>
          <p:cNvPr id="13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5">
    <p:spTree>
      <p:nvGrpSpPr>
        <p:cNvPr id="1" name=""/>
        <p:cNvGrpSpPr/>
        <p:nvPr/>
      </p:nvGrpSpPr>
      <p:grpSpPr>
        <a:xfrm>
          <a:off x="0" y="0"/>
          <a:ext cx="0" cy="0"/>
          <a:chOff x="0" y="0"/>
          <a:chExt cx="0" cy="0"/>
        </a:xfrm>
      </p:grpSpPr>
      <p:sp>
        <p:nvSpPr>
          <p:cNvPr id="143" name="Line"/>
          <p:cNvSpPr/>
          <p:nvPr/>
        </p:nvSpPr>
        <p:spPr>
          <a:xfrm>
            <a:off x="3016249" y="6858000"/>
            <a:ext cx="18351503" cy="0"/>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44" name="Line"/>
          <p:cNvSpPr/>
          <p:nvPr/>
        </p:nvSpPr>
        <p:spPr>
          <a:xfrm flipV="1">
            <a:off x="15265427" y="1710331"/>
            <a:ext cx="1" cy="10295337"/>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45" name="Image"/>
          <p:cNvSpPr/>
          <p:nvPr>
            <p:ph type="pic" idx="13"/>
          </p:nvPr>
        </p:nvSpPr>
        <p:spPr>
          <a:xfrm>
            <a:off x="-2844568" y="6326"/>
            <a:ext cx="13703251" cy="13703251"/>
          </a:xfrm>
          <a:prstGeom prst="rect">
            <a:avLst/>
          </a:prstGeom>
        </p:spPr>
        <p:txBody>
          <a:bodyPr lIns="91439" tIns="45719" rIns="91439" bIns="45719">
            <a:noAutofit/>
          </a:bodyPr>
          <a:lstStyle/>
          <a:p>
            <a:pPr/>
          </a:p>
        </p:txBody>
      </p:sp>
      <p:sp>
        <p:nvSpPr>
          <p:cNvPr id="1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Master 16">
    <p:spTree>
      <p:nvGrpSpPr>
        <p:cNvPr id="1" name=""/>
        <p:cNvGrpSpPr/>
        <p:nvPr/>
      </p:nvGrpSpPr>
      <p:grpSpPr>
        <a:xfrm>
          <a:off x="0" y="0"/>
          <a:ext cx="0" cy="0"/>
          <a:chOff x="0" y="0"/>
          <a:chExt cx="0" cy="0"/>
        </a:xfrm>
      </p:grpSpPr>
      <p:sp>
        <p:nvSpPr>
          <p:cNvPr id="153" name="Line"/>
          <p:cNvSpPr/>
          <p:nvPr/>
        </p:nvSpPr>
        <p:spPr>
          <a:xfrm>
            <a:off x="3016249" y="6858000"/>
            <a:ext cx="18351503" cy="0"/>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54" name="Rectangle"/>
          <p:cNvSpPr/>
          <p:nvPr/>
        </p:nvSpPr>
        <p:spPr>
          <a:xfrm>
            <a:off x="0" y="0"/>
            <a:ext cx="24384000" cy="13716000"/>
          </a:xfrm>
          <a:prstGeom prst="rect">
            <a:avLst/>
          </a:prstGeom>
          <a:solidFill>
            <a:schemeClr val="accent1">
              <a:hueOff val="-642225"/>
              <a:lumOff val="-33365"/>
            </a:schemeClr>
          </a:solidFill>
          <a:ln w="3175">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55" name="Line"/>
          <p:cNvSpPr/>
          <p:nvPr/>
        </p:nvSpPr>
        <p:spPr>
          <a:xfrm flipV="1">
            <a:off x="9290077" y="1710331"/>
            <a:ext cx="1" cy="10295337"/>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56" name="Image"/>
          <p:cNvSpPr/>
          <p:nvPr>
            <p:ph type="pic" idx="13"/>
          </p:nvPr>
        </p:nvSpPr>
        <p:spPr>
          <a:xfrm>
            <a:off x="13525296" y="6326"/>
            <a:ext cx="13703215" cy="13703212"/>
          </a:xfrm>
          <a:prstGeom prst="rect">
            <a:avLst/>
          </a:prstGeom>
        </p:spPr>
        <p:txBody>
          <a:bodyPr lIns="91439" tIns="45719" rIns="91439" bIns="45719">
            <a:noAutofit/>
          </a:bodyPr>
          <a:lstStyle/>
          <a:p>
            <a:pPr/>
          </a:p>
        </p:txBody>
      </p:sp>
      <p:sp>
        <p:nvSpPr>
          <p:cNvPr id="15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7">
    <p:spTree>
      <p:nvGrpSpPr>
        <p:cNvPr id="1" name=""/>
        <p:cNvGrpSpPr/>
        <p:nvPr/>
      </p:nvGrpSpPr>
      <p:grpSpPr>
        <a:xfrm>
          <a:off x="0" y="0"/>
          <a:ext cx="0" cy="0"/>
          <a:chOff x="0" y="0"/>
          <a:chExt cx="0" cy="0"/>
        </a:xfrm>
      </p:grpSpPr>
      <p:sp>
        <p:nvSpPr>
          <p:cNvPr id="164" name="Image"/>
          <p:cNvSpPr/>
          <p:nvPr>
            <p:ph type="pic" idx="13"/>
          </p:nvPr>
        </p:nvSpPr>
        <p:spPr>
          <a:xfrm>
            <a:off x="-558602" y="-3611861"/>
            <a:ext cx="13166289" cy="13166289"/>
          </a:xfrm>
          <a:prstGeom prst="rect">
            <a:avLst/>
          </a:prstGeom>
        </p:spPr>
        <p:txBody>
          <a:bodyPr lIns="91439" tIns="45719" rIns="91439" bIns="45719">
            <a:noAutofit/>
          </a:bodyPr>
          <a:lstStyle/>
          <a:p>
            <a:pPr/>
          </a:p>
        </p:txBody>
      </p:sp>
      <p:sp>
        <p:nvSpPr>
          <p:cNvPr id="165" name="Image"/>
          <p:cNvSpPr/>
          <p:nvPr>
            <p:ph type="pic" idx="14"/>
          </p:nvPr>
        </p:nvSpPr>
        <p:spPr>
          <a:xfrm>
            <a:off x="11443034" y="3602024"/>
            <a:ext cx="13812868" cy="13812867"/>
          </a:xfrm>
          <a:prstGeom prst="rect">
            <a:avLst/>
          </a:prstGeom>
        </p:spPr>
        <p:txBody>
          <a:bodyPr lIns="91439" tIns="45719" rIns="91439" bIns="45719">
            <a:noAutofit/>
          </a:bodyPr>
          <a:lstStyle/>
          <a:p>
            <a:pPr/>
          </a:p>
        </p:txBody>
      </p:sp>
      <p:sp>
        <p:nvSpPr>
          <p:cNvPr id="16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8">
    <p:spTree>
      <p:nvGrpSpPr>
        <p:cNvPr id="1" name=""/>
        <p:cNvGrpSpPr/>
        <p:nvPr/>
      </p:nvGrpSpPr>
      <p:grpSpPr>
        <a:xfrm>
          <a:off x="0" y="0"/>
          <a:ext cx="0" cy="0"/>
          <a:chOff x="0" y="0"/>
          <a:chExt cx="0" cy="0"/>
        </a:xfrm>
      </p:grpSpPr>
      <p:sp>
        <p:nvSpPr>
          <p:cNvPr id="173" name="Image"/>
          <p:cNvSpPr/>
          <p:nvPr>
            <p:ph type="pic" idx="13"/>
          </p:nvPr>
        </p:nvSpPr>
        <p:spPr>
          <a:xfrm>
            <a:off x="-549597" y="-3834649"/>
            <a:ext cx="14116708" cy="14116709"/>
          </a:xfrm>
          <a:prstGeom prst="rect">
            <a:avLst/>
          </a:prstGeom>
        </p:spPr>
        <p:txBody>
          <a:bodyPr lIns="91439" tIns="45719" rIns="91439" bIns="45719">
            <a:noAutofit/>
          </a:bodyPr>
          <a:lstStyle/>
          <a:p>
            <a:pPr/>
          </a:p>
        </p:txBody>
      </p:sp>
      <p:sp>
        <p:nvSpPr>
          <p:cNvPr id="174" name="Image"/>
          <p:cNvSpPr/>
          <p:nvPr>
            <p:ph type="pic" idx="14"/>
          </p:nvPr>
        </p:nvSpPr>
        <p:spPr>
          <a:xfrm>
            <a:off x="11436221" y="-3214929"/>
            <a:ext cx="13709414" cy="13709414"/>
          </a:xfrm>
          <a:prstGeom prst="rect">
            <a:avLst/>
          </a:prstGeom>
        </p:spPr>
        <p:txBody>
          <a:bodyPr lIns="91439" tIns="45719" rIns="91439" bIns="45719">
            <a:noAutofit/>
          </a:bodyPr>
          <a:lstStyle/>
          <a:p>
            <a:pPr/>
          </a:p>
        </p:txBody>
      </p:sp>
      <p:sp>
        <p:nvSpPr>
          <p:cNvPr id="1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
    <p:spTree>
      <p:nvGrpSpPr>
        <p:cNvPr id="1" name=""/>
        <p:cNvGrpSpPr/>
        <p:nvPr/>
      </p:nvGrpSpPr>
      <p:grpSpPr>
        <a:xfrm>
          <a:off x="0" y="0"/>
          <a:ext cx="0" cy="0"/>
          <a:chOff x="0" y="0"/>
          <a:chExt cx="0" cy="0"/>
        </a:xfrm>
      </p:grpSpPr>
      <p:sp>
        <p:nvSpPr>
          <p:cNvPr id="19" name="Image"/>
          <p:cNvSpPr/>
          <p:nvPr>
            <p:ph type="pic" idx="13"/>
          </p:nvPr>
        </p:nvSpPr>
        <p:spPr>
          <a:xfrm>
            <a:off x="12517094" y="37"/>
            <a:ext cx="13715956" cy="13715956"/>
          </a:xfrm>
          <a:prstGeom prst="rect">
            <a:avLst/>
          </a:prstGeom>
        </p:spPr>
        <p:txBody>
          <a:bodyPr lIns="91439" tIns="45719" rIns="91439" bIns="45719">
            <a:noAutofit/>
          </a:bodyPr>
          <a:lstStyle/>
          <a:p>
            <a:pPr/>
          </a:p>
        </p:txBody>
      </p:sp>
      <p:sp>
        <p:nvSpPr>
          <p:cNvPr id="2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9">
    <p:spTree>
      <p:nvGrpSpPr>
        <p:cNvPr id="1" name=""/>
        <p:cNvGrpSpPr/>
        <p:nvPr/>
      </p:nvGrpSpPr>
      <p:grpSpPr>
        <a:xfrm>
          <a:off x="0" y="0"/>
          <a:ext cx="0" cy="0"/>
          <a:chOff x="0" y="0"/>
          <a:chExt cx="0" cy="0"/>
        </a:xfrm>
      </p:grpSpPr>
      <p:sp>
        <p:nvSpPr>
          <p:cNvPr id="182" name="Image"/>
          <p:cNvSpPr/>
          <p:nvPr>
            <p:ph type="pic" idx="13"/>
          </p:nvPr>
        </p:nvSpPr>
        <p:spPr>
          <a:xfrm>
            <a:off x="-755288" y="3961108"/>
            <a:ext cx="13709414" cy="13709414"/>
          </a:xfrm>
          <a:prstGeom prst="rect">
            <a:avLst/>
          </a:prstGeom>
        </p:spPr>
        <p:txBody>
          <a:bodyPr lIns="91439" tIns="45719" rIns="91439" bIns="45719">
            <a:noAutofit/>
          </a:bodyPr>
          <a:lstStyle/>
          <a:p>
            <a:pPr/>
          </a:p>
        </p:txBody>
      </p:sp>
      <p:sp>
        <p:nvSpPr>
          <p:cNvPr id="183" name="Image"/>
          <p:cNvSpPr/>
          <p:nvPr>
            <p:ph type="pic" idx="14"/>
          </p:nvPr>
        </p:nvSpPr>
        <p:spPr>
          <a:xfrm>
            <a:off x="11436221" y="4147351"/>
            <a:ext cx="13709414" cy="13709414"/>
          </a:xfrm>
          <a:prstGeom prst="rect">
            <a:avLst/>
          </a:prstGeom>
        </p:spPr>
        <p:txBody>
          <a:bodyPr lIns="91439" tIns="45719" rIns="91439" bIns="45719">
            <a:noAutofit/>
          </a:bodyPr>
          <a:lstStyle/>
          <a:p>
            <a:pPr/>
          </a:p>
        </p:txBody>
      </p:sp>
      <p:sp>
        <p:nvSpPr>
          <p:cNvPr id="1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0">
    <p:spTree>
      <p:nvGrpSpPr>
        <p:cNvPr id="1" name=""/>
        <p:cNvGrpSpPr/>
        <p:nvPr/>
      </p:nvGrpSpPr>
      <p:grpSpPr>
        <a:xfrm>
          <a:off x="0" y="0"/>
          <a:ext cx="0" cy="0"/>
          <a:chOff x="0" y="0"/>
          <a:chExt cx="0" cy="0"/>
        </a:xfrm>
      </p:grpSpPr>
      <p:sp>
        <p:nvSpPr>
          <p:cNvPr id="191" name="Image"/>
          <p:cNvSpPr/>
          <p:nvPr>
            <p:ph type="pic" idx="13"/>
          </p:nvPr>
        </p:nvSpPr>
        <p:spPr>
          <a:xfrm>
            <a:off x="-755977" y="5922148"/>
            <a:ext cx="13721931" cy="13721931"/>
          </a:xfrm>
          <a:prstGeom prst="rect">
            <a:avLst/>
          </a:prstGeom>
        </p:spPr>
        <p:txBody>
          <a:bodyPr lIns="91439" tIns="45719" rIns="91439" bIns="45719">
            <a:noAutofit/>
          </a:bodyPr>
          <a:lstStyle/>
          <a:p>
            <a:pPr/>
          </a:p>
        </p:txBody>
      </p:sp>
      <p:sp>
        <p:nvSpPr>
          <p:cNvPr id="192" name="Image"/>
          <p:cNvSpPr/>
          <p:nvPr>
            <p:ph type="pic" idx="14"/>
          </p:nvPr>
        </p:nvSpPr>
        <p:spPr>
          <a:xfrm>
            <a:off x="-763124" y="-6216271"/>
            <a:ext cx="13736219" cy="13736220"/>
          </a:xfrm>
          <a:prstGeom prst="rect">
            <a:avLst/>
          </a:prstGeom>
        </p:spPr>
        <p:txBody>
          <a:bodyPr lIns="91439" tIns="45719" rIns="91439" bIns="45719">
            <a:noAutofit/>
          </a:bodyPr>
          <a:lstStyle/>
          <a:p>
            <a:pPr/>
          </a:p>
        </p:txBody>
      </p:sp>
      <p:sp>
        <p:nvSpPr>
          <p:cNvPr id="19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1">
    <p:spTree>
      <p:nvGrpSpPr>
        <p:cNvPr id="1" name=""/>
        <p:cNvGrpSpPr/>
        <p:nvPr/>
      </p:nvGrpSpPr>
      <p:grpSpPr>
        <a:xfrm>
          <a:off x="0" y="0"/>
          <a:ext cx="0" cy="0"/>
          <a:chOff x="0" y="0"/>
          <a:chExt cx="0" cy="0"/>
        </a:xfrm>
      </p:grpSpPr>
      <p:sp>
        <p:nvSpPr>
          <p:cNvPr id="200" name="Image"/>
          <p:cNvSpPr/>
          <p:nvPr>
            <p:ph type="pic" idx="13"/>
          </p:nvPr>
        </p:nvSpPr>
        <p:spPr>
          <a:xfrm>
            <a:off x="11418164" y="5922148"/>
            <a:ext cx="13721931" cy="13721931"/>
          </a:xfrm>
          <a:prstGeom prst="rect">
            <a:avLst/>
          </a:prstGeom>
        </p:spPr>
        <p:txBody>
          <a:bodyPr lIns="91439" tIns="45719" rIns="91439" bIns="45719">
            <a:noAutofit/>
          </a:bodyPr>
          <a:lstStyle/>
          <a:p>
            <a:pPr/>
          </a:p>
        </p:txBody>
      </p:sp>
      <p:sp>
        <p:nvSpPr>
          <p:cNvPr id="201" name="Image"/>
          <p:cNvSpPr/>
          <p:nvPr>
            <p:ph type="pic" idx="14"/>
          </p:nvPr>
        </p:nvSpPr>
        <p:spPr>
          <a:xfrm>
            <a:off x="11411017" y="-6216271"/>
            <a:ext cx="13736218" cy="13736220"/>
          </a:xfrm>
          <a:prstGeom prst="rect">
            <a:avLst/>
          </a:prstGeom>
        </p:spPr>
        <p:txBody>
          <a:bodyPr lIns="91439" tIns="45719" rIns="91439" bIns="45719">
            <a:noAutofit/>
          </a:bodyPr>
          <a:lstStyle/>
          <a:p>
            <a:pPr/>
          </a:p>
        </p:txBody>
      </p:sp>
      <p:sp>
        <p:nvSpPr>
          <p:cNvPr id="20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2">
    <p:spTree>
      <p:nvGrpSpPr>
        <p:cNvPr id="1" name=""/>
        <p:cNvGrpSpPr/>
        <p:nvPr/>
      </p:nvGrpSpPr>
      <p:grpSpPr>
        <a:xfrm>
          <a:off x="0" y="0"/>
          <a:ext cx="0" cy="0"/>
          <a:chOff x="0" y="0"/>
          <a:chExt cx="0" cy="0"/>
        </a:xfrm>
      </p:grpSpPr>
      <p:sp>
        <p:nvSpPr>
          <p:cNvPr id="209" name="Image"/>
          <p:cNvSpPr/>
          <p:nvPr>
            <p:ph type="pic" sz="quarter" idx="13"/>
          </p:nvPr>
        </p:nvSpPr>
        <p:spPr>
          <a:xfrm>
            <a:off x="9239601" y="2418352"/>
            <a:ext cx="4579150" cy="4579149"/>
          </a:xfrm>
          <a:prstGeom prst="rect">
            <a:avLst/>
          </a:prstGeom>
        </p:spPr>
        <p:txBody>
          <a:bodyPr lIns="91439" tIns="45719" rIns="91439" bIns="45719">
            <a:noAutofit/>
          </a:bodyPr>
          <a:lstStyle/>
          <a:p>
            <a:pPr/>
          </a:p>
        </p:txBody>
      </p:sp>
      <p:sp>
        <p:nvSpPr>
          <p:cNvPr id="210" name="Image"/>
          <p:cNvSpPr/>
          <p:nvPr>
            <p:ph type="pic" sz="quarter" idx="14"/>
          </p:nvPr>
        </p:nvSpPr>
        <p:spPr>
          <a:xfrm>
            <a:off x="13917772" y="2589616"/>
            <a:ext cx="4399938" cy="4399939"/>
          </a:xfrm>
          <a:prstGeom prst="rect">
            <a:avLst/>
          </a:prstGeom>
        </p:spPr>
        <p:txBody>
          <a:bodyPr lIns="91439" tIns="45719" rIns="91439" bIns="45719">
            <a:noAutofit/>
          </a:bodyPr>
          <a:lstStyle/>
          <a:p>
            <a:pPr/>
          </a:p>
        </p:txBody>
      </p:sp>
      <p:sp>
        <p:nvSpPr>
          <p:cNvPr id="211" name="Image"/>
          <p:cNvSpPr/>
          <p:nvPr>
            <p:ph type="pic" sz="quarter" idx="15"/>
          </p:nvPr>
        </p:nvSpPr>
        <p:spPr>
          <a:xfrm>
            <a:off x="18414466" y="2580947"/>
            <a:ext cx="4336461" cy="4336461"/>
          </a:xfrm>
          <a:prstGeom prst="rect">
            <a:avLst/>
          </a:prstGeom>
        </p:spPr>
        <p:txBody>
          <a:bodyPr lIns="91439" tIns="45719" rIns="91439" bIns="45719">
            <a:noAutofit/>
          </a:bodyPr>
          <a:lstStyle/>
          <a:p>
            <a:pPr/>
          </a:p>
        </p:txBody>
      </p:sp>
      <p:sp>
        <p:nvSpPr>
          <p:cNvPr id="2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3">
    <p:spTree>
      <p:nvGrpSpPr>
        <p:cNvPr id="1" name=""/>
        <p:cNvGrpSpPr/>
        <p:nvPr/>
      </p:nvGrpSpPr>
      <p:grpSpPr>
        <a:xfrm>
          <a:off x="0" y="0"/>
          <a:ext cx="0" cy="0"/>
          <a:chOff x="0" y="0"/>
          <a:chExt cx="0" cy="0"/>
        </a:xfrm>
      </p:grpSpPr>
      <p:sp>
        <p:nvSpPr>
          <p:cNvPr id="219" name="Image"/>
          <p:cNvSpPr/>
          <p:nvPr>
            <p:ph type="pic" sz="half" idx="13"/>
          </p:nvPr>
        </p:nvSpPr>
        <p:spPr>
          <a:xfrm>
            <a:off x="11246327" y="-119729"/>
            <a:ext cx="9765638" cy="9765638"/>
          </a:xfrm>
          <a:prstGeom prst="rect">
            <a:avLst/>
          </a:prstGeom>
        </p:spPr>
        <p:txBody>
          <a:bodyPr lIns="91439" tIns="45719" rIns="91439" bIns="45719">
            <a:noAutofit/>
          </a:bodyPr>
          <a:lstStyle/>
          <a:p>
            <a:pPr/>
          </a:p>
        </p:txBody>
      </p:sp>
      <p:sp>
        <p:nvSpPr>
          <p:cNvPr id="220" name="Image"/>
          <p:cNvSpPr/>
          <p:nvPr>
            <p:ph type="pic" sz="half" idx="14"/>
          </p:nvPr>
        </p:nvSpPr>
        <p:spPr>
          <a:xfrm>
            <a:off x="15155823" y="5686307"/>
            <a:ext cx="8326669" cy="8326668"/>
          </a:xfrm>
          <a:prstGeom prst="rect">
            <a:avLst/>
          </a:prstGeom>
        </p:spPr>
        <p:txBody>
          <a:bodyPr lIns="91439" tIns="45719" rIns="91439" bIns="45719">
            <a:noAutofit/>
          </a:bodyPr>
          <a:lstStyle/>
          <a:p>
            <a:pPr/>
          </a:p>
        </p:txBody>
      </p:sp>
      <p:sp>
        <p:nvSpPr>
          <p:cNvPr id="221" name="Image"/>
          <p:cNvSpPr/>
          <p:nvPr>
            <p:ph type="pic" sz="quarter" idx="15"/>
          </p:nvPr>
        </p:nvSpPr>
        <p:spPr>
          <a:xfrm>
            <a:off x="15208994" y="-300929"/>
            <a:ext cx="5955117" cy="5955118"/>
          </a:xfrm>
          <a:prstGeom prst="rect">
            <a:avLst/>
          </a:prstGeom>
        </p:spPr>
        <p:txBody>
          <a:bodyPr lIns="91439" tIns="45719" rIns="91439" bIns="45719">
            <a:noAutofit/>
          </a:bodyPr>
          <a:lstStyle/>
          <a:p>
            <a:pPr/>
          </a:p>
        </p:txBody>
      </p:sp>
      <p:sp>
        <p:nvSpPr>
          <p:cNvPr id="222" name="Image"/>
          <p:cNvSpPr/>
          <p:nvPr>
            <p:ph type="pic" sz="half" idx="16"/>
          </p:nvPr>
        </p:nvSpPr>
        <p:spPr>
          <a:xfrm>
            <a:off x="19274735" y="2899188"/>
            <a:ext cx="10969401" cy="10969401"/>
          </a:xfrm>
          <a:prstGeom prst="rect">
            <a:avLst/>
          </a:prstGeom>
        </p:spPr>
        <p:txBody>
          <a:bodyPr lIns="91439" tIns="45719" rIns="91439" bIns="45719">
            <a:noAutofit/>
          </a:bodyPr>
          <a:lstStyle/>
          <a:p>
            <a:pPr/>
          </a:p>
        </p:txBody>
      </p:sp>
      <p:sp>
        <p:nvSpPr>
          <p:cNvPr id="2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4">
    <p:spTree>
      <p:nvGrpSpPr>
        <p:cNvPr id="1" name=""/>
        <p:cNvGrpSpPr/>
        <p:nvPr/>
      </p:nvGrpSpPr>
      <p:grpSpPr>
        <a:xfrm>
          <a:off x="0" y="0"/>
          <a:ext cx="0" cy="0"/>
          <a:chOff x="0" y="0"/>
          <a:chExt cx="0" cy="0"/>
        </a:xfrm>
      </p:grpSpPr>
      <p:sp>
        <p:nvSpPr>
          <p:cNvPr id="230" name="Image"/>
          <p:cNvSpPr/>
          <p:nvPr>
            <p:ph type="pic" idx="13"/>
          </p:nvPr>
        </p:nvSpPr>
        <p:spPr>
          <a:xfrm>
            <a:off x="10046768" y="66056"/>
            <a:ext cx="13526439" cy="13526439"/>
          </a:xfrm>
          <a:prstGeom prst="rect">
            <a:avLst/>
          </a:prstGeom>
        </p:spPr>
        <p:txBody>
          <a:bodyPr lIns="91439" tIns="45719" rIns="91439" bIns="45719">
            <a:noAutofit/>
          </a:bodyPr>
          <a:lstStyle/>
          <a:p>
            <a:pPr/>
          </a:p>
        </p:txBody>
      </p:sp>
      <p:sp>
        <p:nvSpPr>
          <p:cNvPr id="231" name="Image"/>
          <p:cNvSpPr/>
          <p:nvPr>
            <p:ph type="pic" idx="14"/>
          </p:nvPr>
        </p:nvSpPr>
        <p:spPr>
          <a:xfrm>
            <a:off x="17238828" y="114183"/>
            <a:ext cx="13531708" cy="13531707"/>
          </a:xfrm>
          <a:prstGeom prst="rect">
            <a:avLst/>
          </a:prstGeom>
        </p:spPr>
        <p:txBody>
          <a:bodyPr lIns="91439" tIns="45719" rIns="91439" bIns="45719">
            <a:noAutofit/>
          </a:bodyPr>
          <a:lstStyle/>
          <a:p>
            <a:pPr/>
          </a:p>
        </p:txBody>
      </p:sp>
      <p:sp>
        <p:nvSpPr>
          <p:cNvPr id="2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
    <p:spTree>
      <p:nvGrpSpPr>
        <p:cNvPr id="1" name=""/>
        <p:cNvGrpSpPr/>
        <p:nvPr/>
      </p:nvGrpSpPr>
      <p:grpSpPr>
        <a:xfrm>
          <a:off x="0" y="0"/>
          <a:ext cx="0" cy="0"/>
          <a:chOff x="0" y="0"/>
          <a:chExt cx="0" cy="0"/>
        </a:xfrm>
      </p:grpSpPr>
      <p:sp>
        <p:nvSpPr>
          <p:cNvPr id="27" name="Image"/>
          <p:cNvSpPr/>
          <p:nvPr>
            <p:ph type="pic" idx="13"/>
          </p:nvPr>
        </p:nvSpPr>
        <p:spPr>
          <a:xfrm>
            <a:off x="11730141" y="-4884826"/>
            <a:ext cx="14227895" cy="14227897"/>
          </a:xfrm>
          <a:prstGeom prst="rect">
            <a:avLst/>
          </a:prstGeom>
        </p:spPr>
        <p:txBody>
          <a:bodyPr lIns="91439" tIns="45719" rIns="91439" bIns="45719">
            <a:noAutofit/>
          </a:bodyPr>
          <a:lstStyle/>
          <a:p>
            <a:pPr/>
          </a:p>
        </p:txBody>
      </p:sp>
      <p:sp>
        <p:nvSpPr>
          <p:cNvPr id="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3">
    <p:spTree>
      <p:nvGrpSpPr>
        <p:cNvPr id="1" name=""/>
        <p:cNvGrpSpPr/>
        <p:nvPr/>
      </p:nvGrpSpPr>
      <p:grpSpPr>
        <a:xfrm>
          <a:off x="0" y="0"/>
          <a:ext cx="0" cy="0"/>
          <a:chOff x="0" y="0"/>
          <a:chExt cx="0" cy="0"/>
        </a:xfrm>
      </p:grpSpPr>
      <p:sp>
        <p:nvSpPr>
          <p:cNvPr id="35" name="Image"/>
          <p:cNvSpPr/>
          <p:nvPr>
            <p:ph type="pic" idx="13"/>
          </p:nvPr>
        </p:nvSpPr>
        <p:spPr>
          <a:xfrm>
            <a:off x="8587048" y="4918014"/>
            <a:ext cx="13675687" cy="13675687"/>
          </a:xfrm>
          <a:prstGeom prst="rect">
            <a:avLst/>
          </a:prstGeom>
        </p:spPr>
        <p:txBody>
          <a:bodyPr lIns="91439" tIns="45719" rIns="91439" bIns="45719">
            <a:noAutofit/>
          </a:bodyPr>
          <a:lstStyle/>
          <a:p>
            <a:pPr/>
          </a:p>
        </p:txBody>
      </p:sp>
      <p:sp>
        <p:nvSpPr>
          <p:cNvPr id="36" name="Image"/>
          <p:cNvSpPr/>
          <p:nvPr>
            <p:ph type="pic" idx="14"/>
          </p:nvPr>
        </p:nvSpPr>
        <p:spPr>
          <a:xfrm>
            <a:off x="15170056" y="-4206033"/>
            <a:ext cx="13675688" cy="13675687"/>
          </a:xfrm>
          <a:prstGeom prst="rect">
            <a:avLst/>
          </a:prstGeom>
        </p:spPr>
        <p:txBody>
          <a:bodyPr lIns="91439" tIns="45719" rIns="91439" bIns="45719">
            <a:noAutofit/>
          </a:bodyPr>
          <a:lstStyle/>
          <a:p>
            <a:pPr/>
          </a:p>
        </p:txBody>
      </p:sp>
      <p:sp>
        <p:nvSpPr>
          <p:cNvPr id="37" name="Image"/>
          <p:cNvSpPr/>
          <p:nvPr>
            <p:ph type="pic" idx="15"/>
          </p:nvPr>
        </p:nvSpPr>
        <p:spPr>
          <a:xfrm>
            <a:off x="14781603" y="9875911"/>
            <a:ext cx="13675687" cy="13675688"/>
          </a:xfrm>
          <a:prstGeom prst="rect">
            <a:avLst/>
          </a:prstGeom>
        </p:spPr>
        <p:txBody>
          <a:bodyPr lIns="91439" tIns="45719" rIns="91439" bIns="45719">
            <a:noAutofit/>
          </a:bodyPr>
          <a:lstStyle/>
          <a:p>
            <a:pPr/>
          </a:p>
        </p:txBody>
      </p:sp>
      <p:sp>
        <p:nvSpPr>
          <p:cNvPr id="38" name="Image"/>
          <p:cNvSpPr/>
          <p:nvPr>
            <p:ph type="pic" idx="16"/>
          </p:nvPr>
        </p:nvSpPr>
        <p:spPr>
          <a:xfrm>
            <a:off x="21598672" y="-297029"/>
            <a:ext cx="13675687" cy="13675687"/>
          </a:xfrm>
          <a:prstGeom prst="rect">
            <a:avLst/>
          </a:prstGeom>
        </p:spPr>
        <p:txBody>
          <a:bodyPr lIns="91439" tIns="45719" rIns="91439" bIns="45719">
            <a:noAutofit/>
          </a:bodyPr>
          <a:lstStyle/>
          <a:p>
            <a:pPr/>
          </a:p>
        </p:txBody>
      </p:sp>
      <p:sp>
        <p:nvSpPr>
          <p:cNvPr id="3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4">
    <p:spTree>
      <p:nvGrpSpPr>
        <p:cNvPr id="1" name=""/>
        <p:cNvGrpSpPr/>
        <p:nvPr/>
      </p:nvGrpSpPr>
      <p:grpSpPr>
        <a:xfrm>
          <a:off x="0" y="0"/>
          <a:ext cx="0" cy="0"/>
          <a:chOff x="0" y="0"/>
          <a:chExt cx="0" cy="0"/>
        </a:xfrm>
      </p:grpSpPr>
      <p:sp>
        <p:nvSpPr>
          <p:cNvPr id="46" name="Image"/>
          <p:cNvSpPr/>
          <p:nvPr>
            <p:ph type="pic" idx="13"/>
          </p:nvPr>
        </p:nvSpPr>
        <p:spPr>
          <a:xfrm>
            <a:off x="15082904" y="0"/>
            <a:ext cx="13716148" cy="13716149"/>
          </a:xfrm>
          <a:prstGeom prst="rect">
            <a:avLst/>
          </a:prstGeom>
        </p:spPr>
        <p:txBody>
          <a:bodyPr lIns="91439" tIns="45719" rIns="91439" bIns="45719">
            <a:noAutofit/>
          </a:bodyPr>
          <a:lstStyle/>
          <a:p>
            <a:pPr/>
          </a:p>
        </p:txBody>
      </p:sp>
      <p:sp>
        <p:nvSpPr>
          <p:cNvPr id="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5">
    <p:spTree>
      <p:nvGrpSpPr>
        <p:cNvPr id="1" name=""/>
        <p:cNvGrpSpPr/>
        <p:nvPr/>
      </p:nvGrpSpPr>
      <p:grpSpPr>
        <a:xfrm>
          <a:off x="0" y="0"/>
          <a:ext cx="0" cy="0"/>
          <a:chOff x="0" y="0"/>
          <a:chExt cx="0" cy="0"/>
        </a:xfrm>
      </p:grpSpPr>
      <p:sp>
        <p:nvSpPr>
          <p:cNvPr id="54" name="Image"/>
          <p:cNvSpPr/>
          <p:nvPr>
            <p:ph type="pic" idx="13"/>
          </p:nvPr>
        </p:nvSpPr>
        <p:spPr>
          <a:xfrm>
            <a:off x="-63377" y="-10476067"/>
            <a:ext cx="24636489" cy="24636488"/>
          </a:xfrm>
          <a:prstGeom prst="rect">
            <a:avLst/>
          </a:prstGeom>
        </p:spPr>
        <p:txBody>
          <a:bodyPr lIns="91439" tIns="45719" rIns="91439" bIns="45719">
            <a:noAutofit/>
          </a:bodyPr>
          <a:lstStyle/>
          <a:p>
            <a:pPr/>
          </a:p>
        </p:txBody>
      </p:sp>
      <p:sp>
        <p:nvSpPr>
          <p:cNvPr id="5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6">
    <p:spTree>
      <p:nvGrpSpPr>
        <p:cNvPr id="1" name=""/>
        <p:cNvGrpSpPr/>
        <p:nvPr/>
      </p:nvGrpSpPr>
      <p:grpSpPr>
        <a:xfrm>
          <a:off x="0" y="0"/>
          <a:ext cx="0" cy="0"/>
          <a:chOff x="0" y="0"/>
          <a:chExt cx="0" cy="0"/>
        </a:xfrm>
      </p:grpSpPr>
      <p:sp>
        <p:nvSpPr>
          <p:cNvPr id="62" name="Image"/>
          <p:cNvSpPr/>
          <p:nvPr>
            <p:ph type="pic" sz="half" idx="13"/>
          </p:nvPr>
        </p:nvSpPr>
        <p:spPr>
          <a:xfrm>
            <a:off x="1061652" y="1607284"/>
            <a:ext cx="10316671" cy="10316672"/>
          </a:xfrm>
          <a:prstGeom prst="rect">
            <a:avLst/>
          </a:prstGeom>
        </p:spPr>
        <p:txBody>
          <a:bodyPr lIns="91439" tIns="45719" rIns="91439" bIns="45719">
            <a:noAutofit/>
          </a:bodyPr>
          <a:lstStyle/>
          <a:p>
            <a:pPr/>
          </a:p>
        </p:txBody>
      </p:sp>
      <p:sp>
        <p:nvSpPr>
          <p:cNvPr id="6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7">
    <p:spTree>
      <p:nvGrpSpPr>
        <p:cNvPr id="1" name=""/>
        <p:cNvGrpSpPr/>
        <p:nvPr/>
      </p:nvGrpSpPr>
      <p:grpSpPr>
        <a:xfrm>
          <a:off x="0" y="0"/>
          <a:ext cx="0" cy="0"/>
          <a:chOff x="0" y="0"/>
          <a:chExt cx="0" cy="0"/>
        </a:xfrm>
      </p:grpSpPr>
      <p:sp>
        <p:nvSpPr>
          <p:cNvPr id="70" name="Image"/>
          <p:cNvSpPr/>
          <p:nvPr>
            <p:ph type="pic" idx="13"/>
          </p:nvPr>
        </p:nvSpPr>
        <p:spPr>
          <a:xfrm>
            <a:off x="12541863" y="7090298"/>
            <a:ext cx="12092242" cy="12092242"/>
          </a:xfrm>
          <a:prstGeom prst="rect">
            <a:avLst/>
          </a:prstGeom>
        </p:spPr>
        <p:txBody>
          <a:bodyPr lIns="91439" tIns="45719" rIns="91439" bIns="45719">
            <a:noAutofit/>
          </a:bodyPr>
          <a:lstStyle/>
          <a:p>
            <a:pPr/>
          </a:p>
        </p:txBody>
      </p:sp>
      <p:sp>
        <p:nvSpPr>
          <p:cNvPr id="71" name="Image"/>
          <p:cNvSpPr/>
          <p:nvPr>
            <p:ph type="pic" idx="14"/>
          </p:nvPr>
        </p:nvSpPr>
        <p:spPr>
          <a:xfrm>
            <a:off x="4187944" y="-8852773"/>
            <a:ext cx="19558981" cy="19558979"/>
          </a:xfrm>
          <a:prstGeom prst="rect">
            <a:avLst/>
          </a:prstGeom>
        </p:spPr>
        <p:txBody>
          <a:bodyPr lIns="91439" tIns="45719" rIns="91439" bIns="45719">
            <a:noAutofit/>
          </a:bodyPr>
          <a:lstStyle/>
          <a:p>
            <a:pPr/>
          </a:p>
        </p:txBody>
      </p:sp>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8">
    <p:spTree>
      <p:nvGrpSpPr>
        <p:cNvPr id="1" name=""/>
        <p:cNvGrpSpPr/>
        <p:nvPr/>
      </p:nvGrpSpPr>
      <p:grpSpPr>
        <a:xfrm>
          <a:off x="0" y="0"/>
          <a:ext cx="0" cy="0"/>
          <a:chOff x="0" y="0"/>
          <a:chExt cx="0" cy="0"/>
        </a:xfrm>
      </p:grpSpPr>
      <p:sp>
        <p:nvSpPr>
          <p:cNvPr id="79" name="Shape"/>
          <p:cNvSpPr/>
          <p:nvPr/>
        </p:nvSpPr>
        <p:spPr>
          <a:xfrm>
            <a:off x="8839894" y="3505894"/>
            <a:ext cx="6704212" cy="670421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21600"/>
                </a:lnTo>
                <a:lnTo>
                  <a:pt x="21600" y="10800"/>
                </a:lnTo>
                <a:lnTo>
                  <a:pt x="10800" y="0"/>
                </a:lnTo>
                <a:close/>
              </a:path>
            </a:pathLst>
          </a:custGeom>
          <a:ln w="368300">
            <a:solidFill>
              <a:schemeClr val="accent2">
                <a:hueOff val="-361724"/>
                <a:satOff val="-13952"/>
                <a:lumOff val="-17493"/>
              </a:schemeClr>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8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 Id="rId24" Type="http://schemas.openxmlformats.org/officeDocument/2006/relationships/slideLayout" Target="../slideLayouts/slideLayout23.xml"/><Relationship Id="rId25" Type="http://schemas.openxmlformats.org/officeDocument/2006/relationships/slideLayout" Target="../slideLayouts/slideLayout24.xml"/><Relationship Id="rId26"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24384000" cy="13716000"/>
          </a:xfrm>
          <a:prstGeom prst="rect">
            <a:avLst/>
          </a:prstGeom>
          <a:solidFill>
            <a:schemeClr val="accent1">
              <a:hueOff val="-642225"/>
              <a:lumOff val="-33365"/>
            </a:schemeClr>
          </a:solidFill>
          <a:ln w="3175">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3" name="Title Text"/>
          <p:cNvSpPr txBox="1"/>
          <p:nvPr>
            <p:ph type="title"/>
          </p:nvPr>
        </p:nvSpPr>
        <p:spPr>
          <a:xfrm>
            <a:off x="6673453" y="3442394"/>
            <a:ext cx="11037095" cy="3482579"/>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chor="b">
            <a:normAutofit fontScale="100000" lnSpcReduction="0"/>
          </a:bodyPr>
          <a:lstStyle/>
          <a:p>
            <a:pPr/>
            <a:r>
              <a:t>Title Text</a:t>
            </a:r>
          </a:p>
        </p:txBody>
      </p:sp>
      <p:sp>
        <p:nvSpPr>
          <p:cNvPr id="4" name="Body Level One…"/>
          <p:cNvSpPr txBox="1"/>
          <p:nvPr>
            <p:ph type="body" idx="1"/>
          </p:nvPr>
        </p:nvSpPr>
        <p:spPr>
          <a:xfrm>
            <a:off x="6673453" y="7032128"/>
            <a:ext cx="11037095" cy="1192115"/>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12001398" y="11519296"/>
            <a:ext cx="374060" cy="379927"/>
          </a:xfrm>
          <a:prstGeom prst="rect">
            <a:avLst/>
          </a:prstGeom>
          <a:ln w="3175">
            <a:miter lim="400000"/>
          </a:ln>
        </p:spPr>
        <p:txBody>
          <a:bodyPr wrap="none" lIns="53578" tIns="53578" rIns="53578" bIns="53578">
            <a:spAutoFit/>
          </a:bodyPr>
          <a:lstStyle>
            <a:lvl1pPr>
              <a:defRPr b="0" sz="1800">
                <a:latin typeface="Helvetica Neue Thin"/>
                <a:ea typeface="Helvetica Neue Thin"/>
                <a:cs typeface="Helvetica Neue Thin"/>
                <a:sym typeface="Helvetica Neue Thin"/>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Lst>
  <p:transition xmlns:p14="http://schemas.microsoft.com/office/powerpoint/2010/main" spd="med" advClick="1"/>
  <p:txStyles>
    <p:titleStyle>
      <a:lvl1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1pPr>
      <a:lvl2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2pPr>
      <a:lvl3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3pPr>
      <a:lvl4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4pPr>
      <a:lvl5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5pPr>
      <a:lvl6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6pPr>
      <a:lvl7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7pPr>
      <a:lvl8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8pPr>
      <a:lvl9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9pPr>
    </p:titleStyle>
    <p:bodyStyle>
      <a:lvl1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1pPr>
      <a:lvl2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2pPr>
      <a:lvl3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3pPr>
      <a:lvl4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4pPr>
      <a:lvl5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5pPr>
      <a:lvl6pPr marL="0" marR="0" indent="35560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6pPr>
      <a:lvl7pPr marL="0" marR="0" indent="71120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7pPr>
      <a:lvl8pPr marL="0" marR="0" indent="106680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8pPr>
      <a:lvl9pPr marL="0" marR="0" indent="142240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1pPr>
      <a:lvl2pPr marL="0" marR="0" indent="2286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2pPr>
      <a:lvl3pPr marL="0" marR="0" indent="4572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3pPr>
      <a:lvl4pPr marL="0" marR="0" indent="6858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4pPr>
      <a:lvl5pPr marL="0" marR="0" indent="9144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5pPr>
      <a:lvl6pPr marL="0" marR="0" indent="11430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6pPr>
      <a:lvl7pPr marL="0" marR="0" indent="13716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7pPr>
      <a:lvl8pPr marL="0" marR="0" indent="16002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8pPr>
      <a:lvl9pPr marL="0" marR="0" indent="18288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image" Target="../media/image1.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image" Target="../media/image1.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image" Target="../media/image1.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4.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image" Target="../media/image1.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image" Target="../media/image1.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41" name="Image" descr="Image"/>
          <p:cNvPicPr>
            <a:picLocks noChangeAspect="1"/>
          </p:cNvPicPr>
          <p:nvPr>
            <p:ph type="pic" idx="13"/>
          </p:nvPr>
        </p:nvPicPr>
        <p:blipFill>
          <a:blip r:embed="rId2">
            <a:extLst/>
          </a:blip>
          <a:srcRect l="26947" t="0" r="13480" b="0"/>
          <a:stretch>
            <a:fillRect/>
          </a:stretch>
        </p:blipFill>
        <p:spPr>
          <a:xfrm>
            <a:off x="16213167" y="37"/>
            <a:ext cx="8170864" cy="1371595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531" y="0"/>
                </a:moveTo>
                <a:lnTo>
                  <a:pt x="11257" y="5"/>
                </a:lnTo>
                <a:lnTo>
                  <a:pt x="0" y="6921"/>
                </a:lnTo>
                <a:lnTo>
                  <a:pt x="18201" y="21594"/>
                </a:lnTo>
                <a:lnTo>
                  <a:pt x="20979" y="21600"/>
                </a:lnTo>
                <a:lnTo>
                  <a:pt x="21597" y="21600"/>
                </a:lnTo>
                <a:lnTo>
                  <a:pt x="21600" y="0"/>
                </a:lnTo>
                <a:lnTo>
                  <a:pt x="19531" y="0"/>
                </a:lnTo>
                <a:close/>
              </a:path>
            </a:pathLst>
          </a:custGeom>
        </p:spPr>
      </p:pic>
      <p:sp>
        <p:nvSpPr>
          <p:cNvPr id="242" name="Place Your Title Text Here"/>
          <p:cNvSpPr txBox="1"/>
          <p:nvPr/>
        </p:nvSpPr>
        <p:spPr>
          <a:xfrm>
            <a:off x="6024921" y="5057679"/>
            <a:ext cx="7514829"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
        <p:nvSpPr>
          <p:cNvPr id="243" name="Maecenas sed diam eget risus varius blandit sit amet non magna. Donec sed odio dui. Aenean lacinia bibendum nulla sed consectetur."/>
          <p:cNvSpPr txBox="1"/>
          <p:nvPr/>
        </p:nvSpPr>
        <p:spPr>
          <a:xfrm>
            <a:off x="6024921" y="7408164"/>
            <a:ext cx="7145483"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7" name="Aenean eu leo quam. Pellentesque ornare sem lacinia quam venenatis vestibulum. Cras mattis consectetur purus sit amet fermentum."/>
          <p:cNvSpPr txBox="1"/>
          <p:nvPr/>
        </p:nvSpPr>
        <p:spPr>
          <a:xfrm>
            <a:off x="8910637" y="7633196"/>
            <a:ext cx="656272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Cras mattis consectetur purus sit amet fermentum.</a:t>
            </a:r>
          </a:p>
        </p:txBody>
      </p:sp>
      <p:sp>
        <p:nvSpPr>
          <p:cNvPr id="308" name="Place Your Title Text Here"/>
          <p:cNvSpPr txBox="1"/>
          <p:nvPr/>
        </p:nvSpPr>
        <p:spPr>
          <a:xfrm>
            <a:off x="8285063" y="5330354"/>
            <a:ext cx="7813874"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defRPr b="0" sz="7000">
                <a:solidFill>
                  <a:srgbClr val="FFFFFF"/>
                </a:solidFill>
                <a:latin typeface="+mn-lt"/>
                <a:ea typeface="+mn-ea"/>
                <a:cs typeface="+mn-cs"/>
                <a:sym typeface="Montserrat Black"/>
              </a:defRPr>
            </a:lvl1pPr>
          </a:lstStyle>
          <a:p>
            <a:pPr/>
            <a:r>
              <a:t>Place Your Title Text Here</a:t>
            </a:r>
          </a:p>
        </p:txBody>
      </p:sp>
      <p:sp>
        <p:nvSpPr>
          <p:cNvPr id="309" name="Lorem ipsum"/>
          <p:cNvSpPr txBox="1"/>
          <p:nvPr/>
        </p:nvSpPr>
        <p:spPr>
          <a:xfrm>
            <a:off x="11422870" y="4832647"/>
            <a:ext cx="1538260"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defTabSz="706516">
              <a:defRPr b="0" cap="all" spc="82" sz="1376">
                <a:solidFill>
                  <a:srgbClr val="FFFFFF"/>
                </a:solidFill>
                <a:latin typeface="Montserrat Bold"/>
                <a:ea typeface="Montserrat Bold"/>
                <a:cs typeface="Montserrat Bold"/>
                <a:sym typeface="Montserrat Bold"/>
              </a:defRPr>
            </a:lvl1pPr>
          </a:lstStyle>
          <a:p>
            <a:pPr/>
            <a:r>
              <a:t>Lorem ipsum</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11" name="Image" descr="Image"/>
          <p:cNvPicPr>
            <a:picLocks noChangeAspect="1"/>
          </p:cNvPicPr>
          <p:nvPr>
            <p:ph type="pic" idx="13"/>
          </p:nvPr>
        </p:nvPicPr>
        <p:blipFill>
          <a:blip r:embed="rId2">
            <a:extLst/>
          </a:blip>
          <a:srcRect l="3435" t="1934" r="1945" b="3446"/>
          <a:stretch>
            <a:fillRect/>
          </a:stretch>
        </p:blipFill>
        <p:spPr>
          <a:xfrm>
            <a:off x="1675810" y="2393119"/>
            <a:ext cx="9253936" cy="925393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0" y="10800"/>
                </a:lnTo>
                <a:lnTo>
                  <a:pt x="10800" y="21600"/>
                </a:lnTo>
                <a:lnTo>
                  <a:pt x="21600" y="10800"/>
                </a:lnTo>
                <a:lnTo>
                  <a:pt x="10800" y="0"/>
                </a:lnTo>
                <a:close/>
              </a:path>
            </a:pathLst>
          </a:custGeom>
        </p:spPr>
      </p:pic>
      <p:sp>
        <p:nvSpPr>
          <p:cNvPr id="312"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12365773" y="6642599"/>
            <a:ext cx="5996706" cy="2393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13" name="Place Your Title Text Here"/>
          <p:cNvSpPr txBox="1"/>
          <p:nvPr/>
        </p:nvSpPr>
        <p:spPr>
          <a:xfrm>
            <a:off x="12365773" y="4197644"/>
            <a:ext cx="7384974"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15" name="Image" descr="Image"/>
          <p:cNvPicPr>
            <a:picLocks noChangeAspect="1"/>
          </p:cNvPicPr>
          <p:nvPr>
            <p:ph type="pic" idx="13"/>
          </p:nvPr>
        </p:nvPicPr>
        <p:blipFill>
          <a:blip r:embed="rId2">
            <a:extLst/>
          </a:blip>
          <a:srcRect l="115" t="42522" r="767" b="1803"/>
          <a:stretch>
            <a:fillRect/>
          </a:stretch>
        </p:blipFill>
        <p:spPr>
          <a:xfrm>
            <a:off x="-34934"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316" name="Maecenas sed diam eget risus varius blandit sit amet non magna. Donec sed odio dui. Aenean lacinia bibendum."/>
          <p:cNvSpPr txBox="1"/>
          <p:nvPr/>
        </p:nvSpPr>
        <p:spPr>
          <a:xfrm>
            <a:off x="1655852" y="11720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317" name="02."/>
          <p:cNvSpPr txBox="1"/>
          <p:nvPr/>
        </p:nvSpPr>
        <p:spPr>
          <a:xfrm>
            <a:off x="1655852" y="9659539"/>
            <a:ext cx="6562726" cy="11993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02.</a:t>
            </a:r>
          </a:p>
        </p:txBody>
      </p:sp>
      <p:sp>
        <p:nvSpPr>
          <p:cNvPr id="318" name="Break Slide"/>
          <p:cNvSpPr txBox="1"/>
          <p:nvPr/>
        </p:nvSpPr>
        <p:spPr>
          <a:xfrm>
            <a:off x="1655852" y="10988451"/>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20" name="Image" descr="Image"/>
          <p:cNvPicPr>
            <a:picLocks noChangeAspect="1"/>
          </p:cNvPicPr>
          <p:nvPr>
            <p:ph type="pic" idx="13"/>
          </p:nvPr>
        </p:nvPicPr>
        <p:blipFill>
          <a:blip r:embed="rId2">
            <a:extLst/>
          </a:blip>
          <a:srcRect l="32190" t="0" r="2369" b="0"/>
          <a:stretch>
            <a:fillRect/>
          </a:stretch>
        </p:blipFill>
        <p:spPr>
          <a:xfrm>
            <a:off x="0" y="-1"/>
            <a:ext cx="8975725" cy="1371585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12752" y="10800"/>
                </a:lnTo>
                <a:lnTo>
                  <a:pt x="21600" y="0"/>
                </a:lnTo>
                <a:lnTo>
                  <a:pt x="0" y="0"/>
                </a:lnTo>
                <a:close/>
              </a:path>
            </a:pathLst>
          </a:custGeom>
        </p:spPr>
      </p:pic>
      <p:sp>
        <p:nvSpPr>
          <p:cNvPr id="321"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11822203" y="7972835"/>
            <a:ext cx="7145483"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22" name="Place Your Title Text Here"/>
          <p:cNvSpPr txBox="1"/>
          <p:nvPr/>
        </p:nvSpPr>
        <p:spPr>
          <a:xfrm>
            <a:off x="11822203" y="5468539"/>
            <a:ext cx="7143751"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24" name="Image" descr="Image"/>
          <p:cNvPicPr>
            <a:picLocks noChangeAspect="1"/>
          </p:cNvPicPr>
          <p:nvPr>
            <p:ph type="pic" idx="13"/>
          </p:nvPr>
        </p:nvPicPr>
        <p:blipFill>
          <a:blip r:embed="rId2">
            <a:extLst/>
          </a:blip>
          <a:srcRect l="4087" t="6063" r="266" b="45823"/>
          <a:stretch>
            <a:fillRect/>
          </a:stretch>
        </p:blipFill>
        <p:spPr>
          <a:xfrm>
            <a:off x="10278345" y="9414812"/>
            <a:ext cx="8986431" cy="452043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340"/>
                </a:lnTo>
                <a:lnTo>
                  <a:pt x="10865" y="0"/>
                </a:lnTo>
                <a:lnTo>
                  <a:pt x="0" y="21600"/>
                </a:lnTo>
                <a:close/>
              </a:path>
            </a:pathLst>
          </a:custGeom>
        </p:spPr>
      </p:pic>
      <p:pic>
        <p:nvPicPr>
          <p:cNvPr id="325" name="Image" descr="Image"/>
          <p:cNvPicPr>
            <a:picLocks noChangeAspect="1"/>
          </p:cNvPicPr>
          <p:nvPr>
            <p:ph type="pic" idx="14"/>
          </p:nvPr>
        </p:nvPicPr>
        <p:blipFill>
          <a:blip r:embed="rId2">
            <a:extLst/>
          </a:blip>
          <a:srcRect l="2552" t="8653" r="2197" b="4903"/>
          <a:stretch>
            <a:fillRect/>
          </a:stretch>
        </p:blipFill>
        <p:spPr>
          <a:xfrm>
            <a:off x="16902463" y="6450053"/>
            <a:ext cx="8228441" cy="74676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3075"/>
                </a:moveTo>
                <a:lnTo>
                  <a:pt x="7737" y="21600"/>
                </a:lnTo>
                <a:lnTo>
                  <a:pt x="21600" y="21525"/>
                </a:lnTo>
                <a:lnTo>
                  <a:pt x="21466" y="10578"/>
                </a:lnTo>
                <a:lnTo>
                  <a:pt x="11866" y="0"/>
                </a:lnTo>
                <a:lnTo>
                  <a:pt x="0" y="13075"/>
                </a:lnTo>
                <a:close/>
              </a:path>
            </a:pathLst>
          </a:custGeom>
        </p:spPr>
      </p:pic>
      <p:sp>
        <p:nvSpPr>
          <p:cNvPr id="326"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6735853" y="5369321"/>
            <a:ext cx="7145483"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27" name="Place Your Title Text Here"/>
          <p:cNvSpPr txBox="1"/>
          <p:nvPr/>
        </p:nvSpPr>
        <p:spPr>
          <a:xfrm>
            <a:off x="6735853" y="3021061"/>
            <a:ext cx="7143751"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29" name="Image" descr="Image"/>
          <p:cNvPicPr>
            <a:picLocks noChangeAspect="1"/>
          </p:cNvPicPr>
          <p:nvPr>
            <p:ph type="pic" idx="13"/>
          </p:nvPr>
        </p:nvPicPr>
        <p:blipFill>
          <a:blip r:embed="rId2">
            <a:extLst/>
          </a:blip>
          <a:srcRect l="3212" t="1429" r="1263" b="3047"/>
          <a:stretch>
            <a:fillRect/>
          </a:stretch>
        </p:blipFill>
        <p:spPr>
          <a:xfrm>
            <a:off x="4283379" y="3625717"/>
            <a:ext cx="12747755" cy="1274775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993" y="0"/>
                </a:moveTo>
                <a:lnTo>
                  <a:pt x="0" y="17993"/>
                </a:lnTo>
                <a:lnTo>
                  <a:pt x="3607" y="21600"/>
                </a:lnTo>
                <a:lnTo>
                  <a:pt x="21600" y="3607"/>
                </a:lnTo>
                <a:lnTo>
                  <a:pt x="17993" y="0"/>
                </a:lnTo>
                <a:close/>
              </a:path>
            </a:pathLst>
          </a:custGeom>
        </p:spPr>
      </p:pic>
      <p:pic>
        <p:nvPicPr>
          <p:cNvPr id="330" name="Image" descr="Image"/>
          <p:cNvPicPr>
            <a:picLocks noChangeAspect="1"/>
          </p:cNvPicPr>
          <p:nvPr>
            <p:ph type="pic" idx="14"/>
          </p:nvPr>
        </p:nvPicPr>
        <p:blipFill>
          <a:blip r:embed="rId2">
            <a:extLst/>
          </a:blip>
          <a:srcRect l="3417" t="2658" r="3461" b="4220"/>
          <a:stretch>
            <a:fillRect/>
          </a:stretch>
        </p:blipFill>
        <p:spPr>
          <a:xfrm>
            <a:off x="14846246" y="-1994769"/>
            <a:ext cx="12747756" cy="1274775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993" y="0"/>
                </a:moveTo>
                <a:lnTo>
                  <a:pt x="0" y="17993"/>
                </a:lnTo>
                <a:lnTo>
                  <a:pt x="3607" y="21600"/>
                </a:lnTo>
                <a:lnTo>
                  <a:pt x="21600" y="3607"/>
                </a:lnTo>
                <a:lnTo>
                  <a:pt x="17993" y="0"/>
                </a:lnTo>
                <a:close/>
              </a:path>
            </a:pathLst>
          </a:custGeom>
        </p:spPr>
      </p:pic>
      <p:sp>
        <p:nvSpPr>
          <p:cNvPr id="331" name="Maecenas sed diam eget risus varius blandit sit amet non magna. Donec sed odio dui. Aenean lacinia bibendum nulla sed consectetur. Maecenas faucibus mollis interdum Praesent commodo cursus magna."/>
          <p:cNvSpPr txBox="1"/>
          <p:nvPr/>
        </p:nvSpPr>
        <p:spPr>
          <a:xfrm>
            <a:off x="5211853" y="6647259"/>
            <a:ext cx="4857751" cy="2393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332" name="Place Your Title Here"/>
          <p:cNvSpPr txBox="1"/>
          <p:nvPr/>
        </p:nvSpPr>
        <p:spPr>
          <a:xfrm>
            <a:off x="5211853" y="4265661"/>
            <a:ext cx="6834551"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34" name="Image" descr="Image"/>
          <p:cNvPicPr>
            <a:picLocks noChangeAspect="1"/>
          </p:cNvPicPr>
          <p:nvPr>
            <p:ph type="pic" idx="13"/>
          </p:nvPr>
        </p:nvPicPr>
        <p:blipFill>
          <a:blip r:embed="rId2">
            <a:extLst/>
          </a:blip>
          <a:srcRect l="2083" t="2013" r="935" b="1005"/>
          <a:stretch>
            <a:fillRect/>
          </a:stretch>
        </p:blipFill>
        <p:spPr>
          <a:xfrm>
            <a:off x="-4532203" y="-7585188"/>
            <a:ext cx="23438469" cy="2343846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625" y="0"/>
                </a:moveTo>
                <a:lnTo>
                  <a:pt x="0" y="15625"/>
                </a:lnTo>
                <a:lnTo>
                  <a:pt x="5975" y="21600"/>
                </a:lnTo>
                <a:lnTo>
                  <a:pt x="21600" y="5975"/>
                </a:lnTo>
                <a:lnTo>
                  <a:pt x="15625" y="0"/>
                </a:lnTo>
                <a:close/>
              </a:path>
            </a:pathLst>
          </a:custGeom>
        </p:spPr>
      </p:pic>
      <p:pic>
        <p:nvPicPr>
          <p:cNvPr id="335" name="Image" descr="Image"/>
          <p:cNvPicPr>
            <a:picLocks noChangeAspect="1"/>
          </p:cNvPicPr>
          <p:nvPr>
            <p:ph type="pic" idx="14"/>
          </p:nvPr>
        </p:nvPicPr>
        <p:blipFill>
          <a:blip r:embed="rId2">
            <a:extLst/>
          </a:blip>
          <a:srcRect l="4783" t="4346" r="4987" b="5423"/>
          <a:stretch>
            <a:fillRect/>
          </a:stretch>
        </p:blipFill>
        <p:spPr>
          <a:xfrm>
            <a:off x="-5950899" y="8253741"/>
            <a:ext cx="22912002" cy="229120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488" y="0"/>
                </a:moveTo>
                <a:lnTo>
                  <a:pt x="0" y="15488"/>
                </a:lnTo>
                <a:lnTo>
                  <a:pt x="6112" y="21600"/>
                </a:lnTo>
                <a:lnTo>
                  <a:pt x="21600" y="6112"/>
                </a:lnTo>
                <a:lnTo>
                  <a:pt x="15488" y="0"/>
                </a:lnTo>
                <a:close/>
              </a:path>
            </a:pathLst>
          </a:custGeom>
        </p:spPr>
      </p:pic>
      <p:sp>
        <p:nvSpPr>
          <p:cNvPr id="336" name="Maecenas sed diam eget risus varius blandit sit amet non magna. Donec sed odio dui. Aenean lacinia bibendum nulla sed consectetur. Maecenas faucibus mollis interdum Praesent commodo cursus magna."/>
          <p:cNvSpPr txBox="1"/>
          <p:nvPr/>
        </p:nvSpPr>
        <p:spPr>
          <a:xfrm>
            <a:off x="13993097" y="8777665"/>
            <a:ext cx="6080524"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337" name="Place Your Title Here"/>
          <p:cNvSpPr txBox="1"/>
          <p:nvPr/>
        </p:nvSpPr>
        <p:spPr>
          <a:xfrm>
            <a:off x="13993097" y="6369606"/>
            <a:ext cx="5761761"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9" name="Vivamus sagittis lacus vel augue laoreet rutrum faucibus dolor auctor. Duis mollis, est non commodo luctus, nisi erat porttitor ligula, eget lacinia odio sem nec elit. Donec ullamcorper nulla non metus auctor fringilla. Etiam porta sem malesuada magna mollis euismod. Maecenas sed diam eget risus varius blandit sit amet non magna."/>
          <p:cNvSpPr txBox="1"/>
          <p:nvPr/>
        </p:nvSpPr>
        <p:spPr>
          <a:xfrm>
            <a:off x="4275645" y="7510840"/>
            <a:ext cx="7143751" cy="2393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Vivamus sagittis lacus vel augue laoreet rutrum faucibus dolor auctor. Duis mollis, est non commodo luctus, nisi erat porttitor ligula, eget lacinia odio sem nec elit. Donec ullamcorper nulla non metus auctor fringilla. Etiam porta sem malesuada magna mollis euismod. Maecenas sed diam eget risus varius blandit sit amet non magna.</a:t>
            </a:r>
          </a:p>
        </p:txBody>
      </p:sp>
      <p:sp>
        <p:nvSpPr>
          <p:cNvPr id="340" name="Place Your Title Text Here"/>
          <p:cNvSpPr txBox="1"/>
          <p:nvPr/>
        </p:nvSpPr>
        <p:spPr>
          <a:xfrm>
            <a:off x="4275645" y="2984875"/>
            <a:ext cx="7662368"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
        <p:nvSpPr>
          <p:cNvPr id="341" name="Maecenas faucibus mollis interdum. Donec ullamcorper nulla non metus"/>
          <p:cNvSpPr txBox="1"/>
          <p:nvPr/>
        </p:nvSpPr>
        <p:spPr>
          <a:xfrm>
            <a:off x="4275645" y="5806657"/>
            <a:ext cx="7143751" cy="15168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Maecenas faucibus mollis interdum. Donec ullamcorper nulla non metus</a:t>
            </a:r>
          </a:p>
        </p:txBody>
      </p:sp>
      <p:sp>
        <p:nvSpPr>
          <p:cNvPr id="342" name="Vivamus sagittis lacus vel augue laoreet rutrum faucibus dolor auctor. Duis mollis, est non commodo luctus, nisi erat porttitor ligula, eget lacinia odio sem nec elit. Donec ullamcorper nulla non metus auctor fringilla. Etiam porta sem malesuada magna mollis euismod. Maecenas sed diam eget risus varius blandit sit amet non magna."/>
          <p:cNvSpPr txBox="1"/>
          <p:nvPr/>
        </p:nvSpPr>
        <p:spPr>
          <a:xfrm>
            <a:off x="12685953" y="7510840"/>
            <a:ext cx="7143751" cy="2393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Vivamus sagittis lacus vel augue laoreet rutrum faucibus dolor auctor. Duis mollis, est non commodo luctus, nisi erat porttitor ligula, eget lacinia odio sem nec elit. Donec ullamcorper nulla non metus auctor fringilla. Etiam porta sem malesuada magna mollis euismod. Maecenas sed diam eget risus varius blandit sit amet non magna.</a:t>
            </a:r>
          </a:p>
        </p:txBody>
      </p:sp>
      <p:sp>
        <p:nvSpPr>
          <p:cNvPr id="343" name="Nullam quis risus eget urna mollis ornare vel eu leo donec ullamcorper"/>
          <p:cNvSpPr txBox="1"/>
          <p:nvPr/>
        </p:nvSpPr>
        <p:spPr>
          <a:xfrm>
            <a:off x="12685953" y="5806657"/>
            <a:ext cx="7143751" cy="15168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Nullam quis risus eget urna mollis ornare vel eu leo donec ullamcorper</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45" name="Image" descr="Image"/>
          <p:cNvPicPr>
            <a:picLocks noChangeAspect="1"/>
          </p:cNvPicPr>
          <p:nvPr>
            <p:ph type="pic" idx="13"/>
          </p:nvPr>
        </p:nvPicPr>
        <p:blipFill>
          <a:blip r:embed="rId2">
            <a:extLst/>
          </a:blip>
          <a:srcRect l="115" t="42522" r="767" b="1803"/>
          <a:stretch>
            <a:fillRect/>
          </a:stretch>
        </p:blipFill>
        <p:spPr>
          <a:xfrm>
            <a:off x="-34934"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346" name="Maecenas sed diam eget risus varius blandit sit amet non magna. Donec sed odio dui. Aenean lacinia bibendum."/>
          <p:cNvSpPr txBox="1"/>
          <p:nvPr/>
        </p:nvSpPr>
        <p:spPr>
          <a:xfrm>
            <a:off x="1935252" y="11212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347" name="03."/>
          <p:cNvSpPr txBox="1"/>
          <p:nvPr/>
        </p:nvSpPr>
        <p:spPr>
          <a:xfrm>
            <a:off x="1935252" y="9586978"/>
            <a:ext cx="6562726" cy="11993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03.</a:t>
            </a:r>
          </a:p>
        </p:txBody>
      </p:sp>
      <p:sp>
        <p:nvSpPr>
          <p:cNvPr id="348" name="Break Slide"/>
          <p:cNvSpPr txBox="1"/>
          <p:nvPr/>
        </p:nvSpPr>
        <p:spPr>
          <a:xfrm>
            <a:off x="1935252" y="10634264"/>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50" name="Image" descr="Image"/>
          <p:cNvPicPr>
            <a:picLocks noChangeAspect="1"/>
          </p:cNvPicPr>
          <p:nvPr>
            <p:ph type="pic" idx="13"/>
          </p:nvPr>
        </p:nvPicPr>
        <p:blipFill>
          <a:blip r:embed="rId2">
            <a:extLst/>
          </a:blip>
          <a:srcRect l="24943" t="0" r="21645" b="0"/>
          <a:stretch>
            <a:fillRect/>
          </a:stretch>
        </p:blipFill>
        <p:spPr>
          <a:xfrm>
            <a:off x="8530431" y="2372"/>
            <a:ext cx="7323293" cy="13711210"/>
          </a:xfrm>
          <a:prstGeom prst="rect">
            <a:avLst/>
          </a:prstGeom>
        </p:spPr>
      </p:pic>
      <p:sp>
        <p:nvSpPr>
          <p:cNvPr id="351" name="Lorem Ipsum Dolor…"/>
          <p:cNvSpPr txBox="1"/>
          <p:nvPr/>
        </p:nvSpPr>
        <p:spPr>
          <a:xfrm>
            <a:off x="4223029" y="3680692"/>
            <a:ext cx="4294094"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52" name="Sed posuere consectetur est at lobortis. Nullam quis risus eget urna mollis ornare vel eu leo. Vivamus sagittis lacus vel augue laoreet."/>
          <p:cNvSpPr txBox="1"/>
          <p:nvPr/>
        </p:nvSpPr>
        <p:spPr>
          <a:xfrm>
            <a:off x="4223029" y="4918718"/>
            <a:ext cx="3872631"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53" name="Shape 5116"/>
          <p:cNvSpPr/>
          <p:nvPr/>
        </p:nvSpPr>
        <p:spPr>
          <a:xfrm>
            <a:off x="4223029" y="2889547"/>
            <a:ext cx="569101" cy="628651"/>
          </a:xfrm>
          <a:custGeom>
            <a:avLst/>
            <a:gdLst/>
            <a:ahLst/>
            <a:cxnLst>
              <a:cxn ang="0">
                <a:pos x="wd2" y="hd2"/>
              </a:cxn>
              <a:cxn ang="5400000">
                <a:pos x="wd2" y="hd2"/>
              </a:cxn>
              <a:cxn ang="10800000">
                <a:pos x="wd2" y="hd2"/>
              </a:cxn>
              <a:cxn ang="16200000">
                <a:pos x="wd2" y="hd2"/>
              </a:cxn>
            </a:cxnLst>
            <a:rect l="0" t="0" r="r" b="b"/>
            <a:pathLst>
              <a:path w="20044" h="20442" fill="norm" stroke="1" extrusionOk="0">
                <a:moveTo>
                  <a:pt x="15836" y="8388"/>
                </a:moveTo>
                <a:cubicBezTo>
                  <a:pt x="13143" y="2625"/>
                  <a:pt x="11313" y="516"/>
                  <a:pt x="6840" y="516"/>
                </a:cubicBezTo>
                <a:cubicBezTo>
                  <a:pt x="5011" y="516"/>
                  <a:pt x="5468" y="-327"/>
                  <a:pt x="4147" y="141"/>
                </a:cubicBezTo>
                <a:cubicBezTo>
                  <a:pt x="2775" y="516"/>
                  <a:pt x="4147" y="938"/>
                  <a:pt x="2775" y="2203"/>
                </a:cubicBezTo>
                <a:cubicBezTo>
                  <a:pt x="-783" y="4686"/>
                  <a:pt x="-377" y="7591"/>
                  <a:pt x="996" y="13401"/>
                </a:cubicBezTo>
                <a:cubicBezTo>
                  <a:pt x="1911" y="15885"/>
                  <a:pt x="-377" y="16260"/>
                  <a:pt x="538" y="18790"/>
                </a:cubicBezTo>
                <a:cubicBezTo>
                  <a:pt x="996" y="20476"/>
                  <a:pt x="6383" y="21273"/>
                  <a:pt x="11821" y="19211"/>
                </a:cubicBezTo>
                <a:cubicBezTo>
                  <a:pt x="17209" y="17571"/>
                  <a:pt x="20817" y="13776"/>
                  <a:pt x="19902" y="12136"/>
                </a:cubicBezTo>
                <a:cubicBezTo>
                  <a:pt x="18987" y="9653"/>
                  <a:pt x="17209" y="10871"/>
                  <a:pt x="15836" y="8388"/>
                </a:cubicBezTo>
                <a:close/>
                <a:moveTo>
                  <a:pt x="11313" y="17993"/>
                </a:moveTo>
                <a:cubicBezTo>
                  <a:pt x="6383" y="19633"/>
                  <a:pt x="2317" y="18368"/>
                  <a:pt x="1911" y="17993"/>
                </a:cubicBezTo>
                <a:cubicBezTo>
                  <a:pt x="1911" y="17571"/>
                  <a:pt x="3689" y="14620"/>
                  <a:pt x="9077" y="12980"/>
                </a:cubicBezTo>
                <a:cubicBezTo>
                  <a:pt x="14972" y="10871"/>
                  <a:pt x="18123" y="11715"/>
                  <a:pt x="18123" y="12558"/>
                </a:cubicBezTo>
                <a:cubicBezTo>
                  <a:pt x="18530" y="12980"/>
                  <a:pt x="16294" y="16260"/>
                  <a:pt x="11313" y="17993"/>
                </a:cubicBezTo>
                <a:close/>
                <a:moveTo>
                  <a:pt x="9534" y="13776"/>
                </a:moveTo>
                <a:cubicBezTo>
                  <a:pt x="6840" y="14620"/>
                  <a:pt x="5468" y="15463"/>
                  <a:pt x="4147" y="16681"/>
                </a:cubicBezTo>
                <a:cubicBezTo>
                  <a:pt x="5011" y="17150"/>
                  <a:pt x="6383" y="17571"/>
                  <a:pt x="7705" y="16681"/>
                </a:cubicBezTo>
                <a:cubicBezTo>
                  <a:pt x="9992" y="16260"/>
                  <a:pt x="10906" y="14620"/>
                  <a:pt x="10449" y="13401"/>
                </a:cubicBezTo>
                <a:cubicBezTo>
                  <a:pt x="10449" y="13401"/>
                  <a:pt x="9992" y="13776"/>
                  <a:pt x="9534" y="13776"/>
                </a:cubicBezTo>
                <a:close/>
              </a:path>
            </a:pathLst>
          </a:custGeom>
          <a:solidFill>
            <a:schemeClr val="accent2">
              <a:hueOff val="-361724"/>
              <a:satOff val="-13952"/>
              <a:lumOff val="-1749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54" name="Lorem Ipsum Dolor…"/>
          <p:cNvSpPr txBox="1"/>
          <p:nvPr/>
        </p:nvSpPr>
        <p:spPr>
          <a:xfrm>
            <a:off x="16332691"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55" name="Sed posuere consectetur est at lobortis. Nullam quis risus eget urna mollis ornare vel eu leo. Vivamus sagittis lacus vel augue laoreet."/>
          <p:cNvSpPr txBox="1"/>
          <p:nvPr/>
        </p:nvSpPr>
        <p:spPr>
          <a:xfrm>
            <a:off x="16332691" y="4918718"/>
            <a:ext cx="3872630"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56" name="Shape 5080"/>
          <p:cNvSpPr/>
          <p:nvPr/>
        </p:nvSpPr>
        <p:spPr>
          <a:xfrm>
            <a:off x="16332691" y="2889547"/>
            <a:ext cx="796655" cy="628651"/>
          </a:xfrm>
          <a:custGeom>
            <a:avLst/>
            <a:gdLst/>
            <a:ahLst/>
            <a:cxnLst>
              <a:cxn ang="0">
                <a:pos x="wd2" y="hd2"/>
              </a:cxn>
              <a:cxn ang="5400000">
                <a:pos x="wd2" y="hd2"/>
              </a:cxn>
              <a:cxn ang="10800000">
                <a:pos x="wd2" y="hd2"/>
              </a:cxn>
              <a:cxn ang="16200000">
                <a:pos x="wd2" y="hd2"/>
              </a:cxn>
            </a:cxnLst>
            <a:rect l="0" t="0" r="r" b="b"/>
            <a:pathLst>
              <a:path w="20149" h="19002" fill="norm" stroke="1"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accent2">
              <a:hueOff val="-361724"/>
              <a:satOff val="-13952"/>
              <a:lumOff val="-1749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57" name="Lorem Ipsum Dolor…"/>
          <p:cNvSpPr txBox="1"/>
          <p:nvPr/>
        </p:nvSpPr>
        <p:spPr>
          <a:xfrm>
            <a:off x="4223029" y="8506692"/>
            <a:ext cx="4294094"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58" name="Sed posuere consectetur est at lobortis. Nullam quis risus eget urna mollis ornare vel eu leo. Vivamus sagittis lacus vel augue laoreet."/>
          <p:cNvSpPr txBox="1"/>
          <p:nvPr/>
        </p:nvSpPr>
        <p:spPr>
          <a:xfrm>
            <a:off x="4223029" y="9744719"/>
            <a:ext cx="3872631"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grpSp>
        <p:nvGrpSpPr>
          <p:cNvPr id="361" name="Group"/>
          <p:cNvGrpSpPr/>
          <p:nvPr/>
        </p:nvGrpSpPr>
        <p:grpSpPr>
          <a:xfrm>
            <a:off x="4223029" y="7715547"/>
            <a:ext cx="638258" cy="628651"/>
            <a:chOff x="0" y="0"/>
            <a:chExt cx="638256" cy="628650"/>
          </a:xfrm>
        </p:grpSpPr>
        <p:sp>
          <p:nvSpPr>
            <p:cNvPr id="359" name="Shape 5084"/>
            <p:cNvSpPr/>
            <p:nvPr/>
          </p:nvSpPr>
          <p:spPr>
            <a:xfrm>
              <a:off x="0" y="0"/>
              <a:ext cx="638257"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3" y="0"/>
                  </a:moveTo>
                  <a:cubicBezTo>
                    <a:pt x="4967" y="0"/>
                    <a:pt x="0" y="4683"/>
                    <a:pt x="0" y="10609"/>
                  </a:cubicBezTo>
                  <a:cubicBezTo>
                    <a:pt x="0" y="16534"/>
                    <a:pt x="4967" y="21600"/>
                    <a:pt x="10823" y="21600"/>
                  </a:cubicBezTo>
                  <a:cubicBezTo>
                    <a:pt x="16633" y="21600"/>
                    <a:pt x="21600" y="16534"/>
                    <a:pt x="21600" y="10609"/>
                  </a:cubicBezTo>
                  <a:cubicBezTo>
                    <a:pt x="21600" y="4683"/>
                    <a:pt x="16633" y="0"/>
                    <a:pt x="10823" y="0"/>
                  </a:cubicBezTo>
                  <a:close/>
                  <a:moveTo>
                    <a:pt x="10823" y="19067"/>
                  </a:moveTo>
                  <a:cubicBezTo>
                    <a:pt x="6232" y="19067"/>
                    <a:pt x="2483" y="15244"/>
                    <a:pt x="2483" y="10609"/>
                  </a:cubicBezTo>
                  <a:cubicBezTo>
                    <a:pt x="2483" y="5926"/>
                    <a:pt x="6232" y="2150"/>
                    <a:pt x="10823" y="2150"/>
                  </a:cubicBezTo>
                  <a:cubicBezTo>
                    <a:pt x="15368" y="2150"/>
                    <a:pt x="19117" y="5926"/>
                    <a:pt x="19117" y="10609"/>
                  </a:cubicBezTo>
                  <a:cubicBezTo>
                    <a:pt x="19117" y="15244"/>
                    <a:pt x="15368" y="19067"/>
                    <a:pt x="10823" y="19067"/>
                  </a:cubicBezTo>
                  <a:close/>
                </a:path>
              </a:pathLst>
            </a:custGeom>
            <a:solidFill>
              <a:srgbClr val="99C1B9"/>
            </a:solidFill>
            <a:ln w="3175" cap="flat">
              <a:noFill/>
              <a:miter lim="400000"/>
            </a:ln>
            <a:effectLst/>
          </p:spPr>
          <p:txBody>
            <a:bodyPr wrap="square" lIns="34289" tIns="34289" rIns="34289" bIns="34289" numCol="1" anchor="ctr">
              <a:noAutofit/>
            </a:bodyPr>
            <a:lstStyle/>
            <a:p>
              <a:pPr algn="l" defTabSz="914400">
                <a:defRPr b="0" sz="1600">
                  <a:latin typeface="Roboto"/>
                  <a:ea typeface="Roboto"/>
                  <a:cs typeface="Roboto"/>
                  <a:sym typeface="Roboto"/>
                </a:defRPr>
              </a:pPr>
            </a:p>
          </p:txBody>
        </p:sp>
        <p:sp>
          <p:nvSpPr>
            <p:cNvPr id="360" name="Shape 5085"/>
            <p:cNvSpPr/>
            <p:nvPr/>
          </p:nvSpPr>
          <p:spPr>
            <a:xfrm>
              <a:off x="292966" y="136755"/>
              <a:ext cx="145115" cy="3014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6" y="0"/>
                  </a:moveTo>
                  <a:lnTo>
                    <a:pt x="0" y="0"/>
                  </a:lnTo>
                  <a:lnTo>
                    <a:pt x="0" y="12999"/>
                  </a:lnTo>
                  <a:lnTo>
                    <a:pt x="18136" y="21600"/>
                  </a:lnTo>
                  <a:lnTo>
                    <a:pt x="21600" y="19059"/>
                  </a:lnTo>
                  <a:lnTo>
                    <a:pt x="7336" y="11142"/>
                  </a:lnTo>
                  <a:lnTo>
                    <a:pt x="7336" y="0"/>
                  </a:lnTo>
                </a:path>
              </a:pathLst>
            </a:custGeom>
            <a:solidFill>
              <a:srgbClr val="99C1B9"/>
            </a:solidFill>
            <a:ln w="3175" cap="flat">
              <a:noFill/>
              <a:miter lim="400000"/>
            </a:ln>
            <a:effectLst/>
          </p:spPr>
          <p:txBody>
            <a:bodyPr wrap="square" lIns="34289" tIns="34289" rIns="34289" bIns="34289" numCol="1" anchor="ctr">
              <a:noAutofit/>
            </a:bodyPr>
            <a:lstStyle/>
            <a:p>
              <a:pPr algn="l" defTabSz="914400">
                <a:defRPr b="0" sz="1600">
                  <a:latin typeface="Roboto"/>
                  <a:ea typeface="Roboto"/>
                  <a:cs typeface="Roboto"/>
                  <a:sym typeface="Roboto"/>
                </a:defRPr>
              </a:pPr>
            </a:p>
          </p:txBody>
        </p:sp>
      </p:grpSp>
      <p:sp>
        <p:nvSpPr>
          <p:cNvPr id="362" name="Lorem Ipsum Dolor…"/>
          <p:cNvSpPr txBox="1"/>
          <p:nvPr/>
        </p:nvSpPr>
        <p:spPr>
          <a:xfrm>
            <a:off x="16332691" y="8506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63" name="Sed posuere consectetur est at lobortis. Nullam quis risus eget urna mollis ornare vel eu leo. Vivamus sagittis lacus vel augue laoreet."/>
          <p:cNvSpPr txBox="1"/>
          <p:nvPr/>
        </p:nvSpPr>
        <p:spPr>
          <a:xfrm>
            <a:off x="16332691" y="9744719"/>
            <a:ext cx="3872630"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64" name="Shape 5189"/>
          <p:cNvSpPr/>
          <p:nvPr/>
        </p:nvSpPr>
        <p:spPr>
          <a:xfrm>
            <a:off x="16332691" y="7715547"/>
            <a:ext cx="623202"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68" y="0"/>
                </a:moveTo>
                <a:cubicBezTo>
                  <a:pt x="4144" y="467"/>
                  <a:pt x="466" y="4569"/>
                  <a:pt x="0" y="9138"/>
                </a:cubicBezTo>
                <a:cubicBezTo>
                  <a:pt x="9168" y="9138"/>
                  <a:pt x="9168" y="9138"/>
                  <a:pt x="9168" y="9138"/>
                </a:cubicBezTo>
                <a:lnTo>
                  <a:pt x="9168" y="0"/>
                </a:lnTo>
                <a:close/>
                <a:moveTo>
                  <a:pt x="11914" y="0"/>
                </a:moveTo>
                <a:cubicBezTo>
                  <a:pt x="11914" y="10540"/>
                  <a:pt x="11914" y="10540"/>
                  <a:pt x="11914" y="10540"/>
                </a:cubicBezTo>
                <a:cubicBezTo>
                  <a:pt x="11914" y="11475"/>
                  <a:pt x="11499" y="11890"/>
                  <a:pt x="10567" y="11890"/>
                </a:cubicBezTo>
                <a:cubicBezTo>
                  <a:pt x="0" y="11890"/>
                  <a:pt x="0" y="11890"/>
                  <a:pt x="0" y="11890"/>
                </a:cubicBezTo>
                <a:cubicBezTo>
                  <a:pt x="466" y="17446"/>
                  <a:pt x="5076" y="21600"/>
                  <a:pt x="10567" y="21600"/>
                </a:cubicBezTo>
                <a:cubicBezTo>
                  <a:pt x="16524" y="21600"/>
                  <a:pt x="21600" y="16563"/>
                  <a:pt x="21600" y="10540"/>
                </a:cubicBezTo>
                <a:cubicBezTo>
                  <a:pt x="21600" y="5036"/>
                  <a:pt x="17456" y="467"/>
                  <a:pt x="11914" y="0"/>
                </a:cubicBezTo>
                <a:close/>
              </a:path>
            </a:pathLst>
          </a:custGeom>
          <a:solidFill>
            <a:schemeClr val="accent2">
              <a:hueOff val="-361724"/>
              <a:satOff val="-13952"/>
              <a:lumOff val="-1749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45" name="Image" descr="Image"/>
          <p:cNvPicPr>
            <a:picLocks noChangeAspect="1"/>
          </p:cNvPicPr>
          <p:nvPr>
            <p:ph type="pic" idx="13"/>
          </p:nvPr>
        </p:nvPicPr>
        <p:blipFill>
          <a:blip r:embed="rId2">
            <a:extLst/>
          </a:blip>
          <a:srcRect l="11771" t="33440" r="10169" b="1811"/>
          <a:stretch>
            <a:fillRect/>
          </a:stretch>
        </p:blipFill>
        <p:spPr>
          <a:xfrm>
            <a:off x="13405001" y="-127000"/>
            <a:ext cx="11106151" cy="921226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551" y="0"/>
                </a:moveTo>
                <a:lnTo>
                  <a:pt x="4248" y="17"/>
                </a:lnTo>
                <a:lnTo>
                  <a:pt x="0" y="5754"/>
                </a:lnTo>
                <a:lnTo>
                  <a:pt x="21600" y="21600"/>
                </a:lnTo>
                <a:lnTo>
                  <a:pt x="21551" y="0"/>
                </a:lnTo>
                <a:close/>
              </a:path>
            </a:pathLst>
          </a:custGeom>
        </p:spPr>
      </p:pic>
      <p:sp>
        <p:nvSpPr>
          <p:cNvPr id="246" name="01. Vestibulum"/>
          <p:cNvSpPr txBox="1"/>
          <p:nvPr/>
        </p:nvSpPr>
        <p:spPr>
          <a:xfrm>
            <a:off x="4977498" y="6466630"/>
            <a:ext cx="3130138"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01. Vestibulum</a:t>
            </a:r>
          </a:p>
        </p:txBody>
      </p:sp>
      <p:sp>
        <p:nvSpPr>
          <p:cNvPr id="247" name="Praesent commodo cursus magna, vel scelerisque nisl consectetur et."/>
          <p:cNvSpPr txBox="1"/>
          <p:nvPr/>
        </p:nvSpPr>
        <p:spPr>
          <a:xfrm>
            <a:off x="4987249" y="7046019"/>
            <a:ext cx="3081708"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48" name="02. Amet"/>
          <p:cNvSpPr txBox="1"/>
          <p:nvPr/>
        </p:nvSpPr>
        <p:spPr>
          <a:xfrm>
            <a:off x="8540564" y="6466630"/>
            <a:ext cx="1976470"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02. Amet</a:t>
            </a:r>
          </a:p>
        </p:txBody>
      </p:sp>
      <p:sp>
        <p:nvSpPr>
          <p:cNvPr id="249" name="Praesent commodo cursus magna, vel scelerisque nisl consectetur et."/>
          <p:cNvSpPr txBox="1"/>
          <p:nvPr/>
        </p:nvSpPr>
        <p:spPr>
          <a:xfrm>
            <a:off x="8540564" y="7046019"/>
            <a:ext cx="3081708"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0" name="03. Justo"/>
          <p:cNvSpPr txBox="1"/>
          <p:nvPr/>
        </p:nvSpPr>
        <p:spPr>
          <a:xfrm>
            <a:off x="12089995" y="6488434"/>
            <a:ext cx="1971517" cy="577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03. Justo</a:t>
            </a:r>
          </a:p>
        </p:txBody>
      </p:sp>
      <p:sp>
        <p:nvSpPr>
          <p:cNvPr id="251" name="Praesent commodo cursus magna, vel scelerisque nisl consectetur et."/>
          <p:cNvSpPr txBox="1"/>
          <p:nvPr/>
        </p:nvSpPr>
        <p:spPr>
          <a:xfrm>
            <a:off x="12099745" y="7067823"/>
            <a:ext cx="3081708"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2" name="04. Lorem"/>
          <p:cNvSpPr txBox="1"/>
          <p:nvPr/>
        </p:nvSpPr>
        <p:spPr>
          <a:xfrm>
            <a:off x="4977498" y="9278490"/>
            <a:ext cx="2202784" cy="577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04. Lorem</a:t>
            </a:r>
          </a:p>
        </p:txBody>
      </p:sp>
      <p:sp>
        <p:nvSpPr>
          <p:cNvPr id="253" name="Praesent commodo cursus magna, vel scelerisque nisl consectetur et."/>
          <p:cNvSpPr txBox="1"/>
          <p:nvPr/>
        </p:nvSpPr>
        <p:spPr>
          <a:xfrm>
            <a:off x="4987249" y="9857878"/>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4" name="05. Mattis"/>
          <p:cNvSpPr txBox="1"/>
          <p:nvPr/>
        </p:nvSpPr>
        <p:spPr>
          <a:xfrm>
            <a:off x="8540564" y="9278490"/>
            <a:ext cx="2142586" cy="577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05. Mattis</a:t>
            </a:r>
          </a:p>
        </p:txBody>
      </p:sp>
      <p:sp>
        <p:nvSpPr>
          <p:cNvPr id="255" name="Praesent commodo cursus magna, vel scelerisque nisl consectetur et."/>
          <p:cNvSpPr txBox="1"/>
          <p:nvPr/>
        </p:nvSpPr>
        <p:spPr>
          <a:xfrm>
            <a:off x="8540564" y="9857878"/>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6" name="06. Fusce"/>
          <p:cNvSpPr txBox="1"/>
          <p:nvPr/>
        </p:nvSpPr>
        <p:spPr>
          <a:xfrm>
            <a:off x="12089995" y="9300293"/>
            <a:ext cx="2187544" cy="577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06. Fusce </a:t>
            </a:r>
          </a:p>
        </p:txBody>
      </p:sp>
      <p:sp>
        <p:nvSpPr>
          <p:cNvPr id="257" name="Praesent commodo cursus magna, vel scelerisque nisl consectetur et."/>
          <p:cNvSpPr txBox="1"/>
          <p:nvPr/>
        </p:nvSpPr>
        <p:spPr>
          <a:xfrm>
            <a:off x="12099745" y="9879683"/>
            <a:ext cx="3081708"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8" name="Place Your Title Text Here"/>
          <p:cNvSpPr txBox="1"/>
          <p:nvPr/>
        </p:nvSpPr>
        <p:spPr>
          <a:xfrm>
            <a:off x="4843552" y="3706861"/>
            <a:ext cx="8264725"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66" name="Image" descr="Image"/>
          <p:cNvPicPr>
            <a:picLocks noChangeAspect="1"/>
          </p:cNvPicPr>
          <p:nvPr>
            <p:ph type="pic" idx="13"/>
          </p:nvPr>
        </p:nvPicPr>
        <p:blipFill>
          <a:blip r:embed="rId2">
            <a:extLst/>
          </a:blip>
          <a:srcRect l="20758" t="0" r="20758" b="0"/>
          <a:stretch>
            <a:fillRect/>
          </a:stretch>
        </p:blipFill>
        <p:spPr>
          <a:xfrm>
            <a:off x="0" y="6326"/>
            <a:ext cx="8014116" cy="13703251"/>
          </a:xfrm>
          <a:prstGeom prst="rect">
            <a:avLst/>
          </a:prstGeom>
        </p:spPr>
      </p:pic>
      <p:sp>
        <p:nvSpPr>
          <p:cNvPr id="367" name="Lorem Ipsum Dolor…"/>
          <p:cNvSpPr txBox="1"/>
          <p:nvPr/>
        </p:nvSpPr>
        <p:spPr>
          <a:xfrm>
            <a:off x="10402171"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68" name="Sed posuere consectetur est at lobortis. Nullam quis risus eget urna mollis ornare vel eu leo. Vivamus sagittis lacus vel augue laoreet."/>
          <p:cNvSpPr txBox="1"/>
          <p:nvPr/>
        </p:nvSpPr>
        <p:spPr>
          <a:xfrm>
            <a:off x="10402171" y="4918718"/>
            <a:ext cx="3872630"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69" name="Shape 5116"/>
          <p:cNvSpPr/>
          <p:nvPr/>
        </p:nvSpPr>
        <p:spPr>
          <a:xfrm>
            <a:off x="10402171" y="2913592"/>
            <a:ext cx="569100" cy="628651"/>
          </a:xfrm>
          <a:custGeom>
            <a:avLst/>
            <a:gdLst/>
            <a:ahLst/>
            <a:cxnLst>
              <a:cxn ang="0">
                <a:pos x="wd2" y="hd2"/>
              </a:cxn>
              <a:cxn ang="5400000">
                <a:pos x="wd2" y="hd2"/>
              </a:cxn>
              <a:cxn ang="10800000">
                <a:pos x="wd2" y="hd2"/>
              </a:cxn>
              <a:cxn ang="16200000">
                <a:pos x="wd2" y="hd2"/>
              </a:cxn>
            </a:cxnLst>
            <a:rect l="0" t="0" r="r" b="b"/>
            <a:pathLst>
              <a:path w="20044" h="20442" fill="norm" stroke="1" extrusionOk="0">
                <a:moveTo>
                  <a:pt x="15836" y="8388"/>
                </a:moveTo>
                <a:cubicBezTo>
                  <a:pt x="13143" y="2625"/>
                  <a:pt x="11313" y="516"/>
                  <a:pt x="6840" y="516"/>
                </a:cubicBezTo>
                <a:cubicBezTo>
                  <a:pt x="5011" y="516"/>
                  <a:pt x="5468" y="-327"/>
                  <a:pt x="4147" y="141"/>
                </a:cubicBezTo>
                <a:cubicBezTo>
                  <a:pt x="2775" y="516"/>
                  <a:pt x="4147" y="938"/>
                  <a:pt x="2775" y="2203"/>
                </a:cubicBezTo>
                <a:cubicBezTo>
                  <a:pt x="-783" y="4686"/>
                  <a:pt x="-377" y="7591"/>
                  <a:pt x="996" y="13401"/>
                </a:cubicBezTo>
                <a:cubicBezTo>
                  <a:pt x="1911" y="15885"/>
                  <a:pt x="-377" y="16260"/>
                  <a:pt x="538" y="18790"/>
                </a:cubicBezTo>
                <a:cubicBezTo>
                  <a:pt x="996" y="20476"/>
                  <a:pt x="6383" y="21273"/>
                  <a:pt x="11821" y="19211"/>
                </a:cubicBezTo>
                <a:cubicBezTo>
                  <a:pt x="17209" y="17571"/>
                  <a:pt x="20817" y="13776"/>
                  <a:pt x="19902" y="12136"/>
                </a:cubicBezTo>
                <a:cubicBezTo>
                  <a:pt x="18987" y="9653"/>
                  <a:pt x="17209" y="10871"/>
                  <a:pt x="15836" y="8388"/>
                </a:cubicBezTo>
                <a:close/>
                <a:moveTo>
                  <a:pt x="11313" y="17993"/>
                </a:moveTo>
                <a:cubicBezTo>
                  <a:pt x="6383" y="19633"/>
                  <a:pt x="2317" y="18368"/>
                  <a:pt x="1911" y="17993"/>
                </a:cubicBezTo>
                <a:cubicBezTo>
                  <a:pt x="1911" y="17571"/>
                  <a:pt x="3689" y="14620"/>
                  <a:pt x="9077" y="12980"/>
                </a:cubicBezTo>
                <a:cubicBezTo>
                  <a:pt x="14972" y="10871"/>
                  <a:pt x="18123" y="11715"/>
                  <a:pt x="18123" y="12558"/>
                </a:cubicBezTo>
                <a:cubicBezTo>
                  <a:pt x="18530" y="12980"/>
                  <a:pt x="16294" y="16260"/>
                  <a:pt x="11313" y="17993"/>
                </a:cubicBezTo>
                <a:close/>
                <a:moveTo>
                  <a:pt x="9534" y="13776"/>
                </a:moveTo>
                <a:cubicBezTo>
                  <a:pt x="6840" y="14620"/>
                  <a:pt x="5468" y="15463"/>
                  <a:pt x="4147" y="16681"/>
                </a:cubicBezTo>
                <a:cubicBezTo>
                  <a:pt x="5011" y="17150"/>
                  <a:pt x="6383" y="17571"/>
                  <a:pt x="7705" y="16681"/>
                </a:cubicBezTo>
                <a:cubicBezTo>
                  <a:pt x="9992" y="16260"/>
                  <a:pt x="10906" y="14620"/>
                  <a:pt x="10449" y="13401"/>
                </a:cubicBezTo>
                <a:cubicBezTo>
                  <a:pt x="10449" y="13401"/>
                  <a:pt x="9992" y="13776"/>
                  <a:pt x="9534" y="13776"/>
                </a:cubicBezTo>
                <a:close/>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70" name="Lorem Ipsum Dolor…"/>
          <p:cNvSpPr txBox="1"/>
          <p:nvPr/>
        </p:nvSpPr>
        <p:spPr>
          <a:xfrm>
            <a:off x="16225177"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71" name="Sed posuere consectetur est at lobortis. Nullam quis risus eget urna mollis ornare vel eu leo. Vivamus sagittis lacus vel augue laoreet."/>
          <p:cNvSpPr txBox="1"/>
          <p:nvPr/>
        </p:nvSpPr>
        <p:spPr>
          <a:xfrm>
            <a:off x="16225177" y="4918718"/>
            <a:ext cx="3872630"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72" name="Shape 5080"/>
          <p:cNvSpPr/>
          <p:nvPr/>
        </p:nvSpPr>
        <p:spPr>
          <a:xfrm>
            <a:off x="16225177" y="2913592"/>
            <a:ext cx="796654" cy="628651"/>
          </a:xfrm>
          <a:custGeom>
            <a:avLst/>
            <a:gdLst/>
            <a:ahLst/>
            <a:cxnLst>
              <a:cxn ang="0">
                <a:pos x="wd2" y="hd2"/>
              </a:cxn>
              <a:cxn ang="5400000">
                <a:pos x="wd2" y="hd2"/>
              </a:cxn>
              <a:cxn ang="10800000">
                <a:pos x="wd2" y="hd2"/>
              </a:cxn>
              <a:cxn ang="16200000">
                <a:pos x="wd2" y="hd2"/>
              </a:cxn>
            </a:cxnLst>
            <a:rect l="0" t="0" r="r" b="b"/>
            <a:pathLst>
              <a:path w="20149" h="19002" fill="norm" stroke="1"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73" name="Lorem Ipsum Dolor…"/>
          <p:cNvSpPr txBox="1"/>
          <p:nvPr/>
        </p:nvSpPr>
        <p:spPr>
          <a:xfrm>
            <a:off x="10402171" y="8506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74" name="Sed posuere consectetur est at lobortis. Nullam quis risus eget urna mollis ornare vel eu leo. Vivamus sagittis lacus vel augue laoreet."/>
          <p:cNvSpPr txBox="1"/>
          <p:nvPr/>
        </p:nvSpPr>
        <p:spPr>
          <a:xfrm>
            <a:off x="10402171" y="9744719"/>
            <a:ext cx="3872630"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grpSp>
        <p:nvGrpSpPr>
          <p:cNvPr id="377" name="Group"/>
          <p:cNvGrpSpPr/>
          <p:nvPr/>
        </p:nvGrpSpPr>
        <p:grpSpPr>
          <a:xfrm>
            <a:off x="10402171" y="7715547"/>
            <a:ext cx="638257" cy="628651"/>
            <a:chOff x="0" y="0"/>
            <a:chExt cx="638256" cy="628650"/>
          </a:xfrm>
        </p:grpSpPr>
        <p:sp>
          <p:nvSpPr>
            <p:cNvPr id="375" name="Shape 5084"/>
            <p:cNvSpPr/>
            <p:nvPr/>
          </p:nvSpPr>
          <p:spPr>
            <a:xfrm>
              <a:off x="0" y="0"/>
              <a:ext cx="638257"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3" y="0"/>
                  </a:moveTo>
                  <a:cubicBezTo>
                    <a:pt x="4967" y="0"/>
                    <a:pt x="0" y="4683"/>
                    <a:pt x="0" y="10609"/>
                  </a:cubicBezTo>
                  <a:cubicBezTo>
                    <a:pt x="0" y="16534"/>
                    <a:pt x="4967" y="21600"/>
                    <a:pt x="10823" y="21600"/>
                  </a:cubicBezTo>
                  <a:cubicBezTo>
                    <a:pt x="16633" y="21600"/>
                    <a:pt x="21600" y="16534"/>
                    <a:pt x="21600" y="10609"/>
                  </a:cubicBezTo>
                  <a:cubicBezTo>
                    <a:pt x="21600" y="4683"/>
                    <a:pt x="16633" y="0"/>
                    <a:pt x="10823" y="0"/>
                  </a:cubicBezTo>
                  <a:close/>
                  <a:moveTo>
                    <a:pt x="10823" y="19067"/>
                  </a:moveTo>
                  <a:cubicBezTo>
                    <a:pt x="6232" y="19067"/>
                    <a:pt x="2483" y="15244"/>
                    <a:pt x="2483" y="10609"/>
                  </a:cubicBezTo>
                  <a:cubicBezTo>
                    <a:pt x="2483" y="5926"/>
                    <a:pt x="6232" y="2150"/>
                    <a:pt x="10823" y="2150"/>
                  </a:cubicBezTo>
                  <a:cubicBezTo>
                    <a:pt x="15368" y="2150"/>
                    <a:pt x="19117" y="5926"/>
                    <a:pt x="19117" y="10609"/>
                  </a:cubicBezTo>
                  <a:cubicBezTo>
                    <a:pt x="19117" y="15244"/>
                    <a:pt x="15368" y="19067"/>
                    <a:pt x="10823" y="19067"/>
                  </a:cubicBezTo>
                  <a:close/>
                </a:path>
              </a:pathLst>
            </a:custGeom>
            <a:solidFill>
              <a:schemeClr val="accent5">
                <a:hueOff val="3884535"/>
                <a:satOff val="-38613"/>
                <a:lumOff val="-4885"/>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376" name="Shape 5085"/>
            <p:cNvSpPr/>
            <p:nvPr/>
          </p:nvSpPr>
          <p:spPr>
            <a:xfrm>
              <a:off x="292967" y="136755"/>
              <a:ext cx="145114" cy="3014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6" y="0"/>
                  </a:moveTo>
                  <a:lnTo>
                    <a:pt x="0" y="0"/>
                  </a:lnTo>
                  <a:lnTo>
                    <a:pt x="0" y="12999"/>
                  </a:lnTo>
                  <a:lnTo>
                    <a:pt x="18136" y="21600"/>
                  </a:lnTo>
                  <a:lnTo>
                    <a:pt x="21600" y="19059"/>
                  </a:lnTo>
                  <a:lnTo>
                    <a:pt x="7336" y="11142"/>
                  </a:lnTo>
                  <a:lnTo>
                    <a:pt x="7336" y="0"/>
                  </a:lnTo>
                </a:path>
              </a:pathLst>
            </a:custGeom>
            <a:solidFill>
              <a:schemeClr val="accent5">
                <a:hueOff val="3884535"/>
                <a:satOff val="-38613"/>
                <a:lumOff val="-4885"/>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378" name="Lorem Ipsum Dolor…"/>
          <p:cNvSpPr txBox="1"/>
          <p:nvPr/>
        </p:nvSpPr>
        <p:spPr>
          <a:xfrm>
            <a:off x="16225177" y="8506245"/>
            <a:ext cx="4294093" cy="10469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79" name="Sed posuere consectetur est at lobortis. Nullam quis risus eget urna mollis ornare vel eu leo. Vivamus sagittis lacus vel augue laoreet."/>
          <p:cNvSpPr txBox="1"/>
          <p:nvPr/>
        </p:nvSpPr>
        <p:spPr>
          <a:xfrm>
            <a:off x="16225177" y="9744272"/>
            <a:ext cx="3872630"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80" name="Shape 5189"/>
          <p:cNvSpPr/>
          <p:nvPr/>
        </p:nvSpPr>
        <p:spPr>
          <a:xfrm>
            <a:off x="16225177" y="7739146"/>
            <a:ext cx="623202"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68" y="0"/>
                </a:moveTo>
                <a:cubicBezTo>
                  <a:pt x="4144" y="467"/>
                  <a:pt x="466" y="4569"/>
                  <a:pt x="0" y="9138"/>
                </a:cubicBezTo>
                <a:cubicBezTo>
                  <a:pt x="9168" y="9138"/>
                  <a:pt x="9168" y="9138"/>
                  <a:pt x="9168" y="9138"/>
                </a:cubicBezTo>
                <a:lnTo>
                  <a:pt x="9168" y="0"/>
                </a:lnTo>
                <a:close/>
                <a:moveTo>
                  <a:pt x="11914" y="0"/>
                </a:moveTo>
                <a:cubicBezTo>
                  <a:pt x="11914" y="10540"/>
                  <a:pt x="11914" y="10540"/>
                  <a:pt x="11914" y="10540"/>
                </a:cubicBezTo>
                <a:cubicBezTo>
                  <a:pt x="11914" y="11475"/>
                  <a:pt x="11499" y="11890"/>
                  <a:pt x="10567" y="11890"/>
                </a:cubicBezTo>
                <a:cubicBezTo>
                  <a:pt x="0" y="11890"/>
                  <a:pt x="0" y="11890"/>
                  <a:pt x="0" y="11890"/>
                </a:cubicBezTo>
                <a:cubicBezTo>
                  <a:pt x="466" y="17446"/>
                  <a:pt x="5076" y="21600"/>
                  <a:pt x="10567" y="21600"/>
                </a:cubicBezTo>
                <a:cubicBezTo>
                  <a:pt x="16524" y="21600"/>
                  <a:pt x="21600" y="16563"/>
                  <a:pt x="21600" y="10540"/>
                </a:cubicBezTo>
                <a:cubicBezTo>
                  <a:pt x="21600" y="5036"/>
                  <a:pt x="17456" y="467"/>
                  <a:pt x="11914" y="0"/>
                </a:cubicBezTo>
                <a:close/>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82" name="Image" descr="Image"/>
          <p:cNvPicPr>
            <a:picLocks noChangeAspect="1"/>
          </p:cNvPicPr>
          <p:nvPr>
            <p:ph type="pic" idx="13"/>
          </p:nvPr>
        </p:nvPicPr>
        <p:blipFill>
          <a:blip r:embed="rId2">
            <a:extLst/>
          </a:blip>
          <a:srcRect l="20758" t="0" r="20758" b="0"/>
          <a:stretch>
            <a:fillRect/>
          </a:stretch>
        </p:blipFill>
        <p:spPr>
          <a:xfrm>
            <a:off x="16369903" y="-24"/>
            <a:ext cx="8014095" cy="13703212"/>
          </a:xfrm>
          <a:prstGeom prst="rect">
            <a:avLst/>
          </a:prstGeom>
        </p:spPr>
      </p:pic>
      <p:sp>
        <p:nvSpPr>
          <p:cNvPr id="383" name="Lorem Ipsum Dolor…"/>
          <p:cNvSpPr txBox="1"/>
          <p:nvPr/>
        </p:nvSpPr>
        <p:spPr>
          <a:xfrm>
            <a:off x="4442260"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84" name="Sed posuere consectetur est at lobortis. Nullam quis risus eget urna mollis ornare vel eu leo. Vivamus sagittis lacus vel augue laoreet."/>
          <p:cNvSpPr txBox="1"/>
          <p:nvPr/>
        </p:nvSpPr>
        <p:spPr>
          <a:xfrm>
            <a:off x="4442260" y="4918718"/>
            <a:ext cx="3872630"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85" name="Shape 5116"/>
          <p:cNvSpPr/>
          <p:nvPr/>
        </p:nvSpPr>
        <p:spPr>
          <a:xfrm>
            <a:off x="4442260" y="2889547"/>
            <a:ext cx="569100" cy="628651"/>
          </a:xfrm>
          <a:custGeom>
            <a:avLst/>
            <a:gdLst/>
            <a:ahLst/>
            <a:cxnLst>
              <a:cxn ang="0">
                <a:pos x="wd2" y="hd2"/>
              </a:cxn>
              <a:cxn ang="5400000">
                <a:pos x="wd2" y="hd2"/>
              </a:cxn>
              <a:cxn ang="10800000">
                <a:pos x="wd2" y="hd2"/>
              </a:cxn>
              <a:cxn ang="16200000">
                <a:pos x="wd2" y="hd2"/>
              </a:cxn>
            </a:cxnLst>
            <a:rect l="0" t="0" r="r" b="b"/>
            <a:pathLst>
              <a:path w="20044" h="20442" fill="norm" stroke="1" extrusionOk="0">
                <a:moveTo>
                  <a:pt x="15836" y="8388"/>
                </a:moveTo>
                <a:cubicBezTo>
                  <a:pt x="13143" y="2625"/>
                  <a:pt x="11313" y="516"/>
                  <a:pt x="6840" y="516"/>
                </a:cubicBezTo>
                <a:cubicBezTo>
                  <a:pt x="5011" y="516"/>
                  <a:pt x="5468" y="-327"/>
                  <a:pt x="4147" y="141"/>
                </a:cubicBezTo>
                <a:cubicBezTo>
                  <a:pt x="2775" y="516"/>
                  <a:pt x="4147" y="938"/>
                  <a:pt x="2775" y="2203"/>
                </a:cubicBezTo>
                <a:cubicBezTo>
                  <a:pt x="-783" y="4686"/>
                  <a:pt x="-377" y="7591"/>
                  <a:pt x="996" y="13401"/>
                </a:cubicBezTo>
                <a:cubicBezTo>
                  <a:pt x="1911" y="15885"/>
                  <a:pt x="-377" y="16260"/>
                  <a:pt x="538" y="18790"/>
                </a:cubicBezTo>
                <a:cubicBezTo>
                  <a:pt x="996" y="20476"/>
                  <a:pt x="6383" y="21273"/>
                  <a:pt x="11821" y="19211"/>
                </a:cubicBezTo>
                <a:cubicBezTo>
                  <a:pt x="17209" y="17571"/>
                  <a:pt x="20817" y="13776"/>
                  <a:pt x="19902" y="12136"/>
                </a:cubicBezTo>
                <a:cubicBezTo>
                  <a:pt x="18987" y="9653"/>
                  <a:pt x="17209" y="10871"/>
                  <a:pt x="15836" y="8388"/>
                </a:cubicBezTo>
                <a:close/>
                <a:moveTo>
                  <a:pt x="11313" y="17993"/>
                </a:moveTo>
                <a:cubicBezTo>
                  <a:pt x="6383" y="19633"/>
                  <a:pt x="2317" y="18368"/>
                  <a:pt x="1911" y="17993"/>
                </a:cubicBezTo>
                <a:cubicBezTo>
                  <a:pt x="1911" y="17571"/>
                  <a:pt x="3689" y="14620"/>
                  <a:pt x="9077" y="12980"/>
                </a:cubicBezTo>
                <a:cubicBezTo>
                  <a:pt x="14972" y="10871"/>
                  <a:pt x="18123" y="11715"/>
                  <a:pt x="18123" y="12558"/>
                </a:cubicBezTo>
                <a:cubicBezTo>
                  <a:pt x="18530" y="12980"/>
                  <a:pt x="16294" y="16260"/>
                  <a:pt x="11313" y="17993"/>
                </a:cubicBezTo>
                <a:close/>
                <a:moveTo>
                  <a:pt x="9534" y="13776"/>
                </a:moveTo>
                <a:cubicBezTo>
                  <a:pt x="6840" y="14620"/>
                  <a:pt x="5468" y="15463"/>
                  <a:pt x="4147" y="16681"/>
                </a:cubicBezTo>
                <a:cubicBezTo>
                  <a:pt x="5011" y="17150"/>
                  <a:pt x="6383" y="17571"/>
                  <a:pt x="7705" y="16681"/>
                </a:cubicBezTo>
                <a:cubicBezTo>
                  <a:pt x="9992" y="16260"/>
                  <a:pt x="10906" y="14620"/>
                  <a:pt x="10449" y="13401"/>
                </a:cubicBezTo>
                <a:cubicBezTo>
                  <a:pt x="10449" y="13401"/>
                  <a:pt x="9992" y="13776"/>
                  <a:pt x="9534" y="13776"/>
                </a:cubicBezTo>
                <a:close/>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86" name="Lorem Ipsum Dolor…"/>
          <p:cNvSpPr txBox="1"/>
          <p:nvPr/>
        </p:nvSpPr>
        <p:spPr>
          <a:xfrm>
            <a:off x="10265265"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87" name="Sed posuere consectetur est at lobortis. Nullam quis risus eget urna mollis ornare vel eu leo. Vivamus sagittis lacus vel augue laoreet."/>
          <p:cNvSpPr txBox="1"/>
          <p:nvPr/>
        </p:nvSpPr>
        <p:spPr>
          <a:xfrm>
            <a:off x="10265265" y="4918718"/>
            <a:ext cx="3872631"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88" name="Shape 5080"/>
          <p:cNvSpPr/>
          <p:nvPr/>
        </p:nvSpPr>
        <p:spPr>
          <a:xfrm>
            <a:off x="10265265" y="2889547"/>
            <a:ext cx="796655" cy="628651"/>
          </a:xfrm>
          <a:custGeom>
            <a:avLst/>
            <a:gdLst/>
            <a:ahLst/>
            <a:cxnLst>
              <a:cxn ang="0">
                <a:pos x="wd2" y="hd2"/>
              </a:cxn>
              <a:cxn ang="5400000">
                <a:pos x="wd2" y="hd2"/>
              </a:cxn>
              <a:cxn ang="10800000">
                <a:pos x="wd2" y="hd2"/>
              </a:cxn>
              <a:cxn ang="16200000">
                <a:pos x="wd2" y="hd2"/>
              </a:cxn>
            </a:cxnLst>
            <a:rect l="0" t="0" r="r" b="b"/>
            <a:pathLst>
              <a:path w="20149" h="19002" fill="norm" stroke="1"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89" name="Lorem Ipsum Dolor…"/>
          <p:cNvSpPr txBox="1"/>
          <p:nvPr/>
        </p:nvSpPr>
        <p:spPr>
          <a:xfrm>
            <a:off x="4442260" y="8506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90" name="Sed posuere consectetur est at lobortis. Nullam quis risus eget urna mollis ornare vel eu leo. Vivamus sagittis lacus vel augue laoreet."/>
          <p:cNvSpPr txBox="1"/>
          <p:nvPr/>
        </p:nvSpPr>
        <p:spPr>
          <a:xfrm>
            <a:off x="4442260" y="9744719"/>
            <a:ext cx="3872630"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grpSp>
        <p:nvGrpSpPr>
          <p:cNvPr id="393" name="Group"/>
          <p:cNvGrpSpPr/>
          <p:nvPr/>
        </p:nvGrpSpPr>
        <p:grpSpPr>
          <a:xfrm>
            <a:off x="4442260" y="7715547"/>
            <a:ext cx="638257" cy="628651"/>
            <a:chOff x="0" y="0"/>
            <a:chExt cx="638256" cy="628650"/>
          </a:xfrm>
        </p:grpSpPr>
        <p:sp>
          <p:nvSpPr>
            <p:cNvPr id="391" name="Shape 5084"/>
            <p:cNvSpPr/>
            <p:nvPr/>
          </p:nvSpPr>
          <p:spPr>
            <a:xfrm>
              <a:off x="0" y="0"/>
              <a:ext cx="638257"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3" y="0"/>
                  </a:moveTo>
                  <a:cubicBezTo>
                    <a:pt x="4967" y="0"/>
                    <a:pt x="0" y="4683"/>
                    <a:pt x="0" y="10609"/>
                  </a:cubicBezTo>
                  <a:cubicBezTo>
                    <a:pt x="0" y="16534"/>
                    <a:pt x="4967" y="21600"/>
                    <a:pt x="10823" y="21600"/>
                  </a:cubicBezTo>
                  <a:cubicBezTo>
                    <a:pt x="16633" y="21600"/>
                    <a:pt x="21600" y="16534"/>
                    <a:pt x="21600" y="10609"/>
                  </a:cubicBezTo>
                  <a:cubicBezTo>
                    <a:pt x="21600" y="4683"/>
                    <a:pt x="16633" y="0"/>
                    <a:pt x="10823" y="0"/>
                  </a:cubicBezTo>
                  <a:close/>
                  <a:moveTo>
                    <a:pt x="10823" y="19067"/>
                  </a:moveTo>
                  <a:cubicBezTo>
                    <a:pt x="6232" y="19067"/>
                    <a:pt x="2483" y="15244"/>
                    <a:pt x="2483" y="10609"/>
                  </a:cubicBezTo>
                  <a:cubicBezTo>
                    <a:pt x="2483" y="5926"/>
                    <a:pt x="6232" y="2150"/>
                    <a:pt x="10823" y="2150"/>
                  </a:cubicBezTo>
                  <a:cubicBezTo>
                    <a:pt x="15368" y="2150"/>
                    <a:pt x="19117" y="5926"/>
                    <a:pt x="19117" y="10609"/>
                  </a:cubicBezTo>
                  <a:cubicBezTo>
                    <a:pt x="19117" y="15244"/>
                    <a:pt x="15368" y="19067"/>
                    <a:pt x="10823" y="19067"/>
                  </a:cubicBezTo>
                  <a:close/>
                </a:path>
              </a:pathLst>
            </a:custGeom>
            <a:solidFill>
              <a:schemeClr val="accent5">
                <a:hueOff val="3884535"/>
                <a:satOff val="-38613"/>
                <a:lumOff val="-4885"/>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392" name="Shape 5085"/>
            <p:cNvSpPr/>
            <p:nvPr/>
          </p:nvSpPr>
          <p:spPr>
            <a:xfrm>
              <a:off x="292966" y="136755"/>
              <a:ext cx="145115" cy="3014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6" y="0"/>
                  </a:moveTo>
                  <a:lnTo>
                    <a:pt x="0" y="0"/>
                  </a:lnTo>
                  <a:lnTo>
                    <a:pt x="0" y="12999"/>
                  </a:lnTo>
                  <a:lnTo>
                    <a:pt x="18136" y="21600"/>
                  </a:lnTo>
                  <a:lnTo>
                    <a:pt x="21600" y="19059"/>
                  </a:lnTo>
                  <a:lnTo>
                    <a:pt x="7336" y="11142"/>
                  </a:lnTo>
                  <a:lnTo>
                    <a:pt x="7336" y="0"/>
                  </a:lnTo>
                </a:path>
              </a:pathLst>
            </a:custGeom>
            <a:solidFill>
              <a:schemeClr val="accent5">
                <a:hueOff val="3884535"/>
                <a:satOff val="-38613"/>
                <a:lumOff val="-4885"/>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394" name="Lorem Ipsum Dolor…"/>
          <p:cNvSpPr txBox="1"/>
          <p:nvPr/>
        </p:nvSpPr>
        <p:spPr>
          <a:xfrm>
            <a:off x="10265264" y="8506245"/>
            <a:ext cx="4294094" cy="10469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95" name="Sed posuere consectetur est at lobortis. Nullam quis risus eget urna mollis ornare vel eu leo. Vivamus sagittis lacus vel augue laoreet."/>
          <p:cNvSpPr txBox="1"/>
          <p:nvPr/>
        </p:nvSpPr>
        <p:spPr>
          <a:xfrm>
            <a:off x="10265264" y="9744272"/>
            <a:ext cx="3872631"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96" name="Shape 5189"/>
          <p:cNvSpPr/>
          <p:nvPr/>
        </p:nvSpPr>
        <p:spPr>
          <a:xfrm>
            <a:off x="10265264" y="7715101"/>
            <a:ext cx="623203"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68" y="0"/>
                </a:moveTo>
                <a:cubicBezTo>
                  <a:pt x="4144" y="467"/>
                  <a:pt x="466" y="4569"/>
                  <a:pt x="0" y="9138"/>
                </a:cubicBezTo>
                <a:cubicBezTo>
                  <a:pt x="9168" y="9138"/>
                  <a:pt x="9168" y="9138"/>
                  <a:pt x="9168" y="9138"/>
                </a:cubicBezTo>
                <a:lnTo>
                  <a:pt x="9168" y="0"/>
                </a:lnTo>
                <a:close/>
                <a:moveTo>
                  <a:pt x="11914" y="0"/>
                </a:moveTo>
                <a:cubicBezTo>
                  <a:pt x="11914" y="10540"/>
                  <a:pt x="11914" y="10540"/>
                  <a:pt x="11914" y="10540"/>
                </a:cubicBezTo>
                <a:cubicBezTo>
                  <a:pt x="11914" y="11475"/>
                  <a:pt x="11499" y="11890"/>
                  <a:pt x="10567" y="11890"/>
                </a:cubicBezTo>
                <a:cubicBezTo>
                  <a:pt x="0" y="11890"/>
                  <a:pt x="0" y="11890"/>
                  <a:pt x="0" y="11890"/>
                </a:cubicBezTo>
                <a:cubicBezTo>
                  <a:pt x="466" y="17446"/>
                  <a:pt x="5076" y="21600"/>
                  <a:pt x="10567" y="21600"/>
                </a:cubicBezTo>
                <a:cubicBezTo>
                  <a:pt x="16524" y="21600"/>
                  <a:pt x="21600" y="16563"/>
                  <a:pt x="21600" y="10540"/>
                </a:cubicBezTo>
                <a:cubicBezTo>
                  <a:pt x="21600" y="5036"/>
                  <a:pt x="17456" y="467"/>
                  <a:pt x="11914" y="0"/>
                </a:cubicBezTo>
                <a:close/>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98" name="Image" descr="Image"/>
          <p:cNvPicPr>
            <a:picLocks noChangeAspect="1"/>
          </p:cNvPicPr>
          <p:nvPr>
            <p:ph type="pic" idx="13"/>
          </p:nvPr>
        </p:nvPicPr>
        <p:blipFill>
          <a:blip r:embed="rId2">
            <a:extLst/>
          </a:blip>
          <a:srcRect l="3638" t="26967" r="3106" b="20576"/>
          <a:stretch>
            <a:fillRect/>
          </a:stretch>
        </p:blipFill>
        <p:spPr>
          <a:xfrm>
            <a:off x="0" y="0"/>
            <a:ext cx="12278105" cy="6906433"/>
          </a:xfrm>
          <a:prstGeom prst="rect">
            <a:avLst/>
          </a:prstGeom>
        </p:spPr>
      </p:pic>
      <p:pic>
        <p:nvPicPr>
          <p:cNvPr id="399" name="Image" descr="Image"/>
          <p:cNvPicPr>
            <a:picLocks noChangeAspect="1"/>
          </p:cNvPicPr>
          <p:nvPr>
            <p:ph type="pic" idx="14"/>
          </p:nvPr>
        </p:nvPicPr>
        <p:blipFill>
          <a:blip r:embed="rId2">
            <a:extLst/>
          </a:blip>
          <a:srcRect l="5555" t="23664" r="5555" b="26335"/>
          <a:stretch>
            <a:fillRect/>
          </a:stretch>
        </p:blipFill>
        <p:spPr>
          <a:xfrm>
            <a:off x="12210416" y="6870789"/>
            <a:ext cx="12278105" cy="6906434"/>
          </a:xfrm>
          <a:prstGeom prst="rect">
            <a:avLst/>
          </a:prstGeom>
        </p:spPr>
      </p:pic>
      <p:sp>
        <p:nvSpPr>
          <p:cNvPr id="400" name="Lorem Ipsum Dolor Sit Amet"/>
          <p:cNvSpPr txBox="1"/>
          <p:nvPr/>
        </p:nvSpPr>
        <p:spPr>
          <a:xfrm>
            <a:off x="13823467" y="2558256"/>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01" name="Aenean eu leo quam. Pellentesque ornare sem lacinia quam venenatis vestibulum. Nullam quis risus eget urna mollis ornare vel eu leo. Cras mattis consectetur purus sit amet fermentum. Curabitur blandit tempus porttitor."/>
          <p:cNvSpPr txBox="1"/>
          <p:nvPr/>
        </p:nvSpPr>
        <p:spPr>
          <a:xfrm>
            <a:off x="13823467" y="3707382"/>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02" name="Shape 5192"/>
          <p:cNvSpPr/>
          <p:nvPr/>
        </p:nvSpPr>
        <p:spPr>
          <a:xfrm>
            <a:off x="13823467" y="1802036"/>
            <a:ext cx="551188"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03" name="Lorem Ipsum Dolor Sit Amet"/>
          <p:cNvSpPr txBox="1"/>
          <p:nvPr/>
        </p:nvSpPr>
        <p:spPr>
          <a:xfrm>
            <a:off x="4797915" y="8860631"/>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04" name="Aenean eu leo quam. Pellentesque ornare sem lacinia quam venenatis vestibulum. Nullam quis risus eget urna mollis ornare vel eu leo. Cras mattis consectetur purus sit amet fermentum. Curabitur blandit tempus porttitor."/>
          <p:cNvSpPr txBox="1"/>
          <p:nvPr/>
        </p:nvSpPr>
        <p:spPr>
          <a:xfrm>
            <a:off x="4797915" y="10009757"/>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05" name="Shape 5156"/>
          <p:cNvSpPr/>
          <p:nvPr/>
        </p:nvSpPr>
        <p:spPr>
          <a:xfrm>
            <a:off x="4797915" y="8131912"/>
            <a:ext cx="628651" cy="503799"/>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07" name="Image" descr="Image"/>
          <p:cNvPicPr>
            <a:picLocks noChangeAspect="1"/>
          </p:cNvPicPr>
          <p:nvPr>
            <p:ph type="pic" idx="13"/>
          </p:nvPr>
        </p:nvPicPr>
        <p:blipFill>
          <a:blip r:embed="rId2">
            <a:extLst/>
          </a:blip>
          <a:srcRect l="3893" t="27163" r="9692" b="24278"/>
          <a:stretch>
            <a:fillRect/>
          </a:stretch>
        </p:blipFill>
        <p:spPr>
          <a:xfrm>
            <a:off x="0" y="0"/>
            <a:ext cx="12198839" cy="6854707"/>
          </a:xfrm>
          <a:prstGeom prst="rect">
            <a:avLst/>
          </a:prstGeom>
        </p:spPr>
      </p:pic>
      <p:pic>
        <p:nvPicPr>
          <p:cNvPr id="408" name="Image" descr="Image"/>
          <p:cNvPicPr>
            <a:picLocks noChangeAspect="1"/>
          </p:cNvPicPr>
          <p:nvPr>
            <p:ph type="pic" idx="14"/>
          </p:nvPr>
        </p:nvPicPr>
        <p:blipFill>
          <a:blip r:embed="rId2">
            <a:extLst/>
          </a:blip>
          <a:srcRect l="5555" t="23450" r="5555" b="26549"/>
          <a:stretch>
            <a:fillRect/>
          </a:stretch>
        </p:blipFill>
        <p:spPr>
          <a:xfrm>
            <a:off x="12197855" y="0"/>
            <a:ext cx="12186145" cy="6854707"/>
          </a:xfrm>
          <a:prstGeom prst="rect">
            <a:avLst/>
          </a:prstGeom>
        </p:spPr>
      </p:pic>
      <p:sp>
        <p:nvSpPr>
          <p:cNvPr id="409" name="Lorem Ipsum Dolor Sit Amet"/>
          <p:cNvSpPr txBox="1"/>
          <p:nvPr/>
        </p:nvSpPr>
        <p:spPr>
          <a:xfrm>
            <a:off x="5178915" y="8729722"/>
            <a:ext cx="5455765" cy="10469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10" name="Aenean eu leo quam. Pellentesque ornare sem lacinia quam venenatis vestibulum. Nullam quis risus eget urna mollis ornare vel eu leo. Cras mattis consectetur purus sit amet fermentum. Curabitur blandit tempus porttitor."/>
          <p:cNvSpPr txBox="1"/>
          <p:nvPr/>
        </p:nvSpPr>
        <p:spPr>
          <a:xfrm>
            <a:off x="5178915" y="9878848"/>
            <a:ext cx="5881066"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11" name="Shape 5156"/>
          <p:cNvSpPr/>
          <p:nvPr/>
        </p:nvSpPr>
        <p:spPr>
          <a:xfrm>
            <a:off x="5178915" y="8001003"/>
            <a:ext cx="628651" cy="503800"/>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12" name="Lorem Ipsum Dolor Sit Amet"/>
          <p:cNvSpPr txBox="1"/>
          <p:nvPr/>
        </p:nvSpPr>
        <p:spPr>
          <a:xfrm>
            <a:off x="13332316" y="8760936"/>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13" name="Aenean eu leo quam. Pellentesque ornare sem lacinia quam venenatis vestibulum. Nullam quis risus eget urna mollis ornare vel eu leo. Cras mattis consectetur purus sit amet fermentum. Curabitur blandit tempus porttitor."/>
          <p:cNvSpPr txBox="1"/>
          <p:nvPr/>
        </p:nvSpPr>
        <p:spPr>
          <a:xfrm>
            <a:off x="13332316" y="9910062"/>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14" name="Shape 5192"/>
          <p:cNvSpPr/>
          <p:nvPr/>
        </p:nvSpPr>
        <p:spPr>
          <a:xfrm>
            <a:off x="13332316" y="7969791"/>
            <a:ext cx="551187"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15" name="Line"/>
          <p:cNvSpPr/>
          <p:nvPr/>
        </p:nvSpPr>
        <p:spPr>
          <a:xfrm flipV="1">
            <a:off x="12191999" y="6829573"/>
            <a:ext cx="1" cy="5191463"/>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17" name="Image" descr="Image"/>
          <p:cNvPicPr>
            <a:picLocks noChangeAspect="1"/>
          </p:cNvPicPr>
          <p:nvPr>
            <p:ph type="pic" idx="13"/>
          </p:nvPr>
        </p:nvPicPr>
        <p:blipFill>
          <a:blip r:embed="rId2">
            <a:extLst/>
          </a:blip>
          <a:srcRect l="5509" t="21154" r="5509" b="28845"/>
          <a:stretch>
            <a:fillRect/>
          </a:stretch>
        </p:blipFill>
        <p:spPr>
          <a:xfrm>
            <a:off x="0" y="6861293"/>
            <a:ext cx="12198839" cy="6854707"/>
          </a:xfrm>
          <a:prstGeom prst="rect">
            <a:avLst/>
          </a:prstGeom>
        </p:spPr>
      </p:pic>
      <p:pic>
        <p:nvPicPr>
          <p:cNvPr id="418" name="Image" descr="Image"/>
          <p:cNvPicPr>
            <a:picLocks noChangeAspect="1"/>
          </p:cNvPicPr>
          <p:nvPr>
            <p:ph type="pic" idx="14"/>
          </p:nvPr>
        </p:nvPicPr>
        <p:blipFill>
          <a:blip r:embed="rId2">
            <a:extLst/>
          </a:blip>
          <a:srcRect l="5555" t="19796" r="5555" b="30203"/>
          <a:stretch>
            <a:fillRect/>
          </a:stretch>
        </p:blipFill>
        <p:spPr>
          <a:xfrm>
            <a:off x="12197855" y="6861293"/>
            <a:ext cx="12186145" cy="6854707"/>
          </a:xfrm>
          <a:prstGeom prst="rect">
            <a:avLst/>
          </a:prstGeom>
        </p:spPr>
      </p:pic>
      <p:sp>
        <p:nvSpPr>
          <p:cNvPr id="419" name="Lorem Ipsum Dolor Sit Amet"/>
          <p:cNvSpPr txBox="1"/>
          <p:nvPr/>
        </p:nvSpPr>
        <p:spPr>
          <a:xfrm>
            <a:off x="13840316" y="2347287"/>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20" name="Aenean eu leo quam. Pellentesque ornare sem lacinia quam venenatis vestibulum. Nullam quis risus eget urna mollis ornare vel eu leo. Cras mattis consectetur purus sit amet fermentum. Curabitur blandit tempus porttitor."/>
          <p:cNvSpPr txBox="1"/>
          <p:nvPr/>
        </p:nvSpPr>
        <p:spPr>
          <a:xfrm>
            <a:off x="13840316" y="3496413"/>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21" name="Shape 5192"/>
          <p:cNvSpPr/>
          <p:nvPr/>
        </p:nvSpPr>
        <p:spPr>
          <a:xfrm>
            <a:off x="13840316" y="1302142"/>
            <a:ext cx="551187"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22" name="Lorem Ipsum Dolor Sit Amet"/>
          <p:cNvSpPr txBox="1"/>
          <p:nvPr/>
        </p:nvSpPr>
        <p:spPr>
          <a:xfrm>
            <a:off x="4797915" y="2316074"/>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23" name="Aenean eu leo quam. Pellentesque ornare sem lacinia quam venenatis vestibulum. Nullam quis risus eget urna mollis ornare vel eu leo. Cras mattis consectetur purus sit amet fermentum. Curabitur blandit tempus porttitor."/>
          <p:cNvSpPr txBox="1"/>
          <p:nvPr/>
        </p:nvSpPr>
        <p:spPr>
          <a:xfrm>
            <a:off x="4797915" y="3465200"/>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24" name="Shape 5156"/>
          <p:cNvSpPr/>
          <p:nvPr/>
        </p:nvSpPr>
        <p:spPr>
          <a:xfrm>
            <a:off x="4797915" y="1333355"/>
            <a:ext cx="628651" cy="503800"/>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26" name="Image" descr="Image"/>
          <p:cNvPicPr>
            <a:picLocks noChangeAspect="1"/>
          </p:cNvPicPr>
          <p:nvPr>
            <p:ph type="pic" idx="13"/>
          </p:nvPr>
        </p:nvPicPr>
        <p:blipFill>
          <a:blip r:embed="rId2">
            <a:extLst/>
          </a:blip>
          <a:srcRect l="5509" t="6798" r="5509" b="43201"/>
          <a:stretch>
            <a:fillRect/>
          </a:stretch>
        </p:blipFill>
        <p:spPr>
          <a:xfrm>
            <a:off x="0" y="6855034"/>
            <a:ext cx="12209977" cy="6860966"/>
          </a:xfrm>
          <a:prstGeom prst="rect">
            <a:avLst/>
          </a:prstGeom>
        </p:spPr>
      </p:pic>
      <p:pic>
        <p:nvPicPr>
          <p:cNvPr id="427" name="Image" descr="Image"/>
          <p:cNvPicPr>
            <a:picLocks noChangeAspect="1"/>
          </p:cNvPicPr>
          <p:nvPr>
            <p:ph type="pic" idx="14"/>
          </p:nvPr>
        </p:nvPicPr>
        <p:blipFill>
          <a:blip r:embed="rId2">
            <a:extLst/>
          </a:blip>
          <a:srcRect l="5555" t="45228" r="5555" b="4771"/>
          <a:stretch>
            <a:fillRect/>
          </a:stretch>
        </p:blipFill>
        <p:spPr>
          <a:xfrm>
            <a:off x="0" y="-3573"/>
            <a:ext cx="12209971" cy="6868111"/>
          </a:xfrm>
          <a:prstGeom prst="rect">
            <a:avLst/>
          </a:prstGeom>
        </p:spPr>
      </p:pic>
      <p:sp>
        <p:nvSpPr>
          <p:cNvPr id="428" name="Lorem Ipsum Dolor Sit Amet"/>
          <p:cNvSpPr txBox="1"/>
          <p:nvPr/>
        </p:nvSpPr>
        <p:spPr>
          <a:xfrm>
            <a:off x="13802216" y="8234907"/>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29" name="Aenean eu leo quam. Pellentesque ornare sem lacinia quam venenatis vestibulum. Nullam quis risus eget urna mollis ornare vel eu leo."/>
          <p:cNvSpPr txBox="1"/>
          <p:nvPr/>
        </p:nvSpPr>
        <p:spPr>
          <a:xfrm>
            <a:off x="13802216" y="9384033"/>
            <a:ext cx="588106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a:t>
            </a:r>
          </a:p>
        </p:txBody>
      </p:sp>
      <p:sp>
        <p:nvSpPr>
          <p:cNvPr id="430" name="Shape 5156"/>
          <p:cNvSpPr/>
          <p:nvPr/>
        </p:nvSpPr>
        <p:spPr>
          <a:xfrm>
            <a:off x="13802216" y="7506188"/>
            <a:ext cx="628651" cy="503799"/>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2">
              <a:hueOff val="-361724"/>
              <a:satOff val="-13952"/>
              <a:lumOff val="-1749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31" name="Lorem Ipsum Dolor Sit Amet"/>
          <p:cNvSpPr txBox="1"/>
          <p:nvPr/>
        </p:nvSpPr>
        <p:spPr>
          <a:xfrm>
            <a:off x="13802216" y="3968205"/>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32" name="Aenean eu leo quam. Pellentesque ornare sem lacinia quam venenatis vestibulum. Nullam quis risus eget urna mollis ornare vel eu leo."/>
          <p:cNvSpPr txBox="1"/>
          <p:nvPr/>
        </p:nvSpPr>
        <p:spPr>
          <a:xfrm>
            <a:off x="13802216" y="5117331"/>
            <a:ext cx="588106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a:t>
            </a:r>
          </a:p>
        </p:txBody>
      </p:sp>
      <p:sp>
        <p:nvSpPr>
          <p:cNvPr id="433" name="Shape 5192"/>
          <p:cNvSpPr/>
          <p:nvPr/>
        </p:nvSpPr>
        <p:spPr>
          <a:xfrm>
            <a:off x="13879679" y="3177059"/>
            <a:ext cx="551188"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2">
              <a:hueOff val="-361724"/>
              <a:satOff val="-13952"/>
              <a:lumOff val="-1749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35" name="Dummy-image.png" descr="Dummy-image.png"/>
          <p:cNvPicPr>
            <a:picLocks noChangeAspect="1"/>
          </p:cNvPicPr>
          <p:nvPr>
            <p:ph type="pic" idx="13"/>
          </p:nvPr>
        </p:nvPicPr>
        <p:blipFill>
          <a:blip r:embed="rId2">
            <a:extLst/>
          </a:blip>
          <a:srcRect l="0" t="21904" r="0" b="21904"/>
          <a:stretch>
            <a:fillRect/>
          </a:stretch>
        </p:blipFill>
        <p:spPr>
          <a:xfrm>
            <a:off x="12174140" y="6855034"/>
            <a:ext cx="12209978" cy="6860966"/>
          </a:xfrm>
          <a:prstGeom prst="rect">
            <a:avLst/>
          </a:prstGeom>
        </p:spPr>
      </p:pic>
      <p:pic>
        <p:nvPicPr>
          <p:cNvPr id="436" name="Dummy-image.png" descr="Dummy-image.png"/>
          <p:cNvPicPr>
            <a:picLocks noChangeAspect="1"/>
          </p:cNvPicPr>
          <p:nvPr>
            <p:ph type="pic" idx="14"/>
          </p:nvPr>
        </p:nvPicPr>
        <p:blipFill>
          <a:blip r:embed="rId2">
            <a:extLst/>
          </a:blip>
          <a:srcRect l="0" t="21874" r="0" b="21874"/>
          <a:stretch>
            <a:fillRect/>
          </a:stretch>
        </p:blipFill>
        <p:spPr>
          <a:xfrm>
            <a:off x="12174140" y="-3573"/>
            <a:ext cx="12209972" cy="6868111"/>
          </a:xfrm>
          <a:prstGeom prst="rect">
            <a:avLst/>
          </a:prstGeom>
        </p:spPr>
      </p:pic>
      <p:sp>
        <p:nvSpPr>
          <p:cNvPr id="437" name="Research &amp; Innvovation"/>
          <p:cNvSpPr txBox="1"/>
          <p:nvPr/>
        </p:nvSpPr>
        <p:spPr>
          <a:xfrm>
            <a:off x="4653621" y="8742907"/>
            <a:ext cx="5455765" cy="5770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Research &amp; Innvovation</a:t>
            </a:r>
          </a:p>
        </p:txBody>
      </p:sp>
      <p:sp>
        <p:nvSpPr>
          <p:cNvPr id="438" name="Aenean eu leo quam. Pellentesque ornare sem lacinia quam venenatis vestibulum. Nullam quis risus eget urna mollis ornare vel eu leo."/>
          <p:cNvSpPr txBox="1"/>
          <p:nvPr/>
        </p:nvSpPr>
        <p:spPr>
          <a:xfrm>
            <a:off x="4653621" y="9892033"/>
            <a:ext cx="588106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a:t>
            </a:r>
          </a:p>
        </p:txBody>
      </p:sp>
      <p:sp>
        <p:nvSpPr>
          <p:cNvPr id="439" name="Shape 5156"/>
          <p:cNvSpPr/>
          <p:nvPr/>
        </p:nvSpPr>
        <p:spPr>
          <a:xfrm>
            <a:off x="4653621" y="8014188"/>
            <a:ext cx="628651" cy="503799"/>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2">
              <a:hueOff val="-361724"/>
              <a:satOff val="-13952"/>
              <a:lumOff val="-1749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40" name="Patient Care"/>
          <p:cNvSpPr txBox="1"/>
          <p:nvPr/>
        </p:nvSpPr>
        <p:spPr>
          <a:xfrm>
            <a:off x="4653621" y="3587205"/>
            <a:ext cx="5455765" cy="5770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Patient Care</a:t>
            </a:r>
          </a:p>
        </p:txBody>
      </p:sp>
      <p:sp>
        <p:nvSpPr>
          <p:cNvPr id="441" name="Aenean eu leo quam. Pellentesque ornare sem lacinia quam venenatis vestibulum. Nullam quis risus eget urna mollis ornare vel eu leo."/>
          <p:cNvSpPr txBox="1"/>
          <p:nvPr/>
        </p:nvSpPr>
        <p:spPr>
          <a:xfrm>
            <a:off x="4653621" y="4736331"/>
            <a:ext cx="588106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a:t>
            </a:r>
          </a:p>
        </p:txBody>
      </p:sp>
      <p:sp>
        <p:nvSpPr>
          <p:cNvPr id="442" name="Shape 5192"/>
          <p:cNvSpPr/>
          <p:nvPr/>
        </p:nvSpPr>
        <p:spPr>
          <a:xfrm>
            <a:off x="4653621" y="2796059"/>
            <a:ext cx="551187"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2">
              <a:hueOff val="-361724"/>
              <a:satOff val="-13952"/>
              <a:lumOff val="-17493"/>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44" name="Image" descr="Image"/>
          <p:cNvPicPr>
            <a:picLocks noChangeAspect="1"/>
          </p:cNvPicPr>
          <p:nvPr>
            <p:ph type="pic" idx="13"/>
          </p:nvPr>
        </p:nvPicPr>
        <p:blipFill>
          <a:blip r:embed="rId2">
            <a:extLst/>
          </a:blip>
          <a:srcRect l="115" t="42522" r="767" b="1803"/>
          <a:stretch>
            <a:fillRect/>
          </a:stretch>
        </p:blipFill>
        <p:spPr>
          <a:xfrm>
            <a:off x="-17463"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445" name="Maecenas sed diam eget risus varius blandit sit amet non magna. Donec sed odio dui. Aenean lacinia bibendum."/>
          <p:cNvSpPr txBox="1"/>
          <p:nvPr/>
        </p:nvSpPr>
        <p:spPr>
          <a:xfrm>
            <a:off x="1935252" y="11466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446" name="04."/>
          <p:cNvSpPr txBox="1"/>
          <p:nvPr/>
        </p:nvSpPr>
        <p:spPr>
          <a:xfrm>
            <a:off x="1935252" y="9840978"/>
            <a:ext cx="6562726" cy="11993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04.</a:t>
            </a:r>
          </a:p>
        </p:txBody>
      </p:sp>
      <p:sp>
        <p:nvSpPr>
          <p:cNvPr id="447" name="Break Slide"/>
          <p:cNvSpPr txBox="1"/>
          <p:nvPr/>
        </p:nvSpPr>
        <p:spPr>
          <a:xfrm>
            <a:off x="1935252" y="10888264"/>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9" name="Maecenas sed diam eget risus varius blandit sit amet non magna. Donec sed odio dui. Aenean lacinia bibendum nulla sed consectetur. Maecenas faucibus mollis interdum Praesent commodo cursus magna."/>
          <p:cNvSpPr txBox="1"/>
          <p:nvPr/>
        </p:nvSpPr>
        <p:spPr>
          <a:xfrm>
            <a:off x="4564153"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50" name="Next Year Statistics"/>
          <p:cNvSpPr txBox="1"/>
          <p:nvPr/>
        </p:nvSpPr>
        <p:spPr>
          <a:xfrm>
            <a:off x="4564153"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p>
            <a:pPr algn="l">
              <a:defRPr b="0" sz="7000">
                <a:solidFill>
                  <a:srgbClr val="FFFFFF"/>
                </a:solidFill>
                <a:latin typeface="+mn-lt"/>
                <a:ea typeface="+mn-ea"/>
                <a:cs typeface="+mn-cs"/>
                <a:sym typeface="Montserrat Black"/>
              </a:defRPr>
            </a:pPr>
            <a:r>
              <a:t>Next Year</a:t>
            </a:r>
            <a:br/>
            <a:r>
              <a:t>Statistics</a:t>
            </a:r>
          </a:p>
        </p:txBody>
      </p:sp>
      <p:sp>
        <p:nvSpPr>
          <p:cNvPr id="451" name="Lorem ipsum dolor"/>
          <p:cNvSpPr txBox="1"/>
          <p:nvPr/>
        </p:nvSpPr>
        <p:spPr>
          <a:xfrm>
            <a:off x="4564153"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graphicFrame>
        <p:nvGraphicFramePr>
          <p:cNvPr id="452" name="2D Column Chart"/>
          <p:cNvGraphicFramePr/>
          <p:nvPr/>
        </p:nvGraphicFramePr>
        <p:xfrm>
          <a:off x="11306781" y="3998627"/>
          <a:ext cx="10362155" cy="5821616"/>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454" name="2D Stacked Area Chart"/>
          <p:cNvGraphicFramePr/>
          <p:nvPr/>
        </p:nvGraphicFramePr>
        <p:xfrm>
          <a:off x="11372150" y="3867705"/>
          <a:ext cx="10664358" cy="5980589"/>
        </p:xfrm>
        <a:graphic xmlns:a="http://schemas.openxmlformats.org/drawingml/2006/main">
          <a:graphicData uri="http://schemas.openxmlformats.org/drawingml/2006/chart">
            <c:chart xmlns:c="http://schemas.openxmlformats.org/drawingml/2006/chart" r:id="rId2"/>
          </a:graphicData>
        </a:graphic>
      </p:graphicFrame>
      <p:sp>
        <p:nvSpPr>
          <p:cNvPr id="455" name="Maecenas sed diam eget risus varius blandit sit amet non magna. Donec sed odio dui. Aenean lacinia bibendum nulla sed consectetur. Maecenas faucibus mollis interdum Praesent commodo cursus magna."/>
          <p:cNvSpPr txBox="1"/>
          <p:nvPr/>
        </p:nvSpPr>
        <p:spPr>
          <a:xfrm>
            <a:off x="4995953" y="7223177"/>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56" name="Place Your Title Here"/>
          <p:cNvSpPr txBox="1"/>
          <p:nvPr/>
        </p:nvSpPr>
        <p:spPr>
          <a:xfrm>
            <a:off x="4995953" y="4864248"/>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57" name="Lorem ipsum dolor"/>
          <p:cNvSpPr txBox="1"/>
          <p:nvPr/>
        </p:nvSpPr>
        <p:spPr>
          <a:xfrm>
            <a:off x="4995953" y="4381352"/>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60" name="Image" descr="Image"/>
          <p:cNvPicPr>
            <a:picLocks noChangeAspect="1"/>
          </p:cNvPicPr>
          <p:nvPr>
            <p:ph type="pic" idx="13"/>
          </p:nvPr>
        </p:nvPicPr>
        <p:blipFill>
          <a:blip r:embed="rId2">
            <a:extLst/>
          </a:blip>
          <a:srcRect l="7974" t="7147" r="7973" b="35803"/>
          <a:stretch>
            <a:fillRect/>
          </a:stretch>
        </p:blipFill>
        <p:spPr>
          <a:xfrm>
            <a:off x="9677618" y="5895499"/>
            <a:ext cx="11494692" cy="78017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4502" y="0"/>
                </a:moveTo>
                <a:lnTo>
                  <a:pt x="0" y="21600"/>
                </a:lnTo>
                <a:lnTo>
                  <a:pt x="14009" y="21600"/>
                </a:lnTo>
                <a:lnTo>
                  <a:pt x="21600" y="10425"/>
                </a:lnTo>
                <a:lnTo>
                  <a:pt x="14502" y="0"/>
                </a:lnTo>
                <a:close/>
              </a:path>
            </a:pathLst>
          </a:custGeom>
        </p:spPr>
      </p:pic>
      <p:pic>
        <p:nvPicPr>
          <p:cNvPr id="261" name="Image" descr="Image"/>
          <p:cNvPicPr>
            <a:picLocks noChangeAspect="1"/>
          </p:cNvPicPr>
          <p:nvPr>
            <p:ph type="pic" idx="14"/>
          </p:nvPr>
        </p:nvPicPr>
        <p:blipFill>
          <a:blip r:embed="rId2">
            <a:extLst/>
          </a:blip>
          <a:srcRect l="19015" t="30755" r="31945" b="1124"/>
          <a:stretch>
            <a:fillRect/>
          </a:stretch>
        </p:blipFill>
        <p:spPr>
          <a:xfrm>
            <a:off x="17770586" y="0"/>
            <a:ext cx="6706395" cy="931584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678" y="0"/>
                </a:moveTo>
                <a:lnTo>
                  <a:pt x="0" y="12877"/>
                </a:lnTo>
                <a:lnTo>
                  <a:pt x="12117" y="21600"/>
                </a:lnTo>
                <a:lnTo>
                  <a:pt x="21600" y="14772"/>
                </a:lnTo>
                <a:lnTo>
                  <a:pt x="21600" y="0"/>
                </a:lnTo>
                <a:lnTo>
                  <a:pt x="17678" y="0"/>
                </a:lnTo>
                <a:close/>
              </a:path>
            </a:pathLst>
          </a:custGeom>
        </p:spPr>
      </p:pic>
      <p:pic>
        <p:nvPicPr>
          <p:cNvPr id="262" name="Image" descr="Image"/>
          <p:cNvPicPr>
            <a:picLocks noChangeAspect="1"/>
          </p:cNvPicPr>
          <p:nvPr>
            <p:ph type="pic" idx="15"/>
          </p:nvPr>
        </p:nvPicPr>
        <p:blipFill>
          <a:blip r:embed="rId2">
            <a:extLst/>
          </a:blip>
          <a:srcRect l="21975" t="1107" r="29017" b="71920"/>
          <a:stretch>
            <a:fillRect/>
          </a:stretch>
        </p:blipFill>
        <p:spPr>
          <a:xfrm>
            <a:off x="17786877" y="10027404"/>
            <a:ext cx="6702029" cy="368855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2030" y="0"/>
                </a:moveTo>
                <a:lnTo>
                  <a:pt x="0" y="21600"/>
                </a:lnTo>
                <a:lnTo>
                  <a:pt x="21600" y="21600"/>
                </a:lnTo>
                <a:lnTo>
                  <a:pt x="21600" y="17389"/>
                </a:lnTo>
                <a:lnTo>
                  <a:pt x="12030" y="0"/>
                </a:lnTo>
                <a:close/>
              </a:path>
            </a:pathLst>
          </a:custGeom>
        </p:spPr>
      </p:pic>
      <p:pic>
        <p:nvPicPr>
          <p:cNvPr id="263" name="Image" descr="Image"/>
          <p:cNvPicPr>
            <a:picLocks noChangeAspect="1"/>
          </p:cNvPicPr>
          <p:nvPr>
            <p:ph type="pic" idx="16"/>
          </p:nvPr>
        </p:nvPicPr>
        <p:blipFill>
          <a:blip r:embed="rId2">
            <a:extLst/>
          </a:blip>
          <a:srcRect l="1970" t="53613" r="78705" b="7603"/>
          <a:stretch>
            <a:fillRect/>
          </a:stretch>
        </p:blipFill>
        <p:spPr>
          <a:xfrm>
            <a:off x="21868084" y="7035024"/>
            <a:ext cx="2642792" cy="53038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0" y="10730"/>
                </a:lnTo>
                <a:lnTo>
                  <a:pt x="21600" y="21600"/>
                </a:lnTo>
                <a:lnTo>
                  <a:pt x="21600" y="0"/>
                </a:lnTo>
                <a:close/>
              </a:path>
            </a:pathLst>
          </a:custGeom>
        </p:spPr>
      </p:pic>
      <p:sp>
        <p:nvSpPr>
          <p:cNvPr id="264" name="Maecenas sed diam eget risus varius blandit sit amet non magna. Donec sed odio dui. Aenean lacinia bibendum nulla sed consectetur."/>
          <p:cNvSpPr txBox="1"/>
          <p:nvPr/>
        </p:nvSpPr>
        <p:spPr>
          <a:xfrm>
            <a:off x="5211853" y="6232921"/>
            <a:ext cx="7145483" cy="1250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a:t>
            </a:r>
          </a:p>
        </p:txBody>
      </p:sp>
      <p:sp>
        <p:nvSpPr>
          <p:cNvPr id="265" name="Place Your Title Text Here"/>
          <p:cNvSpPr txBox="1"/>
          <p:nvPr/>
        </p:nvSpPr>
        <p:spPr>
          <a:xfrm>
            <a:off x="5211853" y="3706861"/>
            <a:ext cx="8087619"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459" name="Title"/>
          <p:cNvGraphicFramePr/>
          <p:nvPr/>
        </p:nvGraphicFramePr>
        <p:xfrm>
          <a:off x="11164596" y="2002781"/>
          <a:ext cx="10151277" cy="10151277"/>
        </p:xfrm>
        <a:graphic xmlns:a="http://schemas.openxmlformats.org/drawingml/2006/main">
          <a:graphicData uri="http://schemas.openxmlformats.org/drawingml/2006/chart">
            <c:chart xmlns:c="http://schemas.openxmlformats.org/drawingml/2006/chart" r:id="rId2"/>
          </a:graphicData>
        </a:graphic>
      </p:graphicFrame>
      <p:sp>
        <p:nvSpPr>
          <p:cNvPr id="460" name="Maecenas sed diam eget risus varius blandit sit amet non magna. Donec sed odio dui. Aenean lacinia bibendum nulla sed consectetur. Maecenas faucibus mollis interdum Praesent commodo cursus magna."/>
          <p:cNvSpPr txBox="1"/>
          <p:nvPr/>
        </p:nvSpPr>
        <p:spPr>
          <a:xfrm>
            <a:off x="4564153"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61" name="Place Your Title Here"/>
          <p:cNvSpPr txBox="1"/>
          <p:nvPr/>
        </p:nvSpPr>
        <p:spPr>
          <a:xfrm>
            <a:off x="4564153"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62" name="Lorem ipsum dolor"/>
          <p:cNvSpPr txBox="1"/>
          <p:nvPr/>
        </p:nvSpPr>
        <p:spPr>
          <a:xfrm>
            <a:off x="4564153"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464" name="2D Line Chart"/>
          <p:cNvGraphicFramePr/>
          <p:nvPr/>
        </p:nvGraphicFramePr>
        <p:xfrm>
          <a:off x="11280226" y="3975958"/>
          <a:ext cx="10450002" cy="5863397"/>
        </p:xfrm>
        <a:graphic xmlns:a="http://schemas.openxmlformats.org/drawingml/2006/main">
          <a:graphicData uri="http://schemas.openxmlformats.org/drawingml/2006/chart">
            <c:chart xmlns:c="http://schemas.openxmlformats.org/drawingml/2006/chart" r:id="rId2"/>
          </a:graphicData>
        </a:graphic>
      </p:graphicFrame>
      <p:sp>
        <p:nvSpPr>
          <p:cNvPr id="465" name="Maecenas sed diam eget risus varius blandit sit amet non magna. Donec sed odio dui. Aenean lacinia bibendum nulla sed consectetur. Maecenas faucibus mollis interdum Praesent commodo cursus magna."/>
          <p:cNvSpPr txBox="1"/>
          <p:nvPr/>
        </p:nvSpPr>
        <p:spPr>
          <a:xfrm>
            <a:off x="4818153"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66" name="Place Your Title Here"/>
          <p:cNvSpPr txBox="1"/>
          <p:nvPr/>
        </p:nvSpPr>
        <p:spPr>
          <a:xfrm>
            <a:off x="4818153"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67" name="Lorem ipsum dolor"/>
          <p:cNvSpPr txBox="1"/>
          <p:nvPr/>
        </p:nvSpPr>
        <p:spPr>
          <a:xfrm>
            <a:off x="4818153"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69" name="Image" descr="Image"/>
          <p:cNvPicPr>
            <a:picLocks noChangeAspect="1"/>
          </p:cNvPicPr>
          <p:nvPr>
            <p:ph type="pic" idx="13"/>
          </p:nvPr>
        </p:nvPicPr>
        <p:blipFill>
          <a:blip r:embed="rId2">
            <a:extLst/>
          </a:blip>
          <a:srcRect l="115" t="42522" r="767" b="1803"/>
          <a:stretch>
            <a:fillRect/>
          </a:stretch>
        </p:blipFill>
        <p:spPr>
          <a:xfrm>
            <a:off x="-34934"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470" name="Maecenas sed diam eget risus varius blandit sit amet non magna. Donec sed odio dui. Aenean lacinia bibendum."/>
          <p:cNvSpPr txBox="1"/>
          <p:nvPr/>
        </p:nvSpPr>
        <p:spPr>
          <a:xfrm>
            <a:off x="1935252" y="11466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471" name="04."/>
          <p:cNvSpPr txBox="1"/>
          <p:nvPr/>
        </p:nvSpPr>
        <p:spPr>
          <a:xfrm>
            <a:off x="1935252" y="9840978"/>
            <a:ext cx="6562726" cy="11993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04.</a:t>
            </a:r>
          </a:p>
        </p:txBody>
      </p:sp>
      <p:sp>
        <p:nvSpPr>
          <p:cNvPr id="472" name="Break Slide"/>
          <p:cNvSpPr txBox="1"/>
          <p:nvPr/>
        </p:nvSpPr>
        <p:spPr>
          <a:xfrm>
            <a:off x="1935252" y="10888264"/>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74" name="Dummy-image.png" descr="Dummy-image.png"/>
          <p:cNvPicPr>
            <a:picLocks noChangeAspect="1"/>
          </p:cNvPicPr>
          <p:nvPr>
            <p:ph type="pic" idx="13"/>
          </p:nvPr>
        </p:nvPicPr>
        <p:blipFill>
          <a:blip r:embed="rId2">
            <a:extLst/>
          </a:blip>
          <a:srcRect l="0" t="29" r="0" b="26"/>
          <a:stretch>
            <a:fillRect/>
          </a:stretch>
        </p:blipFill>
        <p:spPr>
          <a:xfrm>
            <a:off x="9504190" y="3272348"/>
            <a:ext cx="4034123" cy="40318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40" y="0"/>
                </a:moveTo>
                <a:cubicBezTo>
                  <a:pt x="455" y="0"/>
                  <a:pt x="362" y="1"/>
                  <a:pt x="263" y="32"/>
                </a:cubicBezTo>
                <a:cubicBezTo>
                  <a:pt x="155" y="71"/>
                  <a:pt x="71" y="155"/>
                  <a:pt x="32" y="264"/>
                </a:cubicBezTo>
                <a:cubicBezTo>
                  <a:pt x="1" y="363"/>
                  <a:pt x="0" y="457"/>
                  <a:pt x="0" y="640"/>
                </a:cubicBezTo>
                <a:lnTo>
                  <a:pt x="0" y="20956"/>
                </a:lnTo>
                <a:cubicBezTo>
                  <a:pt x="0" y="21142"/>
                  <a:pt x="1" y="21235"/>
                  <a:pt x="32" y="21334"/>
                </a:cubicBezTo>
                <a:cubicBezTo>
                  <a:pt x="71" y="21442"/>
                  <a:pt x="155" y="21529"/>
                  <a:pt x="263" y="21568"/>
                </a:cubicBezTo>
                <a:cubicBezTo>
                  <a:pt x="362" y="21599"/>
                  <a:pt x="456" y="21600"/>
                  <a:pt x="640" y="21600"/>
                </a:cubicBezTo>
                <a:lnTo>
                  <a:pt x="20956" y="21600"/>
                </a:lnTo>
                <a:cubicBezTo>
                  <a:pt x="21142" y="21600"/>
                  <a:pt x="21236" y="21599"/>
                  <a:pt x="21334" y="21568"/>
                </a:cubicBezTo>
                <a:cubicBezTo>
                  <a:pt x="21443" y="21529"/>
                  <a:pt x="21529" y="21442"/>
                  <a:pt x="21568" y="21334"/>
                </a:cubicBezTo>
                <a:cubicBezTo>
                  <a:pt x="21599" y="21235"/>
                  <a:pt x="21600" y="21143"/>
                  <a:pt x="21600" y="20960"/>
                </a:cubicBezTo>
                <a:lnTo>
                  <a:pt x="21600" y="642"/>
                </a:lnTo>
                <a:cubicBezTo>
                  <a:pt x="21600" y="456"/>
                  <a:pt x="21599" y="363"/>
                  <a:pt x="21568" y="264"/>
                </a:cubicBezTo>
                <a:cubicBezTo>
                  <a:pt x="21529" y="155"/>
                  <a:pt x="21443" y="71"/>
                  <a:pt x="21334" y="32"/>
                </a:cubicBezTo>
                <a:cubicBezTo>
                  <a:pt x="21236" y="1"/>
                  <a:pt x="21144" y="0"/>
                  <a:pt x="20960" y="0"/>
                </a:cubicBezTo>
                <a:lnTo>
                  <a:pt x="642" y="0"/>
                </a:lnTo>
                <a:lnTo>
                  <a:pt x="640" y="0"/>
                </a:lnTo>
                <a:close/>
              </a:path>
            </a:pathLst>
          </a:custGeom>
        </p:spPr>
      </p:pic>
      <p:pic>
        <p:nvPicPr>
          <p:cNvPr id="475" name="Dummy-image.png" descr="Dummy-image.png"/>
          <p:cNvPicPr>
            <a:picLocks noChangeAspect="1"/>
          </p:cNvPicPr>
          <p:nvPr>
            <p:ph type="pic" idx="14"/>
          </p:nvPr>
        </p:nvPicPr>
        <p:blipFill>
          <a:blip r:embed="rId2">
            <a:extLst/>
          </a:blip>
          <a:srcRect l="0" t="29" r="0" b="26"/>
          <a:stretch>
            <a:fillRect/>
          </a:stretch>
        </p:blipFill>
        <p:spPr>
          <a:xfrm>
            <a:off x="14041438" y="3272348"/>
            <a:ext cx="4034123" cy="40318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40" y="0"/>
                </a:moveTo>
                <a:cubicBezTo>
                  <a:pt x="455" y="0"/>
                  <a:pt x="362" y="1"/>
                  <a:pt x="263" y="32"/>
                </a:cubicBezTo>
                <a:cubicBezTo>
                  <a:pt x="155" y="71"/>
                  <a:pt x="71" y="155"/>
                  <a:pt x="32" y="264"/>
                </a:cubicBezTo>
                <a:cubicBezTo>
                  <a:pt x="1" y="363"/>
                  <a:pt x="0" y="457"/>
                  <a:pt x="0" y="640"/>
                </a:cubicBezTo>
                <a:lnTo>
                  <a:pt x="0" y="20956"/>
                </a:lnTo>
                <a:cubicBezTo>
                  <a:pt x="0" y="21142"/>
                  <a:pt x="1" y="21235"/>
                  <a:pt x="32" y="21334"/>
                </a:cubicBezTo>
                <a:cubicBezTo>
                  <a:pt x="71" y="21442"/>
                  <a:pt x="155" y="21529"/>
                  <a:pt x="263" y="21568"/>
                </a:cubicBezTo>
                <a:cubicBezTo>
                  <a:pt x="362" y="21599"/>
                  <a:pt x="456" y="21600"/>
                  <a:pt x="640" y="21600"/>
                </a:cubicBezTo>
                <a:lnTo>
                  <a:pt x="20956" y="21600"/>
                </a:lnTo>
                <a:cubicBezTo>
                  <a:pt x="21142" y="21600"/>
                  <a:pt x="21236" y="21599"/>
                  <a:pt x="21334" y="21568"/>
                </a:cubicBezTo>
                <a:cubicBezTo>
                  <a:pt x="21443" y="21529"/>
                  <a:pt x="21529" y="21442"/>
                  <a:pt x="21568" y="21334"/>
                </a:cubicBezTo>
                <a:cubicBezTo>
                  <a:pt x="21599" y="21235"/>
                  <a:pt x="21600" y="21143"/>
                  <a:pt x="21600" y="20960"/>
                </a:cubicBezTo>
                <a:lnTo>
                  <a:pt x="21600" y="642"/>
                </a:lnTo>
                <a:cubicBezTo>
                  <a:pt x="21600" y="456"/>
                  <a:pt x="21599" y="363"/>
                  <a:pt x="21568" y="264"/>
                </a:cubicBezTo>
                <a:cubicBezTo>
                  <a:pt x="21529" y="155"/>
                  <a:pt x="21443" y="71"/>
                  <a:pt x="21334" y="32"/>
                </a:cubicBezTo>
                <a:cubicBezTo>
                  <a:pt x="21236" y="1"/>
                  <a:pt x="21144" y="0"/>
                  <a:pt x="20960" y="0"/>
                </a:cubicBezTo>
                <a:lnTo>
                  <a:pt x="642" y="0"/>
                </a:lnTo>
                <a:lnTo>
                  <a:pt x="640" y="0"/>
                </a:lnTo>
                <a:close/>
              </a:path>
            </a:pathLst>
          </a:custGeom>
        </p:spPr>
      </p:pic>
      <p:pic>
        <p:nvPicPr>
          <p:cNvPr id="476" name="Dummy-image.png" descr="Dummy-image.png"/>
          <p:cNvPicPr>
            <a:picLocks noChangeAspect="1"/>
          </p:cNvPicPr>
          <p:nvPr>
            <p:ph type="pic" idx="15"/>
          </p:nvPr>
        </p:nvPicPr>
        <p:blipFill>
          <a:blip r:embed="rId2">
            <a:extLst/>
          </a:blip>
          <a:srcRect l="0" t="29" r="0" b="26"/>
          <a:stretch>
            <a:fillRect/>
          </a:stretch>
        </p:blipFill>
        <p:spPr>
          <a:xfrm>
            <a:off x="18578685" y="3272348"/>
            <a:ext cx="4034123" cy="40318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40" y="0"/>
                </a:moveTo>
                <a:cubicBezTo>
                  <a:pt x="455" y="0"/>
                  <a:pt x="362" y="1"/>
                  <a:pt x="263" y="32"/>
                </a:cubicBezTo>
                <a:cubicBezTo>
                  <a:pt x="155" y="71"/>
                  <a:pt x="71" y="155"/>
                  <a:pt x="32" y="264"/>
                </a:cubicBezTo>
                <a:cubicBezTo>
                  <a:pt x="1" y="363"/>
                  <a:pt x="0" y="457"/>
                  <a:pt x="0" y="640"/>
                </a:cubicBezTo>
                <a:lnTo>
                  <a:pt x="0" y="20956"/>
                </a:lnTo>
                <a:cubicBezTo>
                  <a:pt x="0" y="21142"/>
                  <a:pt x="1" y="21235"/>
                  <a:pt x="32" y="21334"/>
                </a:cubicBezTo>
                <a:cubicBezTo>
                  <a:pt x="71" y="21442"/>
                  <a:pt x="155" y="21529"/>
                  <a:pt x="263" y="21568"/>
                </a:cubicBezTo>
                <a:cubicBezTo>
                  <a:pt x="362" y="21599"/>
                  <a:pt x="456" y="21600"/>
                  <a:pt x="640" y="21600"/>
                </a:cubicBezTo>
                <a:lnTo>
                  <a:pt x="20956" y="21600"/>
                </a:lnTo>
                <a:cubicBezTo>
                  <a:pt x="21142" y="21600"/>
                  <a:pt x="21236" y="21599"/>
                  <a:pt x="21334" y="21568"/>
                </a:cubicBezTo>
                <a:cubicBezTo>
                  <a:pt x="21443" y="21529"/>
                  <a:pt x="21529" y="21442"/>
                  <a:pt x="21568" y="21334"/>
                </a:cubicBezTo>
                <a:cubicBezTo>
                  <a:pt x="21599" y="21235"/>
                  <a:pt x="21600" y="21143"/>
                  <a:pt x="21600" y="20960"/>
                </a:cubicBezTo>
                <a:lnTo>
                  <a:pt x="21600" y="642"/>
                </a:lnTo>
                <a:cubicBezTo>
                  <a:pt x="21600" y="456"/>
                  <a:pt x="21599" y="363"/>
                  <a:pt x="21568" y="264"/>
                </a:cubicBezTo>
                <a:cubicBezTo>
                  <a:pt x="21529" y="155"/>
                  <a:pt x="21443" y="71"/>
                  <a:pt x="21334" y="32"/>
                </a:cubicBezTo>
                <a:cubicBezTo>
                  <a:pt x="21236" y="1"/>
                  <a:pt x="21144" y="0"/>
                  <a:pt x="20960" y="0"/>
                </a:cubicBezTo>
                <a:lnTo>
                  <a:pt x="642" y="0"/>
                </a:lnTo>
                <a:lnTo>
                  <a:pt x="640" y="0"/>
                </a:lnTo>
                <a:close/>
              </a:path>
            </a:pathLst>
          </a:custGeom>
        </p:spPr>
      </p:pic>
      <p:sp>
        <p:nvSpPr>
          <p:cNvPr id="477" name="Virginia Douglas"/>
          <p:cNvSpPr txBox="1"/>
          <p:nvPr/>
        </p:nvSpPr>
        <p:spPr>
          <a:xfrm>
            <a:off x="9504190" y="7909718"/>
            <a:ext cx="3554572"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a:solidFill>
                  <a:srgbClr val="FFFFFF"/>
                </a:solidFill>
                <a:latin typeface="+mn-lt"/>
                <a:ea typeface="+mn-ea"/>
                <a:cs typeface="+mn-cs"/>
                <a:sym typeface="Montserrat Black"/>
              </a:defRPr>
            </a:lvl1pPr>
          </a:lstStyle>
          <a:p>
            <a:pPr/>
            <a:r>
              <a:t>Virginia Douglas</a:t>
            </a:r>
          </a:p>
        </p:txBody>
      </p:sp>
      <p:sp>
        <p:nvSpPr>
          <p:cNvPr id="478" name="Maecenas sed diam eget risus varius blandit sit amet non magna. Cras justo odio, dapibus ac facilisis in."/>
          <p:cNvSpPr txBox="1"/>
          <p:nvPr/>
        </p:nvSpPr>
        <p:spPr>
          <a:xfrm>
            <a:off x="9504190" y="9092406"/>
            <a:ext cx="3882352"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Cras justo odio, dapibus ac facilisis in.</a:t>
            </a:r>
          </a:p>
        </p:txBody>
      </p:sp>
      <p:sp>
        <p:nvSpPr>
          <p:cNvPr id="479" name="JOB TITLE"/>
          <p:cNvSpPr txBox="1"/>
          <p:nvPr/>
        </p:nvSpPr>
        <p:spPr>
          <a:xfrm>
            <a:off x="9504190" y="8554243"/>
            <a:ext cx="1743730" cy="450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cap="all" spc="132" sz="2200">
                <a:solidFill>
                  <a:srgbClr val="FFFFFF"/>
                </a:solidFill>
                <a:latin typeface="Montserrat Bold"/>
                <a:ea typeface="Montserrat Bold"/>
                <a:cs typeface="Montserrat Bold"/>
                <a:sym typeface="Montserrat Bold"/>
              </a:defRPr>
            </a:lvl1pPr>
          </a:lstStyle>
          <a:p>
            <a:pPr/>
            <a:r>
              <a:t>JOB TITLE</a:t>
            </a:r>
          </a:p>
        </p:txBody>
      </p:sp>
      <p:sp>
        <p:nvSpPr>
          <p:cNvPr id="480" name="Janett Glory"/>
          <p:cNvSpPr txBox="1"/>
          <p:nvPr/>
        </p:nvSpPr>
        <p:spPr>
          <a:xfrm>
            <a:off x="14041439" y="7909718"/>
            <a:ext cx="2663413"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a:solidFill>
                  <a:srgbClr val="FFFFFF"/>
                </a:solidFill>
                <a:latin typeface="+mn-lt"/>
                <a:ea typeface="+mn-ea"/>
                <a:cs typeface="+mn-cs"/>
                <a:sym typeface="Montserrat Black"/>
              </a:defRPr>
            </a:lvl1pPr>
          </a:lstStyle>
          <a:p>
            <a:pPr/>
            <a:r>
              <a:t>Janett Glory</a:t>
            </a:r>
          </a:p>
        </p:txBody>
      </p:sp>
      <p:sp>
        <p:nvSpPr>
          <p:cNvPr id="481" name="Maecenas sed diam eget risus varius blandit sit amet non magna. Cras justo odio, dapibus ac facilisis in."/>
          <p:cNvSpPr txBox="1"/>
          <p:nvPr/>
        </p:nvSpPr>
        <p:spPr>
          <a:xfrm>
            <a:off x="14041439" y="9092406"/>
            <a:ext cx="3882350"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Cras justo odio, dapibus ac facilisis in.</a:t>
            </a:r>
          </a:p>
        </p:txBody>
      </p:sp>
      <p:sp>
        <p:nvSpPr>
          <p:cNvPr id="482" name="JOB TITLE"/>
          <p:cNvSpPr txBox="1"/>
          <p:nvPr/>
        </p:nvSpPr>
        <p:spPr>
          <a:xfrm>
            <a:off x="14041439" y="8554243"/>
            <a:ext cx="1743730" cy="450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cap="all" spc="132" sz="2200">
                <a:solidFill>
                  <a:srgbClr val="FFFFFF"/>
                </a:solidFill>
                <a:latin typeface="Montserrat Bold"/>
                <a:ea typeface="Montserrat Bold"/>
                <a:cs typeface="Montserrat Bold"/>
                <a:sym typeface="Montserrat Bold"/>
              </a:defRPr>
            </a:lvl1pPr>
          </a:lstStyle>
          <a:p>
            <a:pPr/>
            <a:r>
              <a:t>JOB TITLE</a:t>
            </a:r>
          </a:p>
        </p:txBody>
      </p:sp>
      <p:sp>
        <p:nvSpPr>
          <p:cNvPr id="483" name="M Salah"/>
          <p:cNvSpPr txBox="1"/>
          <p:nvPr/>
        </p:nvSpPr>
        <p:spPr>
          <a:xfrm>
            <a:off x="18578686" y="7909718"/>
            <a:ext cx="1726534"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a:solidFill>
                  <a:srgbClr val="FFFFFF"/>
                </a:solidFill>
                <a:latin typeface="+mn-lt"/>
                <a:ea typeface="+mn-ea"/>
                <a:cs typeface="+mn-cs"/>
                <a:sym typeface="Montserrat Black"/>
              </a:defRPr>
            </a:lvl1pPr>
          </a:lstStyle>
          <a:p>
            <a:pPr/>
            <a:r>
              <a:t>M Salah</a:t>
            </a:r>
          </a:p>
        </p:txBody>
      </p:sp>
      <p:sp>
        <p:nvSpPr>
          <p:cNvPr id="484" name="Maecenas sed diam eget risus varius blandit sit amet non magna. Cras justo odio, dapibus ac facilisis in."/>
          <p:cNvSpPr txBox="1"/>
          <p:nvPr/>
        </p:nvSpPr>
        <p:spPr>
          <a:xfrm>
            <a:off x="18578686" y="9092406"/>
            <a:ext cx="3882352"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Cras justo odio, dapibus ac facilisis in.</a:t>
            </a:r>
          </a:p>
        </p:txBody>
      </p:sp>
      <p:sp>
        <p:nvSpPr>
          <p:cNvPr id="485" name="JOB TITLE"/>
          <p:cNvSpPr txBox="1"/>
          <p:nvPr/>
        </p:nvSpPr>
        <p:spPr>
          <a:xfrm>
            <a:off x="18578686" y="8554243"/>
            <a:ext cx="1743730" cy="450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cap="all" spc="132" sz="2200">
                <a:solidFill>
                  <a:srgbClr val="FFFFFF"/>
                </a:solidFill>
                <a:latin typeface="Montserrat Bold"/>
                <a:ea typeface="Montserrat Bold"/>
                <a:cs typeface="Montserrat Bold"/>
                <a:sym typeface="Montserrat Bold"/>
              </a:defRPr>
            </a:lvl1pPr>
          </a:lstStyle>
          <a:p>
            <a:pPr/>
            <a:r>
              <a:t>JOB TITLE</a:t>
            </a:r>
          </a:p>
        </p:txBody>
      </p:sp>
      <p:sp>
        <p:nvSpPr>
          <p:cNvPr id="486" name="Maecenas sed diam eget risus varius blandit sit amet non magna. Donec sed odio dui. Aenean lacinia bibendum nulla sed consectetur. Maecenas faucibus mollis interdum Praesent commodo cursus magna."/>
          <p:cNvSpPr txBox="1"/>
          <p:nvPr/>
        </p:nvSpPr>
        <p:spPr>
          <a:xfrm>
            <a:off x="3191821"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87" name="The Best Doctors"/>
          <p:cNvSpPr txBox="1"/>
          <p:nvPr/>
        </p:nvSpPr>
        <p:spPr>
          <a:xfrm>
            <a:off x="3191821"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p>
            <a:pPr algn="l">
              <a:defRPr b="0" sz="7000">
                <a:solidFill>
                  <a:srgbClr val="FFFFFF"/>
                </a:solidFill>
                <a:latin typeface="+mn-lt"/>
                <a:ea typeface="+mn-ea"/>
                <a:cs typeface="+mn-cs"/>
                <a:sym typeface="Montserrat Black"/>
              </a:defRPr>
            </a:pPr>
            <a:r>
              <a:t>The Best</a:t>
            </a:r>
            <a:br/>
            <a:r>
              <a:t>Doctors</a:t>
            </a:r>
          </a:p>
        </p:txBody>
      </p:sp>
      <p:sp>
        <p:nvSpPr>
          <p:cNvPr id="488" name="Lorem ipsum dolor"/>
          <p:cNvSpPr txBox="1"/>
          <p:nvPr/>
        </p:nvSpPr>
        <p:spPr>
          <a:xfrm>
            <a:off x="3191821"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90" name="Image" descr="Image"/>
          <p:cNvPicPr>
            <a:picLocks noChangeAspect="1"/>
          </p:cNvPicPr>
          <p:nvPr>
            <p:ph type="pic" idx="13"/>
          </p:nvPr>
        </p:nvPicPr>
        <p:blipFill>
          <a:blip r:embed="rId2">
            <a:extLst/>
          </a:blip>
          <a:srcRect l="1490" t="1270" r="61255" b="1439"/>
          <a:stretch>
            <a:fillRect/>
          </a:stretch>
        </p:blipFill>
        <p:spPr>
          <a:xfrm>
            <a:off x="11391899" y="4348"/>
            <a:ext cx="3638038" cy="9501029"/>
          </a:xfrm>
          <a:prstGeom prst="rect">
            <a:avLst/>
          </a:prstGeom>
        </p:spPr>
      </p:pic>
      <p:pic>
        <p:nvPicPr>
          <p:cNvPr id="491" name="Image" descr="Image"/>
          <p:cNvPicPr>
            <a:picLocks noChangeAspect="1"/>
          </p:cNvPicPr>
          <p:nvPr>
            <p:ph type="pic" idx="14"/>
          </p:nvPr>
        </p:nvPicPr>
        <p:blipFill>
          <a:blip r:embed="rId2">
            <a:extLst/>
          </a:blip>
          <a:srcRect l="3244" t="2860" r="53063" b="3566"/>
          <a:stretch>
            <a:fillRect/>
          </a:stretch>
        </p:blipFill>
        <p:spPr>
          <a:xfrm>
            <a:off x="15426007" y="5924480"/>
            <a:ext cx="3638038" cy="7791520"/>
          </a:xfrm>
          <a:prstGeom prst="rect">
            <a:avLst/>
          </a:prstGeom>
        </p:spPr>
      </p:pic>
      <p:pic>
        <p:nvPicPr>
          <p:cNvPr id="492" name="Image" descr="Image"/>
          <p:cNvPicPr>
            <a:picLocks noChangeAspect="1"/>
          </p:cNvPicPr>
          <p:nvPr>
            <p:ph type="pic" idx="15"/>
          </p:nvPr>
        </p:nvPicPr>
        <p:blipFill>
          <a:blip r:embed="rId2">
            <a:extLst/>
          </a:blip>
          <a:srcRect l="3644" t="5053" r="35264" b="2029"/>
          <a:stretch>
            <a:fillRect/>
          </a:stretch>
        </p:blipFill>
        <p:spPr>
          <a:xfrm>
            <a:off x="15426008" y="0"/>
            <a:ext cx="3638038" cy="5533324"/>
          </a:xfrm>
          <a:prstGeom prst="rect">
            <a:avLst/>
          </a:prstGeom>
        </p:spPr>
      </p:pic>
      <p:pic>
        <p:nvPicPr>
          <p:cNvPr id="493" name="Image" descr="Image"/>
          <p:cNvPicPr>
            <a:picLocks noChangeAspect="1"/>
          </p:cNvPicPr>
          <p:nvPr>
            <p:ph type="pic" idx="16"/>
          </p:nvPr>
        </p:nvPicPr>
        <p:blipFill>
          <a:blip r:embed="rId2">
            <a:extLst/>
          </a:blip>
          <a:srcRect l="1689" t="1054" r="65144" b="1500"/>
          <a:stretch>
            <a:fillRect/>
          </a:stretch>
        </p:blipFill>
        <p:spPr>
          <a:xfrm>
            <a:off x="19460116" y="3014915"/>
            <a:ext cx="3638037" cy="10689128"/>
          </a:xfrm>
          <a:prstGeom prst="rect">
            <a:avLst/>
          </a:prstGeom>
        </p:spPr>
      </p:pic>
      <p:sp>
        <p:nvSpPr>
          <p:cNvPr id="494" name="Maecenas sed diam eget risus varius blandit sit amet non magna. Donec sed odio dui. Aenean lacinia bibendum nulla sed consectetur. Maecenas faucibus mollis interdum Praesent commodo cursus magna."/>
          <p:cNvSpPr txBox="1"/>
          <p:nvPr/>
        </p:nvSpPr>
        <p:spPr>
          <a:xfrm>
            <a:off x="4564153"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95" name="Place Your Title Here"/>
          <p:cNvSpPr txBox="1"/>
          <p:nvPr/>
        </p:nvSpPr>
        <p:spPr>
          <a:xfrm>
            <a:off x="4564153"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96" name="Lorem ipsum dolor"/>
          <p:cNvSpPr txBox="1"/>
          <p:nvPr/>
        </p:nvSpPr>
        <p:spPr>
          <a:xfrm>
            <a:off x="4564153"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98" name="Image" descr="Image"/>
          <p:cNvPicPr>
            <a:picLocks noChangeAspect="1"/>
          </p:cNvPicPr>
          <p:nvPr>
            <p:ph type="pic" idx="13"/>
          </p:nvPr>
        </p:nvPicPr>
        <p:blipFill>
          <a:blip r:embed="rId2">
            <a:extLst/>
          </a:blip>
          <a:srcRect l="2919" t="1952" r="48162" b="1528"/>
          <a:stretch>
            <a:fillRect/>
          </a:stretch>
        </p:blipFill>
        <p:spPr>
          <a:xfrm>
            <a:off x="10441717" y="330200"/>
            <a:ext cx="6616832" cy="13055600"/>
          </a:xfrm>
          <a:prstGeom prst="rect">
            <a:avLst/>
          </a:prstGeom>
        </p:spPr>
      </p:pic>
      <p:pic>
        <p:nvPicPr>
          <p:cNvPr id="499" name="Image" descr="Image"/>
          <p:cNvPicPr>
            <a:picLocks noChangeAspect="1"/>
          </p:cNvPicPr>
          <p:nvPr>
            <p:ph type="pic" idx="14"/>
          </p:nvPr>
        </p:nvPicPr>
        <p:blipFill>
          <a:blip r:embed="rId2">
            <a:extLst/>
          </a:blip>
          <a:srcRect l="1427" t="1596" r="49673" b="1922"/>
          <a:stretch>
            <a:fillRect/>
          </a:stretch>
        </p:blipFill>
        <p:spPr>
          <a:xfrm>
            <a:off x="17432047" y="330200"/>
            <a:ext cx="6616832" cy="13055600"/>
          </a:xfrm>
          <a:prstGeom prst="rect">
            <a:avLst/>
          </a:prstGeom>
        </p:spPr>
      </p:pic>
      <p:sp>
        <p:nvSpPr>
          <p:cNvPr id="500" name="Maecenas sed diam eget risus varius blandit sit amet non magna. Donec sed odio dui. Aenean lacinia bibendum nulla sed consectetur. Maecenas faucibus mollis interdum Praesent commodo cursus magna.…"/>
          <p:cNvSpPr txBox="1"/>
          <p:nvPr/>
        </p:nvSpPr>
        <p:spPr>
          <a:xfrm>
            <a:off x="3191821" y="6256834"/>
            <a:ext cx="5479456" cy="44886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p>
            <a:pPr algn="l">
              <a:spcBef>
                <a:spcPts val="4500"/>
              </a:spcBef>
              <a:defRPr b="0" baseline="13636" sz="2200">
                <a:solidFill>
                  <a:srgbClr val="FFFFFF"/>
                </a:solidFill>
                <a:latin typeface="Lato Regular"/>
                <a:ea typeface="Lato Regular"/>
                <a:cs typeface="Lato Regular"/>
                <a:sym typeface="Lato Regular"/>
              </a:defRPr>
            </a:pPr>
            <a:r>
              <a:t>Maecenas sed diam eget risus varius blandit sit amet non magna. Donec sed odio dui. Aenean lacinia bibendum nulla sed consectetur. Maecenas faucibus mollis interdum Praesent commodo cursus magna. </a:t>
            </a:r>
          </a:p>
          <a:p>
            <a:pPr algn="l">
              <a:spcBef>
                <a:spcPts val="4500"/>
              </a:spcBef>
              <a:defRPr b="0" baseline="13636" sz="2200">
                <a:solidFill>
                  <a:srgbClr val="FFFFFF"/>
                </a:solidFill>
                <a:latin typeface="Lato Regular"/>
                <a:ea typeface="Lato Regular"/>
                <a:cs typeface="Lato Regular"/>
                <a:sym typeface="Lato Regular"/>
              </a:defRPr>
            </a:pPr>
            <a:r>
              <a:t>Maecenas sed diam eget risus varius blandit sit amet non magna. Donec sed odio dui. Aenean lacinia bibendum nulla sed consectetur. Maecenas faucibus mollis interdum Praesent commodo cursus magna.</a:t>
            </a:r>
          </a:p>
        </p:txBody>
      </p:sp>
      <p:sp>
        <p:nvSpPr>
          <p:cNvPr id="501" name="Place Your Title Here"/>
          <p:cNvSpPr txBox="1"/>
          <p:nvPr/>
        </p:nvSpPr>
        <p:spPr>
          <a:xfrm>
            <a:off x="3191821" y="3897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502" name="Lorem ipsum dolor"/>
          <p:cNvSpPr txBox="1"/>
          <p:nvPr/>
        </p:nvSpPr>
        <p:spPr>
          <a:xfrm>
            <a:off x="3191821" y="3415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7" name="Praesent commodo cursus magna, vel scelerisque nisl consectetur et. Vestibulum id ligula porta felis euismod semper. Donec id elit non mi porta gravida at eget metus. Etiam porta sem malesuada magna mollis euismod. Aenean lacinia bibendum nulla sed consectetur."/>
          <p:cNvSpPr txBox="1"/>
          <p:nvPr/>
        </p:nvSpPr>
        <p:spPr>
          <a:xfrm>
            <a:off x="11916934" y="7467897"/>
            <a:ext cx="5648395" cy="2774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 Vestibulum id ligula porta felis euismod semper. Donec id elit non mi porta gravida at eget metus. Etiam porta sem malesuada magna mollis euismod. Aenean lacinia bibendum nulla sed consectetur.</a:t>
            </a:r>
          </a:p>
        </p:txBody>
      </p:sp>
      <p:sp>
        <p:nvSpPr>
          <p:cNvPr id="268" name="Place Your Title Text Here"/>
          <p:cNvSpPr txBox="1"/>
          <p:nvPr/>
        </p:nvSpPr>
        <p:spPr>
          <a:xfrm>
            <a:off x="5358923" y="4412407"/>
            <a:ext cx="6611089" cy="33837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r">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350"/>
          <p:cNvSpPr txBox="1"/>
          <p:nvPr/>
        </p:nvSpPr>
        <p:spPr>
          <a:xfrm>
            <a:off x="5120898" y="5373252"/>
            <a:ext cx="2406365" cy="11993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sz="7000">
                <a:solidFill>
                  <a:srgbClr val="FFFFFF"/>
                </a:solidFill>
                <a:latin typeface="+mn-lt"/>
                <a:ea typeface="+mn-ea"/>
                <a:cs typeface="+mn-cs"/>
                <a:sym typeface="Montserrat Black"/>
              </a:defRPr>
            </a:lvl1pPr>
          </a:lstStyle>
          <a:p>
            <a:pPr/>
            <a:r>
              <a:t>$350</a:t>
            </a:r>
          </a:p>
        </p:txBody>
      </p:sp>
      <p:sp>
        <p:nvSpPr>
          <p:cNvPr id="271" name="Praesent commodo cursus magna, vel scelerisque nisl consectetur et."/>
          <p:cNvSpPr txBox="1"/>
          <p:nvPr/>
        </p:nvSpPr>
        <p:spPr>
          <a:xfrm>
            <a:off x="5120898" y="7664660"/>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72" name="9400"/>
          <p:cNvSpPr txBox="1"/>
          <p:nvPr/>
        </p:nvSpPr>
        <p:spPr>
          <a:xfrm>
            <a:off x="8807730" y="5373252"/>
            <a:ext cx="2570830" cy="11993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sz="7000">
                <a:solidFill>
                  <a:srgbClr val="FFFFFF"/>
                </a:solidFill>
                <a:latin typeface="+mn-lt"/>
                <a:ea typeface="+mn-ea"/>
                <a:cs typeface="+mn-cs"/>
                <a:sym typeface="Montserrat Black"/>
              </a:defRPr>
            </a:lvl1pPr>
          </a:lstStyle>
          <a:p>
            <a:pPr/>
            <a:r>
              <a:t>9400</a:t>
            </a:r>
          </a:p>
        </p:txBody>
      </p:sp>
      <p:sp>
        <p:nvSpPr>
          <p:cNvPr id="273" name="Praesent commodo cursus magna, vel scelerisque nisl consectetur et."/>
          <p:cNvSpPr txBox="1"/>
          <p:nvPr/>
        </p:nvSpPr>
        <p:spPr>
          <a:xfrm>
            <a:off x="8807730" y="7664660"/>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74" name="LOREM IPSUM DOLOR"/>
          <p:cNvSpPr txBox="1"/>
          <p:nvPr/>
        </p:nvSpPr>
        <p:spPr>
          <a:xfrm>
            <a:off x="8807730" y="6744755"/>
            <a:ext cx="2658641"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591502">
              <a:defRPr b="0" cap="all" spc="95" sz="1584">
                <a:solidFill>
                  <a:srgbClr val="FFFFFF"/>
                </a:solidFill>
                <a:latin typeface="Montserrat Bold"/>
                <a:ea typeface="Montserrat Bold"/>
                <a:cs typeface="Montserrat Bold"/>
                <a:sym typeface="Montserrat Bold"/>
              </a:defRPr>
            </a:lvl1pPr>
          </a:lstStyle>
          <a:p>
            <a:pPr/>
            <a:r>
              <a:t>LOREM IPSUM DOLOR</a:t>
            </a:r>
          </a:p>
        </p:txBody>
      </p:sp>
      <p:sp>
        <p:nvSpPr>
          <p:cNvPr id="275" name="172"/>
          <p:cNvSpPr txBox="1"/>
          <p:nvPr/>
        </p:nvSpPr>
        <p:spPr>
          <a:xfrm>
            <a:off x="12494562" y="5373252"/>
            <a:ext cx="1605376" cy="11993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sz="7000">
                <a:solidFill>
                  <a:srgbClr val="FFFFFF"/>
                </a:solidFill>
                <a:latin typeface="+mn-lt"/>
                <a:ea typeface="+mn-ea"/>
                <a:cs typeface="+mn-cs"/>
                <a:sym typeface="Montserrat Black"/>
              </a:defRPr>
            </a:lvl1pPr>
          </a:lstStyle>
          <a:p>
            <a:pPr/>
            <a:r>
              <a:t>172</a:t>
            </a:r>
          </a:p>
        </p:txBody>
      </p:sp>
      <p:sp>
        <p:nvSpPr>
          <p:cNvPr id="276" name="Praesent commodo cursus magna, vel scelerisque nisl consectetur et."/>
          <p:cNvSpPr txBox="1"/>
          <p:nvPr/>
        </p:nvSpPr>
        <p:spPr>
          <a:xfrm>
            <a:off x="12494562" y="7664660"/>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77" name="LOREM IPSUM DOLOR"/>
          <p:cNvSpPr txBox="1"/>
          <p:nvPr/>
        </p:nvSpPr>
        <p:spPr>
          <a:xfrm>
            <a:off x="12494562" y="6744755"/>
            <a:ext cx="2658641"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591502">
              <a:defRPr b="0" cap="all" spc="95" sz="1584">
                <a:solidFill>
                  <a:srgbClr val="FFFFFF"/>
                </a:solidFill>
                <a:latin typeface="Montserrat Bold"/>
                <a:ea typeface="Montserrat Bold"/>
                <a:cs typeface="Montserrat Bold"/>
                <a:sym typeface="Montserrat Bold"/>
              </a:defRPr>
            </a:lvl1pPr>
          </a:lstStyle>
          <a:p>
            <a:pPr/>
            <a:r>
              <a:t>LOREM IPSUM DOLOR</a:t>
            </a:r>
          </a:p>
        </p:txBody>
      </p:sp>
      <p:sp>
        <p:nvSpPr>
          <p:cNvPr id="278" name="879"/>
          <p:cNvSpPr txBox="1"/>
          <p:nvPr/>
        </p:nvSpPr>
        <p:spPr>
          <a:xfrm>
            <a:off x="16181395" y="5373252"/>
            <a:ext cx="1883633" cy="11993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sz="7000">
                <a:solidFill>
                  <a:srgbClr val="FFFFFF"/>
                </a:solidFill>
                <a:latin typeface="+mn-lt"/>
                <a:ea typeface="+mn-ea"/>
                <a:cs typeface="+mn-cs"/>
                <a:sym typeface="Montserrat Black"/>
              </a:defRPr>
            </a:lvl1pPr>
          </a:lstStyle>
          <a:p>
            <a:pPr/>
            <a:r>
              <a:t>879</a:t>
            </a:r>
          </a:p>
        </p:txBody>
      </p:sp>
      <p:sp>
        <p:nvSpPr>
          <p:cNvPr id="279" name="Praesent commodo cursus magna, vel scelerisque nisl consectetur et."/>
          <p:cNvSpPr txBox="1"/>
          <p:nvPr/>
        </p:nvSpPr>
        <p:spPr>
          <a:xfrm>
            <a:off x="16181395" y="7664660"/>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80" name="LOREM IPSUM DOLOR"/>
          <p:cNvSpPr txBox="1"/>
          <p:nvPr/>
        </p:nvSpPr>
        <p:spPr>
          <a:xfrm>
            <a:off x="16181395" y="6744755"/>
            <a:ext cx="2658641"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591502">
              <a:defRPr b="0" cap="all" spc="95" sz="1584">
                <a:solidFill>
                  <a:srgbClr val="FFFFFF"/>
                </a:solidFill>
                <a:latin typeface="Montserrat Bold"/>
                <a:ea typeface="Montserrat Bold"/>
                <a:cs typeface="Montserrat Bold"/>
                <a:sym typeface="Montserrat Bold"/>
              </a:defRPr>
            </a:lvl1pPr>
          </a:lstStyle>
          <a:p>
            <a:pPr/>
            <a:r>
              <a:t>LOREM IPSUM DOLOR</a:t>
            </a:r>
          </a:p>
        </p:txBody>
      </p:sp>
      <p:sp>
        <p:nvSpPr>
          <p:cNvPr id="281" name="Shape 5116"/>
          <p:cNvSpPr/>
          <p:nvPr/>
        </p:nvSpPr>
        <p:spPr>
          <a:xfrm>
            <a:off x="5120898" y="4610682"/>
            <a:ext cx="569100" cy="628651"/>
          </a:xfrm>
          <a:custGeom>
            <a:avLst/>
            <a:gdLst/>
            <a:ahLst/>
            <a:cxnLst>
              <a:cxn ang="0">
                <a:pos x="wd2" y="hd2"/>
              </a:cxn>
              <a:cxn ang="5400000">
                <a:pos x="wd2" y="hd2"/>
              </a:cxn>
              <a:cxn ang="10800000">
                <a:pos x="wd2" y="hd2"/>
              </a:cxn>
              <a:cxn ang="16200000">
                <a:pos x="wd2" y="hd2"/>
              </a:cxn>
            </a:cxnLst>
            <a:rect l="0" t="0" r="r" b="b"/>
            <a:pathLst>
              <a:path w="20044" h="20442" fill="norm" stroke="1" extrusionOk="0">
                <a:moveTo>
                  <a:pt x="15836" y="8388"/>
                </a:moveTo>
                <a:cubicBezTo>
                  <a:pt x="13143" y="2625"/>
                  <a:pt x="11313" y="516"/>
                  <a:pt x="6840" y="516"/>
                </a:cubicBezTo>
                <a:cubicBezTo>
                  <a:pt x="5011" y="516"/>
                  <a:pt x="5468" y="-327"/>
                  <a:pt x="4147" y="141"/>
                </a:cubicBezTo>
                <a:cubicBezTo>
                  <a:pt x="2775" y="516"/>
                  <a:pt x="4147" y="938"/>
                  <a:pt x="2775" y="2203"/>
                </a:cubicBezTo>
                <a:cubicBezTo>
                  <a:pt x="-783" y="4686"/>
                  <a:pt x="-377" y="7591"/>
                  <a:pt x="996" y="13401"/>
                </a:cubicBezTo>
                <a:cubicBezTo>
                  <a:pt x="1911" y="15885"/>
                  <a:pt x="-377" y="16260"/>
                  <a:pt x="538" y="18790"/>
                </a:cubicBezTo>
                <a:cubicBezTo>
                  <a:pt x="996" y="20476"/>
                  <a:pt x="6383" y="21273"/>
                  <a:pt x="11821" y="19211"/>
                </a:cubicBezTo>
                <a:cubicBezTo>
                  <a:pt x="17209" y="17571"/>
                  <a:pt x="20817" y="13776"/>
                  <a:pt x="19902" y="12136"/>
                </a:cubicBezTo>
                <a:cubicBezTo>
                  <a:pt x="18987" y="9653"/>
                  <a:pt x="17209" y="10871"/>
                  <a:pt x="15836" y="8388"/>
                </a:cubicBezTo>
                <a:close/>
                <a:moveTo>
                  <a:pt x="11313" y="17993"/>
                </a:moveTo>
                <a:cubicBezTo>
                  <a:pt x="6383" y="19633"/>
                  <a:pt x="2317" y="18368"/>
                  <a:pt x="1911" y="17993"/>
                </a:cubicBezTo>
                <a:cubicBezTo>
                  <a:pt x="1911" y="17571"/>
                  <a:pt x="3689" y="14620"/>
                  <a:pt x="9077" y="12980"/>
                </a:cubicBezTo>
                <a:cubicBezTo>
                  <a:pt x="14972" y="10871"/>
                  <a:pt x="18123" y="11715"/>
                  <a:pt x="18123" y="12558"/>
                </a:cubicBezTo>
                <a:cubicBezTo>
                  <a:pt x="18530" y="12980"/>
                  <a:pt x="16294" y="16260"/>
                  <a:pt x="11313" y="17993"/>
                </a:cubicBezTo>
                <a:close/>
                <a:moveTo>
                  <a:pt x="9534" y="13776"/>
                </a:moveTo>
                <a:cubicBezTo>
                  <a:pt x="6840" y="14620"/>
                  <a:pt x="5468" y="15463"/>
                  <a:pt x="4147" y="16681"/>
                </a:cubicBezTo>
                <a:cubicBezTo>
                  <a:pt x="5011" y="17150"/>
                  <a:pt x="6383" y="17571"/>
                  <a:pt x="7705" y="16681"/>
                </a:cubicBezTo>
                <a:cubicBezTo>
                  <a:pt x="9992" y="16260"/>
                  <a:pt x="10906" y="14620"/>
                  <a:pt x="10449" y="13401"/>
                </a:cubicBezTo>
                <a:cubicBezTo>
                  <a:pt x="10449" y="13401"/>
                  <a:pt x="9992" y="13776"/>
                  <a:pt x="9534" y="13776"/>
                </a:cubicBezTo>
                <a:close/>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282" name="Shape 5080"/>
          <p:cNvSpPr/>
          <p:nvPr/>
        </p:nvSpPr>
        <p:spPr>
          <a:xfrm>
            <a:off x="12494562" y="4610682"/>
            <a:ext cx="796654" cy="628651"/>
          </a:xfrm>
          <a:custGeom>
            <a:avLst/>
            <a:gdLst/>
            <a:ahLst/>
            <a:cxnLst>
              <a:cxn ang="0">
                <a:pos x="wd2" y="hd2"/>
              </a:cxn>
              <a:cxn ang="5400000">
                <a:pos x="wd2" y="hd2"/>
              </a:cxn>
              <a:cxn ang="10800000">
                <a:pos x="wd2" y="hd2"/>
              </a:cxn>
              <a:cxn ang="16200000">
                <a:pos x="wd2" y="hd2"/>
              </a:cxn>
            </a:cxnLst>
            <a:rect l="0" t="0" r="r" b="b"/>
            <a:pathLst>
              <a:path w="20149" h="19002" fill="norm" stroke="1"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285" name="Group"/>
          <p:cNvGrpSpPr/>
          <p:nvPr/>
        </p:nvGrpSpPr>
        <p:grpSpPr>
          <a:xfrm>
            <a:off x="8807730" y="4610682"/>
            <a:ext cx="638257" cy="628651"/>
            <a:chOff x="0" y="0"/>
            <a:chExt cx="638256" cy="628650"/>
          </a:xfrm>
        </p:grpSpPr>
        <p:sp>
          <p:nvSpPr>
            <p:cNvPr id="283" name="Shape 5084"/>
            <p:cNvSpPr/>
            <p:nvPr/>
          </p:nvSpPr>
          <p:spPr>
            <a:xfrm>
              <a:off x="0" y="0"/>
              <a:ext cx="638257"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3" y="0"/>
                  </a:moveTo>
                  <a:cubicBezTo>
                    <a:pt x="4967" y="0"/>
                    <a:pt x="0" y="4683"/>
                    <a:pt x="0" y="10609"/>
                  </a:cubicBezTo>
                  <a:cubicBezTo>
                    <a:pt x="0" y="16534"/>
                    <a:pt x="4967" y="21600"/>
                    <a:pt x="10823" y="21600"/>
                  </a:cubicBezTo>
                  <a:cubicBezTo>
                    <a:pt x="16633" y="21600"/>
                    <a:pt x="21600" y="16534"/>
                    <a:pt x="21600" y="10609"/>
                  </a:cubicBezTo>
                  <a:cubicBezTo>
                    <a:pt x="21600" y="4683"/>
                    <a:pt x="16633" y="0"/>
                    <a:pt x="10823" y="0"/>
                  </a:cubicBezTo>
                  <a:close/>
                  <a:moveTo>
                    <a:pt x="10823" y="19067"/>
                  </a:moveTo>
                  <a:cubicBezTo>
                    <a:pt x="6232" y="19067"/>
                    <a:pt x="2483" y="15244"/>
                    <a:pt x="2483" y="10609"/>
                  </a:cubicBezTo>
                  <a:cubicBezTo>
                    <a:pt x="2483" y="5926"/>
                    <a:pt x="6232" y="2150"/>
                    <a:pt x="10823" y="2150"/>
                  </a:cubicBezTo>
                  <a:cubicBezTo>
                    <a:pt x="15368" y="2150"/>
                    <a:pt x="19117" y="5926"/>
                    <a:pt x="19117" y="10609"/>
                  </a:cubicBezTo>
                  <a:cubicBezTo>
                    <a:pt x="19117" y="15244"/>
                    <a:pt x="15368" y="19067"/>
                    <a:pt x="10823" y="19067"/>
                  </a:cubicBezTo>
                  <a:close/>
                </a:path>
              </a:pathLst>
            </a:custGeom>
            <a:solidFill>
              <a:schemeClr val="accent5">
                <a:hueOff val="3884535"/>
                <a:satOff val="-38613"/>
                <a:lumOff val="-4885"/>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284" name="Shape 5085"/>
            <p:cNvSpPr/>
            <p:nvPr/>
          </p:nvSpPr>
          <p:spPr>
            <a:xfrm>
              <a:off x="292967" y="136755"/>
              <a:ext cx="145114" cy="3014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6" y="0"/>
                  </a:moveTo>
                  <a:lnTo>
                    <a:pt x="0" y="0"/>
                  </a:lnTo>
                  <a:lnTo>
                    <a:pt x="0" y="12999"/>
                  </a:lnTo>
                  <a:lnTo>
                    <a:pt x="18136" y="21600"/>
                  </a:lnTo>
                  <a:lnTo>
                    <a:pt x="21600" y="19059"/>
                  </a:lnTo>
                  <a:lnTo>
                    <a:pt x="7336" y="11142"/>
                  </a:lnTo>
                  <a:lnTo>
                    <a:pt x="7336" y="0"/>
                  </a:lnTo>
                </a:path>
              </a:pathLst>
            </a:custGeom>
            <a:solidFill>
              <a:schemeClr val="accent5">
                <a:hueOff val="3884535"/>
                <a:satOff val="-38613"/>
                <a:lumOff val="-4885"/>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286" name="Shape 5189"/>
          <p:cNvSpPr/>
          <p:nvPr/>
        </p:nvSpPr>
        <p:spPr>
          <a:xfrm>
            <a:off x="16181395" y="4610682"/>
            <a:ext cx="623202"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68" y="0"/>
                </a:moveTo>
                <a:cubicBezTo>
                  <a:pt x="4144" y="467"/>
                  <a:pt x="466" y="4569"/>
                  <a:pt x="0" y="9138"/>
                </a:cubicBezTo>
                <a:cubicBezTo>
                  <a:pt x="9168" y="9138"/>
                  <a:pt x="9168" y="9138"/>
                  <a:pt x="9168" y="9138"/>
                </a:cubicBezTo>
                <a:lnTo>
                  <a:pt x="9168" y="0"/>
                </a:lnTo>
                <a:close/>
                <a:moveTo>
                  <a:pt x="11914" y="0"/>
                </a:moveTo>
                <a:cubicBezTo>
                  <a:pt x="11914" y="10540"/>
                  <a:pt x="11914" y="10540"/>
                  <a:pt x="11914" y="10540"/>
                </a:cubicBezTo>
                <a:cubicBezTo>
                  <a:pt x="11914" y="11475"/>
                  <a:pt x="11499" y="11890"/>
                  <a:pt x="10567" y="11890"/>
                </a:cubicBezTo>
                <a:cubicBezTo>
                  <a:pt x="0" y="11890"/>
                  <a:pt x="0" y="11890"/>
                  <a:pt x="0" y="11890"/>
                </a:cubicBezTo>
                <a:cubicBezTo>
                  <a:pt x="466" y="17446"/>
                  <a:pt x="5076" y="21600"/>
                  <a:pt x="10567" y="21600"/>
                </a:cubicBezTo>
                <a:cubicBezTo>
                  <a:pt x="16524" y="21600"/>
                  <a:pt x="21600" y="16563"/>
                  <a:pt x="21600" y="10540"/>
                </a:cubicBezTo>
                <a:cubicBezTo>
                  <a:pt x="21600" y="5036"/>
                  <a:pt x="17456" y="467"/>
                  <a:pt x="11914" y="0"/>
                </a:cubicBezTo>
                <a:close/>
              </a:path>
            </a:pathLst>
          </a:custGeom>
          <a:solidFill>
            <a:schemeClr val="accent5">
              <a:hueOff val="3884535"/>
              <a:satOff val="-38613"/>
              <a:lumOff val="-4885"/>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287" name="LOREM IPSUM DOLOR"/>
          <p:cNvSpPr txBox="1"/>
          <p:nvPr/>
        </p:nvSpPr>
        <p:spPr>
          <a:xfrm>
            <a:off x="5120898" y="6744755"/>
            <a:ext cx="2658641"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591502">
              <a:defRPr b="0" cap="all" spc="95" sz="1584">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89" name="Image" descr="Image"/>
          <p:cNvPicPr>
            <a:picLocks noChangeAspect="1"/>
          </p:cNvPicPr>
          <p:nvPr>
            <p:ph type="pic" idx="13"/>
          </p:nvPr>
        </p:nvPicPr>
        <p:blipFill>
          <a:blip r:embed="rId2">
            <a:extLst/>
          </a:blip>
          <a:srcRect l="2371" t="0" r="32187" b="0"/>
          <a:stretch>
            <a:fillRect/>
          </a:stretch>
        </p:blipFill>
        <p:spPr>
          <a:xfrm>
            <a:off x="15408146" y="0"/>
            <a:ext cx="8975955" cy="13716149"/>
          </a:xfrm>
          <a:prstGeom prst="rect">
            <a:avLst/>
          </a:prstGeom>
        </p:spPr>
      </p:pic>
      <p:sp>
        <p:nvSpPr>
          <p:cNvPr id="290" name="Maecenas sed diam eget risus varius blandit sit amet non magna. Donec sed odio dui. Aenean lacinia bibendum nulla sed consectetur."/>
          <p:cNvSpPr txBox="1"/>
          <p:nvPr/>
        </p:nvSpPr>
        <p:spPr>
          <a:xfrm>
            <a:off x="5186453" y="7423720"/>
            <a:ext cx="7145483"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a:t>
            </a:r>
          </a:p>
        </p:txBody>
      </p:sp>
      <p:sp>
        <p:nvSpPr>
          <p:cNvPr id="291" name="Place Your Title Text Here"/>
          <p:cNvSpPr txBox="1"/>
          <p:nvPr/>
        </p:nvSpPr>
        <p:spPr>
          <a:xfrm>
            <a:off x="5186453" y="5042122"/>
            <a:ext cx="7656216"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93" name="Image" descr="Image"/>
          <p:cNvPicPr>
            <a:picLocks noChangeAspect="1"/>
          </p:cNvPicPr>
          <p:nvPr>
            <p:ph type="pic" idx="13"/>
          </p:nvPr>
        </p:nvPicPr>
        <p:blipFill>
          <a:blip r:embed="rId2">
            <a:extLst/>
          </a:blip>
          <a:srcRect l="115" t="42522" r="767" b="1803"/>
          <a:stretch>
            <a:fillRect/>
          </a:stretch>
        </p:blipFill>
        <p:spPr>
          <a:xfrm>
            <a:off x="-17463"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294" name="Maecenas sed diam eget risus varius blandit sit amet non magna. Donec sed odio dui. Aenean lacinia bibendum."/>
          <p:cNvSpPr txBox="1"/>
          <p:nvPr/>
        </p:nvSpPr>
        <p:spPr>
          <a:xfrm>
            <a:off x="1655852" y="11720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295" name="01."/>
          <p:cNvSpPr txBox="1"/>
          <p:nvPr/>
        </p:nvSpPr>
        <p:spPr>
          <a:xfrm>
            <a:off x="1655852" y="9659539"/>
            <a:ext cx="6562726" cy="11993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01.</a:t>
            </a:r>
          </a:p>
        </p:txBody>
      </p:sp>
      <p:sp>
        <p:nvSpPr>
          <p:cNvPr id="296" name="Break Slide"/>
          <p:cNvSpPr txBox="1"/>
          <p:nvPr/>
        </p:nvSpPr>
        <p:spPr>
          <a:xfrm>
            <a:off x="1655852" y="10988451"/>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98" name="Image" descr="Image"/>
          <p:cNvPicPr>
            <a:picLocks noChangeAspect="1"/>
          </p:cNvPicPr>
          <p:nvPr>
            <p:ph type="pic" idx="13"/>
          </p:nvPr>
        </p:nvPicPr>
        <p:blipFill>
          <a:blip r:embed="rId2">
            <a:extLst/>
          </a:blip>
          <a:srcRect l="4429" t="7051" r="4855" b="2232"/>
          <a:stretch>
            <a:fillRect/>
          </a:stretch>
        </p:blipFill>
        <p:spPr>
          <a:xfrm>
            <a:off x="2026640" y="2334744"/>
            <a:ext cx="9358713" cy="9358910"/>
          </a:xfrm>
          <a:custGeom>
            <a:avLst/>
            <a:gdLst/>
            <a:ahLst/>
            <a:cxnLst>
              <a:cxn ang="0">
                <a:pos x="wd2" y="hd2"/>
              </a:cxn>
              <a:cxn ang="5400000">
                <a:pos x="wd2" y="hd2"/>
              </a:cxn>
              <a:cxn ang="10800000">
                <a:pos x="wd2" y="hd2"/>
              </a:cxn>
              <a:cxn ang="16200000">
                <a:pos x="wd2" y="hd2"/>
              </a:cxn>
            </a:cxnLst>
            <a:rect l="0" t="0" r="r" b="b"/>
            <a:pathLst>
              <a:path w="19679" h="20595" fill="norm" stroke="1" extrusionOk="0">
                <a:moveTo>
                  <a:pt x="9839" y="0"/>
                </a:moveTo>
                <a:cubicBezTo>
                  <a:pt x="7321" y="0"/>
                  <a:pt x="4803" y="1006"/>
                  <a:pt x="2882" y="3017"/>
                </a:cubicBezTo>
                <a:cubicBezTo>
                  <a:pt x="-961" y="7038"/>
                  <a:pt x="-961" y="13557"/>
                  <a:pt x="2882" y="17579"/>
                </a:cubicBezTo>
                <a:cubicBezTo>
                  <a:pt x="6724" y="21600"/>
                  <a:pt x="12954" y="21600"/>
                  <a:pt x="16796" y="17579"/>
                </a:cubicBezTo>
                <a:cubicBezTo>
                  <a:pt x="20639" y="13557"/>
                  <a:pt x="20639" y="7038"/>
                  <a:pt x="16796" y="3017"/>
                </a:cubicBezTo>
                <a:cubicBezTo>
                  <a:pt x="14875" y="1006"/>
                  <a:pt x="12357" y="0"/>
                  <a:pt x="9839" y="0"/>
                </a:cubicBezTo>
                <a:close/>
              </a:path>
            </a:pathLst>
          </a:custGeom>
        </p:spPr>
      </p:pic>
      <p:sp>
        <p:nvSpPr>
          <p:cNvPr id="299"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12730253" y="7186220"/>
            <a:ext cx="7145483"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00" name="Place Your Title Text Here"/>
          <p:cNvSpPr txBox="1"/>
          <p:nvPr/>
        </p:nvSpPr>
        <p:spPr>
          <a:xfrm>
            <a:off x="12730253" y="4830021"/>
            <a:ext cx="8234264"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02" name="Image" descr="Image"/>
          <p:cNvPicPr>
            <a:picLocks noChangeAspect="1"/>
          </p:cNvPicPr>
          <p:nvPr>
            <p:ph type="pic" idx="13"/>
          </p:nvPr>
        </p:nvPicPr>
        <p:blipFill>
          <a:blip r:embed="rId2">
            <a:extLst/>
          </a:blip>
          <a:srcRect l="3641" t="1666" r="2068" b="45206"/>
          <a:stretch>
            <a:fillRect/>
          </a:stretch>
        </p:blipFill>
        <p:spPr>
          <a:xfrm>
            <a:off x="12982177" y="7291867"/>
            <a:ext cx="11401823" cy="642421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0" y="21600"/>
                </a:lnTo>
                <a:lnTo>
                  <a:pt x="21600" y="21600"/>
                </a:lnTo>
                <a:lnTo>
                  <a:pt x="10800" y="0"/>
                </a:lnTo>
                <a:close/>
              </a:path>
            </a:pathLst>
          </a:custGeom>
        </p:spPr>
      </p:pic>
      <p:pic>
        <p:nvPicPr>
          <p:cNvPr id="303" name="Image" descr="Image"/>
          <p:cNvPicPr>
            <a:picLocks noChangeAspect="1"/>
          </p:cNvPicPr>
          <p:nvPr>
            <p:ph type="pic" idx="14"/>
          </p:nvPr>
        </p:nvPicPr>
        <p:blipFill>
          <a:blip r:embed="rId2">
            <a:extLst/>
          </a:blip>
          <a:srcRect l="2844" t="45262" r="1288" b="722"/>
          <a:stretch>
            <a:fillRect/>
          </a:stretch>
        </p:blipFill>
        <p:spPr>
          <a:xfrm>
            <a:off x="4744243" y="96"/>
            <a:ext cx="18750757" cy="1056481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21600"/>
                </a:moveTo>
                <a:lnTo>
                  <a:pt x="0" y="0"/>
                </a:lnTo>
                <a:lnTo>
                  <a:pt x="21600" y="0"/>
                </a:lnTo>
                <a:lnTo>
                  <a:pt x="10800" y="21600"/>
                </a:lnTo>
                <a:close/>
              </a:path>
            </a:pathLst>
          </a:custGeom>
        </p:spPr>
      </p:pic>
      <p:sp>
        <p:nvSpPr>
          <p:cNvPr id="304"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2646452" y="8815337"/>
            <a:ext cx="6562726"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05" name="Place Your Title Text Here"/>
          <p:cNvSpPr txBox="1"/>
          <p:nvPr/>
        </p:nvSpPr>
        <p:spPr>
          <a:xfrm>
            <a:off x="2646452" y="6230539"/>
            <a:ext cx="7625359"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Montserrat Black"/>
        <a:ea typeface="Montserrat Black"/>
        <a:cs typeface="Montserrat Black"/>
      </a:majorFont>
      <a:minorFont>
        <a:latin typeface="Montserrat Black"/>
        <a:ea typeface="Montserrat Black"/>
        <a:cs typeface="Montserrat Black"/>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642225"/>
            <a:lumOff val="-33365"/>
          </a:schemeClr>
        </a:solid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Montserrat Black"/>
        <a:ea typeface="Montserrat Black"/>
        <a:cs typeface="Montserrat Black"/>
      </a:majorFont>
      <a:minorFont>
        <a:latin typeface="Montserrat Black"/>
        <a:ea typeface="Montserrat Black"/>
        <a:cs typeface="Montserrat Black"/>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642225"/>
            <a:lumOff val="-33365"/>
          </a:schemeClr>
        </a:solid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