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58" r:id="rId5"/>
    <p:sldId id="268" r:id="rId6"/>
    <p:sldId id="260" r:id="rId7"/>
    <p:sldId id="257" r:id="rId8"/>
    <p:sldId id="259" r:id="rId9"/>
    <p:sldId id="262" r:id="rId10"/>
    <p:sldId id="264" r:id="rId11"/>
    <p:sldId id="265" r:id="rId12"/>
    <p:sldId id="290" r:id="rId13"/>
    <p:sldId id="291" r:id="rId14"/>
    <p:sldId id="292" r:id="rId15"/>
    <p:sldId id="293" r:id="rId16"/>
    <p:sldId id="29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72899-A511-4E35-8C8B-0C13E2C34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106D25-F9E7-4375-9681-0019115BF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4F968-B123-4C92-876A-0BBF7D748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80261-0D1A-4669-BA1F-02C0D79D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C3707-B08A-45D7-BA5E-C3CF27E49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43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C2A44-53D3-4E6D-A381-32B8C3C9F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6C0FAD-E58E-4FCE-9CE3-3F04A722B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3BE9C-F818-45C1-98EC-DB2CDA32D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4EA23-7A05-4EDD-B36C-9913A8F85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48561-9065-4DF7-9C69-9A4C0B2A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38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E8F41A-AF6F-4B24-929B-585B98878D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4790C6-176A-4385-8D58-FD37B293B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C117F-76D9-47C9-B693-FB9E7C93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CF97C-3644-4F0F-B747-D580026F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31AA1-5421-4ED8-B6FC-15C05670F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90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01E6C-FD31-48B8-8E07-44FBFB38D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F8DEC-D7B6-4E8F-AB8E-4766A2877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68248-5CD0-4973-A7E5-F58A2B19D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02A5E-8C6F-4EAE-AEB3-C42C16EA8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579D2-E7DE-4C92-ADE8-AEE5DE804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96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B3038-682B-40D7-A24D-082FC031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43653F-93C0-4557-94AD-2EAF81B4D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72C5B-1B1E-4DFF-925F-F5263465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54A71-14C7-43D1-A7C2-A7D58BBCA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2C58F-50AA-4A22-AF32-98998D6EB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12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6E68F-357D-4FE6-B6FC-A003CD962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DECE8-A187-4DAA-BD9E-D8D4F2E04C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27C66A-DCA4-49B8-B367-F54F0C7CF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5C1693-659F-47FC-BB77-1066BAAF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B002CB-E7E0-42AE-875C-721A2A93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E3DDA-936A-419C-A2BC-079C61FE0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55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F1401-4D54-4F15-94BD-4AFEA89F3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579312-873E-4E10-9841-6A93A6FF9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FE1A7F-5A89-46EE-870E-4AFF44CD1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E800F7-5AB0-43B9-9A8A-277403377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97AE4-B060-405E-8C44-048D249DB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D245AE-2BD3-415A-A588-CF739A1FD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C5FEF7-6792-4738-9A6B-74E2FD065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964E20-7500-4C76-840E-9FF7DC210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86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A4A9D-6764-4FD8-AC29-EC7523D4D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C9905C-2718-4C82-BF3B-8EF648888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A297D-937B-4DDF-9EE1-EC99FCF8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F5F14F-8437-43E8-B444-9641A5ECF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841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82AF98-09C2-4C24-BD85-EB8439366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56F66F-DD2D-476D-8544-1BBE2BDE6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37775-C6D3-4ED4-B5D4-72BB5383A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35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420DF-7C64-438B-8710-CF9FB6B62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9A691-9C05-49B2-9D52-9811EE19C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791E16-EEF2-4AD5-AEA5-6D2C27992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49B49-F57F-4375-BD59-095B5FE34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0C501-D638-4A0D-AF37-9F8037999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929C47-1F45-4F21-8FDF-020B07EFB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99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0E37-CD2A-412E-BFDD-03F0AC69C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5E9DB2-AB62-4920-860B-C251758CE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32F42E-C33D-4443-BA63-C6E91F2757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E65C5C-58C0-4D58-B1EA-CB2B5FF96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BF0CD-47DA-4CC3-9D0A-15A1A24D0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42B53-B149-4EB4-9B15-108273916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78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0A90A8-8C8B-4440-A1D5-02922BA51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6D086-051E-49E8-AC74-7E9F1F303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B2C0B-7FC0-4C04-942E-B66E8215C6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83F9B-AC61-43AF-A507-8791AEAA7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88932-A93C-4934-8E2F-50AAAF9AE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1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4.xml"/><Relationship Id="rId12" Type="http://schemas.openxmlformats.org/officeDocument/2006/relationships/image" Target="../media/image17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3.xml"/><Relationship Id="rId11" Type="http://schemas.openxmlformats.org/officeDocument/2006/relationships/image" Target="../media/image16.gif"/><Relationship Id="rId5" Type="http://schemas.openxmlformats.org/officeDocument/2006/relationships/image" Target="../media/image14.png"/><Relationship Id="rId10" Type="http://schemas.openxmlformats.org/officeDocument/2006/relationships/image" Target="../media/image15.gif"/><Relationship Id="rId4" Type="http://schemas.openxmlformats.org/officeDocument/2006/relationships/image" Target="../media/image13.png"/><Relationship Id="rId9" Type="http://schemas.openxmlformats.org/officeDocument/2006/relationships/slide" Target="slide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3.wdp"/><Relationship Id="rId3" Type="http://schemas.openxmlformats.org/officeDocument/2006/relationships/audio" Target="../media/audio6.wav"/><Relationship Id="rId7" Type="http://schemas.openxmlformats.org/officeDocument/2006/relationships/image" Target="../media/image19.jpg"/><Relationship Id="rId12" Type="http://schemas.openxmlformats.org/officeDocument/2006/relationships/image" Target="../media/image22.png"/><Relationship Id="rId17" Type="http://schemas.openxmlformats.org/officeDocument/2006/relationships/slide" Target="slide12.xml"/><Relationship Id="rId2" Type="http://schemas.openxmlformats.org/officeDocument/2006/relationships/audio" Target="../media/audio2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9.wav"/><Relationship Id="rId11" Type="http://schemas.microsoft.com/office/2007/relationships/hdphoto" Target="../media/hdphoto2.wdp"/><Relationship Id="rId5" Type="http://schemas.openxmlformats.org/officeDocument/2006/relationships/audio" Target="../media/audio8.wav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audio" Target="../media/audio7.wav"/><Relationship Id="rId9" Type="http://schemas.microsoft.com/office/2007/relationships/hdphoto" Target="../media/hdphoto1.wdp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3.wdp"/><Relationship Id="rId3" Type="http://schemas.openxmlformats.org/officeDocument/2006/relationships/audio" Target="../media/audio6.wav"/><Relationship Id="rId7" Type="http://schemas.openxmlformats.org/officeDocument/2006/relationships/image" Target="../media/image19.jpg"/><Relationship Id="rId12" Type="http://schemas.openxmlformats.org/officeDocument/2006/relationships/image" Target="../media/image22.png"/><Relationship Id="rId17" Type="http://schemas.openxmlformats.org/officeDocument/2006/relationships/slide" Target="slide12.xml"/><Relationship Id="rId2" Type="http://schemas.openxmlformats.org/officeDocument/2006/relationships/audio" Target="../media/audio2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8.wav"/><Relationship Id="rId11" Type="http://schemas.microsoft.com/office/2007/relationships/hdphoto" Target="../media/hdphoto2.wdp"/><Relationship Id="rId5" Type="http://schemas.openxmlformats.org/officeDocument/2006/relationships/audio" Target="../media/audio9.wav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audio" Target="../media/audio7.wav"/><Relationship Id="rId9" Type="http://schemas.microsoft.com/office/2007/relationships/hdphoto" Target="../media/hdphoto1.wdp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3.wdp"/><Relationship Id="rId3" Type="http://schemas.openxmlformats.org/officeDocument/2006/relationships/audio" Target="../media/audio6.wav"/><Relationship Id="rId7" Type="http://schemas.openxmlformats.org/officeDocument/2006/relationships/image" Target="../media/image19.jpg"/><Relationship Id="rId12" Type="http://schemas.openxmlformats.org/officeDocument/2006/relationships/image" Target="../media/image22.png"/><Relationship Id="rId17" Type="http://schemas.openxmlformats.org/officeDocument/2006/relationships/slide" Target="slide12.xml"/><Relationship Id="rId2" Type="http://schemas.openxmlformats.org/officeDocument/2006/relationships/audio" Target="../media/audio2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9.wav"/><Relationship Id="rId11" Type="http://schemas.microsoft.com/office/2007/relationships/hdphoto" Target="../media/hdphoto2.wdp"/><Relationship Id="rId5" Type="http://schemas.openxmlformats.org/officeDocument/2006/relationships/audio" Target="../media/audio8.wav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audio" Target="../media/audio7.wav"/><Relationship Id="rId9" Type="http://schemas.microsoft.com/office/2007/relationships/hdphoto" Target="../media/hdphoto1.wdp"/><Relationship Id="rId1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3.wdp"/><Relationship Id="rId3" Type="http://schemas.openxmlformats.org/officeDocument/2006/relationships/audio" Target="../media/audio6.wav"/><Relationship Id="rId7" Type="http://schemas.openxmlformats.org/officeDocument/2006/relationships/image" Target="../media/image19.jpg"/><Relationship Id="rId12" Type="http://schemas.openxmlformats.org/officeDocument/2006/relationships/image" Target="../media/image22.png"/><Relationship Id="rId2" Type="http://schemas.openxmlformats.org/officeDocument/2006/relationships/audio" Target="../media/audio2.wav"/><Relationship Id="rId16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8.wav"/><Relationship Id="rId11" Type="http://schemas.microsoft.com/office/2007/relationships/hdphoto" Target="../media/hdphoto2.wdp"/><Relationship Id="rId5" Type="http://schemas.openxmlformats.org/officeDocument/2006/relationships/audio" Target="../media/audio9.wav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audio" Target="../media/audio7.wav"/><Relationship Id="rId9" Type="http://schemas.microsoft.com/office/2007/relationships/hdphoto" Target="../media/hdphoto1.wdp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audio" Target="../media/audio4.wav"/><Relationship Id="rId4" Type="http://schemas.openxmlformats.org/officeDocument/2006/relationships/audio" Target="../media/audio5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audio" Target="../media/audio4.wav"/><Relationship Id="rId4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audio" Target="../media/audio4.wav"/><Relationship Id="rId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D8350B03-A009-4F83-8C0E-AF30F220B7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" b="743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F6B103-B8DF-479F-9B8D-8D516460AB54}"/>
              </a:ext>
            </a:extLst>
          </p:cNvPr>
          <p:cNvSpPr txBox="1"/>
          <p:nvPr/>
        </p:nvSpPr>
        <p:spPr>
          <a:xfrm>
            <a:off x="177422" y="1298919"/>
            <a:ext cx="11636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PHÉP CỘNG, PHÉP TRỪ </a:t>
            </a:r>
          </a:p>
          <a:p>
            <a:pPr algn="ctr"/>
            <a:r>
              <a:rPr lang="vi-VN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PHẠM VI 100</a:t>
            </a:r>
            <a:endParaRPr lang="en-US" sz="4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2097C78-F728-40B9-9DC1-6B92EB54C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6" y="3758606"/>
            <a:ext cx="3597446" cy="3334052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16F0443F-D052-4F9C-9D32-B23B85EEF4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866" y="4462195"/>
            <a:ext cx="2600388" cy="223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43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D8350B03-A009-4F83-8C0E-AF30F220B7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" b="7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2F07385-6941-43A3-B0EB-ADA489A3B9B5}"/>
              </a:ext>
            </a:extLst>
          </p:cNvPr>
          <p:cNvSpPr/>
          <p:nvPr/>
        </p:nvSpPr>
        <p:spPr>
          <a:xfrm>
            <a:off x="451741" y="631576"/>
            <a:ext cx="641445" cy="6414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884507-3BC1-457D-A0B9-D08A9D45369B}"/>
              </a:ext>
            </a:extLst>
          </p:cNvPr>
          <p:cNvSpPr txBox="1"/>
          <p:nvPr/>
        </p:nvSpPr>
        <p:spPr>
          <a:xfrm>
            <a:off x="568509" y="626690"/>
            <a:ext cx="627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4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1F1E2A-14FE-43C5-AA55-B779E077828A}"/>
              </a:ext>
            </a:extLst>
          </p:cNvPr>
          <p:cNvSpPr txBox="1"/>
          <p:nvPr/>
        </p:nvSpPr>
        <p:spPr>
          <a:xfrm>
            <a:off x="1313074" y="626689"/>
            <a:ext cx="1408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FF00"/>
                </a:solidFill>
                <a:latin typeface="+mj-lt"/>
              </a:rPr>
              <a:t>Số?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06D17-FC52-4328-ABE5-8B13E6AC2E62}"/>
              </a:ext>
            </a:extLst>
          </p:cNvPr>
          <p:cNvSpPr txBox="1"/>
          <p:nvPr/>
        </p:nvSpPr>
        <p:spPr>
          <a:xfrm>
            <a:off x="1360155" y="1919841"/>
            <a:ext cx="85333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FF00"/>
                </a:solidFill>
                <a:latin typeface="+mj-lt"/>
              </a:rPr>
              <a:t>2</a:t>
            </a:r>
            <a:endParaRPr lang="en-US" sz="5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F9C796-E9BE-40E1-BC63-C9F086B1B9D7}"/>
              </a:ext>
            </a:extLst>
          </p:cNvPr>
          <p:cNvSpPr txBox="1"/>
          <p:nvPr/>
        </p:nvSpPr>
        <p:spPr>
          <a:xfrm>
            <a:off x="1346506" y="2951016"/>
            <a:ext cx="157982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FF00"/>
                </a:solidFill>
                <a:latin typeface="+mj-lt"/>
              </a:rPr>
              <a:t>    2</a:t>
            </a:r>
            <a:endParaRPr lang="en-US" sz="5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8BFF5F-EB15-4AE4-B2BA-596C05E84520}"/>
              </a:ext>
            </a:extLst>
          </p:cNvPr>
          <p:cNvSpPr txBox="1"/>
          <p:nvPr/>
        </p:nvSpPr>
        <p:spPr>
          <a:xfrm>
            <a:off x="1346506" y="3833761"/>
            <a:ext cx="149478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FF00"/>
                </a:solidFill>
                <a:latin typeface="+mj-lt"/>
              </a:rPr>
              <a:t>1  7</a:t>
            </a:r>
            <a:endParaRPr lang="en-US" sz="5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57A27A-782F-42CC-BC8E-E8F7A6328062}"/>
              </a:ext>
            </a:extLst>
          </p:cNvPr>
          <p:cNvSpPr txBox="1"/>
          <p:nvPr/>
        </p:nvSpPr>
        <p:spPr>
          <a:xfrm>
            <a:off x="819274" y="2383955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</a:rPr>
              <a:t>–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0228743-9A25-45DC-94DD-4E2A97E883A5}"/>
              </a:ext>
            </a:extLst>
          </p:cNvPr>
          <p:cNvCxnSpPr/>
          <p:nvPr/>
        </p:nvCxnSpPr>
        <p:spPr>
          <a:xfrm>
            <a:off x="1091468" y="3725916"/>
            <a:ext cx="164592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4B6C8D8-D0DD-4023-B1A7-EDB51955DA45}"/>
              </a:ext>
            </a:extLst>
          </p:cNvPr>
          <p:cNvGrpSpPr/>
          <p:nvPr/>
        </p:nvGrpSpPr>
        <p:grpSpPr>
          <a:xfrm>
            <a:off x="2000303" y="1899709"/>
            <a:ext cx="721519" cy="923330"/>
            <a:chOff x="574252" y="5393919"/>
            <a:chExt cx="721519" cy="92333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B2688D2-77B4-4F09-AAF4-BF77BB876489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FC05835-7154-40CC-B6E6-F8C51FC49714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2569EB6-6259-4D11-852D-4419F72ED4EA}"/>
              </a:ext>
            </a:extLst>
          </p:cNvPr>
          <p:cNvGrpSpPr/>
          <p:nvPr/>
        </p:nvGrpSpPr>
        <p:grpSpPr>
          <a:xfrm>
            <a:off x="1268911" y="2843171"/>
            <a:ext cx="721519" cy="923330"/>
            <a:chOff x="574252" y="5393919"/>
            <a:chExt cx="721519" cy="92333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9D1174F-2976-4A0F-84D7-38853A09008E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1505FEB-D540-4FBF-AC84-E9A7BC72C386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6B7B6BB-2E6F-4CBA-A3B3-C358E30160F4}"/>
              </a:ext>
            </a:extLst>
          </p:cNvPr>
          <p:cNvSpPr txBox="1"/>
          <p:nvPr/>
        </p:nvSpPr>
        <p:spPr>
          <a:xfrm>
            <a:off x="5362258" y="1939973"/>
            <a:ext cx="85333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FF00"/>
                </a:solidFill>
                <a:latin typeface="+mj-lt"/>
              </a:rPr>
              <a:t>9</a:t>
            </a:r>
            <a:endParaRPr lang="en-US" sz="5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B5BF95-9848-4B8C-A598-6E8736E6574D}"/>
              </a:ext>
            </a:extLst>
          </p:cNvPr>
          <p:cNvSpPr txBox="1"/>
          <p:nvPr/>
        </p:nvSpPr>
        <p:spPr>
          <a:xfrm>
            <a:off x="5348609" y="2971148"/>
            <a:ext cx="157982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FF00"/>
                </a:solidFill>
                <a:latin typeface="+mj-lt"/>
              </a:rPr>
              <a:t>    2</a:t>
            </a:r>
            <a:endParaRPr lang="en-US" sz="5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6C83AE-94BD-4D80-B91E-18CDBF5F6729}"/>
              </a:ext>
            </a:extLst>
          </p:cNvPr>
          <p:cNvSpPr txBox="1"/>
          <p:nvPr/>
        </p:nvSpPr>
        <p:spPr>
          <a:xfrm>
            <a:off x="5348609" y="3853893"/>
            <a:ext cx="149478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FF00"/>
                </a:solidFill>
                <a:latin typeface="+mj-lt"/>
              </a:rPr>
              <a:t>    9</a:t>
            </a:r>
            <a:endParaRPr lang="en-US" sz="5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7640B5-7833-426F-BB3B-89074308DC8D}"/>
              </a:ext>
            </a:extLst>
          </p:cNvPr>
          <p:cNvSpPr txBox="1"/>
          <p:nvPr/>
        </p:nvSpPr>
        <p:spPr>
          <a:xfrm>
            <a:off x="4771744" y="2667766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</a:rPr>
              <a:t>+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0B2DDDB-989F-4074-ADD9-A806F962C0B6}"/>
              </a:ext>
            </a:extLst>
          </p:cNvPr>
          <p:cNvCxnSpPr/>
          <p:nvPr/>
        </p:nvCxnSpPr>
        <p:spPr>
          <a:xfrm>
            <a:off x="5093571" y="3746048"/>
            <a:ext cx="164592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7A71BD1-929A-4C5B-BD1B-24478D5F54E7}"/>
              </a:ext>
            </a:extLst>
          </p:cNvPr>
          <p:cNvGrpSpPr/>
          <p:nvPr/>
        </p:nvGrpSpPr>
        <p:grpSpPr>
          <a:xfrm>
            <a:off x="6002406" y="1919841"/>
            <a:ext cx="721519" cy="923330"/>
            <a:chOff x="574252" y="5393919"/>
            <a:chExt cx="721519" cy="92333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49A6E1F-1BC3-49AC-A071-966D22F0DA5C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6A785F1-8752-4409-B4CB-0008E494097E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4C9D0F0-FA12-4B2E-8CDE-929EBCA99D06}"/>
              </a:ext>
            </a:extLst>
          </p:cNvPr>
          <p:cNvSpPr txBox="1"/>
          <p:nvPr/>
        </p:nvSpPr>
        <p:spPr>
          <a:xfrm>
            <a:off x="10098102" y="1948906"/>
            <a:ext cx="85333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FF00"/>
                </a:solidFill>
                <a:latin typeface="+mj-lt"/>
              </a:rPr>
              <a:t>6</a:t>
            </a:r>
            <a:endParaRPr lang="en-US" sz="5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5B08C7-EEE1-415F-81D2-7719067A3695}"/>
              </a:ext>
            </a:extLst>
          </p:cNvPr>
          <p:cNvSpPr txBox="1"/>
          <p:nvPr/>
        </p:nvSpPr>
        <p:spPr>
          <a:xfrm>
            <a:off x="9350712" y="2991280"/>
            <a:ext cx="80791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FF00"/>
                </a:solidFill>
                <a:latin typeface="+mj-lt"/>
              </a:rPr>
              <a:t>2</a:t>
            </a:r>
            <a:endParaRPr lang="en-US" sz="5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9759F96-11FC-4256-A779-4C986134250E}"/>
              </a:ext>
            </a:extLst>
          </p:cNvPr>
          <p:cNvSpPr txBox="1"/>
          <p:nvPr/>
        </p:nvSpPr>
        <p:spPr>
          <a:xfrm>
            <a:off x="9350712" y="3874025"/>
            <a:ext cx="149478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FF00"/>
                </a:solidFill>
                <a:latin typeface="+mj-lt"/>
              </a:rPr>
              <a:t>5  3</a:t>
            </a:r>
            <a:endParaRPr lang="en-US" sz="5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415763F-86FC-472A-875D-FDF74646EDF1}"/>
              </a:ext>
            </a:extLst>
          </p:cNvPr>
          <p:cNvSpPr txBox="1"/>
          <p:nvPr/>
        </p:nvSpPr>
        <p:spPr>
          <a:xfrm>
            <a:off x="8823480" y="2424219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</a:rPr>
              <a:t>–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01719DC-6690-4F82-B28F-24DF6CB06C9C}"/>
              </a:ext>
            </a:extLst>
          </p:cNvPr>
          <p:cNvCxnSpPr/>
          <p:nvPr/>
        </p:nvCxnSpPr>
        <p:spPr>
          <a:xfrm>
            <a:off x="9095674" y="3766180"/>
            <a:ext cx="164592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FFBC289-C3C7-48B1-9DF6-A7D1624E9403}"/>
              </a:ext>
            </a:extLst>
          </p:cNvPr>
          <p:cNvGrpSpPr/>
          <p:nvPr/>
        </p:nvGrpSpPr>
        <p:grpSpPr>
          <a:xfrm>
            <a:off x="9310723" y="1962554"/>
            <a:ext cx="721519" cy="923330"/>
            <a:chOff x="574252" y="5393919"/>
            <a:chExt cx="721519" cy="92333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31C2064-8512-41C4-9198-DC4C5F850D41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05DD605-6264-41E5-AF77-E93F814B0E8C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8800F16-8E38-4E88-BDEF-B9E333CD81F7}"/>
              </a:ext>
            </a:extLst>
          </p:cNvPr>
          <p:cNvGrpSpPr/>
          <p:nvPr/>
        </p:nvGrpSpPr>
        <p:grpSpPr>
          <a:xfrm>
            <a:off x="10018319" y="2851944"/>
            <a:ext cx="721519" cy="923330"/>
            <a:chOff x="574252" y="5393919"/>
            <a:chExt cx="721519" cy="92333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E673803-B346-4019-A5EF-B731BE152BDF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465C6F3-6110-4F3B-BFA3-CA38968342FD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9E465D2-4FD4-40A1-A21A-DF66069F9914}"/>
              </a:ext>
            </a:extLst>
          </p:cNvPr>
          <p:cNvGrpSpPr/>
          <p:nvPr/>
        </p:nvGrpSpPr>
        <p:grpSpPr>
          <a:xfrm>
            <a:off x="5313953" y="3853893"/>
            <a:ext cx="721519" cy="923330"/>
            <a:chOff x="574252" y="5393919"/>
            <a:chExt cx="721519" cy="923330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0B0865B-46CA-4547-837F-7F47B85BC21A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E8622A9-2034-4531-954A-D9219CF94037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550B34EB-7337-47A1-AC41-33B430B7913A}"/>
              </a:ext>
            </a:extLst>
          </p:cNvPr>
          <p:cNvSpPr txBox="1"/>
          <p:nvPr/>
        </p:nvSpPr>
        <p:spPr>
          <a:xfrm>
            <a:off x="1379730" y="1919841"/>
            <a:ext cx="157982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5400" b="1">
                <a:solidFill>
                  <a:srgbClr val="FFFF00"/>
                </a:solidFill>
                <a:latin typeface="+mj-lt"/>
              </a:rPr>
              <a:t>    </a:t>
            </a: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967B168-9EBF-49E5-86F5-943C417C45EC}"/>
              </a:ext>
            </a:extLst>
          </p:cNvPr>
          <p:cNvSpPr txBox="1"/>
          <p:nvPr/>
        </p:nvSpPr>
        <p:spPr>
          <a:xfrm>
            <a:off x="1319173" y="2967335"/>
            <a:ext cx="46648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5400" b="1">
                <a:solidFill>
                  <a:srgbClr val="FFFF00"/>
                </a:solidFill>
                <a:latin typeface="+mj-lt"/>
              </a:rPr>
              <a:t>1  </a:t>
            </a:r>
            <a:endParaRPr lang="en-US" sz="5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219CA3C-131E-4C5F-9851-52D36B2E04A0}"/>
              </a:ext>
            </a:extLst>
          </p:cNvPr>
          <p:cNvSpPr txBox="1"/>
          <p:nvPr/>
        </p:nvSpPr>
        <p:spPr>
          <a:xfrm>
            <a:off x="6035472" y="1973763"/>
            <a:ext cx="55840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5400" b="1">
                <a:solidFill>
                  <a:srgbClr val="FFFF00"/>
                </a:solidFill>
                <a:latin typeface="+mj-lt"/>
              </a:rPr>
              <a:t>7</a:t>
            </a:r>
            <a:endParaRPr lang="en-US" sz="5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7C489EC-D3F8-40B2-AFFE-E42FD19EEC46}"/>
              </a:ext>
            </a:extLst>
          </p:cNvPr>
          <p:cNvSpPr txBox="1"/>
          <p:nvPr/>
        </p:nvSpPr>
        <p:spPr>
          <a:xfrm>
            <a:off x="4720813" y="3874025"/>
            <a:ext cx="149478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FF00"/>
                </a:solidFill>
                <a:latin typeface="+mj-lt"/>
              </a:rPr>
              <a:t>    9</a:t>
            </a:r>
            <a:endParaRPr lang="en-US" sz="5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0D4C356-5565-46BA-915A-83EB0F0FAA69}"/>
              </a:ext>
            </a:extLst>
          </p:cNvPr>
          <p:cNvSpPr txBox="1"/>
          <p:nvPr/>
        </p:nvSpPr>
        <p:spPr>
          <a:xfrm>
            <a:off x="10075875" y="3000213"/>
            <a:ext cx="49019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5400" b="1">
                <a:solidFill>
                  <a:srgbClr val="FFFF00"/>
                </a:solidFill>
                <a:latin typeface="+mj-lt"/>
              </a:rPr>
              <a:t>3</a:t>
            </a:r>
            <a:endParaRPr lang="en-US" sz="5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EDBABE1-3AF9-449E-9331-291DDAFC9E73}"/>
              </a:ext>
            </a:extLst>
          </p:cNvPr>
          <p:cNvSpPr txBox="1"/>
          <p:nvPr/>
        </p:nvSpPr>
        <p:spPr>
          <a:xfrm>
            <a:off x="9401113" y="1988136"/>
            <a:ext cx="60182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12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14" grpId="0"/>
      <p:bldP spid="15" grpId="0"/>
      <p:bldP spid="16" grpId="0"/>
      <p:bldP spid="17" grpId="0"/>
      <p:bldP spid="18" grpId="0"/>
      <p:bldP spid="26" grpId="0"/>
      <p:bldP spid="27" grpId="0"/>
      <p:bldP spid="28" grpId="0"/>
      <p:bldP spid="31" grpId="0"/>
      <p:bldP spid="45" grpId="0"/>
      <p:bldP spid="46" grpId="0"/>
      <p:bldP spid="47" grpId="0"/>
      <p:bldP spid="48" grpId="0"/>
      <p:bldP spid="40" grpId="0"/>
      <p:bldP spid="42" grpId="0"/>
      <p:bldP spid="43" grpId="0"/>
      <p:bldP spid="44" grpId="0"/>
      <p:bldP spid="59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D8350B03-A009-4F83-8C0E-AF30F220B7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" b="743"/>
          <a:stretch/>
        </p:blipFill>
        <p:spPr>
          <a:xfrm>
            <a:off x="20" y="-80006"/>
            <a:ext cx="12191980" cy="68567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2D5D0A-8491-41FA-9E94-B3F653945492}"/>
              </a:ext>
            </a:extLst>
          </p:cNvPr>
          <p:cNvSpPr txBox="1"/>
          <p:nvPr/>
        </p:nvSpPr>
        <p:spPr>
          <a:xfrm>
            <a:off x="1196307" y="577897"/>
            <a:ext cx="10690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 Mai bẻ được 32 bắp ngô, anh Tuấn bẻ được 47 bắp ngô. Hỏi cả hai anh chị bẻ được bao nhiêu bắp ngô?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FF5D9FF-5B31-4CFE-B1E9-BA94511C1A8E}"/>
              </a:ext>
            </a:extLst>
          </p:cNvPr>
          <p:cNvSpPr/>
          <p:nvPr/>
        </p:nvSpPr>
        <p:spPr>
          <a:xfrm>
            <a:off x="451741" y="631576"/>
            <a:ext cx="641445" cy="6414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FE6329-20DA-4A50-B160-CFCB1A037259}"/>
              </a:ext>
            </a:extLst>
          </p:cNvPr>
          <p:cNvSpPr txBox="1"/>
          <p:nvPr/>
        </p:nvSpPr>
        <p:spPr>
          <a:xfrm>
            <a:off x="568509" y="626690"/>
            <a:ext cx="627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5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776B5C-2B05-4D29-8383-7FC0B056D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12" y="2381032"/>
            <a:ext cx="5295742" cy="31462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EDD3DB-7C7F-48C5-A9BE-16AD6FA71667}"/>
              </a:ext>
            </a:extLst>
          </p:cNvPr>
          <p:cNvSpPr txBox="1"/>
          <p:nvPr/>
        </p:nvSpPr>
        <p:spPr>
          <a:xfrm>
            <a:off x="7367092" y="2193018"/>
            <a:ext cx="2393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tính: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1EA708-2828-46AC-AF96-86C07E027A06}"/>
              </a:ext>
            </a:extLst>
          </p:cNvPr>
          <p:cNvSpPr txBox="1"/>
          <p:nvPr/>
        </p:nvSpPr>
        <p:spPr>
          <a:xfrm>
            <a:off x="5883566" y="3826778"/>
            <a:ext cx="60036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lời: Cả hai anh chị bẻ được</a:t>
            </a:r>
          </a:p>
          <a:p>
            <a:pPr>
              <a:spcBef>
                <a:spcPts val="1200"/>
              </a:spcBef>
            </a:pPr>
            <a:r>
              <a:rPr lang="vi-VN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bắp ngô.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B6FDA37-6908-4B8C-865F-623763EBBAC9}"/>
              </a:ext>
            </a:extLst>
          </p:cNvPr>
          <p:cNvGrpSpPr/>
          <p:nvPr/>
        </p:nvGrpSpPr>
        <p:grpSpPr>
          <a:xfrm>
            <a:off x="6507367" y="2900336"/>
            <a:ext cx="721519" cy="923330"/>
            <a:chOff x="574252" y="5393919"/>
            <a:chExt cx="721519" cy="92333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46EE53-9D06-4D65-BCCE-AD3449810810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A8B6A8-73F5-46A7-BEF6-BF24A02A9B7E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3CB37EC-490C-4A07-9FDC-2B2547BD75AD}"/>
              </a:ext>
            </a:extLst>
          </p:cNvPr>
          <p:cNvGrpSpPr/>
          <p:nvPr/>
        </p:nvGrpSpPr>
        <p:grpSpPr>
          <a:xfrm>
            <a:off x="8362919" y="2886688"/>
            <a:ext cx="721519" cy="923330"/>
            <a:chOff x="2429804" y="5380271"/>
            <a:chExt cx="721519" cy="92333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67E674-D397-443E-A61F-EAFC5936DA5B}"/>
                </a:ext>
              </a:extLst>
            </p:cNvPr>
            <p:cNvSpPr/>
            <p:nvPr/>
          </p:nvSpPr>
          <p:spPr>
            <a:xfrm>
              <a:off x="2429804" y="5508248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AFDCF45-F631-4AFB-A725-1006E2D52A51}"/>
                </a:ext>
              </a:extLst>
            </p:cNvPr>
            <p:cNvSpPr txBox="1"/>
            <p:nvPr/>
          </p:nvSpPr>
          <p:spPr>
            <a:xfrm>
              <a:off x="2468934" y="5380271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D65D268-3F2D-4427-8060-4D1C066AC4E4}"/>
              </a:ext>
            </a:extLst>
          </p:cNvPr>
          <p:cNvSpPr txBox="1"/>
          <p:nvPr/>
        </p:nvSpPr>
        <p:spPr>
          <a:xfrm>
            <a:off x="9159913" y="2929360"/>
            <a:ext cx="627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FF00"/>
                </a:solidFill>
                <a:latin typeface="+mj-lt"/>
              </a:rPr>
              <a:t>=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7BCAD26-4750-4635-9511-B847C3886694}"/>
              </a:ext>
            </a:extLst>
          </p:cNvPr>
          <p:cNvGrpSpPr/>
          <p:nvPr/>
        </p:nvGrpSpPr>
        <p:grpSpPr>
          <a:xfrm>
            <a:off x="9818489" y="2886688"/>
            <a:ext cx="721519" cy="923330"/>
            <a:chOff x="574252" y="5393919"/>
            <a:chExt cx="721519" cy="92333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FB2F431-B92A-4028-B0F8-DE5FA37EB252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44904A-3070-4E4B-85A7-5FC5E33EC257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1FFAF6F-5DCB-4461-AB18-3EB0D175542C}"/>
              </a:ext>
            </a:extLst>
          </p:cNvPr>
          <p:cNvGrpSpPr/>
          <p:nvPr/>
        </p:nvGrpSpPr>
        <p:grpSpPr>
          <a:xfrm>
            <a:off x="7367092" y="2900481"/>
            <a:ext cx="763178" cy="923330"/>
            <a:chOff x="1433977" y="5394064"/>
            <a:chExt cx="763178" cy="92333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8C75ECE-BFAC-4DD2-AF6E-FF0A112B101A}"/>
                </a:ext>
              </a:extLst>
            </p:cNvPr>
            <p:cNvSpPr/>
            <p:nvPr/>
          </p:nvSpPr>
          <p:spPr>
            <a:xfrm>
              <a:off x="1433977" y="5489824"/>
              <a:ext cx="731520" cy="73152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E783E27-2991-48EB-B641-8B99AB4A9A0B}"/>
                </a:ext>
              </a:extLst>
            </p:cNvPr>
            <p:cNvSpPr txBox="1"/>
            <p:nvPr/>
          </p:nvSpPr>
          <p:spPr>
            <a:xfrm>
              <a:off x="1514766" y="5394064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0959094-19AA-4543-AD20-2D788683D70A}"/>
              </a:ext>
            </a:extLst>
          </p:cNvPr>
          <p:cNvGrpSpPr/>
          <p:nvPr/>
        </p:nvGrpSpPr>
        <p:grpSpPr>
          <a:xfrm>
            <a:off x="7447881" y="4349575"/>
            <a:ext cx="763178" cy="923330"/>
            <a:chOff x="1433977" y="5394064"/>
            <a:chExt cx="763178" cy="92333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CD64FB0-D5D4-4911-9D06-F4B7A95E9B13}"/>
                </a:ext>
              </a:extLst>
            </p:cNvPr>
            <p:cNvSpPr/>
            <p:nvPr/>
          </p:nvSpPr>
          <p:spPr>
            <a:xfrm>
              <a:off x="1433977" y="5489824"/>
              <a:ext cx="731520" cy="73152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1405FBA-0205-4DE6-9C9A-BB8000D9BB2B}"/>
                </a:ext>
              </a:extLst>
            </p:cNvPr>
            <p:cNvSpPr txBox="1"/>
            <p:nvPr/>
          </p:nvSpPr>
          <p:spPr>
            <a:xfrm>
              <a:off x="1514766" y="5394064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6CD791C-003D-4FED-B067-CDED37B3F451}"/>
              </a:ext>
            </a:extLst>
          </p:cNvPr>
          <p:cNvSpPr txBox="1"/>
          <p:nvPr/>
        </p:nvSpPr>
        <p:spPr>
          <a:xfrm>
            <a:off x="6518431" y="3042359"/>
            <a:ext cx="764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9214CCA-642C-455C-B147-405D8287F8C2}"/>
              </a:ext>
            </a:extLst>
          </p:cNvPr>
          <p:cNvSpPr txBox="1"/>
          <p:nvPr/>
        </p:nvSpPr>
        <p:spPr>
          <a:xfrm>
            <a:off x="7549465" y="3078267"/>
            <a:ext cx="764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A5C424F-62E2-41A5-9C7F-464114BFCBC3}"/>
              </a:ext>
            </a:extLst>
          </p:cNvPr>
          <p:cNvSpPr txBox="1"/>
          <p:nvPr/>
        </p:nvSpPr>
        <p:spPr>
          <a:xfrm>
            <a:off x="8342446" y="3038835"/>
            <a:ext cx="764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80EBFCE-DA05-482B-994B-25339BA0A6B7}"/>
              </a:ext>
            </a:extLst>
          </p:cNvPr>
          <p:cNvSpPr txBox="1"/>
          <p:nvPr/>
        </p:nvSpPr>
        <p:spPr>
          <a:xfrm>
            <a:off x="9816360" y="3038835"/>
            <a:ext cx="764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848B1C0-8F85-4A0B-8F06-18B3483940B6}"/>
              </a:ext>
            </a:extLst>
          </p:cNvPr>
          <p:cNvSpPr txBox="1"/>
          <p:nvPr/>
        </p:nvSpPr>
        <p:spPr>
          <a:xfrm>
            <a:off x="7528670" y="4503886"/>
            <a:ext cx="764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49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/>
      <p:bldP spid="17" grpId="0"/>
      <p:bldP spid="24" grpId="0"/>
      <p:bldP spid="34" grpId="0"/>
      <p:bldP spid="35" grpId="0"/>
      <p:bldP spid="36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019993"/>
              <a:ext cx="2025648" cy="117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60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540223" y="1869588"/>
              <a:ext cx="2025648" cy="117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60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7916495" y="993276"/>
              <a:ext cx="2025648" cy="117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60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2023" y="1912256"/>
              <a:ext cx="2162531" cy="117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6000" b="1" noProof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44715" y="3430404"/>
              <a:ext cx="2025648" cy="117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243703"/>
              <a:ext cx="2025648" cy="117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250945"/>
              <a:ext cx="2025648" cy="117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60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9114131" y="3382674"/>
              <a:ext cx="2025648" cy="117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1219793" y="223413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3387554" y="220394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1182615" y="422462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3350666" y="422462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41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của phép tính 35 + 24 là :</a:t>
            </a:r>
            <a:endParaRPr lang="vi-VN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A.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en-US" sz="4800" noProof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endParaRPr kumimoji="0" lang="vi-VN" sz="4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.</a:t>
            </a:r>
            <a:r>
              <a:rPr lang="en-US" sz="4400">
                <a:solidFill>
                  <a:prstClr val="black"/>
                </a:solidFill>
                <a:latin typeface="+mj-lt"/>
              </a:rPr>
              <a:t> </a:t>
            </a:r>
            <a:r>
              <a:rPr lang="en-US" sz="4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5166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C. </a:t>
            </a:r>
            <a:r>
              <a:rPr lang="en-US" sz="4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D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4400" noProof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7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33">
            <a:extLst>
              <a:ext uri="{FF2B5EF4-FFF2-40B4-BE49-F238E27FC236}">
                <a16:creationId xmlns:a16="http://schemas.microsoft.com/office/drawing/2014/main" id="{660A86D0-BB2C-42A5-82D7-3132758FB24D}"/>
              </a:ext>
            </a:extLst>
          </p:cNvPr>
          <p:cNvGrpSpPr>
            <a:grpSpLocks/>
          </p:cNvGrpSpPr>
          <p:nvPr/>
        </p:nvGrpSpPr>
        <p:grpSpPr bwMode="auto">
          <a:xfrm>
            <a:off x="1012625" y="4820664"/>
            <a:ext cx="1752600" cy="1752600"/>
            <a:chOff x="4320" y="2928"/>
            <a:chExt cx="1104" cy="1104"/>
          </a:xfrm>
        </p:grpSpPr>
        <p:sp>
          <p:nvSpPr>
            <p:cNvPr id="18" name="AutoShape 34">
              <a:extLst>
                <a:ext uri="{FF2B5EF4-FFF2-40B4-BE49-F238E27FC236}">
                  <a16:creationId xmlns:a16="http://schemas.microsoft.com/office/drawing/2014/main" id="{768BF0AB-D022-4F3D-8162-F2C868BEBB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9" name="WordArt 35">
              <a:extLst>
                <a:ext uri="{FF2B5EF4-FFF2-40B4-BE49-F238E27FC236}">
                  <a16:creationId xmlns:a16="http://schemas.microsoft.com/office/drawing/2014/main" id="{0B49F461-7913-411C-B287-27435289D9C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20" name="WordArt 36">
            <a:extLst>
              <a:ext uri="{FF2B5EF4-FFF2-40B4-BE49-F238E27FC236}">
                <a16:creationId xmlns:a16="http://schemas.microsoft.com/office/drawing/2014/main" id="{332711F4-2DB0-4B8A-A377-AB151F6BAC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9363" y="39300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21" name="WordArt 37">
            <a:extLst>
              <a:ext uri="{FF2B5EF4-FFF2-40B4-BE49-F238E27FC236}">
                <a16:creationId xmlns:a16="http://schemas.microsoft.com/office/drawing/2014/main" id="{D4A54ED2-D763-4572-9083-2852E8FB0E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9363" y="39300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22" name="WordArt 38">
            <a:extLst>
              <a:ext uri="{FF2B5EF4-FFF2-40B4-BE49-F238E27FC236}">
                <a16:creationId xmlns:a16="http://schemas.microsoft.com/office/drawing/2014/main" id="{813DC5DF-5E82-4BF0-828A-B9508FEE50F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84125" y="390150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3" name="WordArt 39">
            <a:extLst>
              <a:ext uri="{FF2B5EF4-FFF2-40B4-BE49-F238E27FC236}">
                <a16:creationId xmlns:a16="http://schemas.microsoft.com/office/drawing/2014/main" id="{91109F50-B8F4-46CB-9353-ADA1BE2D945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9363" y="39300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4" name="WordArt 40">
            <a:extLst>
              <a:ext uri="{FF2B5EF4-FFF2-40B4-BE49-F238E27FC236}">
                <a16:creationId xmlns:a16="http://schemas.microsoft.com/office/drawing/2014/main" id="{778F7252-8D61-4037-AC69-14F9CFD8F4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26988" y="39300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25" name="WordArt 41">
            <a:extLst>
              <a:ext uri="{FF2B5EF4-FFF2-40B4-BE49-F238E27FC236}">
                <a16:creationId xmlns:a16="http://schemas.microsoft.com/office/drawing/2014/main" id="{9294EFE7-EEF1-46D5-A541-E5D86F27A9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93650" y="39300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27" name="WordArt 42">
            <a:extLst>
              <a:ext uri="{FF2B5EF4-FFF2-40B4-BE49-F238E27FC236}">
                <a16:creationId xmlns:a16="http://schemas.microsoft.com/office/drawing/2014/main" id="{8AFB6704-7E21-40B5-ADD3-63F779967F2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9363" y="39300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28" name="WordArt 43">
            <a:extLst>
              <a:ext uri="{FF2B5EF4-FFF2-40B4-BE49-F238E27FC236}">
                <a16:creationId xmlns:a16="http://schemas.microsoft.com/office/drawing/2014/main" id="{5E82CA69-0324-416E-9206-8EDED172C5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9363" y="39300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29" name="WordArt 44">
            <a:extLst>
              <a:ext uri="{FF2B5EF4-FFF2-40B4-BE49-F238E27FC236}">
                <a16:creationId xmlns:a16="http://schemas.microsoft.com/office/drawing/2014/main" id="{9FC359A8-5134-4D90-BDBC-D94ECCBA5D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84125" y="391578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30" name="WordArt 45">
            <a:extLst>
              <a:ext uri="{FF2B5EF4-FFF2-40B4-BE49-F238E27FC236}">
                <a16:creationId xmlns:a16="http://schemas.microsoft.com/office/drawing/2014/main" id="{C2A1046E-C6E3-4B17-932B-D90846DFDE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9363" y="39300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31" name="WordArt 46">
            <a:extLst>
              <a:ext uri="{FF2B5EF4-FFF2-40B4-BE49-F238E27FC236}">
                <a16:creationId xmlns:a16="http://schemas.microsoft.com/office/drawing/2014/main" id="{6AFD924E-BA10-4A2D-BD90-8E4D732788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9363" y="39300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4843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0"/>
                            </p:stCondLst>
                            <p:childTnLst>
                              <p:par>
                                <p:cTn id="10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500"/>
                            </p:stCondLst>
                            <p:childTnLst>
                              <p:par>
                                <p:cTn id="11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500"/>
                            </p:stCondLst>
                            <p:childTnLst>
                              <p:par>
                                <p:cTn id="12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8500"/>
                            </p:stCondLst>
                            <p:childTnLst>
                              <p:par>
                                <p:cTn id="13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000"/>
                            </p:stCondLst>
                            <p:childTnLst>
                              <p:par>
                                <p:cTn id="1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500"/>
                            </p:stCondLst>
                            <p:childTnLst>
                              <p:par>
                                <p:cTn id="14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 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7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8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1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tổng: 87 – 3 = ? 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4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4400" dirty="0">
                <a:solidFill>
                  <a:prstClr val="black"/>
                </a:solidFill>
                <a:latin typeface="+mj-lt"/>
              </a:rPr>
              <a:t>B</a:t>
            </a:r>
            <a:r>
              <a:rPr lang="vi-VN" sz="4400">
                <a:solidFill>
                  <a:prstClr val="black"/>
                </a:solidFill>
                <a:latin typeface="+mj-lt"/>
              </a:rPr>
              <a:t>. </a:t>
            </a:r>
            <a:r>
              <a:rPr lang="en-US" sz="4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prstClr val="black"/>
                </a:solidFill>
                <a:latin typeface="+mj-lt"/>
              </a:rPr>
              <a:t>C</a:t>
            </a:r>
            <a:r>
              <a:rPr lang="vi-VN" sz="4400">
                <a:solidFill>
                  <a:prstClr val="black"/>
                </a:solidFill>
                <a:latin typeface="+mj-lt"/>
              </a:rPr>
              <a:t>. </a:t>
            </a:r>
            <a:r>
              <a:rPr lang="en-US" sz="4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prstClr val="black"/>
                </a:solidFill>
                <a:latin typeface="+mj-lt"/>
              </a:rPr>
              <a:t>D</a:t>
            </a:r>
            <a:r>
              <a:rPr lang="vi-VN" sz="4400">
                <a:solidFill>
                  <a:prstClr val="black"/>
                </a:solidFill>
                <a:latin typeface="+mj-lt"/>
              </a:rPr>
              <a:t>. </a:t>
            </a:r>
            <a:r>
              <a:rPr lang="en-US" sz="4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7" name="Cloud 16">
            <a:hlinkClick r:id="rId17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33">
            <a:extLst>
              <a:ext uri="{FF2B5EF4-FFF2-40B4-BE49-F238E27FC236}">
                <a16:creationId xmlns:a16="http://schemas.microsoft.com/office/drawing/2014/main" id="{CDE77861-47BA-4335-B814-529356B0D03D}"/>
              </a:ext>
            </a:extLst>
          </p:cNvPr>
          <p:cNvGrpSpPr>
            <a:grpSpLocks/>
          </p:cNvGrpSpPr>
          <p:nvPr/>
        </p:nvGrpSpPr>
        <p:grpSpPr bwMode="auto">
          <a:xfrm>
            <a:off x="1108041" y="4931099"/>
            <a:ext cx="1752600" cy="1752600"/>
            <a:chOff x="4320" y="2928"/>
            <a:chExt cx="1104" cy="1104"/>
          </a:xfrm>
        </p:grpSpPr>
        <p:sp>
          <p:nvSpPr>
            <p:cNvPr id="19" name="AutoShape 34">
              <a:extLst>
                <a:ext uri="{FF2B5EF4-FFF2-40B4-BE49-F238E27FC236}">
                  <a16:creationId xmlns:a16="http://schemas.microsoft.com/office/drawing/2014/main" id="{A8DF626C-5D0D-4F4A-AEC6-B621096D9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20" name="WordArt 35">
              <a:extLst>
                <a:ext uri="{FF2B5EF4-FFF2-40B4-BE49-F238E27FC236}">
                  <a16:creationId xmlns:a16="http://schemas.microsoft.com/office/drawing/2014/main" id="{F8295E1C-02C5-4C05-95E7-488C5A7B258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21" name="WordArt 36">
            <a:extLst>
              <a:ext uri="{FF2B5EF4-FFF2-40B4-BE49-F238E27FC236}">
                <a16:creationId xmlns:a16="http://schemas.microsoft.com/office/drawing/2014/main" id="{F77FFE57-5A88-4E91-8449-10A521707D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4779" y="40405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22" name="WordArt 37">
            <a:extLst>
              <a:ext uri="{FF2B5EF4-FFF2-40B4-BE49-F238E27FC236}">
                <a16:creationId xmlns:a16="http://schemas.microsoft.com/office/drawing/2014/main" id="{8033260C-212F-4C92-A368-5CB92E8B32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4779" y="40405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23" name="WordArt 38">
            <a:extLst>
              <a:ext uri="{FF2B5EF4-FFF2-40B4-BE49-F238E27FC236}">
                <a16:creationId xmlns:a16="http://schemas.microsoft.com/office/drawing/2014/main" id="{66B1F8B3-8DD3-47E0-BFF5-DA87C4C1224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9541" y="401193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4" name="WordArt 39">
            <a:extLst>
              <a:ext uri="{FF2B5EF4-FFF2-40B4-BE49-F238E27FC236}">
                <a16:creationId xmlns:a16="http://schemas.microsoft.com/office/drawing/2014/main" id="{06C4B6A6-B592-42FA-98C0-6C9B57D75A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4779" y="40405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5" name="WordArt 40">
            <a:extLst>
              <a:ext uri="{FF2B5EF4-FFF2-40B4-BE49-F238E27FC236}">
                <a16:creationId xmlns:a16="http://schemas.microsoft.com/office/drawing/2014/main" id="{9A68614B-7557-490A-BFC8-D4AA644F6E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22404" y="40405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27" name="WordArt 41">
            <a:extLst>
              <a:ext uri="{FF2B5EF4-FFF2-40B4-BE49-F238E27FC236}">
                <a16:creationId xmlns:a16="http://schemas.microsoft.com/office/drawing/2014/main" id="{A44B4EB3-6D6D-490E-8A1A-A610E71DCA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89066" y="40405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28" name="WordArt 42">
            <a:extLst>
              <a:ext uri="{FF2B5EF4-FFF2-40B4-BE49-F238E27FC236}">
                <a16:creationId xmlns:a16="http://schemas.microsoft.com/office/drawing/2014/main" id="{CC8A5461-E11E-4142-9987-748B62419A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4779" y="40405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29" name="WordArt 43">
            <a:extLst>
              <a:ext uri="{FF2B5EF4-FFF2-40B4-BE49-F238E27FC236}">
                <a16:creationId xmlns:a16="http://schemas.microsoft.com/office/drawing/2014/main" id="{0E2DDA9C-B399-4FAB-A534-206AC2BB1A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4779" y="40405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30" name="WordArt 44">
            <a:extLst>
              <a:ext uri="{FF2B5EF4-FFF2-40B4-BE49-F238E27FC236}">
                <a16:creationId xmlns:a16="http://schemas.microsoft.com/office/drawing/2014/main" id="{A12A5F9E-D4C6-45A0-AD33-1189E80690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9541" y="402622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31" name="WordArt 45">
            <a:extLst>
              <a:ext uri="{FF2B5EF4-FFF2-40B4-BE49-F238E27FC236}">
                <a16:creationId xmlns:a16="http://schemas.microsoft.com/office/drawing/2014/main" id="{E9D238E0-E472-4732-BE03-F33FE6C154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4779" y="40405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32" name="WordArt 46">
            <a:extLst>
              <a:ext uri="{FF2B5EF4-FFF2-40B4-BE49-F238E27FC236}">
                <a16:creationId xmlns:a16="http://schemas.microsoft.com/office/drawing/2014/main" id="{564B3CA0-B8CD-4E4D-A7B8-48C3F19A4D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4779" y="40405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60601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0"/>
                            </p:stCondLst>
                            <p:childTnLst>
                              <p:par>
                                <p:cTn id="10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500"/>
                            </p:stCondLst>
                            <p:childTnLst>
                              <p:par>
                                <p:cTn id="11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500"/>
                            </p:stCondLst>
                            <p:childTnLst>
                              <p:par>
                                <p:cTn id="12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8500"/>
                            </p:stCondLst>
                            <p:childTnLst>
                              <p:par>
                                <p:cTn id="13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000"/>
                            </p:stCondLst>
                            <p:childTnLst>
                              <p:par>
                                <p:cTn id="1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500"/>
                            </p:stCondLst>
                            <p:childTnLst>
                              <p:par>
                                <p:cTn id="14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 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8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9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1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Cho: 22 + 11 … 55 - 11. Dấu ( &gt; , &lt; , = ) thích hợp điền vào chỗ chấm là :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&lt;</a:t>
            </a:r>
            <a:endParaRPr lang="vi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&gt;</a:t>
            </a:r>
            <a:endParaRPr lang="vi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=</a:t>
            </a:r>
            <a:endParaRPr lang="vi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8" name="Cloud 17">
            <a:hlinkClick r:id="rId17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33">
            <a:extLst>
              <a:ext uri="{FF2B5EF4-FFF2-40B4-BE49-F238E27FC236}">
                <a16:creationId xmlns:a16="http://schemas.microsoft.com/office/drawing/2014/main" id="{DDC70227-F809-4CE4-87FC-65EB2E9A7D39}"/>
              </a:ext>
            </a:extLst>
          </p:cNvPr>
          <p:cNvGrpSpPr>
            <a:grpSpLocks/>
          </p:cNvGrpSpPr>
          <p:nvPr/>
        </p:nvGrpSpPr>
        <p:grpSpPr bwMode="auto">
          <a:xfrm>
            <a:off x="1108041" y="4931099"/>
            <a:ext cx="1752600" cy="1752600"/>
            <a:chOff x="4320" y="2928"/>
            <a:chExt cx="1104" cy="1104"/>
          </a:xfrm>
        </p:grpSpPr>
        <p:sp>
          <p:nvSpPr>
            <p:cNvPr id="19" name="AutoShape 34">
              <a:extLst>
                <a:ext uri="{FF2B5EF4-FFF2-40B4-BE49-F238E27FC236}">
                  <a16:creationId xmlns:a16="http://schemas.microsoft.com/office/drawing/2014/main" id="{AB237E89-04E9-4FC1-A725-1D38451BAB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20" name="WordArt 35">
              <a:extLst>
                <a:ext uri="{FF2B5EF4-FFF2-40B4-BE49-F238E27FC236}">
                  <a16:creationId xmlns:a16="http://schemas.microsoft.com/office/drawing/2014/main" id="{FF4D1B9C-2822-4979-B928-FF930BDFA5D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21" name="WordArt 36">
            <a:extLst>
              <a:ext uri="{FF2B5EF4-FFF2-40B4-BE49-F238E27FC236}">
                <a16:creationId xmlns:a16="http://schemas.microsoft.com/office/drawing/2014/main" id="{0B51800A-22C1-4514-84B1-8FDE07B4E8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4779" y="40405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22" name="WordArt 37">
            <a:extLst>
              <a:ext uri="{FF2B5EF4-FFF2-40B4-BE49-F238E27FC236}">
                <a16:creationId xmlns:a16="http://schemas.microsoft.com/office/drawing/2014/main" id="{75847FE0-AD83-4B1D-9526-4DE6CD8B12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4779" y="40405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23" name="WordArt 38">
            <a:extLst>
              <a:ext uri="{FF2B5EF4-FFF2-40B4-BE49-F238E27FC236}">
                <a16:creationId xmlns:a16="http://schemas.microsoft.com/office/drawing/2014/main" id="{BDA91D9E-F21F-45A2-AE28-D3C067EEE2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9541" y="401193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4" name="WordArt 39">
            <a:extLst>
              <a:ext uri="{FF2B5EF4-FFF2-40B4-BE49-F238E27FC236}">
                <a16:creationId xmlns:a16="http://schemas.microsoft.com/office/drawing/2014/main" id="{529A4013-00D8-436B-9DB5-C5DF1D5C72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4779" y="40405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5" name="WordArt 40">
            <a:extLst>
              <a:ext uri="{FF2B5EF4-FFF2-40B4-BE49-F238E27FC236}">
                <a16:creationId xmlns:a16="http://schemas.microsoft.com/office/drawing/2014/main" id="{BF77CFDB-DA5B-40FC-B45C-E90DF66FA7F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22404" y="40405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27" name="WordArt 41">
            <a:extLst>
              <a:ext uri="{FF2B5EF4-FFF2-40B4-BE49-F238E27FC236}">
                <a16:creationId xmlns:a16="http://schemas.microsoft.com/office/drawing/2014/main" id="{5E67288A-1C76-44C4-B62A-800BD8B71C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89066" y="40405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28" name="WordArt 42">
            <a:extLst>
              <a:ext uri="{FF2B5EF4-FFF2-40B4-BE49-F238E27FC236}">
                <a16:creationId xmlns:a16="http://schemas.microsoft.com/office/drawing/2014/main" id="{2C3D2828-976A-48C3-8955-8D8147F430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4779" y="40405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29" name="WordArt 43">
            <a:extLst>
              <a:ext uri="{FF2B5EF4-FFF2-40B4-BE49-F238E27FC236}">
                <a16:creationId xmlns:a16="http://schemas.microsoft.com/office/drawing/2014/main" id="{5A62502E-9462-4845-BD5B-066DB4D921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4779" y="40405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30" name="WordArt 44">
            <a:extLst>
              <a:ext uri="{FF2B5EF4-FFF2-40B4-BE49-F238E27FC236}">
                <a16:creationId xmlns:a16="http://schemas.microsoft.com/office/drawing/2014/main" id="{90B967EE-BBAE-40A0-9AF2-A469A68D66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9541" y="402622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31" name="WordArt 45">
            <a:extLst>
              <a:ext uri="{FF2B5EF4-FFF2-40B4-BE49-F238E27FC236}">
                <a16:creationId xmlns:a16="http://schemas.microsoft.com/office/drawing/2014/main" id="{7F8CD589-BE0F-49CD-BAB3-AA28E9DF61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4779" y="40405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32" name="WordArt 46">
            <a:extLst>
              <a:ext uri="{FF2B5EF4-FFF2-40B4-BE49-F238E27FC236}">
                <a16:creationId xmlns:a16="http://schemas.microsoft.com/office/drawing/2014/main" id="{2E9401B3-0407-4B19-A9FD-B54D703767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4779" y="40405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59768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5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0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500"/>
                            </p:stCondLst>
                            <p:childTnLst>
                              <p:par>
                                <p:cTn id="1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000"/>
                            </p:stCondLst>
                            <p:childTnLst>
                              <p:par>
                                <p:cTn id="1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500"/>
                            </p:stCondLst>
                            <p:childTnLst>
                              <p:par>
                                <p:cTn id="1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 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7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8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9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tính 50 – 10 + 3 có kết quả là :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63</a:t>
            </a:r>
            <a:endParaRPr lang="vi-VN"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53</a:t>
            </a:r>
            <a:endParaRPr lang="vi-VN"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43</a:t>
            </a:r>
            <a:endParaRPr lang="vi-VN"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33</a:t>
            </a:r>
            <a:endParaRPr lang="en-US"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7" name="Cloud 16">
            <a:hlinkClick r:id="rId16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33">
            <a:extLst>
              <a:ext uri="{FF2B5EF4-FFF2-40B4-BE49-F238E27FC236}">
                <a16:creationId xmlns:a16="http://schemas.microsoft.com/office/drawing/2014/main" id="{BD935C47-B3D6-4FC9-8CC4-53F271243C1D}"/>
              </a:ext>
            </a:extLst>
          </p:cNvPr>
          <p:cNvGrpSpPr>
            <a:grpSpLocks/>
          </p:cNvGrpSpPr>
          <p:nvPr/>
        </p:nvGrpSpPr>
        <p:grpSpPr bwMode="auto">
          <a:xfrm>
            <a:off x="1108041" y="4931099"/>
            <a:ext cx="1752600" cy="1752600"/>
            <a:chOff x="4320" y="2928"/>
            <a:chExt cx="1104" cy="1104"/>
          </a:xfrm>
        </p:grpSpPr>
        <p:sp>
          <p:nvSpPr>
            <p:cNvPr id="19" name="AutoShape 34">
              <a:extLst>
                <a:ext uri="{FF2B5EF4-FFF2-40B4-BE49-F238E27FC236}">
                  <a16:creationId xmlns:a16="http://schemas.microsoft.com/office/drawing/2014/main" id="{747E9BAD-8080-4D62-8142-875FD3141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20" name="WordArt 35">
              <a:extLst>
                <a:ext uri="{FF2B5EF4-FFF2-40B4-BE49-F238E27FC236}">
                  <a16:creationId xmlns:a16="http://schemas.microsoft.com/office/drawing/2014/main" id="{3246B0F7-832F-4975-BCB2-94CD7CED236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21" name="WordArt 36">
            <a:extLst>
              <a:ext uri="{FF2B5EF4-FFF2-40B4-BE49-F238E27FC236}">
                <a16:creationId xmlns:a16="http://schemas.microsoft.com/office/drawing/2014/main" id="{A1DEFB4A-DA37-44C1-B7D6-936045ED48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4779" y="40405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22" name="WordArt 37">
            <a:extLst>
              <a:ext uri="{FF2B5EF4-FFF2-40B4-BE49-F238E27FC236}">
                <a16:creationId xmlns:a16="http://schemas.microsoft.com/office/drawing/2014/main" id="{F99EECD5-CED7-4875-98BA-5C7F417866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4779" y="40405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23" name="WordArt 38">
            <a:extLst>
              <a:ext uri="{FF2B5EF4-FFF2-40B4-BE49-F238E27FC236}">
                <a16:creationId xmlns:a16="http://schemas.microsoft.com/office/drawing/2014/main" id="{248C8FFA-E6B1-4CA1-8551-C49EF019D7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9541" y="401193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4" name="WordArt 39">
            <a:extLst>
              <a:ext uri="{FF2B5EF4-FFF2-40B4-BE49-F238E27FC236}">
                <a16:creationId xmlns:a16="http://schemas.microsoft.com/office/drawing/2014/main" id="{F8990C9A-9F9B-4907-9150-CA21387E5D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4779" y="40405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5" name="WordArt 40">
            <a:extLst>
              <a:ext uri="{FF2B5EF4-FFF2-40B4-BE49-F238E27FC236}">
                <a16:creationId xmlns:a16="http://schemas.microsoft.com/office/drawing/2014/main" id="{75664BC6-E2E5-4818-B56E-2AF7C42840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22404" y="40405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27" name="WordArt 41">
            <a:extLst>
              <a:ext uri="{FF2B5EF4-FFF2-40B4-BE49-F238E27FC236}">
                <a16:creationId xmlns:a16="http://schemas.microsoft.com/office/drawing/2014/main" id="{A51C794E-B141-4901-A8ED-BADED1C431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89066" y="40405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28" name="WordArt 42">
            <a:extLst>
              <a:ext uri="{FF2B5EF4-FFF2-40B4-BE49-F238E27FC236}">
                <a16:creationId xmlns:a16="http://schemas.microsoft.com/office/drawing/2014/main" id="{6A69C151-8C94-4004-A287-3CF48CD34F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4779" y="40405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29" name="WordArt 43">
            <a:extLst>
              <a:ext uri="{FF2B5EF4-FFF2-40B4-BE49-F238E27FC236}">
                <a16:creationId xmlns:a16="http://schemas.microsoft.com/office/drawing/2014/main" id="{2C58D6FA-0D63-4475-B455-CC2CD96740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4779" y="40405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30" name="WordArt 44">
            <a:extLst>
              <a:ext uri="{FF2B5EF4-FFF2-40B4-BE49-F238E27FC236}">
                <a16:creationId xmlns:a16="http://schemas.microsoft.com/office/drawing/2014/main" id="{A054CA44-602A-4F42-9D1D-A5790C749C4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9541" y="402622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31" name="WordArt 45">
            <a:extLst>
              <a:ext uri="{FF2B5EF4-FFF2-40B4-BE49-F238E27FC236}">
                <a16:creationId xmlns:a16="http://schemas.microsoft.com/office/drawing/2014/main" id="{E584EE6E-2308-4619-9439-250469E702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4779" y="40405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32" name="WordArt 46">
            <a:extLst>
              <a:ext uri="{FF2B5EF4-FFF2-40B4-BE49-F238E27FC236}">
                <a16:creationId xmlns:a16="http://schemas.microsoft.com/office/drawing/2014/main" id="{66A0BF9D-7C59-4817-9327-7FFA087583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4779" y="40405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3095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0"/>
                            </p:stCondLst>
                            <p:childTnLst>
                              <p:par>
                                <p:cTn id="10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500"/>
                            </p:stCondLst>
                            <p:childTnLst>
                              <p:par>
                                <p:cTn id="11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500"/>
                            </p:stCondLst>
                            <p:childTnLst>
                              <p:par>
                                <p:cTn id="12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8500"/>
                            </p:stCondLst>
                            <p:childTnLst>
                              <p:par>
                                <p:cTn id="13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000"/>
                            </p:stCondLst>
                            <p:childTnLst>
                              <p:par>
                                <p:cTn id="1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500"/>
                            </p:stCondLst>
                            <p:childTnLst>
                              <p:par>
                                <p:cTn id="14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 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8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1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74" y="3076344"/>
            <a:ext cx="2250986" cy="22509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1: Kết quả của phép tính 54 + 23 là: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77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969" y="3076344"/>
            <a:ext cx="2250986" cy="225098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67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264" y="3076344"/>
            <a:ext cx="2250986" cy="225098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78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559" y="3076344"/>
            <a:ext cx="2250986" cy="225098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76</a:t>
            </a:r>
          </a:p>
        </p:txBody>
      </p:sp>
      <p:grpSp>
        <p:nvGrpSpPr>
          <p:cNvPr id="13" name="Group 33">
            <a:extLst>
              <a:ext uri="{FF2B5EF4-FFF2-40B4-BE49-F238E27FC236}">
                <a16:creationId xmlns:a16="http://schemas.microsoft.com/office/drawing/2014/main" id="{816A8711-87F5-4658-B4B8-4E9E5DC12087}"/>
              </a:ext>
            </a:extLst>
          </p:cNvPr>
          <p:cNvGrpSpPr>
            <a:grpSpLocks/>
          </p:cNvGrpSpPr>
          <p:nvPr/>
        </p:nvGrpSpPr>
        <p:grpSpPr bwMode="auto">
          <a:xfrm>
            <a:off x="65608" y="361950"/>
            <a:ext cx="1254705" cy="973324"/>
            <a:chOff x="4320" y="2928"/>
            <a:chExt cx="1104" cy="1104"/>
          </a:xfrm>
        </p:grpSpPr>
        <p:sp>
          <p:nvSpPr>
            <p:cNvPr id="14" name="AutoShape 34">
              <a:extLst>
                <a:ext uri="{FF2B5EF4-FFF2-40B4-BE49-F238E27FC236}">
                  <a16:creationId xmlns:a16="http://schemas.microsoft.com/office/drawing/2014/main" id="{95D583C9-AF4A-47AD-AE69-577395B028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5" name="WordArt 35">
              <a:extLst>
                <a:ext uri="{FF2B5EF4-FFF2-40B4-BE49-F238E27FC236}">
                  <a16:creationId xmlns:a16="http://schemas.microsoft.com/office/drawing/2014/main" id="{8DF50861-8373-45C5-B213-4CE414A7443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16" name="WordArt 36">
            <a:extLst>
              <a:ext uri="{FF2B5EF4-FFF2-40B4-BE49-F238E27FC236}">
                <a16:creationId xmlns:a16="http://schemas.microsoft.com/office/drawing/2014/main" id="{DF7C0621-0056-4E28-9F49-79DB1E4136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453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8" name="WordArt 37">
            <a:extLst>
              <a:ext uri="{FF2B5EF4-FFF2-40B4-BE49-F238E27FC236}">
                <a16:creationId xmlns:a16="http://schemas.microsoft.com/office/drawing/2014/main" id="{1CEB3C84-EBD2-404C-B749-021E33D5A6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453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26" name="WordArt 38">
            <a:extLst>
              <a:ext uri="{FF2B5EF4-FFF2-40B4-BE49-F238E27FC236}">
                <a16:creationId xmlns:a16="http://schemas.microsoft.com/office/drawing/2014/main" id="{CA28E423-D922-45FF-8CE5-B03629309F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6215" y="618176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7" name="WordArt 39">
            <a:extLst>
              <a:ext uri="{FF2B5EF4-FFF2-40B4-BE49-F238E27FC236}">
                <a16:creationId xmlns:a16="http://schemas.microsoft.com/office/drawing/2014/main" id="{E4437D19-B2E2-4AE4-99B7-CA226F4A3FD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453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8" name="WordArt 40">
            <a:extLst>
              <a:ext uri="{FF2B5EF4-FFF2-40B4-BE49-F238E27FC236}">
                <a16:creationId xmlns:a16="http://schemas.microsoft.com/office/drawing/2014/main" id="{F8F960A5-E4F9-4CA4-8991-F01D94D5E7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9078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29" name="WordArt 41">
            <a:extLst>
              <a:ext uri="{FF2B5EF4-FFF2-40B4-BE49-F238E27FC236}">
                <a16:creationId xmlns:a16="http://schemas.microsoft.com/office/drawing/2014/main" id="{2BD85906-2532-4E57-8205-9F319A6E28B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5740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30" name="WordArt 42">
            <a:extLst>
              <a:ext uri="{FF2B5EF4-FFF2-40B4-BE49-F238E27FC236}">
                <a16:creationId xmlns:a16="http://schemas.microsoft.com/office/drawing/2014/main" id="{E5F2DB28-2D5F-422C-95EB-75144D01C6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453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31" name="WordArt 43">
            <a:extLst>
              <a:ext uri="{FF2B5EF4-FFF2-40B4-BE49-F238E27FC236}">
                <a16:creationId xmlns:a16="http://schemas.microsoft.com/office/drawing/2014/main" id="{760DC2DA-71ED-4E74-B00D-E7A35EC578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453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32" name="WordArt 44">
            <a:extLst>
              <a:ext uri="{FF2B5EF4-FFF2-40B4-BE49-F238E27FC236}">
                <a16:creationId xmlns:a16="http://schemas.microsoft.com/office/drawing/2014/main" id="{F3AC0F1A-DEBF-40C0-B8E5-DAC7F92BD6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6215" y="632463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33" name="WordArt 45">
            <a:extLst>
              <a:ext uri="{FF2B5EF4-FFF2-40B4-BE49-F238E27FC236}">
                <a16:creationId xmlns:a16="http://schemas.microsoft.com/office/drawing/2014/main" id="{E1767D8D-A52C-4B8D-B82E-4B6302FBB1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453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34" name="WordArt 46">
            <a:extLst>
              <a:ext uri="{FF2B5EF4-FFF2-40B4-BE49-F238E27FC236}">
                <a16:creationId xmlns:a16="http://schemas.microsoft.com/office/drawing/2014/main" id="{ECF96070-02A2-4EA9-9F0D-F7F2FCB95C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453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5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0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500"/>
                            </p:stCondLst>
                            <p:childTnLst>
                              <p:par>
                                <p:cTn id="1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000"/>
                            </p:stCondLst>
                            <p:childTnLst>
                              <p:par>
                                <p:cTn id="1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500"/>
                            </p:stCondLst>
                            <p:childTnLst>
                              <p:par>
                                <p:cTn id="1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8" y="3029923"/>
            <a:ext cx="2358876" cy="23588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412" y="-162841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179698" y="573542"/>
            <a:ext cx="6654019" cy="1302452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Tính 30 + 50 – 40 = ?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102151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ctr">
              <a:buAutoNum type="alphaUcPeriod"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  <a:p>
            <a:pPr marL="514350" lvl="0" indent="-514350">
              <a:buAutoNum type="alphaUcPeriod"/>
            </a:pP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43" y="3029923"/>
            <a:ext cx="2358876" cy="235887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102151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538" y="3029923"/>
            <a:ext cx="2358876" cy="235887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102151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833" y="3029923"/>
            <a:ext cx="2358876" cy="235887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102151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33">
            <a:extLst>
              <a:ext uri="{FF2B5EF4-FFF2-40B4-BE49-F238E27FC236}">
                <a16:creationId xmlns:a16="http://schemas.microsoft.com/office/drawing/2014/main" id="{5C05BC59-5B7F-4AB2-BF99-A8B010A4B28B}"/>
              </a:ext>
            </a:extLst>
          </p:cNvPr>
          <p:cNvGrpSpPr>
            <a:grpSpLocks/>
          </p:cNvGrpSpPr>
          <p:nvPr/>
        </p:nvGrpSpPr>
        <p:grpSpPr bwMode="auto">
          <a:xfrm>
            <a:off x="65608" y="361950"/>
            <a:ext cx="1254705" cy="973324"/>
            <a:chOff x="4320" y="2928"/>
            <a:chExt cx="1104" cy="1104"/>
          </a:xfrm>
        </p:grpSpPr>
        <p:sp>
          <p:nvSpPr>
            <p:cNvPr id="14" name="AutoShape 34">
              <a:extLst>
                <a:ext uri="{FF2B5EF4-FFF2-40B4-BE49-F238E27FC236}">
                  <a16:creationId xmlns:a16="http://schemas.microsoft.com/office/drawing/2014/main" id="{0FBF0C07-2206-4A46-87C5-3672BA731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5" name="WordArt 35">
              <a:extLst>
                <a:ext uri="{FF2B5EF4-FFF2-40B4-BE49-F238E27FC236}">
                  <a16:creationId xmlns:a16="http://schemas.microsoft.com/office/drawing/2014/main" id="{D4ED637A-618D-4746-AFE2-13623C580BF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16" name="WordArt 36">
            <a:extLst>
              <a:ext uri="{FF2B5EF4-FFF2-40B4-BE49-F238E27FC236}">
                <a16:creationId xmlns:a16="http://schemas.microsoft.com/office/drawing/2014/main" id="{0631126C-A1F6-4E61-8686-A4896CD63B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453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8" name="WordArt 37">
            <a:extLst>
              <a:ext uri="{FF2B5EF4-FFF2-40B4-BE49-F238E27FC236}">
                <a16:creationId xmlns:a16="http://schemas.microsoft.com/office/drawing/2014/main" id="{103A0D19-CCA3-4F18-9D09-14235035C9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453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26" name="WordArt 38">
            <a:extLst>
              <a:ext uri="{FF2B5EF4-FFF2-40B4-BE49-F238E27FC236}">
                <a16:creationId xmlns:a16="http://schemas.microsoft.com/office/drawing/2014/main" id="{A29E7421-3871-4F88-BE58-F95B178E3DD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6215" y="618176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7" name="WordArt 39">
            <a:extLst>
              <a:ext uri="{FF2B5EF4-FFF2-40B4-BE49-F238E27FC236}">
                <a16:creationId xmlns:a16="http://schemas.microsoft.com/office/drawing/2014/main" id="{2DC2292F-2EB9-4E4B-9FE6-3FC1FC3375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453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8" name="WordArt 40">
            <a:extLst>
              <a:ext uri="{FF2B5EF4-FFF2-40B4-BE49-F238E27FC236}">
                <a16:creationId xmlns:a16="http://schemas.microsoft.com/office/drawing/2014/main" id="{9DB900DF-72F7-4771-A92E-FB36231E50D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9078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29" name="WordArt 41">
            <a:extLst>
              <a:ext uri="{FF2B5EF4-FFF2-40B4-BE49-F238E27FC236}">
                <a16:creationId xmlns:a16="http://schemas.microsoft.com/office/drawing/2014/main" id="{6CFA8332-CA5D-4393-A098-419D13AE17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5740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30" name="WordArt 42">
            <a:extLst>
              <a:ext uri="{FF2B5EF4-FFF2-40B4-BE49-F238E27FC236}">
                <a16:creationId xmlns:a16="http://schemas.microsoft.com/office/drawing/2014/main" id="{7B0C7AB8-66BD-4DFB-9E9B-2084BEA6ED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453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31" name="WordArt 43">
            <a:extLst>
              <a:ext uri="{FF2B5EF4-FFF2-40B4-BE49-F238E27FC236}">
                <a16:creationId xmlns:a16="http://schemas.microsoft.com/office/drawing/2014/main" id="{B77C3485-B10D-4C42-A0B8-0C16FDA9B0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453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32" name="WordArt 44">
            <a:extLst>
              <a:ext uri="{FF2B5EF4-FFF2-40B4-BE49-F238E27FC236}">
                <a16:creationId xmlns:a16="http://schemas.microsoft.com/office/drawing/2014/main" id="{34C63957-0C69-4A61-90E5-48209F1B37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6215" y="632463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33" name="WordArt 45">
            <a:extLst>
              <a:ext uri="{FF2B5EF4-FFF2-40B4-BE49-F238E27FC236}">
                <a16:creationId xmlns:a16="http://schemas.microsoft.com/office/drawing/2014/main" id="{7773BC34-F4B2-4AF7-9043-1929D6FFF2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453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34" name="WordArt 46">
            <a:extLst>
              <a:ext uri="{FF2B5EF4-FFF2-40B4-BE49-F238E27FC236}">
                <a16:creationId xmlns:a16="http://schemas.microsoft.com/office/drawing/2014/main" id="{B4089302-A66D-4570-836D-A4BFC4D835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453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5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0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500"/>
                            </p:stCondLst>
                            <p:childTnLst>
                              <p:par>
                                <p:cTn id="1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000"/>
                            </p:stCondLst>
                            <p:childTnLst>
                              <p:par>
                                <p:cTn id="1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500"/>
                            </p:stCondLst>
                            <p:childTnLst>
                              <p:par>
                                <p:cTn id="1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77" y="2979695"/>
            <a:ext cx="2356040" cy="2356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064303" y="484145"/>
            <a:ext cx="8270198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 + 15 … 34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( &gt;, &lt; ,=) thích hợp điền vào chỗ chấm là: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4600002" y="5532025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noProof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72" y="2979695"/>
            <a:ext cx="2356040" cy="235604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8022295" y="5532026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=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367" y="2979695"/>
            <a:ext cx="2356040" cy="235604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1105512" y="5532026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&gt;</a:t>
            </a:r>
          </a:p>
        </p:txBody>
      </p:sp>
      <p:grpSp>
        <p:nvGrpSpPr>
          <p:cNvPr id="13" name="Group 33">
            <a:extLst>
              <a:ext uri="{FF2B5EF4-FFF2-40B4-BE49-F238E27FC236}">
                <a16:creationId xmlns:a16="http://schemas.microsoft.com/office/drawing/2014/main" id="{1EC66B26-F54F-428E-B936-4584745A9DA9}"/>
              </a:ext>
            </a:extLst>
          </p:cNvPr>
          <p:cNvGrpSpPr>
            <a:grpSpLocks/>
          </p:cNvGrpSpPr>
          <p:nvPr/>
        </p:nvGrpSpPr>
        <p:grpSpPr bwMode="auto">
          <a:xfrm>
            <a:off x="65608" y="361950"/>
            <a:ext cx="1254705" cy="973324"/>
            <a:chOff x="4320" y="2928"/>
            <a:chExt cx="1104" cy="1104"/>
          </a:xfrm>
        </p:grpSpPr>
        <p:sp>
          <p:nvSpPr>
            <p:cNvPr id="14" name="AutoShape 34">
              <a:extLst>
                <a:ext uri="{FF2B5EF4-FFF2-40B4-BE49-F238E27FC236}">
                  <a16:creationId xmlns:a16="http://schemas.microsoft.com/office/drawing/2014/main" id="{BB5CE568-CD6B-49DA-A54D-474D46E269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5" name="WordArt 35">
              <a:extLst>
                <a:ext uri="{FF2B5EF4-FFF2-40B4-BE49-F238E27FC236}">
                  <a16:creationId xmlns:a16="http://schemas.microsoft.com/office/drawing/2014/main" id="{256CB099-8913-4166-9D72-AAE2322ECFC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16" name="WordArt 36">
            <a:extLst>
              <a:ext uri="{FF2B5EF4-FFF2-40B4-BE49-F238E27FC236}">
                <a16:creationId xmlns:a16="http://schemas.microsoft.com/office/drawing/2014/main" id="{3E993DAD-A3E2-46A7-9792-C0C8B1E9CE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453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8" name="WordArt 37">
            <a:extLst>
              <a:ext uri="{FF2B5EF4-FFF2-40B4-BE49-F238E27FC236}">
                <a16:creationId xmlns:a16="http://schemas.microsoft.com/office/drawing/2014/main" id="{928D5DD0-0AA0-44CA-9F57-806C9C77BE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453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26" name="WordArt 38">
            <a:extLst>
              <a:ext uri="{FF2B5EF4-FFF2-40B4-BE49-F238E27FC236}">
                <a16:creationId xmlns:a16="http://schemas.microsoft.com/office/drawing/2014/main" id="{4A756A5A-8995-4ACC-A731-CEF58CB40D0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6215" y="618176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7" name="WordArt 39">
            <a:extLst>
              <a:ext uri="{FF2B5EF4-FFF2-40B4-BE49-F238E27FC236}">
                <a16:creationId xmlns:a16="http://schemas.microsoft.com/office/drawing/2014/main" id="{971582D8-11A6-427D-A7EA-2837205818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453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8" name="WordArt 40">
            <a:extLst>
              <a:ext uri="{FF2B5EF4-FFF2-40B4-BE49-F238E27FC236}">
                <a16:creationId xmlns:a16="http://schemas.microsoft.com/office/drawing/2014/main" id="{04930682-1781-4FA5-9FB3-1F3EDD54424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9078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29" name="WordArt 41">
            <a:extLst>
              <a:ext uri="{FF2B5EF4-FFF2-40B4-BE49-F238E27FC236}">
                <a16:creationId xmlns:a16="http://schemas.microsoft.com/office/drawing/2014/main" id="{58C1E2AA-2E40-490E-9818-F7912B83E9D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5740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30" name="WordArt 42">
            <a:extLst>
              <a:ext uri="{FF2B5EF4-FFF2-40B4-BE49-F238E27FC236}">
                <a16:creationId xmlns:a16="http://schemas.microsoft.com/office/drawing/2014/main" id="{C3648C0D-5A82-407D-9F30-ADA041DD96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453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31" name="WordArt 43">
            <a:extLst>
              <a:ext uri="{FF2B5EF4-FFF2-40B4-BE49-F238E27FC236}">
                <a16:creationId xmlns:a16="http://schemas.microsoft.com/office/drawing/2014/main" id="{E7F294F9-BF36-4B35-97C0-7D6C276ED7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453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32" name="WordArt 44">
            <a:extLst>
              <a:ext uri="{FF2B5EF4-FFF2-40B4-BE49-F238E27FC236}">
                <a16:creationId xmlns:a16="http://schemas.microsoft.com/office/drawing/2014/main" id="{295D6B96-EBBE-43A2-A62D-FA491DB1DE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6215" y="632463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33" name="WordArt 45">
            <a:extLst>
              <a:ext uri="{FF2B5EF4-FFF2-40B4-BE49-F238E27FC236}">
                <a16:creationId xmlns:a16="http://schemas.microsoft.com/office/drawing/2014/main" id="{C10E1DA8-FBC2-4A1B-B6BA-764927A971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453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34" name="WordArt 46">
            <a:extLst>
              <a:ext uri="{FF2B5EF4-FFF2-40B4-BE49-F238E27FC236}">
                <a16:creationId xmlns:a16="http://schemas.microsoft.com/office/drawing/2014/main" id="{19A6A49D-56DE-4630-B36B-BA41932A0B8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453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79522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9" y="3256477"/>
            <a:ext cx="2146719" cy="2146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Tính:  76 -  13 = 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54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94" y="3256477"/>
            <a:ext cx="2146719" cy="214671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noProof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89" y="3256477"/>
            <a:ext cx="2146719" cy="2146719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884" y="3256477"/>
            <a:ext cx="2146719" cy="2146719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53</a:t>
            </a:r>
          </a:p>
        </p:txBody>
      </p:sp>
      <p:grpSp>
        <p:nvGrpSpPr>
          <p:cNvPr id="13" name="Group 33">
            <a:extLst>
              <a:ext uri="{FF2B5EF4-FFF2-40B4-BE49-F238E27FC236}">
                <a16:creationId xmlns:a16="http://schemas.microsoft.com/office/drawing/2014/main" id="{2931F720-F4FE-4882-8D1A-B24A407D4610}"/>
              </a:ext>
            </a:extLst>
          </p:cNvPr>
          <p:cNvGrpSpPr>
            <a:grpSpLocks/>
          </p:cNvGrpSpPr>
          <p:nvPr/>
        </p:nvGrpSpPr>
        <p:grpSpPr bwMode="auto">
          <a:xfrm>
            <a:off x="65608" y="361950"/>
            <a:ext cx="1254705" cy="973324"/>
            <a:chOff x="4320" y="2928"/>
            <a:chExt cx="1104" cy="1104"/>
          </a:xfrm>
        </p:grpSpPr>
        <p:sp>
          <p:nvSpPr>
            <p:cNvPr id="14" name="AutoShape 34">
              <a:extLst>
                <a:ext uri="{FF2B5EF4-FFF2-40B4-BE49-F238E27FC236}">
                  <a16:creationId xmlns:a16="http://schemas.microsoft.com/office/drawing/2014/main" id="{B9DB11A1-0539-4778-9685-36BF6AED5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5" name="WordArt 35">
              <a:extLst>
                <a:ext uri="{FF2B5EF4-FFF2-40B4-BE49-F238E27FC236}">
                  <a16:creationId xmlns:a16="http://schemas.microsoft.com/office/drawing/2014/main" id="{B2CA2DCB-7548-48FF-9153-EC8E5591B75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16" name="WordArt 36">
            <a:extLst>
              <a:ext uri="{FF2B5EF4-FFF2-40B4-BE49-F238E27FC236}">
                <a16:creationId xmlns:a16="http://schemas.microsoft.com/office/drawing/2014/main" id="{751532D8-27AB-4AF1-82E8-0D1467A71FF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453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8" name="WordArt 37">
            <a:extLst>
              <a:ext uri="{FF2B5EF4-FFF2-40B4-BE49-F238E27FC236}">
                <a16:creationId xmlns:a16="http://schemas.microsoft.com/office/drawing/2014/main" id="{CCB805FA-B6C2-402B-88AF-DD1967F667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453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26" name="WordArt 38">
            <a:extLst>
              <a:ext uri="{FF2B5EF4-FFF2-40B4-BE49-F238E27FC236}">
                <a16:creationId xmlns:a16="http://schemas.microsoft.com/office/drawing/2014/main" id="{F1D47FA2-CCCE-4EF8-86EB-36BA88FE93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6215" y="618176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7" name="WordArt 39">
            <a:extLst>
              <a:ext uri="{FF2B5EF4-FFF2-40B4-BE49-F238E27FC236}">
                <a16:creationId xmlns:a16="http://schemas.microsoft.com/office/drawing/2014/main" id="{0AF30499-8594-448E-94C3-511F0AD9D3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453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8" name="WordArt 40">
            <a:extLst>
              <a:ext uri="{FF2B5EF4-FFF2-40B4-BE49-F238E27FC236}">
                <a16:creationId xmlns:a16="http://schemas.microsoft.com/office/drawing/2014/main" id="{2023092D-909F-498A-8102-D8AE53B91B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9078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29" name="WordArt 41">
            <a:extLst>
              <a:ext uri="{FF2B5EF4-FFF2-40B4-BE49-F238E27FC236}">
                <a16:creationId xmlns:a16="http://schemas.microsoft.com/office/drawing/2014/main" id="{4AD20FD6-594B-4C64-BBF0-1AD8C3620F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5740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30" name="WordArt 42">
            <a:extLst>
              <a:ext uri="{FF2B5EF4-FFF2-40B4-BE49-F238E27FC236}">
                <a16:creationId xmlns:a16="http://schemas.microsoft.com/office/drawing/2014/main" id="{01776069-24EC-45A7-8585-80D0B94C86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453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31" name="WordArt 43">
            <a:extLst>
              <a:ext uri="{FF2B5EF4-FFF2-40B4-BE49-F238E27FC236}">
                <a16:creationId xmlns:a16="http://schemas.microsoft.com/office/drawing/2014/main" id="{E93E46A5-8408-4092-A2CC-1147752B0A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453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32" name="WordArt 44">
            <a:extLst>
              <a:ext uri="{FF2B5EF4-FFF2-40B4-BE49-F238E27FC236}">
                <a16:creationId xmlns:a16="http://schemas.microsoft.com/office/drawing/2014/main" id="{F5383C4D-6B1F-409E-AA98-E276BB3CF6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6215" y="632463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33" name="WordArt 45">
            <a:extLst>
              <a:ext uri="{FF2B5EF4-FFF2-40B4-BE49-F238E27FC236}">
                <a16:creationId xmlns:a16="http://schemas.microsoft.com/office/drawing/2014/main" id="{4BBA4280-5A1E-48A8-852D-3E83B56C03F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453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34" name="WordArt 46">
            <a:extLst>
              <a:ext uri="{FF2B5EF4-FFF2-40B4-BE49-F238E27FC236}">
                <a16:creationId xmlns:a16="http://schemas.microsoft.com/office/drawing/2014/main" id="{E3212E9B-1D25-4BFB-AB59-6F31B7AE304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453" y="646751"/>
            <a:ext cx="477333" cy="4126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5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0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500"/>
                            </p:stCondLst>
                            <p:childTnLst>
                              <p:par>
                                <p:cTn id="1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000"/>
                            </p:stCondLst>
                            <p:childTnLst>
                              <p:par>
                                <p:cTn id="1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500"/>
                            </p:stCondLst>
                            <p:childTnLst>
                              <p:par>
                                <p:cTn id="1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D8350B03-A009-4F83-8C0E-AF30F220B7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" b="743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3ED7290-BF14-4DAF-AED8-500DDCC22C5F}"/>
              </a:ext>
            </a:extLst>
          </p:cNvPr>
          <p:cNvGrpSpPr/>
          <p:nvPr/>
        </p:nvGrpSpPr>
        <p:grpSpPr>
          <a:xfrm>
            <a:off x="465787" y="837817"/>
            <a:ext cx="744565" cy="656557"/>
            <a:chOff x="456435" y="837817"/>
            <a:chExt cx="744565" cy="65655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4B487F3-D614-4BFD-B288-DBB7EBC7BB98}"/>
                </a:ext>
              </a:extLst>
            </p:cNvPr>
            <p:cNvSpPr/>
            <p:nvPr/>
          </p:nvSpPr>
          <p:spPr>
            <a:xfrm>
              <a:off x="456435" y="837817"/>
              <a:ext cx="641445" cy="6414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8030433-C541-46E3-8A5D-14BBC5F0A8D0}"/>
                </a:ext>
              </a:extLst>
            </p:cNvPr>
            <p:cNvSpPr txBox="1"/>
            <p:nvPr/>
          </p:nvSpPr>
          <p:spPr>
            <a:xfrm>
              <a:off x="573203" y="848043"/>
              <a:ext cx="6277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rgbClr val="FFFF00"/>
                  </a:solidFill>
                  <a:latin typeface="+mj-lt"/>
                </a:rPr>
                <a:t>1</a:t>
              </a:r>
              <a:endParaRPr lang="en-US" sz="3600" b="1" dirty="0">
                <a:solidFill>
                  <a:srgbClr val="FFFF00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340879B-A364-4D04-ABC7-DB697EC64741}"/>
              </a:ext>
            </a:extLst>
          </p:cNvPr>
          <p:cNvSpPr txBox="1"/>
          <p:nvPr/>
        </p:nvSpPr>
        <p:spPr>
          <a:xfrm>
            <a:off x="1210352" y="818001"/>
            <a:ext cx="1832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Tính :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38E672-7CB2-4DDF-B387-3D053D259BE5}"/>
              </a:ext>
            </a:extLst>
          </p:cNvPr>
          <p:cNvSpPr txBox="1"/>
          <p:nvPr/>
        </p:nvSpPr>
        <p:spPr>
          <a:xfrm>
            <a:off x="573203" y="2083316"/>
            <a:ext cx="627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a)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1A0F99-47F6-4C58-9C95-45B4473EBD1D}"/>
              </a:ext>
            </a:extLst>
          </p:cNvPr>
          <p:cNvSpPr txBox="1"/>
          <p:nvPr/>
        </p:nvSpPr>
        <p:spPr>
          <a:xfrm>
            <a:off x="1097880" y="2083316"/>
            <a:ext cx="1973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14 </a:t>
            </a:r>
            <a:r>
              <a:rPr lang="vi-VN" sz="4000" b="1">
                <a:solidFill>
                  <a:srgbClr val="FFFF00"/>
                </a:solidFill>
                <a:latin typeface="+mj-lt"/>
              </a:rPr>
              <a:t>+ 3</a:t>
            </a:r>
            <a:r>
              <a:rPr lang="en-US" sz="4000" b="1">
                <a:solidFill>
                  <a:srgbClr val="FFFF00"/>
                </a:solidFill>
                <a:latin typeface="+mj-lt"/>
              </a:rPr>
              <a:t> =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42AFA8-3245-4199-8DB7-826DDAA17208}"/>
              </a:ext>
            </a:extLst>
          </p:cNvPr>
          <p:cNvSpPr txBox="1"/>
          <p:nvPr/>
        </p:nvSpPr>
        <p:spPr>
          <a:xfrm>
            <a:off x="1097880" y="2852821"/>
            <a:ext cx="2152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76 </a:t>
            </a:r>
            <a:r>
              <a:rPr lang="vi-VN" sz="4000" b="1">
                <a:solidFill>
                  <a:srgbClr val="FFFF00"/>
                </a:solidFill>
                <a:latin typeface="+mj-lt"/>
              </a:rPr>
              <a:t>+ 1</a:t>
            </a:r>
            <a:r>
              <a:rPr lang="en-US" sz="4000" b="1">
                <a:solidFill>
                  <a:srgbClr val="FFFF00"/>
                </a:solidFill>
                <a:latin typeface="+mj-lt"/>
              </a:rPr>
              <a:t> = 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8363CB-9CD7-4BE8-B098-7F0A4C56C1BA}"/>
              </a:ext>
            </a:extLst>
          </p:cNvPr>
          <p:cNvSpPr txBox="1"/>
          <p:nvPr/>
        </p:nvSpPr>
        <p:spPr>
          <a:xfrm>
            <a:off x="4614214" y="2128185"/>
            <a:ext cx="2217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18 </a:t>
            </a:r>
            <a:r>
              <a:rPr lang="vi-VN" sz="4000" b="1">
                <a:solidFill>
                  <a:srgbClr val="FFFF00"/>
                </a:solidFill>
              </a:rPr>
              <a:t>–</a:t>
            </a:r>
            <a:r>
              <a:rPr lang="vi-VN" sz="4000" b="1">
                <a:solidFill>
                  <a:srgbClr val="FFFF00"/>
                </a:solidFill>
                <a:latin typeface="+mj-lt"/>
              </a:rPr>
              <a:t> 2</a:t>
            </a:r>
            <a:r>
              <a:rPr lang="en-US" sz="4000" b="1">
                <a:solidFill>
                  <a:srgbClr val="FFFF00"/>
                </a:solidFill>
                <a:latin typeface="+mj-lt"/>
              </a:rPr>
              <a:t> = 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73D8D6-DBA8-4D1F-8878-7B071C6039B5}"/>
              </a:ext>
            </a:extLst>
          </p:cNvPr>
          <p:cNvSpPr txBox="1"/>
          <p:nvPr/>
        </p:nvSpPr>
        <p:spPr>
          <a:xfrm>
            <a:off x="8282892" y="2168148"/>
            <a:ext cx="2350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40 </a:t>
            </a:r>
            <a:r>
              <a:rPr lang="vi-VN" sz="4000" b="1">
                <a:solidFill>
                  <a:srgbClr val="FFFF00"/>
                </a:solidFill>
                <a:latin typeface="+mj-lt"/>
              </a:rPr>
              <a:t>+ 50</a:t>
            </a:r>
            <a:r>
              <a:rPr lang="en-US" sz="4000" b="1">
                <a:solidFill>
                  <a:srgbClr val="FFFF00"/>
                </a:solidFill>
                <a:latin typeface="+mj-lt"/>
              </a:rPr>
              <a:t>   = </a:t>
            </a:r>
            <a:r>
              <a:rPr lang="vi-VN" sz="4000" b="1">
                <a:solidFill>
                  <a:srgbClr val="FFFF00"/>
                </a:solidFill>
                <a:latin typeface="+mj-lt"/>
              </a:rPr>
              <a:t> 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CB48A1-0643-40E2-8699-45DAAF47646B}"/>
              </a:ext>
            </a:extLst>
          </p:cNvPr>
          <p:cNvSpPr txBox="1"/>
          <p:nvPr/>
        </p:nvSpPr>
        <p:spPr>
          <a:xfrm>
            <a:off x="4605111" y="2836071"/>
            <a:ext cx="1934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56 </a:t>
            </a:r>
            <a:r>
              <a:rPr lang="vi-VN" sz="4000" b="1">
                <a:solidFill>
                  <a:srgbClr val="FFFF00"/>
                </a:solidFill>
              </a:rPr>
              <a:t>–</a:t>
            </a:r>
            <a:r>
              <a:rPr lang="vi-VN" sz="4000" b="1">
                <a:solidFill>
                  <a:srgbClr val="FFFF00"/>
                </a:solidFill>
                <a:latin typeface="+mj-lt"/>
              </a:rPr>
              <a:t> 1</a:t>
            </a:r>
            <a:r>
              <a:rPr lang="en-US" sz="4000" b="1">
                <a:solidFill>
                  <a:srgbClr val="FFFF00"/>
                </a:solidFill>
                <a:latin typeface="+mj-lt"/>
              </a:rPr>
              <a:t> =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F0BDB2-324D-4FEB-807B-B57D44488120}"/>
              </a:ext>
            </a:extLst>
          </p:cNvPr>
          <p:cNvSpPr txBox="1"/>
          <p:nvPr/>
        </p:nvSpPr>
        <p:spPr>
          <a:xfrm>
            <a:off x="8040115" y="2878390"/>
            <a:ext cx="2593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  70 </a:t>
            </a:r>
            <a:r>
              <a:rPr lang="vi-VN" sz="4000" b="1">
                <a:solidFill>
                  <a:srgbClr val="FFFF00"/>
                </a:solidFill>
                <a:latin typeface="+mj-lt"/>
              </a:rPr>
              <a:t>– 40</a:t>
            </a:r>
            <a:r>
              <a:rPr lang="en-US" sz="4000" b="1">
                <a:solidFill>
                  <a:srgbClr val="FFFF00"/>
                </a:solidFill>
                <a:latin typeface="+mj-lt"/>
              </a:rPr>
              <a:t>   = </a:t>
            </a:r>
            <a:r>
              <a:rPr lang="vi-VN" sz="4000" b="1">
                <a:solidFill>
                  <a:srgbClr val="FFFF00"/>
                </a:solidFill>
                <a:latin typeface="+mj-lt"/>
              </a:rPr>
              <a:t> 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83B118-EC6A-4CB8-968F-6D4BD76BD4AB}"/>
              </a:ext>
            </a:extLst>
          </p:cNvPr>
          <p:cNvSpPr txBox="1"/>
          <p:nvPr/>
        </p:nvSpPr>
        <p:spPr>
          <a:xfrm>
            <a:off x="573203" y="4211753"/>
            <a:ext cx="627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b)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6C67FE-B319-4669-8985-66DE91F9F3A1}"/>
              </a:ext>
            </a:extLst>
          </p:cNvPr>
          <p:cNvSpPr txBox="1"/>
          <p:nvPr/>
        </p:nvSpPr>
        <p:spPr>
          <a:xfrm>
            <a:off x="1295012" y="4162772"/>
            <a:ext cx="3426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30 + 20 </a:t>
            </a:r>
            <a:r>
              <a:rPr lang="vi-VN" sz="4000" b="1">
                <a:solidFill>
                  <a:srgbClr val="FFFF00"/>
                </a:solidFill>
                <a:latin typeface="+mj-lt"/>
              </a:rPr>
              <a:t>+ 10</a:t>
            </a:r>
            <a:r>
              <a:rPr lang="en-US" sz="4000" b="1">
                <a:solidFill>
                  <a:srgbClr val="FFFF00"/>
                </a:solidFill>
                <a:latin typeface="+mj-lt"/>
              </a:rPr>
              <a:t>  = 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F47169-BA73-4025-B07B-08E6F3B932A8}"/>
              </a:ext>
            </a:extLst>
          </p:cNvPr>
          <p:cNvSpPr txBox="1"/>
          <p:nvPr/>
        </p:nvSpPr>
        <p:spPr>
          <a:xfrm>
            <a:off x="1295011" y="4959958"/>
            <a:ext cx="3319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80 – 30 </a:t>
            </a:r>
            <a:r>
              <a:rPr lang="vi-VN" sz="4000" b="1">
                <a:solidFill>
                  <a:srgbClr val="FFFF00"/>
                </a:solidFill>
                <a:latin typeface="+mj-lt"/>
              </a:rPr>
              <a:t>– 20</a:t>
            </a:r>
            <a:r>
              <a:rPr lang="en-US" sz="4000" b="1">
                <a:solidFill>
                  <a:srgbClr val="FFFF00"/>
                </a:solidFill>
                <a:latin typeface="+mj-lt"/>
              </a:rPr>
              <a:t>   = </a:t>
            </a:r>
            <a:r>
              <a:rPr lang="vi-VN" sz="4000" b="1">
                <a:solidFill>
                  <a:srgbClr val="FFFF00"/>
                </a:solidFill>
                <a:latin typeface="+mj-lt"/>
              </a:rPr>
              <a:t>   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2F8D77-D13C-494E-BCD2-302FD736287A}"/>
              </a:ext>
            </a:extLst>
          </p:cNvPr>
          <p:cNvSpPr txBox="1"/>
          <p:nvPr/>
        </p:nvSpPr>
        <p:spPr>
          <a:xfrm>
            <a:off x="6342739" y="4080438"/>
            <a:ext cx="283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17 – 7 </a:t>
            </a:r>
            <a:r>
              <a:rPr lang="vi-VN" sz="4000" b="1">
                <a:solidFill>
                  <a:srgbClr val="FFFF00"/>
                </a:solidFill>
                <a:latin typeface="+mj-lt"/>
              </a:rPr>
              <a:t>+ 5</a:t>
            </a:r>
            <a:r>
              <a:rPr lang="en-US" sz="4000" b="1">
                <a:solidFill>
                  <a:srgbClr val="FFFF00"/>
                </a:solidFill>
                <a:latin typeface="+mj-lt"/>
              </a:rPr>
              <a:t>  = </a:t>
            </a:r>
            <a:r>
              <a:rPr lang="vi-VN" sz="4000" b="1">
                <a:solidFill>
                  <a:srgbClr val="FFFF00"/>
                </a:solidFill>
                <a:latin typeface="+mj-lt"/>
              </a:rPr>
              <a:t>   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B29A36-4E63-4062-9BC9-15C2D9B2C290}"/>
              </a:ext>
            </a:extLst>
          </p:cNvPr>
          <p:cNvSpPr txBox="1"/>
          <p:nvPr/>
        </p:nvSpPr>
        <p:spPr>
          <a:xfrm>
            <a:off x="6342738" y="4882309"/>
            <a:ext cx="283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12 + 6 </a:t>
            </a:r>
            <a:r>
              <a:rPr lang="vi-VN" sz="4000" b="1">
                <a:solidFill>
                  <a:srgbClr val="FFFF00"/>
                </a:solidFill>
                <a:latin typeface="+mj-lt"/>
              </a:rPr>
              <a:t>– 8</a:t>
            </a:r>
            <a:r>
              <a:rPr lang="en-US" sz="4000" b="1">
                <a:solidFill>
                  <a:srgbClr val="FFFF00"/>
                </a:solidFill>
                <a:latin typeface="+mj-lt"/>
              </a:rPr>
              <a:t>  =</a:t>
            </a:r>
            <a:r>
              <a:rPr lang="vi-VN" sz="4000" b="1">
                <a:solidFill>
                  <a:srgbClr val="FFFF00"/>
                </a:solidFill>
                <a:latin typeface="+mj-lt"/>
              </a:rPr>
              <a:t>    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11FCC5-6CC9-4B4D-B590-CE19EC33666C}"/>
              </a:ext>
            </a:extLst>
          </p:cNvPr>
          <p:cNvSpPr txBox="1"/>
          <p:nvPr/>
        </p:nvSpPr>
        <p:spPr>
          <a:xfrm>
            <a:off x="2843855" y="2125363"/>
            <a:ext cx="1144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4000" b="1">
                <a:solidFill>
                  <a:srgbClr val="FFFF00"/>
                </a:solidFill>
                <a:latin typeface="+mj-lt"/>
              </a:rPr>
              <a:t> </a:t>
            </a:r>
            <a:r>
              <a:rPr lang="vi-VN" sz="4000" b="1" dirty="0">
                <a:solidFill>
                  <a:srgbClr val="FFFF00"/>
                </a:solidFill>
                <a:latin typeface="+mj-lt"/>
              </a:rPr>
              <a:t>17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CB5C34-3B84-4514-BCAB-19091FF761FA}"/>
              </a:ext>
            </a:extLst>
          </p:cNvPr>
          <p:cNvSpPr txBox="1"/>
          <p:nvPr/>
        </p:nvSpPr>
        <p:spPr>
          <a:xfrm>
            <a:off x="3101329" y="2856297"/>
            <a:ext cx="113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FFFF00"/>
                </a:solidFill>
                <a:latin typeface="+mj-lt"/>
              </a:rPr>
              <a:t>78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188F7E-5ED9-46CC-9419-290A4BCDCBEF}"/>
              </a:ext>
            </a:extLst>
          </p:cNvPr>
          <p:cNvSpPr txBox="1"/>
          <p:nvPr/>
        </p:nvSpPr>
        <p:spPr>
          <a:xfrm>
            <a:off x="6440030" y="2141522"/>
            <a:ext cx="1291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FFFF00"/>
                </a:solidFill>
                <a:latin typeface="+mj-lt"/>
              </a:rPr>
              <a:t> </a:t>
            </a:r>
            <a:r>
              <a:rPr lang="vi-VN" sz="4000" b="1" dirty="0">
                <a:solidFill>
                  <a:srgbClr val="FFFF00"/>
                </a:solidFill>
                <a:latin typeface="+mj-lt"/>
              </a:rPr>
              <a:t>16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6FA45C-42A2-415E-97E9-09ED1C1FC1AB}"/>
              </a:ext>
            </a:extLst>
          </p:cNvPr>
          <p:cNvSpPr txBox="1"/>
          <p:nvPr/>
        </p:nvSpPr>
        <p:spPr>
          <a:xfrm>
            <a:off x="6448225" y="2836071"/>
            <a:ext cx="1354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FFFF00"/>
                </a:solidFill>
                <a:latin typeface="+mj-lt"/>
              </a:rPr>
              <a:t> </a:t>
            </a:r>
            <a:r>
              <a:rPr lang="vi-VN" sz="4000" b="1" dirty="0">
                <a:solidFill>
                  <a:srgbClr val="FFFF00"/>
                </a:solidFill>
                <a:latin typeface="+mj-lt"/>
              </a:rPr>
              <a:t>55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4B5575-7ADA-461C-BC83-A0F310D79C0D}"/>
              </a:ext>
            </a:extLst>
          </p:cNvPr>
          <p:cNvSpPr txBox="1"/>
          <p:nvPr/>
        </p:nvSpPr>
        <p:spPr>
          <a:xfrm>
            <a:off x="10490059" y="2170310"/>
            <a:ext cx="1463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FFFF00"/>
                </a:solidFill>
                <a:latin typeface="+mj-lt"/>
              </a:rPr>
              <a:t> </a:t>
            </a:r>
            <a:r>
              <a:rPr lang="vi-VN" sz="4000" b="1" dirty="0">
                <a:solidFill>
                  <a:srgbClr val="FFFF00"/>
                </a:solidFill>
                <a:latin typeface="+mj-lt"/>
              </a:rPr>
              <a:t>90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7B130F2-4B90-47A1-A698-96782414F157}"/>
              </a:ext>
            </a:extLst>
          </p:cNvPr>
          <p:cNvSpPr txBox="1"/>
          <p:nvPr/>
        </p:nvSpPr>
        <p:spPr>
          <a:xfrm>
            <a:off x="10476474" y="2879510"/>
            <a:ext cx="1354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FFFF00"/>
                </a:solidFill>
                <a:latin typeface="+mj-lt"/>
              </a:rPr>
              <a:t> </a:t>
            </a:r>
            <a:r>
              <a:rPr lang="vi-VN" sz="4000" b="1" dirty="0">
                <a:solidFill>
                  <a:srgbClr val="FFFF00"/>
                </a:solidFill>
                <a:latin typeface="+mj-lt"/>
              </a:rPr>
              <a:t>30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46B02C-5C1A-4432-B714-9B68D6684263}"/>
              </a:ext>
            </a:extLst>
          </p:cNvPr>
          <p:cNvSpPr txBox="1"/>
          <p:nvPr/>
        </p:nvSpPr>
        <p:spPr>
          <a:xfrm>
            <a:off x="4434964" y="4162772"/>
            <a:ext cx="113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FFFF00"/>
                </a:solidFill>
                <a:latin typeface="+mj-lt"/>
              </a:rPr>
              <a:t> </a:t>
            </a:r>
            <a:r>
              <a:rPr lang="vi-VN" sz="4000" b="1" dirty="0">
                <a:solidFill>
                  <a:srgbClr val="FFFF00"/>
                </a:solidFill>
                <a:latin typeface="+mj-lt"/>
              </a:rPr>
              <a:t>60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8228F0-713C-4A3C-B86A-4EFF28CCE26B}"/>
              </a:ext>
            </a:extLst>
          </p:cNvPr>
          <p:cNvSpPr txBox="1"/>
          <p:nvPr/>
        </p:nvSpPr>
        <p:spPr>
          <a:xfrm>
            <a:off x="8923059" y="4080438"/>
            <a:ext cx="113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FFFF00"/>
                </a:solidFill>
                <a:latin typeface="+mj-lt"/>
              </a:rPr>
              <a:t> </a:t>
            </a:r>
            <a:r>
              <a:rPr lang="vi-VN" sz="4000" b="1" dirty="0">
                <a:solidFill>
                  <a:srgbClr val="FFFF00"/>
                </a:solidFill>
                <a:latin typeface="+mj-lt"/>
              </a:rPr>
              <a:t>15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EC7043-E992-4CA4-B184-D90194BD611D}"/>
              </a:ext>
            </a:extLst>
          </p:cNvPr>
          <p:cNvSpPr txBox="1"/>
          <p:nvPr/>
        </p:nvSpPr>
        <p:spPr>
          <a:xfrm>
            <a:off x="8977016" y="4882309"/>
            <a:ext cx="113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FFFF00"/>
                </a:solidFill>
                <a:latin typeface="+mj-lt"/>
              </a:rPr>
              <a:t> </a:t>
            </a:r>
            <a:r>
              <a:rPr lang="vi-VN" sz="4000" b="1" dirty="0">
                <a:solidFill>
                  <a:srgbClr val="FFFF00"/>
                </a:solidFill>
                <a:latin typeface="+mj-lt"/>
              </a:rPr>
              <a:t>10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B4BE99E-AD45-4E23-AEDE-49E145ADB6FA}"/>
              </a:ext>
            </a:extLst>
          </p:cNvPr>
          <p:cNvSpPr txBox="1"/>
          <p:nvPr/>
        </p:nvSpPr>
        <p:spPr>
          <a:xfrm>
            <a:off x="4579921" y="4959958"/>
            <a:ext cx="113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FFFF00"/>
                </a:solidFill>
                <a:latin typeface="+mj-lt"/>
              </a:rPr>
              <a:t>30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525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4" grpId="0"/>
      <p:bldP spid="15" grpId="0"/>
      <p:bldP spid="16" grpId="0"/>
      <p:bldP spid="17" grpId="0"/>
      <p:bldP spid="19" grpId="0"/>
      <p:bldP spid="22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7" grpId="0"/>
      <p:bldP spid="38" grpId="0"/>
      <p:bldP spid="39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D8350B03-A009-4F83-8C0E-AF30F220B7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" b="743"/>
          <a:stretch/>
        </p:blipFill>
        <p:spPr>
          <a:xfrm>
            <a:off x="20" y="-2"/>
            <a:ext cx="12191980" cy="685671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CD1AD32-E492-4BA0-BEE0-9281F0723526}"/>
              </a:ext>
            </a:extLst>
          </p:cNvPr>
          <p:cNvSpPr/>
          <p:nvPr/>
        </p:nvSpPr>
        <p:spPr>
          <a:xfrm>
            <a:off x="429140" y="646749"/>
            <a:ext cx="641445" cy="6414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FE7D24-EB46-4EB5-AB6B-1F7D8FC94091}"/>
              </a:ext>
            </a:extLst>
          </p:cNvPr>
          <p:cNvSpPr txBox="1"/>
          <p:nvPr/>
        </p:nvSpPr>
        <p:spPr>
          <a:xfrm>
            <a:off x="537201" y="657710"/>
            <a:ext cx="627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2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B7F9A0-011D-42B0-A9A6-D1AB426D535B}"/>
              </a:ext>
            </a:extLst>
          </p:cNvPr>
          <p:cNvSpPr txBox="1"/>
          <p:nvPr/>
        </p:nvSpPr>
        <p:spPr>
          <a:xfrm>
            <a:off x="1173705" y="626933"/>
            <a:ext cx="4240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Đặt tính rồi tính: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EF00C234-BD08-41A2-A308-4F9B76F1A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06" y="1306855"/>
            <a:ext cx="3095625" cy="1876425"/>
          </a:xfrm>
          <a:prstGeom prst="rect">
            <a:avLst/>
          </a:prstGeom>
        </p:spPr>
      </p:pic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D39F69A8-2745-477F-8EDC-7B3AF0186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924" y="1237684"/>
            <a:ext cx="2790825" cy="2038350"/>
          </a:xfrm>
          <a:prstGeom prst="rect">
            <a:avLst/>
          </a:prstGeom>
        </p:spPr>
      </p:pic>
      <p:pic>
        <p:nvPicPr>
          <p:cNvPr id="14" name="Picture 13" descr="A close up of a clock&#10;&#10;Description automatically generated">
            <a:extLst>
              <a:ext uri="{FF2B5EF4-FFF2-40B4-BE49-F238E27FC236}">
                <a16:creationId xmlns:a16="http://schemas.microsoft.com/office/drawing/2014/main" id="{6BBFDF41-AD07-472B-AAA1-3FBC4CA085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097" y="1253544"/>
            <a:ext cx="2676525" cy="20955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DF89B17-445B-49D9-BA81-8758F5333BE5}"/>
              </a:ext>
            </a:extLst>
          </p:cNvPr>
          <p:cNvSpPr txBox="1"/>
          <p:nvPr/>
        </p:nvSpPr>
        <p:spPr>
          <a:xfrm>
            <a:off x="1070585" y="3646757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65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00D49F-5FE2-4C64-9C7B-08D3AF2AB329}"/>
              </a:ext>
            </a:extLst>
          </p:cNvPr>
          <p:cNvSpPr txBox="1"/>
          <p:nvPr/>
        </p:nvSpPr>
        <p:spPr>
          <a:xfrm>
            <a:off x="1070585" y="4543850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24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4761F3-41DE-4ED5-91F8-19049383F599}"/>
              </a:ext>
            </a:extLst>
          </p:cNvPr>
          <p:cNvSpPr txBox="1"/>
          <p:nvPr/>
        </p:nvSpPr>
        <p:spPr>
          <a:xfrm>
            <a:off x="1070585" y="5440943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89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A58DBD-53B7-479F-B766-8C34DF3234FB}"/>
              </a:ext>
            </a:extLst>
          </p:cNvPr>
          <p:cNvSpPr txBox="1"/>
          <p:nvPr/>
        </p:nvSpPr>
        <p:spPr>
          <a:xfrm>
            <a:off x="545908" y="4085334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+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ED1C23-9C74-43F1-9DBB-FA77847520A0}"/>
              </a:ext>
            </a:extLst>
          </p:cNvPr>
          <p:cNvCxnSpPr/>
          <p:nvPr/>
        </p:nvCxnSpPr>
        <p:spPr>
          <a:xfrm>
            <a:off x="736214" y="5304463"/>
            <a:ext cx="1324598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73B87C8-BA52-48CF-9FC8-DDF3C46AECAC}"/>
              </a:ext>
            </a:extLst>
          </p:cNvPr>
          <p:cNvSpPr txBox="1"/>
          <p:nvPr/>
        </p:nvSpPr>
        <p:spPr>
          <a:xfrm>
            <a:off x="2973275" y="3642244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39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5AE474-35DE-4890-9772-9B40D075D681}"/>
              </a:ext>
            </a:extLst>
          </p:cNvPr>
          <p:cNvSpPr txBox="1"/>
          <p:nvPr/>
        </p:nvSpPr>
        <p:spPr>
          <a:xfrm>
            <a:off x="2973275" y="4539337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12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F4CF3A-5C02-4096-9E78-76BAF9A040E2}"/>
              </a:ext>
            </a:extLst>
          </p:cNvPr>
          <p:cNvSpPr txBox="1"/>
          <p:nvPr/>
        </p:nvSpPr>
        <p:spPr>
          <a:xfrm>
            <a:off x="2973275" y="5436430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27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F316C4-D713-41E8-A54E-C7262A1B7C47}"/>
              </a:ext>
            </a:extLst>
          </p:cNvPr>
          <p:cNvSpPr txBox="1"/>
          <p:nvPr/>
        </p:nvSpPr>
        <p:spPr>
          <a:xfrm>
            <a:off x="2448598" y="4080821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</a:rPr>
              <a:t>–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D1C6D8E-4AE7-476C-A5D2-95F25C95B376}"/>
              </a:ext>
            </a:extLst>
          </p:cNvPr>
          <p:cNvCxnSpPr/>
          <p:nvPr/>
        </p:nvCxnSpPr>
        <p:spPr>
          <a:xfrm>
            <a:off x="2638904" y="5299950"/>
            <a:ext cx="1324598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E0532DC0-494B-425D-B2B4-F0631C4BF7BF}"/>
              </a:ext>
            </a:extLst>
          </p:cNvPr>
          <p:cNvSpPr txBox="1"/>
          <p:nvPr/>
        </p:nvSpPr>
        <p:spPr>
          <a:xfrm>
            <a:off x="4820549" y="3617476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44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C0E6CE8-8A84-4EEB-BF0C-B6EA87C9FF6F}"/>
              </a:ext>
            </a:extLst>
          </p:cNvPr>
          <p:cNvSpPr txBox="1"/>
          <p:nvPr/>
        </p:nvSpPr>
        <p:spPr>
          <a:xfrm>
            <a:off x="4820549" y="4514569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30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621F723-857E-44E3-8EFB-7281DEB17A61}"/>
              </a:ext>
            </a:extLst>
          </p:cNvPr>
          <p:cNvSpPr txBox="1"/>
          <p:nvPr/>
        </p:nvSpPr>
        <p:spPr>
          <a:xfrm>
            <a:off x="4820549" y="5411662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74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651F2E2-3299-4BC2-A4F4-D82D30119E02}"/>
              </a:ext>
            </a:extLst>
          </p:cNvPr>
          <p:cNvSpPr txBox="1"/>
          <p:nvPr/>
        </p:nvSpPr>
        <p:spPr>
          <a:xfrm>
            <a:off x="4295872" y="4056053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+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A783AFB-E676-4AB0-89E8-B29A522B7654}"/>
              </a:ext>
            </a:extLst>
          </p:cNvPr>
          <p:cNvCxnSpPr/>
          <p:nvPr/>
        </p:nvCxnSpPr>
        <p:spPr>
          <a:xfrm>
            <a:off x="4486178" y="5275182"/>
            <a:ext cx="1324598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FE77EF7-CD4A-446E-B5F7-D56756693A97}"/>
              </a:ext>
            </a:extLst>
          </p:cNvPr>
          <p:cNvSpPr txBox="1"/>
          <p:nvPr/>
        </p:nvSpPr>
        <p:spPr>
          <a:xfrm>
            <a:off x="6667823" y="3592708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95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F3E37AB-9579-4402-A17E-7DBC51936AF4}"/>
              </a:ext>
            </a:extLst>
          </p:cNvPr>
          <p:cNvSpPr txBox="1"/>
          <p:nvPr/>
        </p:nvSpPr>
        <p:spPr>
          <a:xfrm>
            <a:off x="6667823" y="4489801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50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BF4BFF5-D017-489A-B4A2-7495F1853835}"/>
              </a:ext>
            </a:extLst>
          </p:cNvPr>
          <p:cNvSpPr txBox="1"/>
          <p:nvPr/>
        </p:nvSpPr>
        <p:spPr>
          <a:xfrm>
            <a:off x="6667823" y="5386894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45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D1A1B22-5D92-4500-A149-12AA2FC46975}"/>
              </a:ext>
            </a:extLst>
          </p:cNvPr>
          <p:cNvSpPr txBox="1"/>
          <p:nvPr/>
        </p:nvSpPr>
        <p:spPr>
          <a:xfrm>
            <a:off x="6143146" y="4031285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</a:rPr>
              <a:t>–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61E8671-7DFB-4631-B0C4-83901D16DBE9}"/>
              </a:ext>
            </a:extLst>
          </p:cNvPr>
          <p:cNvCxnSpPr/>
          <p:nvPr/>
        </p:nvCxnSpPr>
        <p:spPr>
          <a:xfrm>
            <a:off x="6333452" y="5250414"/>
            <a:ext cx="1324598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355AF36C-D685-42E0-A07B-C925AE9C4615}"/>
              </a:ext>
            </a:extLst>
          </p:cNvPr>
          <p:cNvSpPr txBox="1"/>
          <p:nvPr/>
        </p:nvSpPr>
        <p:spPr>
          <a:xfrm>
            <a:off x="8515097" y="3567940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42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3E9DA23-F1B6-4528-A049-541B36514679}"/>
              </a:ext>
            </a:extLst>
          </p:cNvPr>
          <p:cNvSpPr txBox="1"/>
          <p:nvPr/>
        </p:nvSpPr>
        <p:spPr>
          <a:xfrm>
            <a:off x="8487801" y="4465033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  5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B61FFFF-8293-4560-99BE-3007F6B63390}"/>
              </a:ext>
            </a:extLst>
          </p:cNvPr>
          <p:cNvSpPr txBox="1"/>
          <p:nvPr/>
        </p:nvSpPr>
        <p:spPr>
          <a:xfrm>
            <a:off x="8515097" y="5362126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47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FC6205C-9BBD-423E-B272-E68FA1BA6006}"/>
              </a:ext>
            </a:extLst>
          </p:cNvPr>
          <p:cNvSpPr txBox="1"/>
          <p:nvPr/>
        </p:nvSpPr>
        <p:spPr>
          <a:xfrm>
            <a:off x="7990420" y="4006517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+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4AC65AB-D112-4D78-8EA1-C9758BE3F45A}"/>
              </a:ext>
            </a:extLst>
          </p:cNvPr>
          <p:cNvCxnSpPr/>
          <p:nvPr/>
        </p:nvCxnSpPr>
        <p:spPr>
          <a:xfrm>
            <a:off x="8180726" y="5225646"/>
            <a:ext cx="1324598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1DADA55-F93B-49E4-B3E8-9ADF44786FE3}"/>
              </a:ext>
            </a:extLst>
          </p:cNvPr>
          <p:cNvSpPr txBox="1"/>
          <p:nvPr/>
        </p:nvSpPr>
        <p:spPr>
          <a:xfrm>
            <a:off x="10362371" y="3543172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78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D93CA35-487D-4638-BE5B-AD9CF5A00599}"/>
              </a:ext>
            </a:extLst>
          </p:cNvPr>
          <p:cNvSpPr txBox="1"/>
          <p:nvPr/>
        </p:nvSpPr>
        <p:spPr>
          <a:xfrm>
            <a:off x="10594387" y="4440265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6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76780B6-B2E8-48AB-8903-881270432428}"/>
              </a:ext>
            </a:extLst>
          </p:cNvPr>
          <p:cNvSpPr txBox="1"/>
          <p:nvPr/>
        </p:nvSpPr>
        <p:spPr>
          <a:xfrm>
            <a:off x="10362371" y="5337358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72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B7120B8-C727-44A9-A6AF-C2C72D2B1EE3}"/>
              </a:ext>
            </a:extLst>
          </p:cNvPr>
          <p:cNvSpPr txBox="1"/>
          <p:nvPr/>
        </p:nvSpPr>
        <p:spPr>
          <a:xfrm>
            <a:off x="9837694" y="3981749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</a:rPr>
              <a:t>–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66C02E6-101E-4C86-9477-C0BE2FE18488}"/>
              </a:ext>
            </a:extLst>
          </p:cNvPr>
          <p:cNvCxnSpPr/>
          <p:nvPr/>
        </p:nvCxnSpPr>
        <p:spPr>
          <a:xfrm>
            <a:off x="10028000" y="5200878"/>
            <a:ext cx="1324598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62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3" grpId="0"/>
      <p:bldP spid="20" grpId="0"/>
      <p:bldP spid="21" grpId="0"/>
      <p:bldP spid="22" grpId="0"/>
      <p:bldP spid="23" grpId="0"/>
      <p:bldP spid="26" grpId="0"/>
      <p:bldP spid="27" grpId="0"/>
      <p:bldP spid="29" grpId="0"/>
      <p:bldP spid="31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60" grpId="0"/>
      <p:bldP spid="61" grpId="0"/>
      <p:bldP spid="62" grpId="0"/>
      <p:bldP spid="63" grpId="0"/>
      <p:bldP spid="65" grpId="0"/>
      <p:bldP spid="66" grpId="0"/>
      <p:bldP spid="67" grpId="0"/>
      <p:bldP spid="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D8350B03-A009-4F83-8C0E-AF30F220B7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" b="743"/>
          <a:stretch/>
        </p:blipFill>
        <p:spPr>
          <a:xfrm>
            <a:off x="20" y="-10819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D1DD95-46C8-4B79-B3D3-6338B7AD082F}"/>
              </a:ext>
            </a:extLst>
          </p:cNvPr>
          <p:cNvSpPr txBox="1"/>
          <p:nvPr/>
        </p:nvSpPr>
        <p:spPr>
          <a:xfrm>
            <a:off x="1313073" y="534355"/>
            <a:ext cx="104271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lỗi sai trong mỗi phép tính sau rồi sửa lại cho đúng.</a:t>
            </a:r>
            <a:endParaRPr lang="en-US" sz="4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2F07385-6941-43A3-B0EB-ADA489A3B9B5}"/>
              </a:ext>
            </a:extLst>
          </p:cNvPr>
          <p:cNvSpPr/>
          <p:nvPr/>
        </p:nvSpPr>
        <p:spPr>
          <a:xfrm>
            <a:off x="451741" y="631576"/>
            <a:ext cx="641445" cy="6414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884507-3BC1-457D-A0B9-D08A9D45369B}"/>
              </a:ext>
            </a:extLst>
          </p:cNvPr>
          <p:cNvSpPr txBox="1"/>
          <p:nvPr/>
        </p:nvSpPr>
        <p:spPr>
          <a:xfrm>
            <a:off x="568509" y="626690"/>
            <a:ext cx="627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3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7771656-0D9E-4B9A-9B79-9897A0EE2D27}"/>
              </a:ext>
            </a:extLst>
          </p:cNvPr>
          <p:cNvSpPr txBox="1"/>
          <p:nvPr/>
        </p:nvSpPr>
        <p:spPr>
          <a:xfrm>
            <a:off x="1867933" y="2709654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54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8B5E37-67E6-4A44-82DF-126813E17BF8}"/>
              </a:ext>
            </a:extLst>
          </p:cNvPr>
          <p:cNvSpPr txBox="1"/>
          <p:nvPr/>
        </p:nvSpPr>
        <p:spPr>
          <a:xfrm>
            <a:off x="1867933" y="3606747"/>
            <a:ext cx="47053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2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EB2EACC-D239-4027-853A-B4DF2E68A64E}"/>
              </a:ext>
            </a:extLst>
          </p:cNvPr>
          <p:cNvSpPr txBox="1"/>
          <p:nvPr/>
        </p:nvSpPr>
        <p:spPr>
          <a:xfrm>
            <a:off x="1867933" y="4503840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34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B89CDDC-26DE-4866-AABE-3380EED51026}"/>
              </a:ext>
            </a:extLst>
          </p:cNvPr>
          <p:cNvSpPr txBox="1"/>
          <p:nvPr/>
        </p:nvSpPr>
        <p:spPr>
          <a:xfrm>
            <a:off x="1343256" y="3148231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</a:rPr>
              <a:t>–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232D8AB-6B31-4EF0-B952-5C6D813A9BF0}"/>
              </a:ext>
            </a:extLst>
          </p:cNvPr>
          <p:cNvCxnSpPr/>
          <p:nvPr/>
        </p:nvCxnSpPr>
        <p:spPr>
          <a:xfrm>
            <a:off x="1533562" y="4367360"/>
            <a:ext cx="1324598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48043816-06EC-49FC-BDB0-AE28DBC7BB45}"/>
              </a:ext>
            </a:extLst>
          </p:cNvPr>
          <p:cNvSpPr txBox="1"/>
          <p:nvPr/>
        </p:nvSpPr>
        <p:spPr>
          <a:xfrm>
            <a:off x="5815521" y="2709654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46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98B2CA4-9BF2-4F6D-A5C3-C171E862677A}"/>
              </a:ext>
            </a:extLst>
          </p:cNvPr>
          <p:cNvSpPr txBox="1"/>
          <p:nvPr/>
        </p:nvSpPr>
        <p:spPr>
          <a:xfrm>
            <a:off x="5815521" y="3606747"/>
            <a:ext cx="47053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FFFF00"/>
                </a:solidFill>
                <a:latin typeface="+mj-lt"/>
              </a:rPr>
              <a:t>3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15D7296-A9D8-4041-B3F6-182162494D28}"/>
              </a:ext>
            </a:extLst>
          </p:cNvPr>
          <p:cNvSpPr txBox="1"/>
          <p:nvPr/>
        </p:nvSpPr>
        <p:spPr>
          <a:xfrm>
            <a:off x="5815521" y="4503840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76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5B3E8E-A031-4DCF-AC72-8CB8E319B838}"/>
              </a:ext>
            </a:extLst>
          </p:cNvPr>
          <p:cNvSpPr txBox="1"/>
          <p:nvPr/>
        </p:nvSpPr>
        <p:spPr>
          <a:xfrm>
            <a:off x="5290844" y="3148231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+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153DED2-FDD2-40F0-9143-2D50CAEF74BD}"/>
              </a:ext>
            </a:extLst>
          </p:cNvPr>
          <p:cNvCxnSpPr/>
          <p:nvPr/>
        </p:nvCxnSpPr>
        <p:spPr>
          <a:xfrm>
            <a:off x="5481150" y="4367360"/>
            <a:ext cx="1324598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08A7E2ED-D271-4E86-9390-75ACDDAAF56D}"/>
              </a:ext>
            </a:extLst>
          </p:cNvPr>
          <p:cNvSpPr txBox="1"/>
          <p:nvPr/>
        </p:nvSpPr>
        <p:spPr>
          <a:xfrm>
            <a:off x="9763109" y="2709654"/>
            <a:ext cx="44519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6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1672D65-8756-45D1-94E7-8F5A7D1A0E2A}"/>
              </a:ext>
            </a:extLst>
          </p:cNvPr>
          <p:cNvSpPr txBox="1"/>
          <p:nvPr/>
        </p:nvSpPr>
        <p:spPr>
          <a:xfrm>
            <a:off x="9763109" y="3606747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32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0ACF703-ECD0-4ADD-B96F-2CA5D45723DC}"/>
              </a:ext>
            </a:extLst>
          </p:cNvPr>
          <p:cNvSpPr txBox="1"/>
          <p:nvPr/>
        </p:nvSpPr>
        <p:spPr>
          <a:xfrm>
            <a:off x="9763109" y="4503840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92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260F31F-0EF8-41C6-B811-A52E899CA606}"/>
              </a:ext>
            </a:extLst>
          </p:cNvPr>
          <p:cNvSpPr txBox="1"/>
          <p:nvPr/>
        </p:nvSpPr>
        <p:spPr>
          <a:xfrm>
            <a:off x="9238432" y="3148231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+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AE54EBF-C098-44B7-A65B-366D4A6D57D0}"/>
              </a:ext>
            </a:extLst>
          </p:cNvPr>
          <p:cNvCxnSpPr/>
          <p:nvPr/>
        </p:nvCxnSpPr>
        <p:spPr>
          <a:xfrm>
            <a:off x="9428738" y="4367360"/>
            <a:ext cx="1324598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409C8E3-BB5F-499B-9F0C-7C9465E98653}"/>
              </a:ext>
            </a:extLst>
          </p:cNvPr>
          <p:cNvSpPr txBox="1"/>
          <p:nvPr/>
        </p:nvSpPr>
        <p:spPr>
          <a:xfrm>
            <a:off x="2135901" y="3611445"/>
            <a:ext cx="47053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2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7D980B-4A01-4F13-9396-55FF2FB089BA}"/>
              </a:ext>
            </a:extLst>
          </p:cNvPr>
          <p:cNvSpPr txBox="1"/>
          <p:nvPr/>
        </p:nvSpPr>
        <p:spPr>
          <a:xfrm>
            <a:off x="1866409" y="4528599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02E416-AE72-4187-8809-F346C202C909}"/>
              </a:ext>
            </a:extLst>
          </p:cNvPr>
          <p:cNvSpPr txBox="1"/>
          <p:nvPr/>
        </p:nvSpPr>
        <p:spPr>
          <a:xfrm>
            <a:off x="6056132" y="3621487"/>
            <a:ext cx="47053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FFFF00"/>
                </a:solidFill>
                <a:latin typeface="+mj-lt"/>
              </a:rPr>
              <a:t>3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C0AD57-37AC-46EC-9E24-28DEC6BAAD78}"/>
              </a:ext>
            </a:extLst>
          </p:cNvPr>
          <p:cNvSpPr txBox="1"/>
          <p:nvPr/>
        </p:nvSpPr>
        <p:spPr>
          <a:xfrm>
            <a:off x="5784017" y="4507063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134022-6359-4778-9354-0A612390A7F4}"/>
              </a:ext>
            </a:extLst>
          </p:cNvPr>
          <p:cNvSpPr txBox="1"/>
          <p:nvPr/>
        </p:nvSpPr>
        <p:spPr>
          <a:xfrm>
            <a:off x="10045665" y="2721028"/>
            <a:ext cx="44519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6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72680C-BE12-47D3-A966-FD30C5F65553}"/>
              </a:ext>
            </a:extLst>
          </p:cNvPr>
          <p:cNvSpPr txBox="1"/>
          <p:nvPr/>
        </p:nvSpPr>
        <p:spPr>
          <a:xfrm>
            <a:off x="9747327" y="4503840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26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8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800" decel="100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80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" decel="10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800" decel="100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800" decel="100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800" decel="100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8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800" decel="100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9" grpId="0" animBg="1"/>
      <p:bldP spid="30" grpId="0"/>
      <p:bldP spid="45" grpId="0"/>
      <p:bldP spid="46" grpId="0"/>
      <p:bldP spid="46" grpId="1"/>
      <p:bldP spid="47" grpId="0"/>
      <p:bldP spid="47" grpId="1"/>
      <p:bldP spid="48" grpId="0"/>
      <p:bldP spid="50" grpId="0"/>
      <p:bldP spid="51" grpId="0"/>
      <p:bldP spid="51" grpId="1"/>
      <p:bldP spid="52" grpId="0"/>
      <p:bldP spid="52" grpId="1"/>
      <p:bldP spid="53" grpId="0"/>
      <p:bldP spid="55" grpId="0"/>
      <p:bldP spid="55" grpId="1"/>
      <p:bldP spid="56" grpId="0"/>
      <p:bldP spid="57" grpId="0"/>
      <p:bldP spid="57" grpId="1"/>
      <p:bldP spid="58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576</Words>
  <Application>Microsoft Office PowerPoint</Application>
  <PresentationFormat>Widescreen</PresentationFormat>
  <Paragraphs>275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.VnHelvetInsH</vt:lpstr>
      <vt:lpstr>Arial</vt:lpstr>
      <vt:lpstr>Calibri</vt:lpstr>
      <vt:lpstr>Calibri Light</vt:lpstr>
      <vt:lpstr>Impact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tuan anh 20168026</dc:creator>
  <cp:lastModifiedBy>nguyen tuan anh 20168026</cp:lastModifiedBy>
  <cp:revision>25</cp:revision>
  <dcterms:created xsi:type="dcterms:W3CDTF">2020-08-18T09:25:50Z</dcterms:created>
  <dcterms:modified xsi:type="dcterms:W3CDTF">2020-08-20T04:16:57Z</dcterms:modified>
</cp:coreProperties>
</file>