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audio1.wav" ContentType="audio/x-wav"/>
  <Override PartName="/ppt/media/audio2.wav" ContentType="audio/x-wav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28"/>
  </p:notesMasterIdLst>
  <p:sldIdLst>
    <p:sldId id="267" r:id="rId3"/>
    <p:sldId id="257" r:id="rId4"/>
    <p:sldId id="256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72" r:id="rId15"/>
    <p:sldId id="273" r:id="rId16"/>
    <p:sldId id="274" r:id="rId17"/>
    <p:sldId id="275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71" r:id="rId27"/>
  </p:sldIdLst>
  <p:sldSz cx="12192000" cy="6858000"/>
  <p:notesSz cx="6858000" cy="9144000"/>
  <p:embeddedFontLst>
    <p:embeddedFont>
      <p:font typeface="Cambria Math" pitchFamily="18" charset="0"/>
      <p:regular r:id="rId29"/>
    </p:embeddedFont>
    <p:embeddedFont>
      <p:font typeface="Tahoma" pitchFamily="34" charset="0"/>
      <p:regular r:id="rId30"/>
      <p:bold r:id="rId31"/>
    </p:embeddedFont>
    <p:embeddedFont>
      <p:font typeface="Calibri Light" pitchFamily="34" charset="0"/>
      <p:regular r:id="rId32"/>
      <p:italic r:id="rId33"/>
    </p:embeddedFont>
    <p:embeddedFont>
      <p:font typeface="Calibri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2" autoAdjust="0"/>
    <p:restoredTop sz="94660"/>
  </p:normalViewPr>
  <p:slideViewPr>
    <p:cSldViewPr snapToGrid="0">
      <p:cViewPr>
        <p:scale>
          <a:sx n="81" d="100"/>
          <a:sy n="81" d="100"/>
        </p:scale>
        <p:origin x="-300" y="-49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5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1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2.fntdata"/><Relationship Id="rId35" Type="http://schemas.openxmlformats.org/officeDocument/2006/relationships/font" Target="fonts/font7.fntdata"/></Relationships>
</file>

<file path=ppt/drawings/_rels/vmlDrawing1.vml.rels><?xml version="1.0" encoding="UTF-8" standalone="yes"?>
<Relationships xmlns="http://schemas.openxmlformats.org/package/2006/relationships"><Relationship Id="rId8" Type="http://schemas.openxmlformats.org/officeDocument/2006/relationships/image" Target="../media/image46.wmf"/><Relationship Id="rId3" Type="http://schemas.openxmlformats.org/officeDocument/2006/relationships/image" Target="../media/image41.wmf"/><Relationship Id="rId7" Type="http://schemas.openxmlformats.org/officeDocument/2006/relationships/image" Target="../media/image45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2.vml.rels><?xml version="1.0" encoding="UTF-8" standalone="yes"?>
<Relationships xmlns="http://schemas.openxmlformats.org/package/2006/relationships"><Relationship Id="rId8" Type="http://schemas.openxmlformats.org/officeDocument/2006/relationships/image" Target="../media/image54.wmf"/><Relationship Id="rId3" Type="http://schemas.openxmlformats.org/officeDocument/2006/relationships/image" Target="../media/image49.wmf"/><Relationship Id="rId7" Type="http://schemas.openxmlformats.org/officeDocument/2006/relationships/image" Target="../media/image53.wmf"/><Relationship Id="rId2" Type="http://schemas.openxmlformats.org/officeDocument/2006/relationships/image" Target="../media/image48.wmf"/><Relationship Id="rId1" Type="http://schemas.openxmlformats.org/officeDocument/2006/relationships/image" Target="../media/image39.wmf"/><Relationship Id="rId6" Type="http://schemas.openxmlformats.org/officeDocument/2006/relationships/image" Target="../media/image52.wmf"/><Relationship Id="rId5" Type="http://schemas.openxmlformats.org/officeDocument/2006/relationships/image" Target="../media/image51.wmf"/><Relationship Id="rId10" Type="http://schemas.openxmlformats.org/officeDocument/2006/relationships/image" Target="../media/image56.wmf"/><Relationship Id="rId4" Type="http://schemas.openxmlformats.org/officeDocument/2006/relationships/image" Target="../media/image50.wmf"/><Relationship Id="rId9" Type="http://schemas.openxmlformats.org/officeDocument/2006/relationships/image" Target="../media/image55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59.wmf"/><Relationship Id="rId2" Type="http://schemas.openxmlformats.org/officeDocument/2006/relationships/image" Target="../media/image58.wmf"/><Relationship Id="rId1" Type="http://schemas.openxmlformats.org/officeDocument/2006/relationships/image" Target="../media/image39.wmf"/><Relationship Id="rId6" Type="http://schemas.openxmlformats.org/officeDocument/2006/relationships/image" Target="../media/image62.wmf"/><Relationship Id="rId5" Type="http://schemas.openxmlformats.org/officeDocument/2006/relationships/image" Target="../media/image61.wmf"/><Relationship Id="rId4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65.wmf"/><Relationship Id="rId2" Type="http://schemas.openxmlformats.org/officeDocument/2006/relationships/image" Target="../media/image64.wmf"/><Relationship Id="rId1" Type="http://schemas.openxmlformats.org/officeDocument/2006/relationships/image" Target="../media/image39.wmf"/><Relationship Id="rId4" Type="http://schemas.openxmlformats.org/officeDocument/2006/relationships/image" Target="../media/image66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70.wmf"/><Relationship Id="rId2" Type="http://schemas.openxmlformats.org/officeDocument/2006/relationships/image" Target="../media/image69.wmf"/><Relationship Id="rId1" Type="http://schemas.openxmlformats.org/officeDocument/2006/relationships/image" Target="../media/image68.wmf"/><Relationship Id="rId4" Type="http://schemas.openxmlformats.org/officeDocument/2006/relationships/image" Target="../media/image71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79.wmf"/><Relationship Id="rId2" Type="http://schemas.openxmlformats.org/officeDocument/2006/relationships/image" Target="../media/image78.wmf"/><Relationship Id="rId1" Type="http://schemas.openxmlformats.org/officeDocument/2006/relationships/image" Target="../media/image77.wmf"/><Relationship Id="rId4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9.wmf"/><Relationship Id="rId2" Type="http://schemas.openxmlformats.org/officeDocument/2006/relationships/image" Target="../media/image84.wmf"/><Relationship Id="rId1" Type="http://schemas.openxmlformats.org/officeDocument/2006/relationships/image" Target="../media/image83.wmf"/><Relationship Id="rId5" Type="http://schemas.openxmlformats.org/officeDocument/2006/relationships/image" Target="../media/image86.wmf"/><Relationship Id="rId4" Type="http://schemas.openxmlformats.org/officeDocument/2006/relationships/image" Target="../media/image85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wmf"/><Relationship Id="rId2" Type="http://schemas.openxmlformats.org/officeDocument/2006/relationships/image" Target="../media/image100.wmf"/><Relationship Id="rId1" Type="http://schemas.openxmlformats.org/officeDocument/2006/relationships/image" Target="../media/image99.wmf"/><Relationship Id="rId4" Type="http://schemas.openxmlformats.org/officeDocument/2006/relationships/image" Target="../media/image102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A046C7-B567-4013-8B9D-980D46D4E645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229E8A-01EB-48A1-ADD4-AAA84BFECB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524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1726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4984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509516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9776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82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09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  <m:sup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sup>
                    </m:sSup>
                  </m:oMath>
                </a14:m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dirty="0"/>
                  <a:t>.</a:t>
                </a:r>
                <a:r>
                  <a:rPr lang="en-US" dirty="0" err="1"/>
                  <a:t>Nên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tử</a:t>
                </a:r>
                <a:r>
                  <a:rPr lang="en-US" dirty="0"/>
                  <a:t> </a:t>
                </a:r>
                <a:r>
                  <a:rPr lang="en-US" dirty="0" err="1"/>
                  <a:t>mẫu</a:t>
                </a:r>
                <a:r>
                  <a:rPr lang="en-US" dirty="0"/>
                  <a:t> </a:t>
                </a:r>
                <a:r>
                  <a:rPr lang="en-US" dirty="0" err="1"/>
                  <a:t>giống</a:t>
                </a:r>
                <a:r>
                  <a:rPr lang="en-US" dirty="0"/>
                  <a:t> SGK </a:t>
                </a:r>
                <a:r>
                  <a:rPr lang="en-US" dirty="0" err="1"/>
                  <a:t>cho</a:t>
                </a:r>
                <a:r>
                  <a:rPr lang="en-US" dirty="0"/>
                  <a:t> HS </a:t>
                </a:r>
                <a:r>
                  <a:rPr lang="en-US" dirty="0" err="1"/>
                  <a:t>dễ</a:t>
                </a:r>
                <a:r>
                  <a:rPr lang="en-US" dirty="0"/>
                  <a:t> </a:t>
                </a:r>
                <a:r>
                  <a:rPr lang="en-US" dirty="0" err="1"/>
                  <a:t>theo</a:t>
                </a:r>
                <a:r>
                  <a:rPr lang="en-US" dirty="0"/>
                  <a:t> </a:t>
                </a:r>
                <a:r>
                  <a:rPr lang="en-US" dirty="0" err="1"/>
                  <a:t>dõi</a:t>
                </a:r>
                <a:r>
                  <a:rPr lang="en-US" dirty="0"/>
                  <a:t>. </a:t>
                </a:r>
                <a:r>
                  <a:rPr lang="en-US" dirty="0" err="1"/>
                  <a:t>Chỗ</a:t>
                </a:r>
                <a:r>
                  <a:rPr lang="en-US" dirty="0"/>
                  <a:t> </a:t>
                </a:r>
                <a:r>
                  <a:rPr lang="en-US" dirty="0" err="1"/>
                  <a:t>nhận</a:t>
                </a:r>
                <a:r>
                  <a:rPr lang="en-US" dirty="0"/>
                  <a:t> </a:t>
                </a:r>
                <a:r>
                  <a:rPr lang="en-US" dirty="0" err="1"/>
                  <a:t>xét</a:t>
                </a:r>
                <a:r>
                  <a:rPr lang="en-US" dirty="0"/>
                  <a:t> </a:t>
                </a:r>
                <a:r>
                  <a:rPr lang="en-US" dirty="0" err="1"/>
                  <a:t>ch</a:t>
                </a:r>
                <a:r>
                  <a:rPr lang="vi-VN" dirty="0"/>
                  <a:t>ư</a:t>
                </a:r>
                <a:r>
                  <a:rPr lang="en-US" dirty="0"/>
                  <a:t>a </a:t>
                </a:r>
                <a:r>
                  <a:rPr lang="en-US" dirty="0" err="1"/>
                  <a:t>đúng</a:t>
                </a:r>
                <a:r>
                  <a:rPr lang="en-US" dirty="0"/>
                  <a:t> . </a:t>
                </a:r>
                <a:r>
                  <a:rPr lang="en-US" dirty="0" err="1"/>
                  <a:t>Phải</a:t>
                </a:r>
                <a:r>
                  <a:rPr lang="en-US" dirty="0"/>
                  <a:t> </a:t>
                </a:r>
                <a:r>
                  <a:rPr lang="en-US" dirty="0" err="1"/>
                  <a:t>thay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“ Th</a:t>
                </a:r>
                <a:r>
                  <a:rPr lang="vi-VN" dirty="0"/>
                  <a:t>ư</a:t>
                </a:r>
                <a:r>
                  <a:rPr lang="en-US" dirty="0" err="1"/>
                  <a:t>ơng</a:t>
                </a:r>
                <a:r>
                  <a:rPr lang="en-US" dirty="0"/>
                  <a:t> ….” </a:t>
                </a:r>
                <a:r>
                  <a:rPr lang="en-US" dirty="0" err="1"/>
                  <a:t>nh</a:t>
                </a:r>
                <a:r>
                  <a:rPr lang="vi-VN" dirty="0"/>
                  <a:t>ư</a:t>
                </a:r>
                <a:r>
                  <a:rPr lang="en-US" dirty="0"/>
                  <a:t> </a:t>
                </a:r>
                <a:r>
                  <a:rPr lang="en-US" dirty="0" err="1"/>
                  <a:t>sách</a:t>
                </a:r>
                <a:r>
                  <a:rPr lang="en-US" dirty="0"/>
                  <a:t> </a:t>
                </a:r>
                <a:r>
                  <a:rPr lang="en-US" dirty="0" err="1"/>
                  <a:t>giáo</a:t>
                </a:r>
                <a:r>
                  <a:rPr lang="en-US" dirty="0"/>
                  <a:t> khoa.</a:t>
                </a:r>
              </a:p>
              <a:p>
                <a:r>
                  <a:rPr lang="en-US" dirty="0" err="1"/>
                  <a:t>Số</a:t>
                </a:r>
                <a:r>
                  <a:rPr lang="en-US" dirty="0"/>
                  <a:t> </a:t>
                </a:r>
                <a:r>
                  <a:rPr lang="en-US" dirty="0" err="1"/>
                  <a:t>phức</a:t>
                </a:r>
                <a:r>
                  <a:rPr lang="en-US" dirty="0"/>
                  <a:t> </a:t>
                </a:r>
                <a:r>
                  <a:rPr lang="en-US" dirty="0" err="1"/>
                  <a:t>nghịch</a:t>
                </a:r>
                <a:r>
                  <a:rPr lang="en-US" dirty="0"/>
                  <a:t> </a:t>
                </a:r>
                <a:r>
                  <a:rPr lang="en-US" dirty="0" err="1"/>
                  <a:t>đảo</a:t>
                </a:r>
                <a:r>
                  <a:rPr lang="en-US" dirty="0"/>
                  <a:t> </a:t>
                </a:r>
                <a:r>
                  <a:rPr lang="en-US" dirty="0" err="1"/>
                  <a:t>không</a:t>
                </a:r>
                <a:r>
                  <a:rPr lang="en-US" dirty="0"/>
                  <a:t> đ</a:t>
                </a:r>
                <a:r>
                  <a:rPr lang="vi-VN" dirty="0"/>
                  <a:t>ư</a:t>
                </a:r>
                <a:r>
                  <a:rPr lang="en-US" dirty="0" err="1"/>
                  <a:t>ợc</a:t>
                </a:r>
                <a:r>
                  <a:rPr lang="en-US" dirty="0"/>
                  <a:t> </a:t>
                </a:r>
                <a:r>
                  <a:rPr lang="en-US" dirty="0" err="1"/>
                  <a:t>kí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là</a:t>
                </a:r>
                <a:r>
                  <a:rPr lang="en-US" dirty="0"/>
                  <a:t> </a:t>
                </a:r>
                <a:r>
                  <a:rPr lang="en-US" baseline="0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𝑧^(−1)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828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61948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171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0507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8952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US" i="1" smtClean="0">
                            <a:latin typeface="Cambria Math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𝑧</m:t>
                        </m:r>
                      </m:e>
                    </m:acc>
                  </m:oMath>
                </a14:m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/>
                  <a:t>Giữ </a:t>
                </a:r>
                <a:r>
                  <a:rPr lang="en-US" dirty="0" err="1"/>
                  <a:t>lại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4. </a:t>
                </a:r>
                <a:r>
                  <a:rPr lang="en-US" dirty="0" err="1"/>
                  <a:t>Các</a:t>
                </a:r>
                <a:r>
                  <a:rPr lang="en-US" dirty="0"/>
                  <a:t>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</a:t>
                </a:r>
                <a:r>
                  <a:rPr lang="en-US" dirty="0" err="1"/>
                  <a:t>dùng</a:t>
                </a:r>
                <a:r>
                  <a:rPr lang="en-US" dirty="0"/>
                  <a:t> </a:t>
                </a:r>
                <a:r>
                  <a:rPr lang="en-US" dirty="0" err="1"/>
                  <a:t>đồng</a:t>
                </a:r>
                <a:r>
                  <a:rPr lang="en-US" dirty="0"/>
                  <a:t> </a:t>
                </a:r>
                <a:r>
                  <a:rPr lang="en-US" dirty="0" err="1"/>
                  <a:t>nhất</a:t>
                </a:r>
                <a:r>
                  <a:rPr lang="en-US" dirty="0"/>
                  <a:t> </a:t>
                </a:r>
                <a:r>
                  <a:rPr lang="en-US" dirty="0" err="1"/>
                  <a:t>từ</a:t>
                </a:r>
                <a:r>
                  <a:rPr lang="en-US" dirty="0"/>
                  <a:t> </a:t>
                </a:r>
                <a:r>
                  <a:rPr lang="en-US" dirty="0" err="1"/>
                  <a:t>trái</a:t>
                </a:r>
                <a:r>
                  <a:rPr lang="en-US" dirty="0"/>
                  <a:t> sang </a:t>
                </a:r>
                <a:r>
                  <a:rPr lang="en-US" dirty="0" err="1"/>
                  <a:t>phải</a:t>
                </a:r>
                <a:r>
                  <a:rPr lang="en-US" dirty="0"/>
                  <a:t>.</a:t>
                </a:r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Viết</a:t>
                </a:r>
                <a:r>
                  <a:rPr lang="en-US" dirty="0"/>
                  <a:t> </a:t>
                </a:r>
                <a:r>
                  <a:rPr lang="en-US" b="0" i="0">
                    <a:latin typeface="Cambria Math" panose="02040503050406030204" pitchFamily="18" charset="0"/>
                  </a:rPr>
                  <a:t>𝑧 ̅</a:t>
                </a:r>
                <a:r>
                  <a:rPr lang="en-US" dirty="0"/>
                  <a:t> </a:t>
                </a:r>
                <a:r>
                  <a:rPr lang="en-US" dirty="0" err="1"/>
                  <a:t>sai</a:t>
                </a:r>
                <a:r>
                  <a:rPr lang="en-US" baseline="0" dirty="0"/>
                  <a:t> ở </a:t>
                </a:r>
                <a:r>
                  <a:rPr lang="en-US" baseline="0" dirty="0" err="1"/>
                  <a:t>hiệu</a:t>
                </a:r>
                <a:r>
                  <a:rPr lang="en-US" baseline="0" dirty="0"/>
                  <a:t> </a:t>
                </a:r>
                <a:r>
                  <a:rPr lang="en-US" baseline="0" dirty="0" err="1"/>
                  <a:t>ứng</a:t>
                </a:r>
                <a:r>
                  <a:rPr lang="en-US" baseline="0" dirty="0"/>
                  <a:t> 5.</a:t>
                </a:r>
                <a:endParaRPr lang="en-US" dirty="0"/>
              </a:p>
              <a:p>
                <a:pPr marL="0" marR="0" lvl="0" indent="0" algn="l" defTabSz="2177278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dirty="0" err="1"/>
                  <a:t>Tách</a:t>
                </a:r>
                <a:r>
                  <a:rPr lang="en-US" dirty="0"/>
                  <a:t> 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 6 </a:t>
                </a:r>
                <a:r>
                  <a:rPr lang="en-US" dirty="0" err="1"/>
                  <a:t>thảnh</a:t>
                </a:r>
                <a:r>
                  <a:rPr lang="en-US" dirty="0"/>
                  <a:t> 2 </a:t>
                </a:r>
                <a:r>
                  <a:rPr lang="en-US" dirty="0" err="1"/>
                  <a:t>hiệu</a:t>
                </a:r>
                <a:r>
                  <a:rPr lang="en-US" dirty="0"/>
                  <a:t> </a:t>
                </a:r>
                <a:r>
                  <a:rPr lang="en-US" dirty="0" err="1"/>
                  <a:t>ứng</a:t>
                </a:r>
                <a:r>
                  <a:rPr lang="en-US" dirty="0"/>
                  <a:t>.</a:t>
                </a:r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EA8B73-FCCD-4D4C-BC4E-0CE5120A1B5B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784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75182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82136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963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3"/>
            <a:ext cx="2844801" cy="365125"/>
          </a:xfrm>
          <a:prstGeom prst="rect">
            <a:avLst/>
          </a:prstGeom>
        </p:spPr>
        <p:txBody>
          <a:bodyPr lIns="45713" tIns="22857" rIns="45713" bIns="22857"/>
          <a:lstStyle/>
          <a:p>
            <a:fld id="{D15044BE-B3F3-4258-B55D-9238C2EBFDF1}" type="datetimeFigureOut">
              <a:rPr lang="en-US" smtClean="0"/>
              <a:pPr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2" y="6356353"/>
            <a:ext cx="3860801" cy="365125"/>
          </a:xfrm>
          <a:prstGeom prst="rect">
            <a:avLst/>
          </a:prstGeom>
        </p:spPr>
        <p:txBody>
          <a:bodyPr lIns="45713" tIns="22857" rIns="45713" bIns="22857"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2" y="6356353"/>
            <a:ext cx="2844801" cy="365125"/>
          </a:xfrm>
          <a:prstGeom prst="rect">
            <a:avLst/>
          </a:prstGeom>
        </p:spPr>
        <p:txBody>
          <a:bodyPr lIns="45713" tIns="22857" rIns="45713" bIns="22857"/>
          <a:lstStyle/>
          <a:p>
            <a:fld id="{E56A0A80-8336-46B1-B89F-89FB7E7362A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11473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812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6255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2510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0637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56893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65020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8285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96286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711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3556">
                <a:solidFill>
                  <a:schemeClr val="tx1">
                    <a:tint val="75000"/>
                  </a:schemeClr>
                </a:solidFill>
              </a:defRPr>
            </a:lvl1pPr>
            <a:lvl2pPr marL="81276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2pPr>
            <a:lvl3pPr marL="1625519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3pPr>
            <a:lvl4pPr marL="2438278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4pPr>
            <a:lvl5pPr marL="325103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5pPr>
            <a:lvl6pPr marL="406379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6pPr>
            <a:lvl7pPr marL="4876557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7pPr>
            <a:lvl8pPr marL="568931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8pPr>
            <a:lvl9pPr marL="6502075" indent="0">
              <a:buNone/>
              <a:defRPr sz="248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15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4977"/>
            </a:lvl1pPr>
            <a:lvl2pPr>
              <a:defRPr sz="4267"/>
            </a:lvl2pPr>
            <a:lvl3pPr>
              <a:defRPr sz="3556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262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2" y="1535113"/>
            <a:ext cx="5386917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2" y="2174875"/>
            <a:ext cx="5386917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4267" b="1"/>
            </a:lvl1pPr>
            <a:lvl2pPr marL="812760" indent="0">
              <a:buNone/>
              <a:defRPr sz="3556" b="1"/>
            </a:lvl2pPr>
            <a:lvl3pPr marL="1625519" indent="0">
              <a:buNone/>
              <a:defRPr sz="3200" b="1"/>
            </a:lvl3pPr>
            <a:lvl4pPr marL="2438278" indent="0">
              <a:buNone/>
              <a:defRPr sz="2844" b="1"/>
            </a:lvl4pPr>
            <a:lvl5pPr marL="3251037" indent="0">
              <a:buNone/>
              <a:defRPr sz="2844" b="1"/>
            </a:lvl5pPr>
            <a:lvl6pPr marL="4063797" indent="0">
              <a:buNone/>
              <a:defRPr sz="2844" b="1"/>
            </a:lvl6pPr>
            <a:lvl7pPr marL="4876557" indent="0">
              <a:buNone/>
              <a:defRPr sz="2844" b="1"/>
            </a:lvl7pPr>
            <a:lvl8pPr marL="5689315" indent="0">
              <a:buNone/>
              <a:defRPr sz="2844" b="1"/>
            </a:lvl8pPr>
            <a:lvl9pPr marL="6502075" indent="0">
              <a:buNone/>
              <a:defRPr sz="2844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4267"/>
            </a:lvl1pPr>
            <a:lvl2pPr>
              <a:defRPr sz="3556"/>
            </a:lvl2pPr>
            <a:lvl3pPr>
              <a:defRPr sz="3200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986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343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0844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7432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8" cy="5853113"/>
          </a:xfrm>
        </p:spPr>
        <p:txBody>
          <a:bodyPr/>
          <a:lstStyle>
            <a:lvl1pPr>
              <a:defRPr sz="5689"/>
            </a:lvl1pPr>
            <a:lvl2pPr>
              <a:defRPr sz="4977"/>
            </a:lvl2pPr>
            <a:lvl3pPr>
              <a:defRPr sz="4267"/>
            </a:lvl3pPr>
            <a:lvl4pPr>
              <a:defRPr sz="3556"/>
            </a:lvl4pPr>
            <a:lvl5pPr>
              <a:defRPr sz="3556"/>
            </a:lvl5pPr>
            <a:lvl6pPr>
              <a:defRPr sz="3556"/>
            </a:lvl6pPr>
            <a:lvl7pPr>
              <a:defRPr sz="3556"/>
            </a:lvl7pPr>
            <a:lvl8pPr>
              <a:defRPr sz="3556"/>
            </a:lvl8pPr>
            <a:lvl9pPr>
              <a:defRPr sz="3556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296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3556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5689"/>
            </a:lvl1pPr>
            <a:lvl2pPr marL="812760" indent="0">
              <a:buNone/>
              <a:defRPr sz="4977"/>
            </a:lvl2pPr>
            <a:lvl3pPr marL="1625519" indent="0">
              <a:buNone/>
              <a:defRPr sz="4267"/>
            </a:lvl3pPr>
            <a:lvl4pPr marL="2438278" indent="0">
              <a:buNone/>
              <a:defRPr sz="3556"/>
            </a:lvl4pPr>
            <a:lvl5pPr marL="3251037" indent="0">
              <a:buNone/>
              <a:defRPr sz="3556"/>
            </a:lvl5pPr>
            <a:lvl6pPr marL="4063797" indent="0">
              <a:buNone/>
              <a:defRPr sz="3556"/>
            </a:lvl6pPr>
            <a:lvl7pPr marL="4876557" indent="0">
              <a:buNone/>
              <a:defRPr sz="3556"/>
            </a:lvl7pPr>
            <a:lvl8pPr marL="5689315" indent="0">
              <a:buNone/>
              <a:defRPr sz="3556"/>
            </a:lvl8pPr>
            <a:lvl9pPr marL="6502075" indent="0">
              <a:buNone/>
              <a:defRPr sz="3556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2489"/>
            </a:lvl1pPr>
            <a:lvl2pPr marL="812760" indent="0">
              <a:buNone/>
              <a:defRPr sz="2133"/>
            </a:lvl2pPr>
            <a:lvl3pPr marL="1625519" indent="0">
              <a:buNone/>
              <a:defRPr sz="1777"/>
            </a:lvl3pPr>
            <a:lvl4pPr marL="2438278" indent="0">
              <a:buNone/>
              <a:defRPr sz="1600"/>
            </a:lvl4pPr>
            <a:lvl5pPr marL="3251037" indent="0">
              <a:buNone/>
              <a:defRPr sz="1600"/>
            </a:lvl5pPr>
            <a:lvl6pPr marL="4063797" indent="0">
              <a:buNone/>
              <a:defRPr sz="1600"/>
            </a:lvl6pPr>
            <a:lvl7pPr marL="4876557" indent="0">
              <a:buNone/>
              <a:defRPr sz="1600"/>
            </a:lvl7pPr>
            <a:lvl8pPr marL="5689315" indent="0">
              <a:buNone/>
              <a:defRPr sz="1600"/>
            </a:lvl8pPr>
            <a:lvl9pPr marL="6502075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6124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488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2183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938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311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3823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1908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245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508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9923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5679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1A2381-B563-4F09-922B-CF4B20ADD68C}" type="datetimeFigureOut">
              <a:rPr lang="en-US" smtClean="0"/>
              <a:t>9/3/2021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133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069C5E-03E4-4C4A-873D-BE45CF8051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3360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1625519" rtl="0" eaLnBrk="1" latinLnBrk="0" hangingPunct="1">
        <a:spcBef>
          <a:spcPct val="0"/>
        </a:spcBef>
        <a:buNone/>
        <a:defRPr sz="78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609570" indent="-609570" algn="l" defTabSz="1625519" rtl="0" eaLnBrk="1" latinLnBrk="0" hangingPunct="1">
        <a:spcBef>
          <a:spcPct val="20000"/>
        </a:spcBef>
        <a:buFont typeface="Arial" pitchFamily="34" charset="0"/>
        <a:buChar char="•"/>
        <a:defRPr sz="5689" kern="1200">
          <a:solidFill>
            <a:schemeClr val="tx1"/>
          </a:solidFill>
          <a:latin typeface="+mn-lt"/>
          <a:ea typeface="+mn-ea"/>
          <a:cs typeface="+mn-cs"/>
        </a:defRPr>
      </a:lvl1pPr>
      <a:lvl2pPr marL="1320734" indent="-507974" algn="l" defTabSz="1625519" rtl="0" eaLnBrk="1" latinLnBrk="0" hangingPunct="1">
        <a:spcBef>
          <a:spcPct val="20000"/>
        </a:spcBef>
        <a:buFont typeface="Arial" pitchFamily="34" charset="0"/>
        <a:buChar char="–"/>
        <a:defRPr sz="4977" kern="1200">
          <a:solidFill>
            <a:schemeClr val="tx1"/>
          </a:solidFill>
          <a:latin typeface="+mn-lt"/>
          <a:ea typeface="+mn-ea"/>
          <a:cs typeface="+mn-cs"/>
        </a:defRPr>
      </a:lvl2pPr>
      <a:lvl3pPr marL="2031899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3pPr>
      <a:lvl4pPr marL="2844658" indent="-406379" algn="l" defTabSz="1625519" rtl="0" eaLnBrk="1" latinLnBrk="0" hangingPunct="1">
        <a:spcBef>
          <a:spcPct val="20000"/>
        </a:spcBef>
        <a:buFont typeface="Arial" pitchFamily="34" charset="0"/>
        <a:buChar char="–"/>
        <a:defRPr sz="3556" kern="1200">
          <a:solidFill>
            <a:schemeClr val="tx1"/>
          </a:solidFill>
          <a:latin typeface="+mn-lt"/>
          <a:ea typeface="+mn-ea"/>
          <a:cs typeface="+mn-cs"/>
        </a:defRPr>
      </a:lvl4pPr>
      <a:lvl5pPr marL="3657417" indent="-406379" algn="l" defTabSz="1625519" rtl="0" eaLnBrk="1" latinLnBrk="0" hangingPunct="1">
        <a:spcBef>
          <a:spcPct val="20000"/>
        </a:spcBef>
        <a:buFont typeface="Arial" pitchFamily="34" charset="0"/>
        <a:buChar char="»"/>
        <a:defRPr sz="3556" kern="1200">
          <a:solidFill>
            <a:schemeClr val="tx1"/>
          </a:solidFill>
          <a:latin typeface="+mn-lt"/>
          <a:ea typeface="+mn-ea"/>
          <a:cs typeface="+mn-cs"/>
        </a:defRPr>
      </a:lvl5pPr>
      <a:lvl6pPr marL="447017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6pPr>
      <a:lvl7pPr marL="528293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7pPr>
      <a:lvl8pPr marL="6095696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8pPr>
      <a:lvl9pPr marL="6908454" indent="-406379" algn="l" defTabSz="1625519" rtl="0" eaLnBrk="1" latinLnBrk="0" hangingPunct="1">
        <a:spcBef>
          <a:spcPct val="20000"/>
        </a:spcBef>
        <a:buFont typeface="Arial" pitchFamily="34" charset="0"/>
        <a:buChar char="•"/>
        <a:defRPr sz="355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812760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519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438278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4pPr>
      <a:lvl5pPr marL="325103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5pPr>
      <a:lvl6pPr marL="406379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6pPr>
      <a:lvl7pPr marL="4876557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7pPr>
      <a:lvl8pPr marL="568931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8pPr>
      <a:lvl9pPr marL="6502075" algn="l" defTabSz="1625519" rtl="0" eaLnBrk="1" latinLnBrk="0" hangingPunct="1">
        <a:defRPr sz="3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18" Type="http://schemas.openxmlformats.org/officeDocument/2006/relationships/audio" Target="../media/audio1.wav"/><Relationship Id="rId3" Type="http://schemas.openxmlformats.org/officeDocument/2006/relationships/audio" Target="../media/audio2.wav"/><Relationship Id="rId7" Type="http://schemas.openxmlformats.org/officeDocument/2006/relationships/image" Target="../media/image26.png"/><Relationship Id="rId12" Type="http://schemas.openxmlformats.org/officeDocument/2006/relationships/image" Target="../media/image33.gif"/><Relationship Id="rId17" Type="http://schemas.openxmlformats.org/officeDocument/2006/relationships/image" Target="../media/image37.jpeg"/><Relationship Id="rId2" Type="http://schemas.openxmlformats.org/officeDocument/2006/relationships/audio" Target="../media/audio1.wav"/><Relationship Id="rId16" Type="http://schemas.openxmlformats.org/officeDocument/2006/relationships/image" Target="../media/image3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wmf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45.wmf"/><Relationship Id="rId3" Type="http://schemas.openxmlformats.org/officeDocument/2006/relationships/notesSlide" Target="../notesSlides/notesSlide1.xml"/><Relationship Id="rId21" Type="http://schemas.openxmlformats.org/officeDocument/2006/relationships/image" Target="../media/image47.emf"/><Relationship Id="rId7" Type="http://schemas.openxmlformats.org/officeDocument/2006/relationships/oleObject" Target="../embeddings/oleObject3.bin"/><Relationship Id="rId12" Type="http://schemas.openxmlformats.org/officeDocument/2006/relationships/image" Target="../media/image42.wmf"/><Relationship Id="rId17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6" Type="http://schemas.openxmlformats.org/officeDocument/2006/relationships/image" Target="../media/image44.wmf"/><Relationship Id="rId20" Type="http://schemas.openxmlformats.org/officeDocument/2006/relationships/image" Target="../media/image46.wmf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11" Type="http://schemas.openxmlformats.org/officeDocument/2006/relationships/oleObject" Target="../embeddings/oleObject5.bin"/><Relationship Id="rId5" Type="http://schemas.openxmlformats.org/officeDocument/2006/relationships/image" Target="../media/image39.wmf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41.wmf"/><Relationship Id="rId19" Type="http://schemas.openxmlformats.org/officeDocument/2006/relationships/oleObject" Target="../embeddings/oleObject9.bin"/><Relationship Id="rId4" Type="http://schemas.openxmlformats.org/officeDocument/2006/relationships/oleObject" Target="../embeddings/oleObject1.bin"/><Relationship Id="rId9" Type="http://schemas.openxmlformats.org/officeDocument/2006/relationships/oleObject" Target="../embeddings/oleObject4.bin"/><Relationship Id="rId14" Type="http://schemas.openxmlformats.org/officeDocument/2006/relationships/image" Target="../media/image43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image" Target="../media/image57.emf"/><Relationship Id="rId18" Type="http://schemas.openxmlformats.org/officeDocument/2006/relationships/oleObject" Target="../embeddings/oleObject17.bin"/><Relationship Id="rId3" Type="http://schemas.openxmlformats.org/officeDocument/2006/relationships/notesSlide" Target="../notesSlides/notesSlide2.xml"/><Relationship Id="rId21" Type="http://schemas.openxmlformats.org/officeDocument/2006/relationships/image" Target="../media/image54.wmf"/><Relationship Id="rId7" Type="http://schemas.openxmlformats.org/officeDocument/2006/relationships/oleObject" Target="../embeddings/oleObject12.bin"/><Relationship Id="rId12" Type="http://schemas.openxmlformats.org/officeDocument/2006/relationships/image" Target="../media/image50.wmf"/><Relationship Id="rId17" Type="http://schemas.openxmlformats.org/officeDocument/2006/relationships/image" Target="../media/image52.wmf"/><Relationship Id="rId25" Type="http://schemas.openxmlformats.org/officeDocument/2006/relationships/image" Target="../media/image56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16.bin"/><Relationship Id="rId20" Type="http://schemas.openxmlformats.org/officeDocument/2006/relationships/oleObject" Target="../embeddings/oleObject18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11.bin"/><Relationship Id="rId11" Type="http://schemas.openxmlformats.org/officeDocument/2006/relationships/oleObject" Target="../embeddings/oleObject14.bin"/><Relationship Id="rId24" Type="http://schemas.openxmlformats.org/officeDocument/2006/relationships/oleObject" Target="../embeddings/oleObject20.bin"/><Relationship Id="rId5" Type="http://schemas.openxmlformats.org/officeDocument/2006/relationships/image" Target="../media/image39.wmf"/><Relationship Id="rId15" Type="http://schemas.openxmlformats.org/officeDocument/2006/relationships/image" Target="../media/image51.wmf"/><Relationship Id="rId23" Type="http://schemas.openxmlformats.org/officeDocument/2006/relationships/image" Target="../media/image55.wmf"/><Relationship Id="rId10" Type="http://schemas.openxmlformats.org/officeDocument/2006/relationships/image" Target="../media/image49.wmf"/><Relationship Id="rId19" Type="http://schemas.openxmlformats.org/officeDocument/2006/relationships/image" Target="../media/image53.wmf"/><Relationship Id="rId4" Type="http://schemas.openxmlformats.org/officeDocument/2006/relationships/oleObject" Target="../embeddings/oleObject10.bin"/><Relationship Id="rId9" Type="http://schemas.openxmlformats.org/officeDocument/2006/relationships/oleObject" Target="../embeddings/oleObject13.bin"/><Relationship Id="rId14" Type="http://schemas.openxmlformats.org/officeDocument/2006/relationships/oleObject" Target="../embeddings/oleObject15.bin"/><Relationship Id="rId22" Type="http://schemas.openxmlformats.org/officeDocument/2006/relationships/oleObject" Target="../embeddings/oleObject19.bin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wmf"/><Relationship Id="rId13" Type="http://schemas.openxmlformats.org/officeDocument/2006/relationships/image" Target="../media/image60.wmf"/><Relationship Id="rId3" Type="http://schemas.openxmlformats.org/officeDocument/2006/relationships/notesSlide" Target="../notesSlides/notesSlide3.xml"/><Relationship Id="rId7" Type="http://schemas.openxmlformats.org/officeDocument/2006/relationships/oleObject" Target="../embeddings/oleObject23.bin"/><Relationship Id="rId12" Type="http://schemas.openxmlformats.org/officeDocument/2006/relationships/oleObject" Target="../embeddings/oleObject25.bin"/><Relationship Id="rId17" Type="http://schemas.openxmlformats.org/officeDocument/2006/relationships/image" Target="../media/image62.wmf"/><Relationship Id="rId2" Type="http://schemas.openxmlformats.org/officeDocument/2006/relationships/slideLayout" Target="../slideLayouts/slideLayout7.xml"/><Relationship Id="rId16" Type="http://schemas.openxmlformats.org/officeDocument/2006/relationships/oleObject" Target="../embeddings/oleObject27.bin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22.bin"/><Relationship Id="rId11" Type="http://schemas.openxmlformats.org/officeDocument/2006/relationships/image" Target="../media/image63.emf"/><Relationship Id="rId5" Type="http://schemas.openxmlformats.org/officeDocument/2006/relationships/image" Target="../media/image39.wmf"/><Relationship Id="rId15" Type="http://schemas.openxmlformats.org/officeDocument/2006/relationships/image" Target="../media/image61.wmf"/><Relationship Id="rId10" Type="http://schemas.openxmlformats.org/officeDocument/2006/relationships/image" Target="../media/image59.wmf"/><Relationship Id="rId4" Type="http://schemas.openxmlformats.org/officeDocument/2006/relationships/oleObject" Target="../embeddings/oleObject21.bin"/><Relationship Id="rId9" Type="http://schemas.openxmlformats.org/officeDocument/2006/relationships/oleObject" Target="../embeddings/oleObject24.bin"/><Relationship Id="rId14" Type="http://schemas.openxmlformats.org/officeDocument/2006/relationships/oleObject" Target="../embeddings/oleObject26.bin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wmf"/><Relationship Id="rId13" Type="http://schemas.openxmlformats.org/officeDocument/2006/relationships/image" Target="../media/image66.wmf"/><Relationship Id="rId3" Type="http://schemas.openxmlformats.org/officeDocument/2006/relationships/notesSlide" Target="../notesSlides/notesSlide4.xml"/><Relationship Id="rId7" Type="http://schemas.openxmlformats.org/officeDocument/2006/relationships/oleObject" Target="../embeddings/oleObject30.bin"/><Relationship Id="rId12" Type="http://schemas.openxmlformats.org/officeDocument/2006/relationships/oleObject" Target="../embeddings/oleObject3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29.bin"/><Relationship Id="rId11" Type="http://schemas.openxmlformats.org/officeDocument/2006/relationships/image" Target="../media/image65.wmf"/><Relationship Id="rId5" Type="http://schemas.openxmlformats.org/officeDocument/2006/relationships/image" Target="../media/image39.wmf"/><Relationship Id="rId10" Type="http://schemas.openxmlformats.org/officeDocument/2006/relationships/oleObject" Target="../embeddings/oleObject31.bin"/><Relationship Id="rId4" Type="http://schemas.openxmlformats.org/officeDocument/2006/relationships/oleObject" Target="../embeddings/oleObject28.bin"/><Relationship Id="rId9" Type="http://schemas.openxmlformats.org/officeDocument/2006/relationships/image" Target="../media/image67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oleObject" Target="../embeddings/oleObject34.bin"/><Relationship Id="rId18" Type="http://schemas.openxmlformats.org/officeDocument/2006/relationships/image" Target="../media/image71.wmf"/><Relationship Id="rId3" Type="http://schemas.openxmlformats.org/officeDocument/2006/relationships/notesSlide" Target="../notesSlides/notesSlide5.xml"/><Relationship Id="rId21" Type="http://schemas.openxmlformats.org/officeDocument/2006/relationships/image" Target="../media/image75.emf"/><Relationship Id="rId7" Type="http://schemas.openxmlformats.org/officeDocument/2006/relationships/image" Target="../media/image38.png"/><Relationship Id="rId12" Type="http://schemas.openxmlformats.org/officeDocument/2006/relationships/image" Target="../media/image68.wmf"/><Relationship Id="rId17" Type="http://schemas.openxmlformats.org/officeDocument/2006/relationships/oleObject" Target="../embeddings/oleObject36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70.wmf"/><Relationship Id="rId20" Type="http://schemas.openxmlformats.org/officeDocument/2006/relationships/image" Target="../media/image74.em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7.png"/><Relationship Id="rId11" Type="http://schemas.openxmlformats.org/officeDocument/2006/relationships/oleObject" Target="../embeddings/oleObject33.bin"/><Relationship Id="rId5" Type="http://schemas.openxmlformats.org/officeDocument/2006/relationships/image" Target="../media/image36.png"/><Relationship Id="rId15" Type="http://schemas.openxmlformats.org/officeDocument/2006/relationships/oleObject" Target="../embeddings/oleObject35.bin"/><Relationship Id="rId10" Type="http://schemas.openxmlformats.org/officeDocument/2006/relationships/image" Target="../media/image72.emf"/><Relationship Id="rId19" Type="http://schemas.openxmlformats.org/officeDocument/2006/relationships/image" Target="../media/image73.emf"/><Relationship Id="rId4" Type="http://schemas.openxmlformats.org/officeDocument/2006/relationships/image" Target="../media/image35.png"/><Relationship Id="rId9" Type="http://schemas.openxmlformats.org/officeDocument/2006/relationships/image" Target="../media/image40.png"/><Relationship Id="rId14" Type="http://schemas.openxmlformats.org/officeDocument/2006/relationships/image" Target="../media/image69.wmf"/><Relationship Id="rId22" Type="http://schemas.openxmlformats.org/officeDocument/2006/relationships/image" Target="../media/image76.e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78.wmf"/><Relationship Id="rId18" Type="http://schemas.openxmlformats.org/officeDocument/2006/relationships/image" Target="../media/image82.em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53.png"/><Relationship Id="rId12" Type="http://schemas.openxmlformats.org/officeDocument/2006/relationships/oleObject" Target="../embeddings/oleObject38.bin"/><Relationship Id="rId17" Type="http://schemas.openxmlformats.org/officeDocument/2006/relationships/image" Target="../media/image80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0.bin"/><Relationship Id="rId1" Type="http://schemas.openxmlformats.org/officeDocument/2006/relationships/vmlDrawing" Target="../drawings/vmlDrawing6.vml"/><Relationship Id="rId6" Type="http://schemas.openxmlformats.org/officeDocument/2006/relationships/image" Target="../media/image52.png"/><Relationship Id="rId11" Type="http://schemas.openxmlformats.org/officeDocument/2006/relationships/image" Target="../media/image77.wmf"/><Relationship Id="rId5" Type="http://schemas.openxmlformats.org/officeDocument/2006/relationships/image" Target="../media/image51.png"/><Relationship Id="rId15" Type="http://schemas.openxmlformats.org/officeDocument/2006/relationships/image" Target="../media/image79.wmf"/><Relationship Id="rId10" Type="http://schemas.openxmlformats.org/officeDocument/2006/relationships/oleObject" Target="../embeddings/oleObject37.bin"/><Relationship Id="rId4" Type="http://schemas.openxmlformats.org/officeDocument/2006/relationships/image" Target="../media/image50.png"/><Relationship Id="rId9" Type="http://schemas.openxmlformats.org/officeDocument/2006/relationships/image" Target="../media/image81.emf"/><Relationship Id="rId14" Type="http://schemas.openxmlformats.org/officeDocument/2006/relationships/oleObject" Target="../embeddings/oleObject39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84.wmf"/><Relationship Id="rId18" Type="http://schemas.openxmlformats.org/officeDocument/2006/relationships/oleObject" Target="../embeddings/oleObject45.bin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64.png"/><Relationship Id="rId12" Type="http://schemas.openxmlformats.org/officeDocument/2006/relationships/oleObject" Target="../embeddings/oleObject42.bin"/><Relationship Id="rId17" Type="http://schemas.openxmlformats.org/officeDocument/2006/relationships/image" Target="../media/image85.wmf"/><Relationship Id="rId2" Type="http://schemas.openxmlformats.org/officeDocument/2006/relationships/slideLayout" Target="../slideLayouts/slideLayout12.xml"/><Relationship Id="rId16" Type="http://schemas.openxmlformats.org/officeDocument/2006/relationships/oleObject" Target="../embeddings/oleObject44.bin"/><Relationship Id="rId20" Type="http://schemas.openxmlformats.org/officeDocument/2006/relationships/image" Target="../media/image88.emf"/><Relationship Id="rId1" Type="http://schemas.openxmlformats.org/officeDocument/2006/relationships/vmlDrawing" Target="../drawings/vmlDrawing7.vml"/><Relationship Id="rId6" Type="http://schemas.openxmlformats.org/officeDocument/2006/relationships/image" Target="../media/image63.png"/><Relationship Id="rId11" Type="http://schemas.openxmlformats.org/officeDocument/2006/relationships/image" Target="../media/image83.wmf"/><Relationship Id="rId5" Type="http://schemas.openxmlformats.org/officeDocument/2006/relationships/image" Target="../media/image62.png"/><Relationship Id="rId15" Type="http://schemas.openxmlformats.org/officeDocument/2006/relationships/image" Target="../media/image39.wmf"/><Relationship Id="rId10" Type="http://schemas.openxmlformats.org/officeDocument/2006/relationships/oleObject" Target="../embeddings/oleObject41.bin"/><Relationship Id="rId19" Type="http://schemas.openxmlformats.org/officeDocument/2006/relationships/image" Target="../media/image86.wmf"/><Relationship Id="rId4" Type="http://schemas.openxmlformats.org/officeDocument/2006/relationships/image" Target="../media/image61.png"/><Relationship Id="rId9" Type="http://schemas.openxmlformats.org/officeDocument/2006/relationships/image" Target="../media/image87.emf"/><Relationship Id="rId14" Type="http://schemas.openxmlformats.org/officeDocument/2006/relationships/oleObject" Target="../embeddings/oleObject43.bin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6.png"/><Relationship Id="rId26" Type="http://schemas.openxmlformats.org/officeDocument/2006/relationships/image" Target="../media/image21.png"/><Relationship Id="rId3" Type="http://schemas.openxmlformats.org/officeDocument/2006/relationships/image" Target="../media/image6.jpeg"/><Relationship Id="rId21" Type="http://schemas.openxmlformats.org/officeDocument/2006/relationships/image" Target="../media/image18.png"/><Relationship Id="rId34" Type="http://schemas.openxmlformats.org/officeDocument/2006/relationships/image" Target="../media/image27.gif"/><Relationship Id="rId7" Type="http://schemas.openxmlformats.org/officeDocument/2006/relationships/slide" Target="slide4.xml"/><Relationship Id="rId12" Type="http://schemas.openxmlformats.org/officeDocument/2006/relationships/image" Target="../media/image12.png"/><Relationship Id="rId17" Type="http://schemas.openxmlformats.org/officeDocument/2006/relationships/image" Target="../media/image15.png"/><Relationship Id="rId25" Type="http://schemas.openxmlformats.org/officeDocument/2006/relationships/slide" Target="slide10.xml"/><Relationship Id="rId33" Type="http://schemas.openxmlformats.org/officeDocument/2006/relationships/image" Target="../media/image26.png"/><Relationship Id="rId2" Type="http://schemas.openxmlformats.org/officeDocument/2006/relationships/image" Target="../media/image5.jpg"/><Relationship Id="rId16" Type="http://schemas.openxmlformats.org/officeDocument/2006/relationships/slide" Target="slide7.xml"/><Relationship Id="rId20" Type="http://schemas.openxmlformats.org/officeDocument/2006/relationships/image" Target="../media/image17.png"/><Relationship Id="rId29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24" Type="http://schemas.openxmlformats.org/officeDocument/2006/relationships/image" Target="../media/image20.png"/><Relationship Id="rId32" Type="http://schemas.openxmlformats.org/officeDocument/2006/relationships/image" Target="../media/image25.png"/><Relationship Id="rId5" Type="http://schemas.openxmlformats.org/officeDocument/2006/relationships/image" Target="../media/image7.png"/><Relationship Id="rId15" Type="http://schemas.openxmlformats.org/officeDocument/2006/relationships/image" Target="../media/image14.png"/><Relationship Id="rId23" Type="http://schemas.openxmlformats.org/officeDocument/2006/relationships/image" Target="../media/image19.png"/><Relationship Id="rId28" Type="http://schemas.openxmlformats.org/officeDocument/2006/relationships/slide" Target="slide11.xml"/><Relationship Id="rId10" Type="http://schemas.openxmlformats.org/officeDocument/2006/relationships/slide" Target="slide5.xml"/><Relationship Id="rId19" Type="http://schemas.openxmlformats.org/officeDocument/2006/relationships/slide" Target="slide8.xml"/><Relationship Id="rId31" Type="http://schemas.openxmlformats.org/officeDocument/2006/relationships/slide" Target="slide12.xml"/><Relationship Id="rId4" Type="http://schemas.openxmlformats.org/officeDocument/2006/relationships/slide" Target="slide3.xml"/><Relationship Id="rId9" Type="http://schemas.openxmlformats.org/officeDocument/2006/relationships/image" Target="../media/image10.png"/><Relationship Id="rId14" Type="http://schemas.openxmlformats.org/officeDocument/2006/relationships/image" Target="../media/image13.png"/><Relationship Id="rId22" Type="http://schemas.openxmlformats.org/officeDocument/2006/relationships/slide" Target="slide9.xml"/><Relationship Id="rId27" Type="http://schemas.openxmlformats.org/officeDocument/2006/relationships/image" Target="../media/image22.png"/><Relationship Id="rId30" Type="http://schemas.openxmlformats.org/officeDocument/2006/relationships/image" Target="../media/image24.png"/><Relationship Id="rId35" Type="http://schemas.openxmlformats.org/officeDocument/2006/relationships/slide" Target="slide2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emf"/><Relationship Id="rId3" Type="http://schemas.openxmlformats.org/officeDocument/2006/relationships/image" Target="../media/image61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Relationship Id="rId9" Type="http://schemas.openxmlformats.org/officeDocument/2006/relationships/image" Target="../media/image90.em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11" Type="http://schemas.openxmlformats.org/officeDocument/2006/relationships/image" Target="../media/image94.emf"/><Relationship Id="rId5" Type="http://schemas.openxmlformats.org/officeDocument/2006/relationships/image" Target="../media/image57.png"/><Relationship Id="rId10" Type="http://schemas.openxmlformats.org/officeDocument/2006/relationships/image" Target="../media/image93.emf"/><Relationship Id="rId4" Type="http://schemas.openxmlformats.org/officeDocument/2006/relationships/image" Target="../media/image56.png"/><Relationship Id="rId9" Type="http://schemas.openxmlformats.org/officeDocument/2006/relationships/image" Target="../media/image92.em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emf"/><Relationship Id="rId3" Type="http://schemas.openxmlformats.org/officeDocument/2006/relationships/image" Target="../media/image73.png"/><Relationship Id="rId7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png"/><Relationship Id="rId11" Type="http://schemas.openxmlformats.org/officeDocument/2006/relationships/image" Target="../media/image98.emf"/><Relationship Id="rId5" Type="http://schemas.openxmlformats.org/officeDocument/2006/relationships/image" Target="../media/image66.png"/><Relationship Id="rId10" Type="http://schemas.openxmlformats.org/officeDocument/2006/relationships/image" Target="../media/image97.emf"/><Relationship Id="rId4" Type="http://schemas.openxmlformats.org/officeDocument/2006/relationships/image" Target="../media/image65.png"/><Relationship Id="rId9" Type="http://schemas.openxmlformats.org/officeDocument/2006/relationships/image" Target="../media/image96.emf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oleObject" Target="../embeddings/oleObject47.bin"/><Relationship Id="rId18" Type="http://schemas.openxmlformats.org/officeDocument/2006/relationships/image" Target="../media/image102.wmf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9.png"/><Relationship Id="rId12" Type="http://schemas.openxmlformats.org/officeDocument/2006/relationships/image" Target="../media/image99.wmf"/><Relationship Id="rId17" Type="http://schemas.openxmlformats.org/officeDocument/2006/relationships/oleObject" Target="../embeddings/oleObject49.bin"/><Relationship Id="rId2" Type="http://schemas.openxmlformats.org/officeDocument/2006/relationships/slideLayout" Target="../slideLayouts/slideLayout12.xml"/><Relationship Id="rId16" Type="http://schemas.openxmlformats.org/officeDocument/2006/relationships/image" Target="../media/image101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78.png"/><Relationship Id="rId11" Type="http://schemas.openxmlformats.org/officeDocument/2006/relationships/oleObject" Target="../embeddings/oleObject46.bin"/><Relationship Id="rId5" Type="http://schemas.openxmlformats.org/officeDocument/2006/relationships/image" Target="../media/image720.png"/><Relationship Id="rId15" Type="http://schemas.openxmlformats.org/officeDocument/2006/relationships/oleObject" Target="../embeddings/oleObject48.bin"/><Relationship Id="rId10" Type="http://schemas.openxmlformats.org/officeDocument/2006/relationships/image" Target="../media/image104.emf"/><Relationship Id="rId4" Type="http://schemas.openxmlformats.org/officeDocument/2006/relationships/image" Target="../media/image55.png"/><Relationship Id="rId9" Type="http://schemas.openxmlformats.org/officeDocument/2006/relationships/image" Target="../media/image103.emf"/><Relationship Id="rId14" Type="http://schemas.openxmlformats.org/officeDocument/2006/relationships/image" Target="../media/image100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4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6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18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3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openxmlformats.org/officeDocument/2006/relationships/image" Target="../media/image34.gif"/><Relationship Id="rId3" Type="http://schemas.openxmlformats.org/officeDocument/2006/relationships/audio" Target="../media/audio2.wav"/><Relationship Id="rId7" Type="http://schemas.openxmlformats.org/officeDocument/2006/relationships/image" Target="../media/image20.png"/><Relationship Id="rId12" Type="http://schemas.openxmlformats.org/officeDocument/2006/relationships/image" Target="../media/image33.gif"/><Relationship Id="rId17" Type="http://schemas.openxmlformats.org/officeDocument/2006/relationships/audio" Target="../media/audio1.wav"/><Relationship Id="rId2" Type="http://schemas.openxmlformats.org/officeDocument/2006/relationships/audio" Target="../media/audio1.wav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32.gif"/><Relationship Id="rId5" Type="http://schemas.openxmlformats.org/officeDocument/2006/relationships/image" Target="../media/image29.gif"/><Relationship Id="rId15" Type="http://schemas.openxmlformats.org/officeDocument/2006/relationships/image" Target="../media/image36.gif"/><Relationship Id="rId10" Type="http://schemas.openxmlformats.org/officeDocument/2006/relationships/image" Target="../media/image31.gif"/><Relationship Id="rId4" Type="http://schemas.openxmlformats.org/officeDocument/2006/relationships/image" Target="../media/image28.PNG"/><Relationship Id="rId9" Type="http://schemas.openxmlformats.org/officeDocument/2006/relationships/slide" Target="slide2.xml"/><Relationship Id="rId14" Type="http://schemas.openxmlformats.org/officeDocument/2006/relationships/image" Target="../media/image35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lang="vi-VN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lang="en-US" sz="3600" b="1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  <a:endParaRPr lang="en-US" sz="3600" b="1" cap="none" spc="0">
              <a:ln w="6600">
                <a:solidFill>
                  <a:srgbClr val="7030A0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=""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10542491" cy="181287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898185" y="2421752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21790" y="457994"/>
                <a:ext cx="10528701" cy="11565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3;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</m:t>
                        </m:r>
                      </m:e>
                    </m:d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1;2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𝑏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𝟑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𝟖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790" y="457994"/>
                <a:ext cx="10528701" cy="1156599"/>
              </a:xfrm>
              <a:prstGeom prst="rect">
                <a:avLst/>
              </a:prstGeom>
              <a:blipFill rotWithShape="0">
                <a:blip r:embed="rId16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9394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10232980" cy="2270948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787691" y="269716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51570" y="549157"/>
                <a:ext cx="10518199" cy="182498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1;0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0;</m:t>
                        </m:r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trung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đoạn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 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1570" y="549157"/>
                <a:ext cx="10518199" cy="1824987"/>
              </a:xfrm>
              <a:prstGeom prst="rect">
                <a:avLst/>
              </a:prstGeom>
              <a:blipFill rotWithShape="0">
                <a:blip r:embed="rId16"/>
                <a:stretch>
                  <a:fillRect t="-2007" r="-1159" b="-26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2964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Em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được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tặng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tràng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pháo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tay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6573" y="3761874"/>
            <a:ext cx="714375" cy="11906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7466" y="1261019"/>
            <a:ext cx="3630722" cy="204228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8009" y="437800"/>
            <a:ext cx="3688721" cy="36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26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8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50553-CD0D-4E8D-B84B-7AB25EC9C317}"/>
              </a:ext>
            </a:extLst>
          </p:cNvPr>
          <p:cNvSpPr txBox="1"/>
          <p:nvPr/>
        </p:nvSpPr>
        <p:spPr>
          <a:xfrm>
            <a:off x="355262" y="1107802"/>
            <a:ext cx="123333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200" b="1" dirty="0">
                <a:solidFill>
                  <a:srgbClr val="0000FF"/>
                </a:solidFill>
              </a:rPr>
              <a:t>BÀI 2: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D20AD5C-1578-4784-9158-09A0738DB3AF}"/>
              </a:ext>
            </a:extLst>
          </p:cNvPr>
          <p:cNvGrpSpPr/>
          <p:nvPr/>
        </p:nvGrpSpPr>
        <p:grpSpPr>
          <a:xfrm>
            <a:off x="355262" y="3704488"/>
            <a:ext cx="11365937" cy="2878082"/>
            <a:chOff x="1030572" y="6947472"/>
            <a:chExt cx="22135691" cy="6587033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xmlns="" id="{62292EFF-D532-4A1F-9753-47F117E9300F}"/>
                </a:ext>
              </a:extLst>
            </p:cNvPr>
            <p:cNvSpPr/>
            <p:nvPr/>
          </p:nvSpPr>
          <p:spPr>
            <a:xfrm>
              <a:off x="1030572" y="7226562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920913"/>
              <a:chOff x="1205494" y="6947472"/>
              <a:chExt cx="3322466" cy="920913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xmlns="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099"/>
                <a:ext cx="2111898" cy="8452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 giải</a:t>
                </a:r>
                <a:endParaRPr lang="en-US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xmlns="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94E9AF-206A-44E8-BB2A-77146C3AEBB4}"/>
              </a:ext>
            </a:extLst>
          </p:cNvPr>
          <p:cNvCxnSpPr>
            <a:cxnSpLocks/>
          </p:cNvCxnSpPr>
          <p:nvPr/>
        </p:nvCxnSpPr>
        <p:spPr>
          <a:xfrm>
            <a:off x="8039100" y="3826430"/>
            <a:ext cx="0" cy="2816352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3B9381F-6CFC-488A-89D8-F737E4503F6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33990918"/>
              </p:ext>
            </p:extLst>
          </p:nvPr>
        </p:nvGraphicFramePr>
        <p:xfrm>
          <a:off x="1952625" y="1211263"/>
          <a:ext cx="5715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625" y="1211263"/>
                        <a:ext cx="5715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B056792-E232-4214-8905-E02A2E834D5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6510146"/>
              </p:ext>
            </p:extLst>
          </p:nvPr>
        </p:nvGraphicFramePr>
        <p:xfrm>
          <a:off x="1752600" y="1530350"/>
          <a:ext cx="457200" cy="9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530350"/>
                        <a:ext cx="457200" cy="99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16698EEF-01F6-4CE6-BED1-472984215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1008287"/>
              </p:ext>
            </p:extLst>
          </p:nvPr>
        </p:nvGraphicFramePr>
        <p:xfrm>
          <a:off x="1427956" y="4136477"/>
          <a:ext cx="1746816" cy="9405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Equation" r:id="rId7" imgW="990360" imgH="533160" progId="Equation.DSMT4">
                  <p:embed/>
                </p:oleObj>
              </mc:Choice>
              <mc:Fallback>
                <p:oleObj name="Equation" r:id="rId7" imgW="990360" imgH="5331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427956" y="4136477"/>
                        <a:ext cx="1746816" cy="9405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3A5FE36-3DD4-4562-8EFF-BD969839F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19814130"/>
              </p:ext>
            </p:extLst>
          </p:nvPr>
        </p:nvGraphicFramePr>
        <p:xfrm>
          <a:off x="8347629" y="3855796"/>
          <a:ext cx="2384858" cy="14438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" name="Equation" r:id="rId9" imgW="1447560" imgH="876240" progId="Equation.DSMT4">
                  <p:embed/>
                </p:oleObj>
              </mc:Choice>
              <mc:Fallback>
                <p:oleObj name="Equation" r:id="rId9" imgW="1447560" imgH="8762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8347629" y="3855796"/>
                        <a:ext cx="2384858" cy="14438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33C941F-7268-4BC6-8606-749450110B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47111081"/>
              </p:ext>
            </p:extLst>
          </p:nvPr>
        </p:nvGraphicFramePr>
        <p:xfrm>
          <a:off x="8322410" y="5394865"/>
          <a:ext cx="918923" cy="3501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Equation" r:id="rId11" imgW="533160" imgH="203040" progId="Equation.DSMT4">
                  <p:embed/>
                </p:oleObj>
              </mc:Choice>
              <mc:Fallback>
                <p:oleObj name="Equation" r:id="rId11" imgW="53316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8322410" y="5394865"/>
                        <a:ext cx="918923" cy="3501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DC08329-C987-4D31-96EE-07DAFA216CA0}"/>
              </a:ext>
            </a:extLst>
          </p:cNvPr>
          <p:cNvSpPr txBox="1"/>
          <p:nvPr/>
        </p:nvSpPr>
        <p:spPr>
          <a:xfrm>
            <a:off x="9345937" y="5343441"/>
            <a:ext cx="1855382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hàng</a:t>
            </a:r>
            <a:endParaRPr lang="en-US" dirty="0"/>
          </a:p>
        </p:txBody>
      </p:sp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C1A40F0D-F8A1-4FB4-9B39-7E1ABBAD032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20716913"/>
              </p:ext>
            </p:extLst>
          </p:nvPr>
        </p:nvGraphicFramePr>
        <p:xfrm>
          <a:off x="8148908" y="5920405"/>
          <a:ext cx="1154162" cy="3847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1" name="Equation" r:id="rId13" imgW="723600" imgH="241200" progId="Equation.DSMT4">
                  <p:embed/>
                </p:oleObj>
              </mc:Choice>
              <mc:Fallback>
                <p:oleObj name="Equation" r:id="rId13" imgW="72360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8148908" y="5920405"/>
                        <a:ext cx="1154162" cy="3847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5980DF5-53D6-4413-B826-4B781324C23A}"/>
              </a:ext>
            </a:extLst>
          </p:cNvPr>
          <p:cNvSpPr txBox="1"/>
          <p:nvPr/>
        </p:nvSpPr>
        <p:spPr>
          <a:xfrm>
            <a:off x="9345937" y="5897810"/>
            <a:ext cx="1758147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phương</a:t>
            </a:r>
            <a:endParaRPr lang="en-US" dirty="0"/>
          </a:p>
        </p:txBody>
      </p:sp>
      <p:graphicFrame>
        <p:nvGraphicFramePr>
          <p:cNvPr id="37" name="Object 36">
            <a:extLst>
              <a:ext uri="{FF2B5EF4-FFF2-40B4-BE49-F238E27FC236}">
                <a16:creationId xmlns:a16="http://schemas.microsoft.com/office/drawing/2014/main" xmlns="" id="{6BEDC54D-CCB0-4E6C-92E3-8921D2EE2DB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1854438"/>
              </p:ext>
            </p:extLst>
          </p:nvPr>
        </p:nvGraphicFramePr>
        <p:xfrm>
          <a:off x="1736961" y="5128859"/>
          <a:ext cx="1223566" cy="72943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2" name="Equation" r:id="rId15" imgW="660240" imgH="393480" progId="Equation.DSMT4">
                  <p:embed/>
                </p:oleObj>
              </mc:Choice>
              <mc:Fallback>
                <p:oleObj name="Equation" r:id="rId15" imgW="660240" imgH="393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1736961" y="5128859"/>
                        <a:ext cx="1223566" cy="72943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9" name="Object 38">
            <a:extLst>
              <a:ext uri="{FF2B5EF4-FFF2-40B4-BE49-F238E27FC236}">
                <a16:creationId xmlns:a16="http://schemas.microsoft.com/office/drawing/2014/main" xmlns="" id="{A4B6DFA9-B9F1-49CE-B8C1-A28E0E6E530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9064656"/>
              </p:ext>
            </p:extLst>
          </p:nvPr>
        </p:nvGraphicFramePr>
        <p:xfrm>
          <a:off x="3132606" y="5284517"/>
          <a:ext cx="872138" cy="4043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3" name="Equation" r:id="rId17" imgW="520560" imgH="241200" progId="Equation.DSMT4">
                  <p:embed/>
                </p:oleObj>
              </mc:Choice>
              <mc:Fallback>
                <p:oleObj name="Equation" r:id="rId17" imgW="52056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3132606" y="5284517"/>
                        <a:ext cx="872138" cy="40438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D3B48D2F-8577-4A5C-95F2-9728E698F56C}"/>
              </a:ext>
            </a:extLst>
          </p:cNvPr>
          <p:cNvSpPr txBox="1"/>
          <p:nvPr/>
        </p:nvSpPr>
        <p:spPr>
          <a:xfrm>
            <a:off x="4074629" y="5284517"/>
            <a:ext cx="2531992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dirty="0"/>
              <a:t> </a:t>
            </a:r>
            <a:r>
              <a:rPr lang="en-US" dirty="0" err="1"/>
              <a:t>không</a:t>
            </a:r>
            <a:r>
              <a:rPr lang="en-US" dirty="0"/>
              <a:t> </a:t>
            </a:r>
            <a:r>
              <a:rPr lang="en-US" dirty="0" err="1"/>
              <a:t>cùng</a:t>
            </a:r>
            <a:r>
              <a:rPr lang="en-US" dirty="0"/>
              <a:t> </a:t>
            </a:r>
            <a:r>
              <a:rPr lang="en-US" dirty="0" err="1"/>
              <a:t>phương</a:t>
            </a:r>
            <a:r>
              <a:rPr lang="en-US" dirty="0"/>
              <a:t>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D0272712-0DC6-4955-BD01-B63DA5DA6AE3}"/>
              </a:ext>
            </a:extLst>
          </p:cNvPr>
          <p:cNvSpPr txBox="1"/>
          <p:nvPr/>
        </p:nvSpPr>
        <p:spPr>
          <a:xfrm>
            <a:off x="1418431" y="5928099"/>
            <a:ext cx="3629022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dirty="0" err="1"/>
              <a:t>Vậy</a:t>
            </a:r>
            <a:r>
              <a:rPr lang="en-US" dirty="0"/>
              <a:t>               </a:t>
            </a:r>
            <a:r>
              <a:rPr lang="en-US" dirty="0" err="1"/>
              <a:t>không</a:t>
            </a:r>
            <a:r>
              <a:rPr lang="en-US" dirty="0"/>
              <a:t>  </a:t>
            </a:r>
            <a:r>
              <a:rPr lang="en-US" dirty="0" err="1"/>
              <a:t>thẳng</a:t>
            </a:r>
            <a:r>
              <a:rPr lang="en-US" dirty="0"/>
              <a:t> </a:t>
            </a:r>
            <a:r>
              <a:rPr lang="en-US" dirty="0" err="1"/>
              <a:t>hàng</a:t>
            </a:r>
            <a:r>
              <a:rPr lang="en-US" dirty="0"/>
              <a:t>.</a:t>
            </a:r>
          </a:p>
        </p:txBody>
      </p:sp>
      <p:graphicFrame>
        <p:nvGraphicFramePr>
          <p:cNvPr id="47" name="Object 46">
            <a:extLst>
              <a:ext uri="{FF2B5EF4-FFF2-40B4-BE49-F238E27FC236}">
                <a16:creationId xmlns:a16="http://schemas.microsoft.com/office/drawing/2014/main" xmlns="" id="{8DCB5F45-F427-462E-B1CC-A0324AF6B09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2002992"/>
              </p:ext>
            </p:extLst>
          </p:nvPr>
        </p:nvGraphicFramePr>
        <p:xfrm>
          <a:off x="1856069" y="5925261"/>
          <a:ext cx="890588" cy="3849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19" imgW="469800" imgH="203040" progId="Equation.DSMT4">
                  <p:embed/>
                </p:oleObj>
              </mc:Choice>
              <mc:Fallback>
                <p:oleObj name="Equation" r:id="rId19" imgW="469800" imgH="203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0"/>
                      <a:stretch>
                        <a:fillRect/>
                      </a:stretch>
                    </p:blipFill>
                    <p:spPr>
                      <a:xfrm>
                        <a:off x="1856069" y="5925261"/>
                        <a:ext cx="890588" cy="3849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8" name="Picture 47">
            <a:extLst>
              <a:ext uri="{FF2B5EF4-FFF2-40B4-BE49-F238E27FC236}">
                <a16:creationId xmlns:a16="http://schemas.microsoft.com/office/drawing/2014/main" xmlns="" id="{551B1876-ADCB-4F9C-9C8E-325E7C3342E4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230835" y="1113035"/>
            <a:ext cx="10968367" cy="2484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3723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0" grpId="0"/>
      <p:bldP spid="12" grpId="0"/>
      <p:bldP spid="43" grpId="0"/>
      <p:bldP spid="4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50553-CD0D-4E8D-B84B-7AB25EC9C317}"/>
              </a:ext>
            </a:extLst>
          </p:cNvPr>
          <p:cNvSpPr txBox="1"/>
          <p:nvPr/>
        </p:nvSpPr>
        <p:spPr>
          <a:xfrm>
            <a:off x="355262" y="1149047"/>
            <a:ext cx="123333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200" b="1" dirty="0">
                <a:solidFill>
                  <a:srgbClr val="0000FF"/>
                </a:solidFill>
              </a:rPr>
              <a:t>BÀI 2: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D20AD5C-1578-4784-9158-09A0738DB3AF}"/>
              </a:ext>
            </a:extLst>
          </p:cNvPr>
          <p:cNvGrpSpPr/>
          <p:nvPr/>
        </p:nvGrpSpPr>
        <p:grpSpPr>
          <a:xfrm>
            <a:off x="355262" y="2520143"/>
            <a:ext cx="11365937" cy="4062427"/>
            <a:chOff x="1030572" y="6947472"/>
            <a:chExt cx="22135691" cy="6587033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xmlns="" id="{62292EFF-D532-4A1F-9753-47F117E9300F}"/>
                </a:ext>
              </a:extLst>
            </p:cNvPr>
            <p:cNvSpPr/>
            <p:nvPr/>
          </p:nvSpPr>
          <p:spPr>
            <a:xfrm>
              <a:off x="1030572" y="7226562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782727"/>
              <a:chOff x="1205494" y="6947472"/>
              <a:chExt cx="3322466" cy="782727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xmlns="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100"/>
                <a:ext cx="2111898" cy="5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xmlns="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94E9AF-206A-44E8-BB2A-77146C3AEBB4}"/>
              </a:ext>
            </a:extLst>
          </p:cNvPr>
          <p:cNvCxnSpPr>
            <a:cxnSpLocks/>
          </p:cNvCxnSpPr>
          <p:nvPr/>
        </p:nvCxnSpPr>
        <p:spPr>
          <a:xfrm>
            <a:off x="7805689" y="2692266"/>
            <a:ext cx="0" cy="39505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3B9381F-6CFC-488A-89D8-F737E4503F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25" y="1211263"/>
          <a:ext cx="5715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625" y="1211263"/>
                        <a:ext cx="5715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B056792-E232-4214-8905-E02A2E834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530350"/>
          <a:ext cx="457200" cy="9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530350"/>
                        <a:ext cx="457200" cy="99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16698EEF-01F6-4CE6-BED1-4729842157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55195501"/>
              </p:ext>
            </p:extLst>
          </p:nvPr>
        </p:nvGraphicFramePr>
        <p:xfrm>
          <a:off x="1257697" y="3088267"/>
          <a:ext cx="2209404" cy="5461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2" name="Equation" r:id="rId7" imgW="1079280" imgH="266400" progId="Equation.DSMT4">
                  <p:embed/>
                </p:oleObj>
              </mc:Choice>
              <mc:Fallback>
                <p:oleObj name="Equation" r:id="rId7" imgW="10792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257697" y="3088267"/>
                        <a:ext cx="2209404" cy="5461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xmlns="" id="{63A5FE36-3DD4-4562-8EFF-BD969839F8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084515"/>
              </p:ext>
            </p:extLst>
          </p:nvPr>
        </p:nvGraphicFramePr>
        <p:xfrm>
          <a:off x="7918257" y="2948244"/>
          <a:ext cx="2948781" cy="585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3" name="Equation" r:id="rId9" imgW="1790640" imgH="355320" progId="Equation.DSMT4">
                  <p:embed/>
                </p:oleObj>
              </mc:Choice>
              <mc:Fallback>
                <p:oleObj name="Equation" r:id="rId9" imgW="1790640" imgH="355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7918257" y="2948244"/>
                        <a:ext cx="2948781" cy="5857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733C941F-7268-4BC6-8606-749450110B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2235790"/>
              </p:ext>
            </p:extLst>
          </p:nvPr>
        </p:nvGraphicFramePr>
        <p:xfrm>
          <a:off x="7918257" y="3626176"/>
          <a:ext cx="2736057" cy="1007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Equation" r:id="rId11" imgW="1587240" imgH="583920" progId="Equation.DSMT4">
                  <p:embed/>
                </p:oleObj>
              </mc:Choice>
              <mc:Fallback>
                <p:oleObj name="Equation" r:id="rId11" imgW="1587240" imgH="5839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7918257" y="3626176"/>
                        <a:ext cx="2736057" cy="1007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2E402A7-FC17-4B9E-B23E-F27C91BC268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71927" y="1098615"/>
            <a:ext cx="12896571" cy="1191340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1AC5EAA9-F846-4316-8AE7-87EEE5E2475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1020580"/>
              </p:ext>
            </p:extLst>
          </p:nvPr>
        </p:nvGraphicFramePr>
        <p:xfrm>
          <a:off x="3568675" y="3000893"/>
          <a:ext cx="4034355" cy="597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5" name="Equation" r:id="rId14" imgW="1930320" imgH="279360" progId="Equation.DSMT4">
                  <p:embed/>
                </p:oleObj>
              </mc:Choice>
              <mc:Fallback>
                <p:oleObj name="Equation" r:id="rId14" imgW="1930320" imgH="2793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3568675" y="3000893"/>
                        <a:ext cx="4034355" cy="59750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2967A72D-A92C-42CE-9AFE-27DEB3CD1A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36110619"/>
              </p:ext>
            </p:extLst>
          </p:nvPr>
        </p:nvGraphicFramePr>
        <p:xfrm>
          <a:off x="365077" y="3800904"/>
          <a:ext cx="3203595" cy="55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6" name="Equation" r:id="rId16" imgW="1536480" imgH="266400" progId="Equation.DSMT4">
                  <p:embed/>
                </p:oleObj>
              </mc:Choice>
              <mc:Fallback>
                <p:oleObj name="Equation" r:id="rId16" imgW="153648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365077" y="3800904"/>
                        <a:ext cx="3203595" cy="556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0969C385-E3E7-40A5-941B-D481B0AD197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86068457"/>
              </p:ext>
            </p:extLst>
          </p:nvPr>
        </p:nvGraphicFramePr>
        <p:xfrm>
          <a:off x="3578485" y="3773149"/>
          <a:ext cx="4227203" cy="5408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name="Equation" r:id="rId18" imgW="1739880" imgH="241200" progId="Equation.DSMT4">
                  <p:embed/>
                </p:oleObj>
              </mc:Choice>
              <mc:Fallback>
                <p:oleObj name="Equation" r:id="rId18" imgW="1739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3578485" y="3773149"/>
                        <a:ext cx="4227203" cy="5408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E8AD7DA5-1C91-4C63-AD39-7F0162E46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9426736"/>
              </p:ext>
            </p:extLst>
          </p:nvPr>
        </p:nvGraphicFramePr>
        <p:xfrm>
          <a:off x="7918257" y="4663092"/>
          <a:ext cx="3783892" cy="1353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8" name="Equation" r:id="rId20" imgW="2628720" imgH="863280" progId="Equation.DSMT4">
                  <p:embed/>
                </p:oleObj>
              </mc:Choice>
              <mc:Fallback>
                <p:oleObj name="Equation" r:id="rId20" imgW="2628720" imgH="8632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7918257" y="4663092"/>
                        <a:ext cx="3783892" cy="13532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EB5087A5-B183-4F94-B596-2AF030E23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47150568"/>
              </p:ext>
            </p:extLst>
          </p:nvPr>
        </p:nvGraphicFramePr>
        <p:xfrm>
          <a:off x="445078" y="4740121"/>
          <a:ext cx="7153279" cy="5564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Equation" r:id="rId22" imgW="3429000" imgH="266400" progId="Equation.DSMT4">
                  <p:embed/>
                </p:oleObj>
              </mc:Choice>
              <mc:Fallback>
                <p:oleObj name="Equation" r:id="rId22" imgW="342900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3"/>
                      <a:stretch>
                        <a:fillRect/>
                      </a:stretch>
                    </p:blipFill>
                    <p:spPr>
                      <a:xfrm>
                        <a:off x="445078" y="4740121"/>
                        <a:ext cx="7153279" cy="55645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" name="Object 19">
            <a:extLst>
              <a:ext uri="{FF2B5EF4-FFF2-40B4-BE49-F238E27FC236}">
                <a16:creationId xmlns:a16="http://schemas.microsoft.com/office/drawing/2014/main" xmlns="" id="{602CB7B3-3B43-4D16-A705-D4DD42F291C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9686422"/>
              </p:ext>
            </p:extLst>
          </p:nvPr>
        </p:nvGraphicFramePr>
        <p:xfrm>
          <a:off x="661470" y="5317159"/>
          <a:ext cx="4012916" cy="8550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Equation" r:id="rId24" imgW="2336760" imgH="457200" progId="Equation.DSMT4">
                  <p:embed/>
                </p:oleObj>
              </mc:Choice>
              <mc:Fallback>
                <p:oleObj name="Equation" r:id="rId24" imgW="2336760" imgH="457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661470" y="5317159"/>
                        <a:ext cx="4012916" cy="85504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2635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50553-CD0D-4E8D-B84B-7AB25EC9C317}"/>
              </a:ext>
            </a:extLst>
          </p:cNvPr>
          <p:cNvSpPr txBox="1"/>
          <p:nvPr/>
        </p:nvSpPr>
        <p:spPr>
          <a:xfrm>
            <a:off x="355262" y="1149047"/>
            <a:ext cx="123333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200" b="1" dirty="0">
                <a:solidFill>
                  <a:srgbClr val="0000FF"/>
                </a:solidFill>
              </a:rPr>
              <a:t>BÀI 2: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D20AD5C-1578-4784-9158-09A0738DB3AF}"/>
              </a:ext>
            </a:extLst>
          </p:cNvPr>
          <p:cNvGrpSpPr/>
          <p:nvPr/>
        </p:nvGrpSpPr>
        <p:grpSpPr>
          <a:xfrm>
            <a:off x="355262" y="2520143"/>
            <a:ext cx="11365937" cy="4062427"/>
            <a:chOff x="1030572" y="6947472"/>
            <a:chExt cx="22135691" cy="6587033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xmlns="" id="{62292EFF-D532-4A1F-9753-47F117E9300F}"/>
                </a:ext>
              </a:extLst>
            </p:cNvPr>
            <p:cNvSpPr/>
            <p:nvPr/>
          </p:nvSpPr>
          <p:spPr>
            <a:xfrm>
              <a:off x="1030572" y="7226562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782727"/>
              <a:chOff x="1205494" y="6947472"/>
              <a:chExt cx="3322466" cy="782727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xmlns="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100"/>
                <a:ext cx="2111898" cy="5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xmlns="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D094E9AF-206A-44E8-BB2A-77146C3AEBB4}"/>
              </a:ext>
            </a:extLst>
          </p:cNvPr>
          <p:cNvCxnSpPr>
            <a:cxnSpLocks/>
          </p:cNvCxnSpPr>
          <p:nvPr/>
        </p:nvCxnSpPr>
        <p:spPr>
          <a:xfrm>
            <a:off x="7805689" y="2692266"/>
            <a:ext cx="0" cy="3950517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3B9381F-6CFC-488A-89D8-F737E4503F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25" y="1211263"/>
          <a:ext cx="5715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625" y="1211263"/>
                        <a:ext cx="5715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B056792-E232-4214-8905-E02A2E834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530350"/>
          <a:ext cx="457200" cy="9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5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530350"/>
                        <a:ext cx="457200" cy="99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E8AD7DA5-1C91-4C63-AD39-7F0162E46EC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98522245"/>
              </p:ext>
            </p:extLst>
          </p:nvPr>
        </p:nvGraphicFramePr>
        <p:xfrm>
          <a:off x="8282449" y="3626646"/>
          <a:ext cx="2594116" cy="14461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6" name="Equation" r:id="rId7" imgW="1587240" imgH="812520" progId="Equation.DSMT4">
                  <p:embed/>
                </p:oleObj>
              </mc:Choice>
              <mc:Fallback>
                <p:oleObj name="Equation" r:id="rId7" imgW="1587240" imgH="8125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8282449" y="3626646"/>
                        <a:ext cx="2594116" cy="144618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EB5087A5-B183-4F94-B596-2AF030E23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6330075"/>
              </p:ext>
            </p:extLst>
          </p:nvPr>
        </p:nvGraphicFramePr>
        <p:xfrm>
          <a:off x="997908" y="3348437"/>
          <a:ext cx="5033963" cy="556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" name="Equation" r:id="rId9" imgW="2412720" imgH="266400" progId="Equation.DSMT4">
                  <p:embed/>
                </p:oleObj>
              </mc:Choice>
              <mc:Fallback>
                <p:oleObj name="Equation" r:id="rId9" imgW="241272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997908" y="3348437"/>
                        <a:ext cx="5033963" cy="556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5A27D67-24A0-4951-B7EA-1A04D0175EC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97908" y="1055428"/>
            <a:ext cx="14099921" cy="1214967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0DCE997A-A9F7-452C-92DC-079C219774D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31470000"/>
              </p:ext>
            </p:extLst>
          </p:nvPr>
        </p:nvGraphicFramePr>
        <p:xfrm>
          <a:off x="971927" y="3874037"/>
          <a:ext cx="3286125" cy="556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8" name="Equation" r:id="rId12" imgW="1574640" imgH="266400" progId="Equation.DSMT4">
                  <p:embed/>
                </p:oleObj>
              </mc:Choice>
              <mc:Fallback>
                <p:oleObj name="Equation" r:id="rId12" imgW="1574640" imgH="2664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971927" y="3874037"/>
                        <a:ext cx="3286125" cy="556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B5722FD8-868D-4AE9-8B19-3CBC07CD7C1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2082664"/>
              </p:ext>
            </p:extLst>
          </p:nvPr>
        </p:nvGraphicFramePr>
        <p:xfrm>
          <a:off x="947232" y="4401504"/>
          <a:ext cx="2942931" cy="15100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9" name="Equation" r:id="rId14" imgW="1434960" imgH="736560" progId="Equation.DSMT4">
                  <p:embed/>
                </p:oleObj>
              </mc:Choice>
              <mc:Fallback>
                <p:oleObj name="Equation" r:id="rId14" imgW="1434960" imgH="736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947232" y="4401504"/>
                        <a:ext cx="2942931" cy="15100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F91B75-4F56-4B60-9F6F-6CFE90C0BB1B}"/>
              </a:ext>
            </a:extLst>
          </p:cNvPr>
          <p:cNvSpPr txBox="1"/>
          <p:nvPr/>
        </p:nvSpPr>
        <p:spPr>
          <a:xfrm>
            <a:off x="2209800" y="2792068"/>
            <a:ext cx="647697" cy="4616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2700" dirty="0" err="1"/>
              <a:t>Gọi</a:t>
            </a:r>
            <a:endParaRPr lang="en-US" sz="2700" dirty="0"/>
          </a:p>
        </p:txBody>
      </p:sp>
      <p:graphicFrame>
        <p:nvGraphicFramePr>
          <p:cNvPr id="22" name="Object 21">
            <a:extLst>
              <a:ext uri="{FF2B5EF4-FFF2-40B4-BE49-F238E27FC236}">
                <a16:creationId xmlns:a16="http://schemas.microsoft.com/office/drawing/2014/main" xmlns="" id="{1EF68F46-884E-4A1F-A7C7-B23086F02D6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0948142"/>
              </p:ext>
            </p:extLst>
          </p:nvPr>
        </p:nvGraphicFramePr>
        <p:xfrm>
          <a:off x="2807923" y="2806192"/>
          <a:ext cx="1074873" cy="52432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0" name="Equation" r:id="rId16" imgW="520560" imgH="253800" progId="Equation.DSMT4">
                  <p:embed/>
                </p:oleObj>
              </mc:Choice>
              <mc:Fallback>
                <p:oleObj name="Equation" r:id="rId16" imgW="520560" imgH="2538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2807923" y="2806192"/>
                        <a:ext cx="1074873" cy="52432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872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0E650553-CD0D-4E8D-B84B-7AB25EC9C317}"/>
              </a:ext>
            </a:extLst>
          </p:cNvPr>
          <p:cNvSpPr txBox="1"/>
          <p:nvPr/>
        </p:nvSpPr>
        <p:spPr>
          <a:xfrm>
            <a:off x="355262" y="1149047"/>
            <a:ext cx="1233330" cy="384721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fr-FR" sz="2200" b="1" dirty="0">
                <a:solidFill>
                  <a:srgbClr val="0000FF"/>
                </a:solidFill>
              </a:rPr>
              <a:t>BÀI 2: 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FD20AD5C-1578-4784-9158-09A0738DB3AF}"/>
              </a:ext>
            </a:extLst>
          </p:cNvPr>
          <p:cNvGrpSpPr/>
          <p:nvPr/>
        </p:nvGrpSpPr>
        <p:grpSpPr>
          <a:xfrm>
            <a:off x="355262" y="2520143"/>
            <a:ext cx="11365937" cy="4062427"/>
            <a:chOff x="1030572" y="6947472"/>
            <a:chExt cx="22135691" cy="6587033"/>
          </a:xfrm>
        </p:grpSpPr>
        <p:sp>
          <p:nvSpPr>
            <p:cNvPr id="21" name="Rounded Rectangle 124">
              <a:extLst>
                <a:ext uri="{FF2B5EF4-FFF2-40B4-BE49-F238E27FC236}">
                  <a16:creationId xmlns:a16="http://schemas.microsoft.com/office/drawing/2014/main" xmlns="" id="{62292EFF-D532-4A1F-9753-47F117E9300F}"/>
                </a:ext>
              </a:extLst>
            </p:cNvPr>
            <p:cNvSpPr/>
            <p:nvPr/>
          </p:nvSpPr>
          <p:spPr>
            <a:xfrm>
              <a:off x="1030572" y="7226562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xmlns="" id="{537EE27C-25F0-457D-B5E9-22E792999034}"/>
                </a:ext>
              </a:extLst>
            </p:cNvPr>
            <p:cNvGrpSpPr/>
            <p:nvPr/>
          </p:nvGrpSpPr>
          <p:grpSpPr>
            <a:xfrm>
              <a:off x="1205494" y="6947472"/>
              <a:ext cx="3322466" cy="782727"/>
              <a:chOff x="1205494" y="6947472"/>
              <a:chExt cx="3322466" cy="782727"/>
            </a:xfrm>
          </p:grpSpPr>
          <p:sp>
            <p:nvSpPr>
              <p:cNvPr id="28" name="Freeform 20">
                <a:extLst>
                  <a:ext uri="{FF2B5EF4-FFF2-40B4-BE49-F238E27FC236}">
                    <a16:creationId xmlns:a16="http://schemas.microsoft.com/office/drawing/2014/main" xmlns="" id="{7C03C9F3-FB4A-4471-8C2D-56C6E8F6AA62}"/>
                  </a:ext>
                </a:extLst>
              </p:cNvPr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5C31D56D-1811-47B9-8669-FBCDF133CEC0}"/>
                  </a:ext>
                </a:extLst>
              </p:cNvPr>
              <p:cNvSpPr txBox="1"/>
              <p:nvPr/>
            </p:nvSpPr>
            <p:spPr>
              <a:xfrm>
                <a:off x="2147887" y="7023100"/>
                <a:ext cx="2111898" cy="5988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30" name="Round Diagonal Corner Rectangle 128">
                <a:extLst>
                  <a:ext uri="{FF2B5EF4-FFF2-40B4-BE49-F238E27FC236}">
                    <a16:creationId xmlns:a16="http://schemas.microsoft.com/office/drawing/2014/main" xmlns="" id="{851628FC-FF09-4FF6-B35F-63DDCF55CACE}"/>
                  </a:ext>
                </a:extLst>
              </p:cNvPr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31" name="Freeform 15">
                <a:extLst>
                  <a:ext uri="{FF2B5EF4-FFF2-40B4-BE49-F238E27FC236}">
                    <a16:creationId xmlns:a16="http://schemas.microsoft.com/office/drawing/2014/main" xmlns="" id="{62C1756A-B821-48C3-AF11-BD023A33A895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3B9381F-6CFC-488A-89D8-F737E4503F6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52625" y="1211263"/>
          <a:ext cx="5715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8" name="Equation" r:id="rId4" imgW="114120" imgH="177480" progId="Equation.DSMT4">
                  <p:embed/>
                </p:oleObj>
              </mc:Choice>
              <mc:Fallback>
                <p:oleObj name="Equation" r:id="rId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952625" y="1211263"/>
                        <a:ext cx="5715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4B056792-E232-4214-8905-E02A2E834D5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752600" y="1530350"/>
          <a:ext cx="457200" cy="992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9" name="Equation" r:id="rId6" imgW="914400" imgH="198720" progId="Equation.DSMT4">
                  <p:embed/>
                </p:oleObj>
              </mc:Choice>
              <mc:Fallback>
                <p:oleObj name="Equation" r:id="rId6" imgW="914400" imgH="1987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752600" y="1530350"/>
                        <a:ext cx="457200" cy="992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" name="Object 16">
            <a:extLst>
              <a:ext uri="{FF2B5EF4-FFF2-40B4-BE49-F238E27FC236}">
                <a16:creationId xmlns:a16="http://schemas.microsoft.com/office/drawing/2014/main" xmlns="" id="{EB5087A5-B183-4F94-B596-2AF030E2399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1677229"/>
              </p:ext>
            </p:extLst>
          </p:nvPr>
        </p:nvGraphicFramePr>
        <p:xfrm>
          <a:off x="1846145" y="3300238"/>
          <a:ext cx="3379298" cy="14258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" name="Equation" r:id="rId7" imgW="1866600" imgH="787320" progId="Equation.DSMT4">
                  <p:embed/>
                </p:oleObj>
              </mc:Choice>
              <mc:Fallback>
                <p:oleObj name="Equation" r:id="rId7" imgW="1866600" imgH="78732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46145" y="3300238"/>
                        <a:ext cx="3379298" cy="142583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3F91B75-4F56-4B60-9F6F-6CFE90C0BB1B}"/>
              </a:ext>
            </a:extLst>
          </p:cNvPr>
          <p:cNvSpPr txBox="1"/>
          <p:nvPr/>
        </p:nvSpPr>
        <p:spPr>
          <a:xfrm>
            <a:off x="2209800" y="2792068"/>
            <a:ext cx="5033954" cy="415499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sz="2400" dirty="0" err="1"/>
              <a:t>Gọi</a:t>
            </a:r>
            <a:r>
              <a:rPr lang="en-US" sz="2400" dirty="0"/>
              <a:t> I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trung</a:t>
            </a:r>
            <a:r>
              <a:rPr lang="en-US" sz="2400" dirty="0"/>
              <a:t> </a:t>
            </a:r>
            <a:r>
              <a:rPr lang="en-US" sz="2400" dirty="0" err="1"/>
              <a:t>điểm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đoạn</a:t>
            </a:r>
            <a:r>
              <a:rPr lang="en-US" sz="2400" dirty="0"/>
              <a:t> BC.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0676DE5-0C43-438F-848C-1A5CC21728C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9441" y="1088297"/>
            <a:ext cx="12817651" cy="1289086"/>
          </a:xfrm>
          <a:prstGeom prst="rect">
            <a:avLst/>
          </a:prstGeom>
        </p:spPr>
      </p:pic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A3848B14-A05A-40C2-BFA1-20B1DD67E01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24801516"/>
              </p:ext>
            </p:extLst>
          </p:nvPr>
        </p:nvGraphicFramePr>
        <p:xfrm>
          <a:off x="2205037" y="4726073"/>
          <a:ext cx="1347788" cy="5881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1" name="Equation" r:id="rId10" imgW="698400" imgH="304560" progId="Equation.DSMT4">
                  <p:embed/>
                </p:oleObj>
              </mc:Choice>
              <mc:Fallback>
                <p:oleObj name="Equation" r:id="rId10" imgW="6984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205037" y="4726073"/>
                        <a:ext cx="1347788" cy="5881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5B3B545-5407-4E48-8459-F851992BDE81}"/>
              </a:ext>
            </a:extLst>
          </p:cNvPr>
          <p:cNvSpPr txBox="1"/>
          <p:nvPr/>
        </p:nvSpPr>
        <p:spPr>
          <a:xfrm>
            <a:off x="3552825" y="4809245"/>
            <a:ext cx="7724775" cy="323165"/>
          </a:xfrm>
          <a:prstGeom prst="rect">
            <a:avLst/>
          </a:prstGeom>
          <a:noFill/>
        </p:spPr>
        <p:txBody>
          <a:bodyPr wrap="square" lIns="45720" tIns="22860" rIns="45720" bIns="22860" rtlCol="0">
            <a:spAutoFit/>
          </a:bodyPr>
          <a:lstStyle/>
          <a:p>
            <a:r>
              <a:rPr lang="en-US" dirty="0" err="1"/>
              <a:t>đạt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 </a:t>
            </a:r>
            <a:r>
              <a:rPr lang="en-US" dirty="0" err="1"/>
              <a:t>nhỏ</a:t>
            </a:r>
            <a:r>
              <a:rPr lang="en-US" dirty="0"/>
              <a:t> </a:t>
            </a:r>
            <a:r>
              <a:rPr lang="en-US" dirty="0" err="1"/>
              <a:t>nhất</a:t>
            </a:r>
            <a:r>
              <a:rPr lang="en-US" dirty="0"/>
              <a:t> M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chiếu</a:t>
            </a:r>
            <a:r>
              <a:rPr lang="en-US" dirty="0"/>
              <a:t> </a:t>
            </a:r>
            <a:r>
              <a:rPr lang="en-US" dirty="0" err="1"/>
              <a:t>vuông</a:t>
            </a:r>
            <a:r>
              <a:rPr lang="en-US" dirty="0"/>
              <a:t> </a:t>
            </a:r>
            <a:r>
              <a:rPr lang="en-US" dirty="0" err="1"/>
              <a:t>góc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I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trục</a:t>
            </a:r>
            <a:r>
              <a:rPr lang="en-US" dirty="0"/>
              <a:t> Oy.</a:t>
            </a:r>
          </a:p>
        </p:txBody>
      </p:sp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23F64A14-97A3-4038-BFFB-CD3A908B51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20918082"/>
              </p:ext>
            </p:extLst>
          </p:nvPr>
        </p:nvGraphicFramePr>
        <p:xfrm>
          <a:off x="1822725" y="5246932"/>
          <a:ext cx="1730100" cy="90497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2" name="Equation" r:id="rId12" imgW="825480" imgH="431640" progId="Equation.DSMT4">
                  <p:embed/>
                </p:oleObj>
              </mc:Choice>
              <mc:Fallback>
                <p:oleObj name="Equation" r:id="rId12" imgW="825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1822725" y="5246932"/>
                        <a:ext cx="1730100" cy="90497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52829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2" grpId="0"/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22698" y="1278188"/>
            <a:ext cx="11695971" cy="2043778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1.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10197877" y="6015698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395754" y="12031395"/>
                <a:ext cx="250056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718857" y="2425428"/>
                <a:ext cx="619687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37713" y="4850856"/>
                <a:ext cx="1239374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602820" y="2479385"/>
                <a:ext cx="156786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05640" y="4958770"/>
                <a:ext cx="3135728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7713911" y="2449726"/>
                <a:ext cx="716905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i="1" spc="-75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</m:oMath>
                  </m:oMathPara>
                </a14:m>
                <a:endPara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27822" y="4899451"/>
                <a:ext cx="1433810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583033" y="2449726"/>
                <a:ext cx="118587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166066" y="4899451"/>
                <a:ext cx="2371745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xmlns="" id="{11DFEB97-AC77-4E8F-BA12-37AC6CBF85C0}"/>
                  </a:ext>
                </a:extLst>
              </p:cNvPr>
              <p:cNvSpPr/>
              <p:nvPr/>
            </p:nvSpPr>
            <p:spPr>
              <a:xfrm>
                <a:off x="2594370" y="4991860"/>
                <a:ext cx="3958830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US" sz="24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11DFEB97-AC77-4E8F-BA12-37AC6CBF85C0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88740" y="9983720"/>
                <a:ext cx="7917660" cy="8309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9" name="Oval 48"/>
          <p:cNvSpPr/>
          <p:nvPr/>
        </p:nvSpPr>
        <p:spPr>
          <a:xfrm>
            <a:off x="9929739" y="2345186"/>
            <a:ext cx="536277" cy="536277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D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xmlns="" id="{A38F2107-B4D2-4443-B1FF-56984875714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114300" y="1532453"/>
            <a:ext cx="11192335" cy="833198"/>
          </a:xfrm>
          <a:prstGeom prst="rect">
            <a:avLst/>
          </a:prstGeom>
        </p:spPr>
      </p:pic>
      <p:graphicFrame>
        <p:nvGraphicFramePr>
          <p:cNvPr id="25" name="Object 24">
            <a:extLst>
              <a:ext uri="{FF2B5EF4-FFF2-40B4-BE49-F238E27FC236}">
                <a16:creationId xmlns:a16="http://schemas.microsoft.com/office/drawing/2014/main" xmlns="" id="{9DAF1958-E9CC-4FA0-A3C6-4A86B40221D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1227928"/>
              </p:ext>
            </p:extLst>
          </p:nvPr>
        </p:nvGraphicFramePr>
        <p:xfrm>
          <a:off x="1241671" y="2268933"/>
          <a:ext cx="3392709" cy="7955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2" name="Equation" r:id="rId11" imgW="1841400" imgH="431640" progId="Equation.DSMT4">
                  <p:embed/>
                </p:oleObj>
              </mc:Choice>
              <mc:Fallback>
                <p:oleObj name="Equation" r:id="rId11" imgW="184140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1241671" y="2268933"/>
                        <a:ext cx="3392709" cy="7955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25">
            <a:extLst>
              <a:ext uri="{FF2B5EF4-FFF2-40B4-BE49-F238E27FC236}">
                <a16:creationId xmlns:a16="http://schemas.microsoft.com/office/drawing/2014/main" xmlns="" id="{1B48055F-2255-40E4-9E30-1CE9B33187C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8463339"/>
              </p:ext>
            </p:extLst>
          </p:nvPr>
        </p:nvGraphicFramePr>
        <p:xfrm>
          <a:off x="5661744" y="2425957"/>
          <a:ext cx="1509713" cy="43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3" name="Equation" r:id="rId13" imgW="749160" imgH="215640" progId="Equation.DSMT4">
                  <p:embed/>
                </p:oleObj>
              </mc:Choice>
              <mc:Fallback>
                <p:oleObj name="Equation" r:id="rId13" imgW="74916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661744" y="2425957"/>
                        <a:ext cx="1509713" cy="4349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7" name="Object 26">
            <a:extLst>
              <a:ext uri="{FF2B5EF4-FFF2-40B4-BE49-F238E27FC236}">
                <a16:creationId xmlns:a16="http://schemas.microsoft.com/office/drawing/2014/main" xmlns="" id="{77D22478-AF11-43BC-8AF1-C09B2709545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87401230"/>
              </p:ext>
            </p:extLst>
          </p:nvPr>
        </p:nvGraphicFramePr>
        <p:xfrm>
          <a:off x="8296198" y="2444312"/>
          <a:ext cx="1185872" cy="499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4" name="Equation" r:id="rId15" imgW="723600" imgH="304560" progId="Equation.DSMT4">
                  <p:embed/>
                </p:oleObj>
              </mc:Choice>
              <mc:Fallback>
                <p:oleObj name="Equation" r:id="rId15" imgW="72360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8296198" y="2444312"/>
                        <a:ext cx="1185872" cy="499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27">
            <a:extLst>
              <a:ext uri="{FF2B5EF4-FFF2-40B4-BE49-F238E27FC236}">
                <a16:creationId xmlns:a16="http://schemas.microsoft.com/office/drawing/2014/main" xmlns="" id="{FB42EC6E-4D0E-4DE0-9E01-D084562A73C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82071172"/>
              </p:ext>
            </p:extLst>
          </p:nvPr>
        </p:nvGraphicFramePr>
        <p:xfrm>
          <a:off x="10526713" y="2271713"/>
          <a:ext cx="1247775" cy="6961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5" name="Equation" r:id="rId17" imgW="774360" imgH="431640" progId="Equation.DSMT4">
                  <p:embed/>
                </p:oleObj>
              </mc:Choice>
              <mc:Fallback>
                <p:oleObj name="Equation" r:id="rId17" imgW="77436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10526713" y="2271713"/>
                        <a:ext cx="1247775" cy="6961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9" name="Picture 28">
            <a:extLst>
              <a:ext uri="{FF2B5EF4-FFF2-40B4-BE49-F238E27FC236}">
                <a16:creationId xmlns:a16="http://schemas.microsoft.com/office/drawing/2014/main" xmlns="" id="{D0A3D126-4E72-42F3-8E8D-47713BD61289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4811" y="4063516"/>
            <a:ext cx="9079138" cy="6549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38C37D99-BB1B-4727-9B4D-08CEA1F60077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7610" y="4578803"/>
            <a:ext cx="9368314" cy="65666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B7D80E93-BB59-4A34-9113-4B766604342F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4811" y="5186585"/>
            <a:ext cx="9173948" cy="52100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9BCE396D-55C1-4BAD-B2F6-1CAEDF847379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28781" y="5633462"/>
            <a:ext cx="8828300" cy="763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7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77" grpId="0"/>
      <p:bldP spid="4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39282" y="1194799"/>
            <a:ext cx="11695971" cy="2043778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2.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05796" y="5538641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211591" y="11077281"/>
                <a:ext cx="250056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1006386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2012771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834678" y="2611829"/>
                <a:ext cx="1613622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356" y="5223658"/>
                <a:ext cx="3227244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412056" y="2611829"/>
                <a:ext cx="1909689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i="1" spc="-75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</m:oMath>
                  </m:oMathPara>
                </a14:m>
                <a:endPara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112" y="5223658"/>
                <a:ext cx="3819377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018717" y="2611829"/>
                <a:ext cx="201173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463514" y="2616900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E0BD06A-C7FC-4F50-B1EC-DD0720B21A5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9515" y="1394603"/>
            <a:ext cx="10829502" cy="753549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A4F333C8-C948-4F35-9CE4-32F0915A216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37720509"/>
              </p:ext>
            </p:extLst>
          </p:nvPr>
        </p:nvGraphicFramePr>
        <p:xfrm>
          <a:off x="1978790" y="2578199"/>
          <a:ext cx="1383345" cy="57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" name="Equation" r:id="rId10" imgW="736560" imgH="304560" progId="Equation.DSMT4">
                  <p:embed/>
                </p:oleObj>
              </mc:Choice>
              <mc:Fallback>
                <p:oleObj name="Equation" r:id="rId10" imgW="73656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978790" y="2578199"/>
                        <a:ext cx="1383345" cy="572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EDEC3639-87DF-447F-B731-2754B86709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15769672"/>
              </p:ext>
            </p:extLst>
          </p:nvPr>
        </p:nvGraphicFramePr>
        <p:xfrm>
          <a:off x="4886894" y="2578199"/>
          <a:ext cx="897617" cy="40156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7" name="Equation" r:id="rId12" imgW="482400" imgH="215640" progId="Equation.DSMT4">
                  <p:embed/>
                </p:oleObj>
              </mc:Choice>
              <mc:Fallback>
                <p:oleObj name="Equation" r:id="rId12" imgW="48240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4886894" y="2578199"/>
                        <a:ext cx="897617" cy="40156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02880B88-5535-4BB3-82AA-8F4D81089D0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1580621"/>
              </p:ext>
            </p:extLst>
          </p:nvPr>
        </p:nvGraphicFramePr>
        <p:xfrm>
          <a:off x="7553482" y="2554853"/>
          <a:ext cx="1099849" cy="41549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8" name="Equation" r:id="rId14" imgW="571320" imgH="215640" progId="Equation.DSMT4">
                  <p:embed/>
                </p:oleObj>
              </mc:Choice>
              <mc:Fallback>
                <p:oleObj name="Equation" r:id="rId14" imgW="5713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7553482" y="2554853"/>
                        <a:ext cx="1099849" cy="41549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xmlns="" id="{C3A8677F-5595-4B41-BA94-D904BCB3C7E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4085265"/>
              </p:ext>
            </p:extLst>
          </p:nvPr>
        </p:nvGraphicFramePr>
        <p:xfrm>
          <a:off x="10213211" y="2544881"/>
          <a:ext cx="1574151" cy="572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9" name="Equation" r:id="rId16" imgW="838080" imgH="304560" progId="Equation.DSMT4">
                  <p:embed/>
                </p:oleObj>
              </mc:Choice>
              <mc:Fallback>
                <p:oleObj name="Equation" r:id="rId16" imgW="838080" imgH="30456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10213211" y="2544881"/>
                        <a:ext cx="1574151" cy="572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9048CFFD-2154-4CD4-ABEA-73F8E92E1242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29125" y="4318618"/>
            <a:ext cx="10247112" cy="1019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0222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90500" y="1181100"/>
            <a:ext cx="11695971" cy="2043778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3.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67147" y="6204205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834678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356" y="5223658"/>
                <a:ext cx="438854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412056" y="2611829"/>
                <a:ext cx="222355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i="1" spc="-75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</m:oMath>
                  </m:oMathPara>
                </a14:m>
                <a:endPara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112" y="5223658"/>
                <a:ext cx="4447108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018717" y="2611829"/>
                <a:ext cx="201173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D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677536" y="2586529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462F673-2EEB-4E0C-8148-C0A577BCD2F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55688" y="1576020"/>
            <a:ext cx="13144500" cy="537184"/>
          </a:xfrm>
          <a:prstGeom prst="rect">
            <a:avLst/>
          </a:prstGeom>
        </p:spPr>
      </p:pic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xmlns="" id="{F1370E45-1299-4A03-8895-B6B9251270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60732974"/>
              </p:ext>
            </p:extLst>
          </p:nvPr>
        </p:nvGraphicFramePr>
        <p:xfrm>
          <a:off x="2562925" y="2331922"/>
          <a:ext cx="568325" cy="8154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0" name="Equation" r:id="rId10" imgW="291960" imgH="419040" progId="Equation.DSMT4">
                  <p:embed/>
                </p:oleObj>
              </mc:Choice>
              <mc:Fallback>
                <p:oleObj name="Equation" r:id="rId10" imgW="291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2562925" y="2331922"/>
                        <a:ext cx="568325" cy="8154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>
            <a:extLst>
              <a:ext uri="{FF2B5EF4-FFF2-40B4-BE49-F238E27FC236}">
                <a16:creationId xmlns:a16="http://schemas.microsoft.com/office/drawing/2014/main" xmlns="" id="{AF05A7C8-60E3-4424-B3B7-DE74326CB14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54224865"/>
              </p:ext>
            </p:extLst>
          </p:nvPr>
        </p:nvGraphicFramePr>
        <p:xfrm>
          <a:off x="5173520" y="2340250"/>
          <a:ext cx="606425" cy="7838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1" name="Equation" r:id="rId12" imgW="291960" imgH="419040" progId="Equation.DSMT4">
                  <p:embed/>
                </p:oleObj>
              </mc:Choice>
              <mc:Fallback>
                <p:oleObj name="Equation" r:id="rId12" imgW="291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3"/>
                      <a:stretch>
                        <a:fillRect/>
                      </a:stretch>
                    </p:blipFill>
                    <p:spPr>
                      <a:xfrm>
                        <a:off x="5173520" y="2340250"/>
                        <a:ext cx="606425" cy="7838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xmlns="" id="{EBD509DC-E4B1-4B99-9954-3EEE17FC9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25772297"/>
              </p:ext>
            </p:extLst>
          </p:nvPr>
        </p:nvGraphicFramePr>
        <p:xfrm>
          <a:off x="1952625" y="1535113"/>
          <a:ext cx="57150" cy="88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2" name="Equation" r:id="rId14" imgW="114120" imgH="177480" progId="Equation.DSMT4">
                  <p:embed/>
                </p:oleObj>
              </mc:Choice>
              <mc:Fallback>
                <p:oleObj name="Equation" r:id="rId14" imgW="11412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952625" y="1535113"/>
                        <a:ext cx="57150" cy="88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>
            <a:extLst>
              <a:ext uri="{FF2B5EF4-FFF2-40B4-BE49-F238E27FC236}">
                <a16:creationId xmlns:a16="http://schemas.microsoft.com/office/drawing/2014/main" xmlns="" id="{4F332B3D-0331-43D6-9CBB-AE11273C9E6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101961"/>
              </p:ext>
            </p:extLst>
          </p:nvPr>
        </p:nvGraphicFramePr>
        <p:xfrm>
          <a:off x="7723050" y="2385777"/>
          <a:ext cx="545307" cy="78343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3" name="Equation" r:id="rId16" imgW="291960" imgH="419040" progId="Equation.DSMT4">
                  <p:embed/>
                </p:oleObj>
              </mc:Choice>
              <mc:Fallback>
                <p:oleObj name="Equation" r:id="rId16" imgW="291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7"/>
                      <a:stretch>
                        <a:fillRect/>
                      </a:stretch>
                    </p:blipFill>
                    <p:spPr>
                      <a:xfrm>
                        <a:off x="7723050" y="2385777"/>
                        <a:ext cx="545307" cy="78343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xmlns="" id="{4C117BB4-2B71-431B-95C1-68438EA0F2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63881005"/>
              </p:ext>
            </p:extLst>
          </p:nvPr>
        </p:nvGraphicFramePr>
        <p:xfrm>
          <a:off x="10200147" y="2433869"/>
          <a:ext cx="537656" cy="771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4" name="Equation" r:id="rId18" imgW="291960" imgH="419040" progId="Equation.DSMT4">
                  <p:embed/>
                </p:oleObj>
              </mc:Choice>
              <mc:Fallback>
                <p:oleObj name="Equation" r:id="rId18" imgW="291960" imgH="4190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9"/>
                      <a:stretch>
                        <a:fillRect/>
                      </a:stretch>
                    </p:blipFill>
                    <p:spPr>
                      <a:xfrm>
                        <a:off x="10200147" y="2433869"/>
                        <a:ext cx="537656" cy="7714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4AC3BFC1-B267-48E9-81EA-7EAB3D7ABA7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39377" y="4260344"/>
            <a:ext cx="11652003" cy="160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56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=""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=""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=""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=""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=""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141" y="930649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6" y="418540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=""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6" y="930648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81" y="418539"/>
            <a:ext cx="2060627" cy="1383912"/>
          </a:xfrm>
          <a:prstGeom prst="rect">
            <a:avLst/>
          </a:prstGeom>
        </p:spPr>
      </p:pic>
      <p:pic>
        <p:nvPicPr>
          <p:cNvPr id="16" name="Picture 15">
            <a:hlinkClick r:id="rId16" action="ppaction://hlinksldjump"/>
            <a:extLst>
              <a:ext uri="{FF2B5EF4-FFF2-40B4-BE49-F238E27FC236}">
                <a16:creationId xmlns="" xmlns:a16="http://schemas.microsoft.com/office/drawing/2014/main" id="{6FB1DCEB-4C74-4EB6-8AC6-7F38A1717E0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930647"/>
            <a:ext cx="1969179" cy="1743607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69360CF-BDF1-45A9-8C3E-6AEF4338A20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418538"/>
            <a:ext cx="2060627" cy="1383912"/>
          </a:xfrm>
          <a:prstGeom prst="rect">
            <a:avLst/>
          </a:prstGeom>
        </p:spPr>
      </p:pic>
      <p:pic>
        <p:nvPicPr>
          <p:cNvPr id="18" name="Picture 17">
            <a:hlinkClick r:id="rId19" action="ppaction://hlinksldjump"/>
            <a:extLst>
              <a:ext uri="{FF2B5EF4-FFF2-40B4-BE49-F238E27FC236}">
                <a16:creationId xmlns="" xmlns:a16="http://schemas.microsoft.com/office/drawing/2014/main" id="{72FC547B-FE68-4CD5-98AE-80D9F184E2A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4250911"/>
            <a:ext cx="1969179" cy="1743607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C318AC-1A9F-4496-B8ED-00C59FCFCB6B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3738802"/>
            <a:ext cx="2060627" cy="1383912"/>
          </a:xfrm>
          <a:prstGeom prst="rect">
            <a:avLst/>
          </a:prstGeom>
        </p:spPr>
      </p:pic>
      <p:pic>
        <p:nvPicPr>
          <p:cNvPr id="20" name="Picture 19">
            <a:hlinkClick r:id="rId22" action="ppaction://hlinksldjump"/>
            <a:extLst>
              <a:ext uri="{FF2B5EF4-FFF2-40B4-BE49-F238E27FC236}">
                <a16:creationId xmlns="" xmlns:a16="http://schemas.microsoft.com/office/drawing/2014/main" id="{B25B2451-429F-4193-AD91-3FC55091FAE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250910"/>
            <a:ext cx="1969179" cy="174360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F815BA16-0CA4-45FA-B15C-9FFC46911563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1949" y="3738801"/>
            <a:ext cx="2060627" cy="1383912"/>
          </a:xfrm>
          <a:prstGeom prst="rect">
            <a:avLst/>
          </a:prstGeom>
        </p:spPr>
      </p:pic>
      <p:pic>
        <p:nvPicPr>
          <p:cNvPr id="22" name="Picture 21">
            <a:hlinkClick r:id="rId25" action="ppaction://hlinksldjump"/>
            <a:extLst>
              <a:ext uri="{FF2B5EF4-FFF2-40B4-BE49-F238E27FC236}">
                <a16:creationId xmlns="" xmlns:a16="http://schemas.microsoft.com/office/drawing/2014/main" id="{424C2331-9CA8-46A5-9223-5370B0AC7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414" y="4250909"/>
            <a:ext cx="1969179" cy="174360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BE6BB17E-4B9B-41C4-96D2-D72E59DCE11D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689" y="3738800"/>
            <a:ext cx="2060627" cy="1383912"/>
          </a:xfrm>
          <a:prstGeom prst="rect">
            <a:avLst/>
          </a:prstGeom>
        </p:spPr>
      </p:pic>
      <p:pic>
        <p:nvPicPr>
          <p:cNvPr id="24" name="Picture 23">
            <a:hlinkClick r:id="rId28" action="ppaction://hlinksldjump"/>
            <a:extLst>
              <a:ext uri="{FF2B5EF4-FFF2-40B4-BE49-F238E27FC236}">
                <a16:creationId xmlns="" xmlns:a16="http://schemas.microsoft.com/office/drawing/2014/main" id="{9D0C5192-D75C-485C-BF26-434A5F1AB624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6602" y="4250909"/>
            <a:ext cx="1969179" cy="174360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ECEE385F-125C-47C1-8007-986DF71CC280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0877" y="3738800"/>
            <a:ext cx="2060627" cy="1383912"/>
          </a:xfrm>
          <a:prstGeom prst="rect">
            <a:avLst/>
          </a:prstGeom>
        </p:spPr>
      </p:pic>
      <p:pic>
        <p:nvPicPr>
          <p:cNvPr id="26" name="Picture 25">
            <a:hlinkClick r:id="rId31" action="ppaction://hlinksldjump"/>
            <a:extLst>
              <a:ext uri="{FF2B5EF4-FFF2-40B4-BE49-F238E27FC236}">
                <a16:creationId xmlns="" xmlns:a16="http://schemas.microsoft.com/office/drawing/2014/main" id="{9BA53A17-AFCF-4E30-9122-7DE4F8E49401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23" y="4250909"/>
            <a:ext cx="1969179" cy="1743607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4B61E008-E63C-47EA-9197-B0DC8AA996A0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3898" y="3738800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=""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=""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=""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rId35" action="ppaction://hlinksldjump"/>
            <a:extLst>
              <a:ext uri="{FF2B5EF4-FFF2-40B4-BE49-F238E27FC236}">
                <a16:creationId xmlns=""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26860" y="3505365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90500" y="1181100"/>
            <a:ext cx="11695971" cy="2043778"/>
            <a:chOff x="992187" y="2564544"/>
            <a:chExt cx="22353091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1" y="2667000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4.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67147" y="6204205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spc="-75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9.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4388542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834678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B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  <m:r>
                        <m:rPr>
                          <m:nor/>
                        </m:rPr>
                        <a:rPr lang="en-US" sz="2400" spc="-75"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81.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356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412056" y="2611829"/>
                <a:ext cx="222355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i="1" spc="-75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  <m:r>
                        <a:rPr lang="en-US" sz="2400" i="1" spc="-75"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3. </m:t>
                      </m:r>
                    </m:oMath>
                  </m:oMathPara>
                </a14:m>
                <a:endParaRPr lang="en-GB" sz="2400" b="1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112" y="5223658"/>
                <a:ext cx="4447108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486900" y="2611829"/>
                <a:ext cx="1543548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2400" dirty="0"/>
                  <a:t> 5</a:t>
                </a:r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73800" y="5223658"/>
                <a:ext cx="3087095" cy="830997"/>
              </a:xfrm>
              <a:prstGeom prst="rect">
                <a:avLst/>
              </a:prstGeom>
              <a:blipFill>
                <a:blip r:embed="rId7"/>
                <a:stretch>
                  <a:fillRect t="-16176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4438298" y="2591804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B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CAB294F-195B-48C0-9C9D-F181D66EB6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500" y="1708000"/>
            <a:ext cx="12954000" cy="49045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2EEF7452-C316-4B7D-A868-C5783622A1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82019" y="4495853"/>
            <a:ext cx="12945706" cy="645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15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90500" y="1181100"/>
            <a:ext cx="11809144" cy="2043778"/>
            <a:chOff x="992187" y="2564544"/>
            <a:chExt cx="22569385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0" y="2667000"/>
              <a:ext cx="22416352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5.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67147" y="6204205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 </m:t>
                    </m:r>
                    <m:r>
                      <m:rPr>
                        <m:nor/>
                      </m:rPr>
                      <a:rPr lang="en-US" sz="2400" i="1" spc="-75">
                        <a:solidFill>
                          <a:srgbClr val="000099"/>
                        </a:solidFill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(-4;5).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4388542" cy="830997"/>
              </a:xfrm>
              <a:prstGeom prst="rect">
                <a:avLst/>
              </a:prstGeom>
              <a:blipFill>
                <a:blip r:embed="rId4"/>
                <a:stretch>
                  <a:fillRect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834678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400" i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</a:t>
                </a:r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(4;-5).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356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412056" y="2611829"/>
                <a:ext cx="222355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m:rPr>
                        <m:nor/>
                      </m:rPr>
                      <a:rPr lang="en-US" sz="2400" i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</m:t>
                    </m:r>
                    <m:r>
                      <m:rPr>
                        <m:nor/>
                      </m:rPr>
                      <a:rPr lang="en-GB" sz="2400" i="1" dirty="0">
                        <a:latin typeface="Times New Roman" panose="02020603050405020304" pitchFamily="18" charset="0"/>
                        <a:ea typeface="Tahoma" panose="020B0604030504040204" pitchFamily="34" charset="0"/>
                        <a:cs typeface="Times New Roman" panose="02020603050405020304" pitchFamily="18" charset="0"/>
                      </a:rPr>
                      <m:t>K</m:t>
                    </m:r>
                  </m:oMath>
                </a14:m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(4;5).</a:t>
                </a: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112" y="5223658"/>
                <a:ext cx="4447108" cy="830997"/>
              </a:xfrm>
              <a:prstGeom prst="rect">
                <a:avLst/>
              </a:prstGeom>
              <a:blipFill>
                <a:blip r:embed="rId6"/>
                <a:stretch>
                  <a:fillRect t="-17647" b="-37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018717" y="2611829"/>
                <a:ext cx="201173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</a:t>
                </a:r>
                <a:r>
                  <a:rPr lang="en-US" sz="2400" dirty="0"/>
                  <a:t>(-4;-5).</a:t>
                </a:r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7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1151245" y="2591804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A50114B-800C-4BA2-B3F8-1603BD3212A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730082"/>
            <a:ext cx="13746213" cy="58622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E46FB873-F80F-4D99-A88B-1A2F3334CE1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871841" y="3998342"/>
            <a:ext cx="17093478" cy="60725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B55A8850-70A5-46E9-AEBA-C09DC96C16D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800100" y="4630053"/>
            <a:ext cx="15818287" cy="60725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3623B86-29FD-4919-99C9-97E25A7F91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556895" y="5232947"/>
            <a:ext cx="13418708" cy="965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034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190500" y="1181100"/>
            <a:ext cx="11809144" cy="2043778"/>
            <a:chOff x="992187" y="2564544"/>
            <a:chExt cx="22569385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0" y="2667000"/>
              <a:ext cx="22416352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6.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67147" y="6204205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A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 </m:t>
                    </m:r>
                  </m:oMath>
                </a14:m>
                <a:r>
                  <a:rPr lang="en-GB" sz="2400" i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(7;0).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4388542" cy="830997"/>
              </a:xfrm>
              <a:prstGeom prst="rect">
                <a:avLst/>
              </a:prstGeom>
              <a:blipFill>
                <a:blip r:embed="rId4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3834678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  <a:r>
                  <a:rPr lang="en-GB" sz="2400" i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(5;0)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69356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412056" y="2611829"/>
                <a:ext cx="222355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C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  <m:r>
                      <a:rPr lang="en-US" sz="2400" i="1" spc="-75">
                        <a:solidFill>
                          <a:srgbClr val="000099"/>
                        </a:solidFill>
                        <a:latin typeface="Cambria Math" panose="02040503050406030204" pitchFamily="18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  </m:t>
                    </m:r>
                  </m:oMath>
                </a14:m>
                <a:r>
                  <a:rPr lang="en-GB" sz="2400" i="1" dirty="0"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</a:t>
                </a:r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(3;0)</a:t>
                </a: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24112" y="5223658"/>
                <a:ext cx="4447108" cy="830997"/>
              </a:xfrm>
              <a:prstGeom prst="rect">
                <a:avLst/>
              </a:prstGeom>
              <a:blipFill>
                <a:blip r:embed="rId6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018717" y="2611829"/>
                <a:ext cx="201173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</a:t>
                </a:r>
                <a:r>
                  <a:rPr lang="en-US" sz="2400" dirty="0"/>
                  <a:t>(9;0)</a:t>
                </a:r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7"/>
                <a:stretch>
                  <a:fillRect t="-18382" b="-389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6330972" y="2571780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C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67BD40C0-AE5F-4FC0-98EC-04EE278217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8020" y="1565653"/>
            <a:ext cx="11098468" cy="8432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409FC37-A75C-47A0-A016-1A8142A315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89654" y="4026881"/>
            <a:ext cx="12453727" cy="5193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64E37A5-7DB0-42FC-82BF-31E9E5AE6CF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39904" y="4595403"/>
            <a:ext cx="12020753" cy="5596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D457834-5E4A-4E37-BEE0-EA93BF8B6A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83554" y="5139677"/>
            <a:ext cx="11316091" cy="134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30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2" name="Group 151"/>
          <p:cNvGrpSpPr/>
          <p:nvPr/>
        </p:nvGrpSpPr>
        <p:grpSpPr>
          <a:xfrm>
            <a:off x="602669" y="3470702"/>
            <a:ext cx="11068451" cy="3272566"/>
            <a:chOff x="1205494" y="6941416"/>
            <a:chExt cx="22139783" cy="6545984"/>
          </a:xfrm>
        </p:grpSpPr>
        <p:sp>
          <p:nvSpPr>
            <p:cNvPr id="125" name="Rounded Rectangle 124"/>
            <p:cNvSpPr/>
            <p:nvPr/>
          </p:nvSpPr>
          <p:spPr>
            <a:xfrm>
              <a:off x="1209586" y="7179457"/>
              <a:ext cx="22135691" cy="6307943"/>
            </a:xfrm>
            <a:prstGeom prst="roundRect">
              <a:avLst>
                <a:gd name="adj" fmla="val 2239"/>
              </a:avLst>
            </a:prstGeom>
            <a:solidFill>
              <a:schemeClr val="accent6">
                <a:lumMod val="20000"/>
                <a:lumOff val="80000"/>
              </a:schemeClr>
            </a:solidFill>
            <a:ln w="19050">
              <a:solidFill>
                <a:schemeClr val="accent6">
                  <a:lumMod val="50000"/>
                </a:schemeClr>
              </a:solidFill>
            </a:ln>
            <a:effectLst>
              <a:innerShdw blurRad="114300">
                <a:prstClr val="black"/>
              </a:inn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grpSp>
          <p:nvGrpSpPr>
            <p:cNvPr id="151" name="Group 150"/>
            <p:cNvGrpSpPr/>
            <p:nvPr/>
          </p:nvGrpSpPr>
          <p:grpSpPr>
            <a:xfrm>
              <a:off x="1205494" y="6941416"/>
              <a:ext cx="3493741" cy="923451"/>
              <a:chOff x="1205494" y="6941416"/>
              <a:chExt cx="3493741" cy="923451"/>
            </a:xfrm>
          </p:grpSpPr>
          <p:sp>
            <p:nvSpPr>
              <p:cNvPr id="127" name="Freeform 20"/>
              <p:cNvSpPr>
                <a:spLocks/>
              </p:cNvSpPr>
              <p:nvPr/>
            </p:nvSpPr>
            <p:spPr bwMode="auto">
              <a:xfrm rot="16200000" flipV="1">
                <a:off x="2608156" y="5810396"/>
                <a:ext cx="782727" cy="3056880"/>
              </a:xfrm>
              <a:prstGeom prst="round1Rect">
                <a:avLst/>
              </a:prstGeom>
              <a:solidFill>
                <a:schemeClr val="bg1"/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</p:spPr>
            <p:txBody>
              <a:bodyPr vert="horz" wrap="square" lIns="91428" tIns="45714" rIns="91428" bIns="45714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600"/>
              </a:p>
            </p:txBody>
          </p:sp>
          <p:sp>
            <p:nvSpPr>
              <p:cNvPr id="128" name="TextBox 127"/>
              <p:cNvSpPr txBox="1"/>
              <p:nvPr/>
            </p:nvSpPr>
            <p:spPr>
              <a:xfrm>
                <a:off x="2057667" y="6941416"/>
                <a:ext cx="2641568" cy="92345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Bài</a:t>
                </a:r>
                <a:r>
                  <a:rPr lang="en-US" sz="2400" b="1" dirty="0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 </a:t>
                </a:r>
                <a:r>
                  <a:rPr lang="en-US" sz="2400" b="1" dirty="0" err="1">
                    <a:solidFill>
                      <a:srgbClr val="FF0000"/>
                    </a:solidFill>
                    <a:latin typeface="Tahoma" pitchFamily="34" charset="0"/>
                    <a:ea typeface="Tahoma" pitchFamily="34" charset="0"/>
                    <a:cs typeface="Tahoma" pitchFamily="34" charset="0"/>
                  </a:rPr>
                  <a:t>giải</a:t>
                </a:r>
                <a:endParaRPr lang="en-US" sz="2400" b="1" dirty="0">
                  <a:solidFill>
                    <a:srgbClr val="FF0000"/>
                  </a:solidFill>
                  <a:latin typeface="Tahoma" pitchFamily="34" charset="0"/>
                  <a:ea typeface="Tahoma" pitchFamily="34" charset="0"/>
                  <a:cs typeface="Tahoma" pitchFamily="34" charset="0"/>
                </a:endParaRPr>
              </a:p>
            </p:txBody>
          </p:sp>
          <p:sp>
            <p:nvSpPr>
              <p:cNvPr id="129" name="Round Diagonal Corner Rectangle 128"/>
              <p:cNvSpPr/>
              <p:nvPr/>
            </p:nvSpPr>
            <p:spPr>
              <a:xfrm flipV="1">
                <a:off x="1205494" y="6951957"/>
                <a:ext cx="774046" cy="775029"/>
              </a:xfrm>
              <a:prstGeom prst="round2DiagRect">
                <a:avLst/>
              </a:prstGeom>
              <a:solidFill>
                <a:schemeClr val="accent6">
                  <a:lumMod val="75000"/>
                </a:schemeClr>
              </a:solidFill>
              <a:ln w="57150">
                <a:solidFill>
                  <a:schemeClr val="accent6">
                    <a:lumMod val="50000"/>
                  </a:schemeClr>
                </a:solidFill>
              </a:ln>
              <a:effectLst>
                <a:innerShdw blurRad="114300">
                  <a:prstClr val="black"/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8" name="Freeform 15"/>
              <p:cNvSpPr>
                <a:spLocks noEditPoints="1"/>
              </p:cNvSpPr>
              <p:nvPr/>
            </p:nvSpPr>
            <p:spPr bwMode="auto">
              <a:xfrm>
                <a:off x="1375232" y="7017843"/>
                <a:ext cx="501844" cy="640616"/>
              </a:xfrm>
              <a:custGeom>
                <a:avLst/>
                <a:gdLst>
                  <a:gd name="T0" fmla="*/ 135 w 145"/>
                  <a:gd name="T1" fmla="*/ 72 h 197"/>
                  <a:gd name="T2" fmla="*/ 72 w 145"/>
                  <a:gd name="T3" fmla="*/ 135 h 197"/>
                  <a:gd name="T4" fmla="*/ 9 w 145"/>
                  <a:gd name="T5" fmla="*/ 72 h 197"/>
                  <a:gd name="T6" fmla="*/ 72 w 145"/>
                  <a:gd name="T7" fmla="*/ 9 h 197"/>
                  <a:gd name="T8" fmla="*/ 115 w 145"/>
                  <a:gd name="T9" fmla="*/ 26 h 197"/>
                  <a:gd name="T10" fmla="*/ 60 w 145"/>
                  <a:gd name="T11" fmla="*/ 82 h 197"/>
                  <a:gd name="T12" fmla="*/ 30 w 145"/>
                  <a:gd name="T13" fmla="*/ 60 h 197"/>
                  <a:gd name="T14" fmla="*/ 20 w 145"/>
                  <a:gd name="T15" fmla="*/ 68 h 197"/>
                  <a:gd name="T16" fmla="*/ 61 w 145"/>
                  <a:gd name="T17" fmla="*/ 126 h 197"/>
                  <a:gd name="T18" fmla="*/ 123 w 145"/>
                  <a:gd name="T19" fmla="*/ 35 h 197"/>
                  <a:gd name="T20" fmla="*/ 135 w 145"/>
                  <a:gd name="T21" fmla="*/ 72 h 197"/>
                  <a:gd name="T22" fmla="*/ 145 w 145"/>
                  <a:gd name="T23" fmla="*/ 12 h 197"/>
                  <a:gd name="T24" fmla="*/ 135 w 145"/>
                  <a:gd name="T25" fmla="*/ 12 h 197"/>
                  <a:gd name="T26" fmla="*/ 123 w 145"/>
                  <a:gd name="T27" fmla="*/ 21 h 197"/>
                  <a:gd name="T28" fmla="*/ 72 w 145"/>
                  <a:gd name="T29" fmla="*/ 0 h 197"/>
                  <a:gd name="T30" fmla="*/ 0 w 145"/>
                  <a:gd name="T31" fmla="*/ 72 h 197"/>
                  <a:gd name="T32" fmla="*/ 30 w 145"/>
                  <a:gd name="T33" fmla="*/ 131 h 197"/>
                  <a:gd name="T34" fmla="*/ 7 w 145"/>
                  <a:gd name="T35" fmla="*/ 175 h 197"/>
                  <a:gd name="T36" fmla="*/ 13 w 145"/>
                  <a:gd name="T37" fmla="*/ 193 h 197"/>
                  <a:gd name="T38" fmla="*/ 32 w 145"/>
                  <a:gd name="T39" fmla="*/ 187 h 197"/>
                  <a:gd name="T40" fmla="*/ 51 w 145"/>
                  <a:gd name="T41" fmla="*/ 141 h 197"/>
                  <a:gd name="T42" fmla="*/ 51 w 145"/>
                  <a:gd name="T43" fmla="*/ 141 h 197"/>
                  <a:gd name="T44" fmla="*/ 72 w 145"/>
                  <a:gd name="T45" fmla="*/ 145 h 197"/>
                  <a:gd name="T46" fmla="*/ 145 w 145"/>
                  <a:gd name="T47" fmla="*/ 72 h 197"/>
                  <a:gd name="T48" fmla="*/ 129 w 145"/>
                  <a:gd name="T49" fmla="*/ 28 h 197"/>
                  <a:gd name="T50" fmla="*/ 145 w 145"/>
                  <a:gd name="T51" fmla="*/ 12 h 1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45" h="197">
                    <a:moveTo>
                      <a:pt x="135" y="72"/>
                    </a:moveTo>
                    <a:cubicBezTo>
                      <a:pt x="135" y="107"/>
                      <a:pt x="107" y="135"/>
                      <a:pt x="72" y="135"/>
                    </a:cubicBezTo>
                    <a:cubicBezTo>
                      <a:pt x="37" y="135"/>
                      <a:pt x="9" y="107"/>
                      <a:pt x="9" y="72"/>
                    </a:cubicBezTo>
                    <a:cubicBezTo>
                      <a:pt x="9" y="37"/>
                      <a:pt x="37" y="9"/>
                      <a:pt x="72" y="9"/>
                    </a:cubicBezTo>
                    <a:cubicBezTo>
                      <a:pt x="89" y="9"/>
                      <a:pt x="104" y="15"/>
                      <a:pt x="115" y="26"/>
                    </a:cubicBezTo>
                    <a:cubicBezTo>
                      <a:pt x="101" y="38"/>
                      <a:pt x="80" y="57"/>
                      <a:pt x="60" y="82"/>
                    </a:cubicBezTo>
                    <a:cubicBezTo>
                      <a:pt x="50" y="74"/>
                      <a:pt x="40" y="67"/>
                      <a:pt x="30" y="60"/>
                    </a:cubicBezTo>
                    <a:cubicBezTo>
                      <a:pt x="26" y="63"/>
                      <a:pt x="24" y="65"/>
                      <a:pt x="20" y="68"/>
                    </a:cubicBezTo>
                    <a:cubicBezTo>
                      <a:pt x="34" y="88"/>
                      <a:pt x="47" y="107"/>
                      <a:pt x="61" y="126"/>
                    </a:cubicBezTo>
                    <a:cubicBezTo>
                      <a:pt x="80" y="95"/>
                      <a:pt x="99" y="63"/>
                      <a:pt x="123" y="35"/>
                    </a:cubicBezTo>
                    <a:cubicBezTo>
                      <a:pt x="130" y="45"/>
                      <a:pt x="135" y="58"/>
                      <a:pt x="135" y="72"/>
                    </a:cubicBezTo>
                    <a:close/>
                    <a:moveTo>
                      <a:pt x="145" y="12"/>
                    </a:moveTo>
                    <a:cubicBezTo>
                      <a:pt x="141" y="12"/>
                      <a:pt x="138" y="12"/>
                      <a:pt x="135" y="12"/>
                    </a:cubicBezTo>
                    <a:cubicBezTo>
                      <a:pt x="135" y="12"/>
                      <a:pt x="130" y="15"/>
                      <a:pt x="123" y="21"/>
                    </a:cubicBezTo>
                    <a:cubicBezTo>
                      <a:pt x="110" y="8"/>
                      <a:pt x="92" y="0"/>
                      <a:pt x="72" y="0"/>
                    </a:cubicBezTo>
                    <a:cubicBezTo>
                      <a:pt x="32" y="0"/>
                      <a:pt x="0" y="32"/>
                      <a:pt x="0" y="72"/>
                    </a:cubicBezTo>
                    <a:cubicBezTo>
                      <a:pt x="0" y="97"/>
                      <a:pt x="11" y="118"/>
                      <a:pt x="30" y="131"/>
                    </a:cubicBezTo>
                    <a:cubicBezTo>
                      <a:pt x="7" y="175"/>
                      <a:pt x="7" y="175"/>
                      <a:pt x="7" y="175"/>
                    </a:cubicBezTo>
                    <a:cubicBezTo>
                      <a:pt x="3" y="182"/>
                      <a:pt x="6" y="190"/>
                      <a:pt x="13" y="193"/>
                    </a:cubicBezTo>
                    <a:cubicBezTo>
                      <a:pt x="20" y="197"/>
                      <a:pt x="28" y="194"/>
                      <a:pt x="32" y="187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1" y="141"/>
                      <a:pt x="51" y="141"/>
                      <a:pt x="51" y="141"/>
                    </a:cubicBezTo>
                    <a:cubicBezTo>
                      <a:pt x="58" y="143"/>
                      <a:pt x="65" y="145"/>
                      <a:pt x="72" y="145"/>
                    </a:cubicBezTo>
                    <a:cubicBezTo>
                      <a:pt x="112" y="145"/>
                      <a:pt x="145" y="112"/>
                      <a:pt x="145" y="72"/>
                    </a:cubicBezTo>
                    <a:cubicBezTo>
                      <a:pt x="145" y="55"/>
                      <a:pt x="138" y="40"/>
                      <a:pt x="129" y="28"/>
                    </a:cubicBezTo>
                    <a:cubicBezTo>
                      <a:pt x="134" y="22"/>
                      <a:pt x="139" y="17"/>
                      <a:pt x="145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grpSp>
        <p:nvGrpSpPr>
          <p:cNvPr id="148" name="Group 147"/>
          <p:cNvGrpSpPr/>
          <p:nvPr/>
        </p:nvGrpSpPr>
        <p:grpSpPr>
          <a:xfrm>
            <a:off x="31304" y="1341000"/>
            <a:ext cx="11809144" cy="2043778"/>
            <a:chOff x="992187" y="2564544"/>
            <a:chExt cx="22569385" cy="4088087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145220" y="2667000"/>
              <a:ext cx="22416352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endParaRPr lang="en-US" sz="1600"/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2187" y="2564544"/>
              <a:ext cx="3124200" cy="1023459"/>
              <a:chOff x="534987" y="1647866"/>
              <a:chExt cx="4197167" cy="1176337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sp>
            <p:nvSpPr>
              <p:cNvPr id="137" name="Pentagon 136"/>
              <p:cNvSpPr/>
              <p:nvPr/>
            </p:nvSpPr>
            <p:spPr bwMode="auto">
              <a:xfrm>
                <a:off x="534987" y="1647866"/>
                <a:ext cx="4197167" cy="955674"/>
              </a:xfrm>
              <a:prstGeom prst="homePlate">
                <a:avLst>
                  <a:gd name="adj" fmla="val 12444"/>
                </a:avLst>
              </a:pr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  <p:sp>
            <p:nvSpPr>
              <p:cNvPr id="139" name="Chevron 138"/>
              <p:cNvSpPr/>
              <p:nvPr/>
            </p:nvSpPr>
            <p:spPr bwMode="auto">
              <a:xfrm>
                <a:off x="1330000" y="1771634"/>
                <a:ext cx="142625" cy="707897"/>
              </a:xfrm>
              <a:prstGeom prst="chevron">
                <a:avLst>
                  <a:gd name="adj" fmla="val 68110"/>
                </a:avLst>
              </a:prstGeom>
              <a:solidFill>
                <a:schemeClr val="bg1"/>
              </a:solidFill>
              <a:ln>
                <a:noFill/>
              </a:ln>
              <a:effectLst>
                <a:innerShdw blurRad="63500" dist="50800" dir="54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1088530">
                  <a:defRPr/>
                </a:pPr>
                <a:endParaRPr lang="en-US" sz="1600">
                  <a:solidFill>
                    <a:schemeClr val="tx1"/>
                  </a:solidFill>
                </a:endParaRPr>
              </a:p>
            </p:txBody>
          </p:sp>
          <p:sp>
            <p:nvSpPr>
              <p:cNvPr id="140" name="TextBox 13"/>
              <p:cNvSpPr txBox="1">
                <a:spLocks noChangeArrowheads="1"/>
              </p:cNvSpPr>
              <p:nvPr/>
            </p:nvSpPr>
            <p:spPr bwMode="auto">
              <a:xfrm>
                <a:off x="1456316" y="1718346"/>
                <a:ext cx="3173467" cy="9198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1pPr>
                <a:lvl2pPr marL="742950" indent="-28575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2pPr>
                <a:lvl3pPr marL="11430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3pPr>
                <a:lvl4pPr marL="16002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4pPr>
                <a:lvl5pPr marL="2057400" indent="-228600" eaLnBrk="0" hangingPunct="0"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5pPr>
                <a:lvl6pPr marL="25146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6pPr>
                <a:lvl7pPr marL="29718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7pPr>
                <a:lvl8pPr marL="34290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8pPr>
                <a:lvl9pPr marL="3886200" indent="-228600" defTabSz="2176463" eaLnBrk="0" fontAlgn="base" hangingPunct="0">
                  <a:spcBef>
                    <a:spcPct val="0"/>
                  </a:spcBef>
                  <a:spcAft>
                    <a:spcPct val="0"/>
                  </a:spcAft>
                  <a:defRPr sz="4300">
                    <a:solidFill>
                      <a:schemeClr val="tx1"/>
                    </a:solidFill>
                    <a:latin typeface="Arial" pitchFamily="34" charset="0"/>
                    <a:cs typeface="Arial" pitchFamily="34" charset="0"/>
                  </a:defRPr>
                </a:lvl9pPr>
              </a:lstStyle>
              <a:p>
                <a:pPr eaLnBrk="1" hangingPunct="1"/>
                <a:r>
                  <a:rPr lang="en-US" sz="2000" b="1" dirty="0" err="1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Câu</a:t>
                </a:r>
                <a:r>
                  <a:rPr lang="en-US" sz="2000" b="1" dirty="0">
                    <a:solidFill>
                      <a:schemeClr val="bg1"/>
                    </a:solidFill>
                    <a:latin typeface="Tahoma" pitchFamily="34" charset="0"/>
                    <a:cs typeface="Tahoma" pitchFamily="34" charset="0"/>
                  </a:rPr>
                  <a:t> 7.</a:t>
                </a:r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2" name="Rectangle 61"/>
              <p:cNvSpPr/>
              <p:nvPr/>
            </p:nvSpPr>
            <p:spPr>
              <a:xfrm>
                <a:off x="8667147" y="6204205"/>
                <a:ext cx="1250283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Ch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ọ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n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FF0000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</m:oMath>
                  </m:oMathPara>
                </a14:m>
                <a:endParaRPr lang="en-US" sz="2400" b="1" spc="-75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62" name="Rectangle 6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34293" y="12408410"/>
                <a:ext cx="2500565" cy="83099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257300" y="2611829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14600" y="5223658"/>
                <a:ext cx="4388542" cy="83099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4449334" y="2629956"/>
                <a:ext cx="219427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B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GB" sz="2400" dirty="0">
                    <a:latin typeface="Tahoma" panose="020B0604030504040204" pitchFamily="34" charset="0"/>
                    <a:ea typeface="Tahoma" panose="020B0604030504040204" pitchFamily="34" charset="0"/>
                    <a:cs typeface="Tahoma" panose="020B060403050404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98668" y="5259911"/>
                <a:ext cx="4388542" cy="8309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5682179" y="2609390"/>
                <a:ext cx="2223554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vi-VN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C</m:t>
                      </m:r>
                      <m:r>
                        <m:rPr>
                          <m:nor/>
                        </m:rPr>
                        <a:rPr lang="en-US" sz="2400" b="1" spc="-75">
                          <a:solidFill>
                            <a:srgbClr val="000099"/>
                          </a:solidFill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.</m:t>
                      </m:r>
                      <m:r>
                        <a:rPr lang="en-US" sz="2400" i="1" spc="-75">
                          <a:solidFill>
                            <a:srgbClr val="000099"/>
                          </a:solidFill>
                          <a:latin typeface="Cambria Math" panose="02040503050406030204" pitchFamily="18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m:t>  </m:t>
                      </m:r>
                    </m:oMath>
                  </m:oMathPara>
                </a14:m>
                <a:endParaRPr lang="en-GB" sz="2400" dirty="0"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64359" y="5218780"/>
                <a:ext cx="4447108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9018717" y="2611829"/>
                <a:ext cx="2011731" cy="415499"/>
              </a:xfrm>
              <a:prstGeom prst="rect">
                <a:avLst/>
              </a:prstGeom>
            </p:spPr>
            <p:txBody>
              <a:bodyPr wrap="square" lIns="45720" tIns="22860" rIns="45720" bIns="22860">
                <a:spAutoFit/>
              </a:bodyPr>
              <a:lstStyle/>
              <a:p>
                <a14:m>
                  <m:oMath xmlns:m="http://schemas.openxmlformats.org/officeDocument/2006/math">
                    <m:r>
                      <m:rPr>
                        <m:nor/>
                      </m:rPr>
                      <a:rPr lang="vi-VN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D</m:t>
                    </m:r>
                    <m:r>
                      <m:rPr>
                        <m:nor/>
                      </m:rPr>
                      <a:rPr lang="en-US" sz="2400" b="1" spc="-75">
                        <a:solidFill>
                          <a:srgbClr val="000099"/>
                        </a:solidFill>
                        <a:latin typeface="Tahoma" panose="020B0604030504040204" pitchFamily="34" charset="0"/>
                        <a:ea typeface="Tahoma" panose="020B0604030504040204" pitchFamily="34" charset="0"/>
                        <a:cs typeface="Tahoma" panose="020B0604030504040204" pitchFamily="34" charset="0"/>
                      </a:rPr>
                      <m:t>.</m:t>
                    </m:r>
                  </m:oMath>
                </a14:m>
                <a:r>
                  <a:rPr lang="en-US" sz="2400" dirty="0"/>
                  <a:t> </a:t>
                </a:r>
                <a:endParaRPr lang="vi-VN" sz="2400" dirty="0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37434" y="5223658"/>
                <a:ext cx="4023461" cy="83099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47"/>
          <p:cNvGrpSpPr/>
          <p:nvPr/>
        </p:nvGrpSpPr>
        <p:grpSpPr>
          <a:xfrm>
            <a:off x="454504" y="783804"/>
            <a:ext cx="4736043" cy="526318"/>
            <a:chOff x="739068" y="1515168"/>
            <a:chExt cx="9473319" cy="1052773"/>
          </a:xfrm>
        </p:grpSpPr>
        <p:sp>
          <p:nvSpPr>
            <p:cNvPr id="60" name="Freeform 71"/>
            <p:cNvSpPr>
              <a:spLocks/>
            </p:cNvSpPr>
            <p:nvPr/>
          </p:nvSpPr>
          <p:spPr bwMode="auto">
            <a:xfrm flipH="1">
              <a:off x="3250419" y="2066147"/>
              <a:ext cx="6961968" cy="417465"/>
            </a:xfrm>
            <a:custGeom>
              <a:avLst/>
              <a:gdLst>
                <a:gd name="T0" fmla="*/ 1849 w 1857"/>
                <a:gd name="T1" fmla="*/ 72 h 111"/>
                <a:gd name="T2" fmla="*/ 376 w 1857"/>
                <a:gd name="T3" fmla="*/ 72 h 111"/>
                <a:gd name="T4" fmla="*/ 360 w 1857"/>
                <a:gd name="T5" fmla="*/ 52 h 111"/>
                <a:gd name="T6" fmla="*/ 374 w 1857"/>
                <a:gd name="T7" fmla="*/ 20 h 111"/>
                <a:gd name="T8" fmla="*/ 366 w 1857"/>
                <a:gd name="T9" fmla="*/ 0 h 111"/>
                <a:gd name="T10" fmla="*/ 85 w 1857"/>
                <a:gd name="T11" fmla="*/ 0 h 111"/>
                <a:gd name="T12" fmla="*/ 53 w 1857"/>
                <a:gd name="T13" fmla="*/ 20 h 111"/>
                <a:gd name="T14" fmla="*/ 6 w 1857"/>
                <a:gd name="T15" fmla="*/ 91 h 111"/>
                <a:gd name="T16" fmla="*/ 15 w 1857"/>
                <a:gd name="T17" fmla="*/ 111 h 111"/>
                <a:gd name="T18" fmla="*/ 199 w 1857"/>
                <a:gd name="T19" fmla="*/ 111 h 111"/>
                <a:gd name="T20" fmla="*/ 296 w 1857"/>
                <a:gd name="T21" fmla="*/ 111 h 111"/>
                <a:gd name="T22" fmla="*/ 1849 w 1857"/>
                <a:gd name="T23" fmla="*/ 111 h 111"/>
                <a:gd name="T24" fmla="*/ 1857 w 1857"/>
                <a:gd name="T25" fmla="*/ 103 h 111"/>
                <a:gd name="T26" fmla="*/ 1857 w 1857"/>
                <a:gd name="T27" fmla="*/ 81 h 111"/>
                <a:gd name="T28" fmla="*/ 1849 w 1857"/>
                <a:gd name="T29" fmla="*/ 72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57" h="111">
                  <a:moveTo>
                    <a:pt x="1849" y="72"/>
                  </a:moveTo>
                  <a:cubicBezTo>
                    <a:pt x="1849" y="72"/>
                    <a:pt x="423" y="72"/>
                    <a:pt x="376" y="72"/>
                  </a:cubicBezTo>
                  <a:cubicBezTo>
                    <a:pt x="350" y="72"/>
                    <a:pt x="355" y="63"/>
                    <a:pt x="360" y="52"/>
                  </a:cubicBezTo>
                  <a:cubicBezTo>
                    <a:pt x="365" y="40"/>
                    <a:pt x="374" y="20"/>
                    <a:pt x="374" y="20"/>
                  </a:cubicBezTo>
                  <a:cubicBezTo>
                    <a:pt x="381" y="9"/>
                    <a:pt x="377" y="0"/>
                    <a:pt x="366" y="0"/>
                  </a:cubicBezTo>
                  <a:cubicBezTo>
                    <a:pt x="85" y="0"/>
                    <a:pt x="85" y="0"/>
                    <a:pt x="85" y="0"/>
                  </a:cubicBezTo>
                  <a:cubicBezTo>
                    <a:pt x="74" y="0"/>
                    <a:pt x="59" y="9"/>
                    <a:pt x="53" y="20"/>
                  </a:cubicBezTo>
                  <a:cubicBezTo>
                    <a:pt x="6" y="91"/>
                    <a:pt x="6" y="91"/>
                    <a:pt x="6" y="91"/>
                  </a:cubicBezTo>
                  <a:cubicBezTo>
                    <a:pt x="0" y="102"/>
                    <a:pt x="4" y="111"/>
                    <a:pt x="15" y="111"/>
                  </a:cubicBezTo>
                  <a:cubicBezTo>
                    <a:pt x="199" y="111"/>
                    <a:pt x="199" y="111"/>
                    <a:pt x="199" y="111"/>
                  </a:cubicBezTo>
                  <a:cubicBezTo>
                    <a:pt x="296" y="111"/>
                    <a:pt x="296" y="111"/>
                    <a:pt x="296" y="111"/>
                  </a:cubicBezTo>
                  <a:cubicBezTo>
                    <a:pt x="1849" y="111"/>
                    <a:pt x="1849" y="111"/>
                    <a:pt x="1849" y="111"/>
                  </a:cubicBezTo>
                  <a:cubicBezTo>
                    <a:pt x="1853" y="111"/>
                    <a:pt x="1857" y="107"/>
                    <a:pt x="1857" y="103"/>
                  </a:cubicBezTo>
                  <a:cubicBezTo>
                    <a:pt x="1857" y="81"/>
                    <a:pt x="1857" y="81"/>
                    <a:pt x="1857" y="81"/>
                  </a:cubicBezTo>
                  <a:cubicBezTo>
                    <a:pt x="1857" y="76"/>
                    <a:pt x="1853" y="72"/>
                    <a:pt x="1849" y="72"/>
                  </a:cubicBezTo>
                  <a:close/>
                </a:path>
              </a:pathLst>
            </a:custGeom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vert="horz" wrap="square" lIns="91417" tIns="45709" rIns="91417" bIns="45709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61" name="Group 30"/>
            <p:cNvGrpSpPr/>
            <p:nvPr/>
          </p:nvGrpSpPr>
          <p:grpSpPr>
            <a:xfrm>
              <a:off x="739068" y="1515168"/>
              <a:ext cx="8177919" cy="1052773"/>
              <a:chOff x="739068" y="1515168"/>
              <a:chExt cx="8177919" cy="1052773"/>
            </a:xfrm>
          </p:grpSpPr>
          <p:sp>
            <p:nvSpPr>
              <p:cNvPr id="63" name="Freeform 71"/>
              <p:cNvSpPr>
                <a:spLocks/>
              </p:cNvSpPr>
              <p:nvPr/>
            </p:nvSpPr>
            <p:spPr bwMode="auto">
              <a:xfrm>
                <a:off x="739068" y="2058030"/>
                <a:ext cx="6961968" cy="417465"/>
              </a:xfrm>
              <a:custGeom>
                <a:avLst/>
                <a:gdLst>
                  <a:gd name="T0" fmla="*/ 1849 w 1857"/>
                  <a:gd name="T1" fmla="*/ 72 h 111"/>
                  <a:gd name="T2" fmla="*/ 376 w 1857"/>
                  <a:gd name="T3" fmla="*/ 72 h 111"/>
                  <a:gd name="T4" fmla="*/ 360 w 1857"/>
                  <a:gd name="T5" fmla="*/ 52 h 111"/>
                  <a:gd name="T6" fmla="*/ 374 w 1857"/>
                  <a:gd name="T7" fmla="*/ 20 h 111"/>
                  <a:gd name="T8" fmla="*/ 366 w 1857"/>
                  <a:gd name="T9" fmla="*/ 0 h 111"/>
                  <a:gd name="T10" fmla="*/ 85 w 1857"/>
                  <a:gd name="T11" fmla="*/ 0 h 111"/>
                  <a:gd name="T12" fmla="*/ 53 w 1857"/>
                  <a:gd name="T13" fmla="*/ 20 h 111"/>
                  <a:gd name="T14" fmla="*/ 6 w 1857"/>
                  <a:gd name="T15" fmla="*/ 91 h 111"/>
                  <a:gd name="T16" fmla="*/ 15 w 1857"/>
                  <a:gd name="T17" fmla="*/ 111 h 111"/>
                  <a:gd name="T18" fmla="*/ 199 w 1857"/>
                  <a:gd name="T19" fmla="*/ 111 h 111"/>
                  <a:gd name="T20" fmla="*/ 296 w 1857"/>
                  <a:gd name="T21" fmla="*/ 111 h 111"/>
                  <a:gd name="T22" fmla="*/ 1849 w 1857"/>
                  <a:gd name="T23" fmla="*/ 111 h 111"/>
                  <a:gd name="T24" fmla="*/ 1857 w 1857"/>
                  <a:gd name="T25" fmla="*/ 103 h 111"/>
                  <a:gd name="T26" fmla="*/ 1857 w 1857"/>
                  <a:gd name="T27" fmla="*/ 81 h 111"/>
                  <a:gd name="T28" fmla="*/ 1849 w 1857"/>
                  <a:gd name="T29" fmla="*/ 72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857" h="111">
                    <a:moveTo>
                      <a:pt x="1849" y="72"/>
                    </a:moveTo>
                    <a:cubicBezTo>
                      <a:pt x="1849" y="72"/>
                      <a:pt x="423" y="72"/>
                      <a:pt x="376" y="72"/>
                    </a:cubicBezTo>
                    <a:cubicBezTo>
                      <a:pt x="350" y="72"/>
                      <a:pt x="355" y="63"/>
                      <a:pt x="360" y="52"/>
                    </a:cubicBezTo>
                    <a:cubicBezTo>
                      <a:pt x="365" y="40"/>
                      <a:pt x="374" y="20"/>
                      <a:pt x="374" y="20"/>
                    </a:cubicBezTo>
                    <a:cubicBezTo>
                      <a:pt x="381" y="9"/>
                      <a:pt x="377" y="0"/>
                      <a:pt x="366" y="0"/>
                    </a:cubicBezTo>
                    <a:cubicBezTo>
                      <a:pt x="85" y="0"/>
                      <a:pt x="85" y="0"/>
                      <a:pt x="85" y="0"/>
                    </a:cubicBezTo>
                    <a:cubicBezTo>
                      <a:pt x="74" y="0"/>
                      <a:pt x="59" y="9"/>
                      <a:pt x="53" y="20"/>
                    </a:cubicBezTo>
                    <a:cubicBezTo>
                      <a:pt x="6" y="91"/>
                      <a:pt x="6" y="91"/>
                      <a:pt x="6" y="91"/>
                    </a:cubicBezTo>
                    <a:cubicBezTo>
                      <a:pt x="0" y="102"/>
                      <a:pt x="4" y="111"/>
                      <a:pt x="15" y="111"/>
                    </a:cubicBezTo>
                    <a:cubicBezTo>
                      <a:pt x="199" y="111"/>
                      <a:pt x="199" y="111"/>
                      <a:pt x="199" y="111"/>
                    </a:cubicBezTo>
                    <a:cubicBezTo>
                      <a:pt x="296" y="111"/>
                      <a:pt x="296" y="111"/>
                      <a:pt x="296" y="111"/>
                    </a:cubicBezTo>
                    <a:cubicBezTo>
                      <a:pt x="1849" y="111"/>
                      <a:pt x="1849" y="111"/>
                      <a:pt x="1849" y="111"/>
                    </a:cubicBezTo>
                    <a:cubicBezTo>
                      <a:pt x="1853" y="111"/>
                      <a:pt x="1857" y="107"/>
                      <a:pt x="1857" y="103"/>
                    </a:cubicBezTo>
                    <a:cubicBezTo>
                      <a:pt x="1857" y="81"/>
                      <a:pt x="1857" y="81"/>
                      <a:pt x="1857" y="81"/>
                    </a:cubicBezTo>
                    <a:cubicBezTo>
                      <a:pt x="1857" y="76"/>
                      <a:pt x="1853" y="72"/>
                      <a:pt x="1849" y="72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72"/>
              <p:cNvSpPr>
                <a:spLocks noChangeArrowheads="1"/>
              </p:cNvSpPr>
              <p:nvPr/>
            </p:nvSpPr>
            <p:spPr bwMode="auto">
              <a:xfrm>
                <a:off x="1372407" y="1515168"/>
                <a:ext cx="285717" cy="280956"/>
              </a:xfrm>
              <a:prstGeom prst="ellipse">
                <a:avLst/>
              </a:pr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5" name="Freeform 73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45 w 56"/>
                  <a:gd name="T3" fmla="*/ 10 h 51"/>
                  <a:gd name="T4" fmla="*/ 56 w 56"/>
                  <a:gd name="T5" fmla="*/ 12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7" y="0"/>
                      <a:pt x="45" y="10"/>
                    </a:cubicBezTo>
                    <a:cubicBezTo>
                      <a:pt x="51" y="12"/>
                      <a:pt x="52" y="12"/>
                      <a:pt x="56" y="12"/>
                    </a:cubicBezTo>
                    <a:cubicBezTo>
                      <a:pt x="55" y="30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74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75"/>
              <p:cNvSpPr>
                <a:spLocks/>
              </p:cNvSpPr>
              <p:nvPr/>
            </p:nvSpPr>
            <p:spPr bwMode="auto">
              <a:xfrm>
                <a:off x="1300977" y="1773901"/>
                <a:ext cx="209526" cy="190478"/>
              </a:xfrm>
              <a:custGeom>
                <a:avLst/>
                <a:gdLst>
                  <a:gd name="T0" fmla="*/ 0 w 56"/>
                  <a:gd name="T1" fmla="*/ 18 h 51"/>
                  <a:gd name="T2" fmla="*/ 39 w 56"/>
                  <a:gd name="T3" fmla="*/ 8 h 51"/>
                  <a:gd name="T4" fmla="*/ 56 w 56"/>
                  <a:gd name="T5" fmla="*/ 11 h 51"/>
                  <a:gd name="T6" fmla="*/ 56 w 56"/>
                  <a:gd name="T7" fmla="*/ 51 h 51"/>
                  <a:gd name="T8" fmla="*/ 0 w 56"/>
                  <a:gd name="T9" fmla="*/ 1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51">
                    <a:moveTo>
                      <a:pt x="0" y="18"/>
                    </a:moveTo>
                    <a:cubicBezTo>
                      <a:pt x="0" y="18"/>
                      <a:pt x="10" y="0"/>
                      <a:pt x="39" y="8"/>
                    </a:cubicBezTo>
                    <a:cubicBezTo>
                      <a:pt x="48" y="11"/>
                      <a:pt x="52" y="11"/>
                      <a:pt x="56" y="11"/>
                    </a:cubicBezTo>
                    <a:cubicBezTo>
                      <a:pt x="56" y="51"/>
                      <a:pt x="56" y="51"/>
                      <a:pt x="56" y="51"/>
                    </a:cubicBezTo>
                    <a:cubicBezTo>
                      <a:pt x="56" y="51"/>
                      <a:pt x="30" y="24"/>
                      <a:pt x="0" y="1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8" name="Freeform 76"/>
              <p:cNvSpPr>
                <a:spLocks/>
              </p:cNvSpPr>
              <p:nvPr/>
            </p:nvSpPr>
            <p:spPr bwMode="auto">
              <a:xfrm>
                <a:off x="1300977" y="1773901"/>
                <a:ext cx="415877" cy="190478"/>
              </a:xfrm>
              <a:custGeom>
                <a:avLst/>
                <a:gdLst>
                  <a:gd name="T0" fmla="*/ 72 w 111"/>
                  <a:gd name="T1" fmla="*/ 8 h 51"/>
                  <a:gd name="T2" fmla="*/ 56 w 111"/>
                  <a:gd name="T3" fmla="*/ 11 h 51"/>
                  <a:gd name="T4" fmla="*/ 39 w 111"/>
                  <a:gd name="T5" fmla="*/ 8 h 51"/>
                  <a:gd name="T6" fmla="*/ 0 w 111"/>
                  <a:gd name="T7" fmla="*/ 18 h 51"/>
                  <a:gd name="T8" fmla="*/ 56 w 111"/>
                  <a:gd name="T9" fmla="*/ 51 h 51"/>
                  <a:gd name="T10" fmla="*/ 111 w 111"/>
                  <a:gd name="T11" fmla="*/ 18 h 51"/>
                  <a:gd name="T12" fmla="*/ 72 w 111"/>
                  <a:gd name="T13" fmla="*/ 8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11" h="51">
                    <a:moveTo>
                      <a:pt x="72" y="8"/>
                    </a:moveTo>
                    <a:cubicBezTo>
                      <a:pt x="63" y="11"/>
                      <a:pt x="59" y="11"/>
                      <a:pt x="56" y="11"/>
                    </a:cubicBezTo>
                    <a:cubicBezTo>
                      <a:pt x="52" y="11"/>
                      <a:pt x="48" y="11"/>
                      <a:pt x="39" y="8"/>
                    </a:cubicBezTo>
                    <a:cubicBezTo>
                      <a:pt x="10" y="0"/>
                      <a:pt x="0" y="18"/>
                      <a:pt x="0" y="18"/>
                    </a:cubicBezTo>
                    <a:cubicBezTo>
                      <a:pt x="30" y="24"/>
                      <a:pt x="56" y="51"/>
                      <a:pt x="56" y="51"/>
                    </a:cubicBezTo>
                    <a:cubicBezTo>
                      <a:pt x="56" y="51"/>
                      <a:pt x="82" y="24"/>
                      <a:pt x="111" y="18"/>
                    </a:cubicBezTo>
                    <a:cubicBezTo>
                      <a:pt x="111" y="18"/>
                      <a:pt x="101" y="0"/>
                      <a:pt x="72" y="8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9" name="Freeform 77"/>
              <p:cNvSpPr>
                <a:spLocks/>
              </p:cNvSpPr>
              <p:nvPr/>
            </p:nvSpPr>
            <p:spPr bwMode="auto">
              <a:xfrm>
                <a:off x="1226374" y="1853267"/>
                <a:ext cx="566671" cy="176193"/>
              </a:xfrm>
              <a:custGeom>
                <a:avLst/>
                <a:gdLst>
                  <a:gd name="T0" fmla="*/ 142 w 151"/>
                  <a:gd name="T1" fmla="*/ 1 h 47"/>
                  <a:gd name="T2" fmla="*/ 76 w 151"/>
                  <a:gd name="T3" fmla="*/ 40 h 47"/>
                  <a:gd name="T4" fmla="*/ 10 w 151"/>
                  <a:gd name="T5" fmla="*/ 1 h 47"/>
                  <a:gd name="T6" fmla="*/ 0 w 151"/>
                  <a:gd name="T7" fmla="*/ 7 h 47"/>
                  <a:gd name="T8" fmla="*/ 72 w 151"/>
                  <a:gd name="T9" fmla="*/ 47 h 47"/>
                  <a:gd name="T10" fmla="*/ 76 w 151"/>
                  <a:gd name="T11" fmla="*/ 47 h 47"/>
                  <a:gd name="T12" fmla="*/ 79 w 151"/>
                  <a:gd name="T13" fmla="*/ 47 h 47"/>
                  <a:gd name="T14" fmla="*/ 151 w 151"/>
                  <a:gd name="T15" fmla="*/ 7 h 47"/>
                  <a:gd name="T16" fmla="*/ 142 w 151"/>
                  <a:gd name="T17" fmla="*/ 1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51" h="47">
                    <a:moveTo>
                      <a:pt x="142" y="1"/>
                    </a:moveTo>
                    <a:cubicBezTo>
                      <a:pt x="116" y="7"/>
                      <a:pt x="76" y="40"/>
                      <a:pt x="76" y="40"/>
                    </a:cubicBezTo>
                    <a:cubicBezTo>
                      <a:pt x="76" y="40"/>
                      <a:pt x="36" y="7"/>
                      <a:pt x="10" y="1"/>
                    </a:cubicBezTo>
                    <a:cubicBezTo>
                      <a:pt x="3" y="0"/>
                      <a:pt x="0" y="6"/>
                      <a:pt x="0" y="7"/>
                    </a:cubicBezTo>
                    <a:cubicBezTo>
                      <a:pt x="8" y="11"/>
                      <a:pt x="18" y="4"/>
                      <a:pt x="72" y="47"/>
                    </a:cubicBezTo>
                    <a:cubicBezTo>
                      <a:pt x="73" y="47"/>
                      <a:pt x="76" y="47"/>
                      <a:pt x="76" y="47"/>
                    </a:cubicBezTo>
                    <a:cubicBezTo>
                      <a:pt x="76" y="47"/>
                      <a:pt x="77" y="47"/>
                      <a:pt x="79" y="47"/>
                    </a:cubicBezTo>
                    <a:cubicBezTo>
                      <a:pt x="132" y="4"/>
                      <a:pt x="143" y="11"/>
                      <a:pt x="151" y="7"/>
                    </a:cubicBezTo>
                    <a:cubicBezTo>
                      <a:pt x="151" y="6"/>
                      <a:pt x="148" y="0"/>
                      <a:pt x="142" y="1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0" name="Freeform 78"/>
              <p:cNvSpPr>
                <a:spLocks/>
              </p:cNvSpPr>
              <p:nvPr/>
            </p:nvSpPr>
            <p:spPr bwMode="auto">
              <a:xfrm>
                <a:off x="1515265" y="1908822"/>
                <a:ext cx="306352" cy="473020"/>
              </a:xfrm>
              <a:custGeom>
                <a:avLst/>
                <a:gdLst>
                  <a:gd name="T0" fmla="*/ 0 w 82"/>
                  <a:gd name="T1" fmla="*/ 40 h 126"/>
                  <a:gd name="T2" fmla="*/ 8 w 82"/>
                  <a:gd name="T3" fmla="*/ 40 h 126"/>
                  <a:gd name="T4" fmla="*/ 68 w 82"/>
                  <a:gd name="T5" fmla="*/ 0 h 126"/>
                  <a:gd name="T6" fmla="*/ 82 w 82"/>
                  <a:gd name="T7" fmla="*/ 0 h 126"/>
                  <a:gd name="T8" fmla="*/ 75 w 82"/>
                  <a:gd name="T9" fmla="*/ 89 h 126"/>
                  <a:gd name="T10" fmla="*/ 8 w 82"/>
                  <a:gd name="T11" fmla="*/ 126 h 126"/>
                  <a:gd name="T12" fmla="*/ 0 w 82"/>
                  <a:gd name="T13" fmla="*/ 126 h 126"/>
                  <a:gd name="T14" fmla="*/ 0 w 82"/>
                  <a:gd name="T15" fmla="*/ 40 h 126"/>
                  <a:gd name="T16" fmla="*/ 0 w 82"/>
                  <a:gd name="T17" fmla="*/ 4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82" h="126">
                    <a:moveTo>
                      <a:pt x="0" y="40"/>
                    </a:moveTo>
                    <a:cubicBezTo>
                      <a:pt x="8" y="40"/>
                      <a:pt x="8" y="40"/>
                      <a:pt x="8" y="40"/>
                    </a:cubicBezTo>
                    <a:cubicBezTo>
                      <a:pt x="8" y="40"/>
                      <a:pt x="37" y="9"/>
                      <a:pt x="68" y="0"/>
                    </a:cubicBezTo>
                    <a:cubicBezTo>
                      <a:pt x="71" y="0"/>
                      <a:pt x="82" y="0"/>
                      <a:pt x="82" y="0"/>
                    </a:cubicBezTo>
                    <a:cubicBezTo>
                      <a:pt x="82" y="0"/>
                      <a:pt x="75" y="71"/>
                      <a:pt x="75" y="89"/>
                    </a:cubicBezTo>
                    <a:cubicBezTo>
                      <a:pt x="68" y="89"/>
                      <a:pt x="40" y="90"/>
                      <a:pt x="8" y="126"/>
                    </a:cubicBezTo>
                    <a:cubicBezTo>
                      <a:pt x="0" y="126"/>
                      <a:pt x="0" y="126"/>
                      <a:pt x="0" y="126"/>
                    </a:cubicBezTo>
                    <a:cubicBezTo>
                      <a:pt x="0" y="40"/>
                      <a:pt x="0" y="40"/>
                      <a:pt x="0" y="40"/>
                    </a:cubicBezTo>
                    <a:cubicBezTo>
                      <a:pt x="0" y="40"/>
                      <a:pt x="0" y="40"/>
                      <a:pt x="0" y="4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1" name="Freeform 79"/>
              <p:cNvSpPr>
                <a:spLocks/>
              </p:cNvSpPr>
              <p:nvPr/>
            </p:nvSpPr>
            <p:spPr bwMode="auto">
              <a:xfrm>
                <a:off x="1204151" y="1908822"/>
                <a:ext cx="617466" cy="473020"/>
              </a:xfrm>
              <a:custGeom>
                <a:avLst/>
                <a:gdLst>
                  <a:gd name="T0" fmla="*/ 151 w 165"/>
                  <a:gd name="T1" fmla="*/ 0 h 126"/>
                  <a:gd name="T2" fmla="*/ 91 w 165"/>
                  <a:gd name="T3" fmla="*/ 40 h 126"/>
                  <a:gd name="T4" fmla="*/ 84 w 165"/>
                  <a:gd name="T5" fmla="*/ 40 h 126"/>
                  <a:gd name="T6" fmla="*/ 81 w 165"/>
                  <a:gd name="T7" fmla="*/ 40 h 126"/>
                  <a:gd name="T8" fmla="*/ 75 w 165"/>
                  <a:gd name="T9" fmla="*/ 40 h 126"/>
                  <a:gd name="T10" fmla="*/ 16 w 165"/>
                  <a:gd name="T11" fmla="*/ 0 h 126"/>
                  <a:gd name="T12" fmla="*/ 0 w 165"/>
                  <a:gd name="T13" fmla="*/ 0 h 126"/>
                  <a:gd name="T14" fmla="*/ 9 w 165"/>
                  <a:gd name="T15" fmla="*/ 89 h 126"/>
                  <a:gd name="T16" fmla="*/ 75 w 165"/>
                  <a:gd name="T17" fmla="*/ 126 h 126"/>
                  <a:gd name="T18" fmla="*/ 83 w 165"/>
                  <a:gd name="T19" fmla="*/ 126 h 126"/>
                  <a:gd name="T20" fmla="*/ 91 w 165"/>
                  <a:gd name="T21" fmla="*/ 126 h 126"/>
                  <a:gd name="T22" fmla="*/ 158 w 165"/>
                  <a:gd name="T23" fmla="*/ 89 h 126"/>
                  <a:gd name="T24" fmla="*/ 165 w 165"/>
                  <a:gd name="T25" fmla="*/ 0 h 126"/>
                  <a:gd name="T26" fmla="*/ 151 w 165"/>
                  <a:gd name="T27" fmla="*/ 0 h 1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65" h="126">
                    <a:moveTo>
                      <a:pt x="151" y="0"/>
                    </a:moveTo>
                    <a:cubicBezTo>
                      <a:pt x="120" y="9"/>
                      <a:pt x="91" y="40"/>
                      <a:pt x="91" y="40"/>
                    </a:cubicBezTo>
                    <a:cubicBezTo>
                      <a:pt x="84" y="40"/>
                      <a:pt x="84" y="40"/>
                      <a:pt x="84" y="40"/>
                    </a:cubicBezTo>
                    <a:cubicBezTo>
                      <a:pt x="81" y="40"/>
                      <a:pt x="81" y="40"/>
                      <a:pt x="81" y="40"/>
                    </a:cubicBezTo>
                    <a:cubicBezTo>
                      <a:pt x="75" y="40"/>
                      <a:pt x="75" y="40"/>
                      <a:pt x="75" y="40"/>
                    </a:cubicBezTo>
                    <a:cubicBezTo>
                      <a:pt x="75" y="40"/>
                      <a:pt x="46" y="9"/>
                      <a:pt x="16" y="0"/>
                    </a:cubicBezTo>
                    <a:cubicBezTo>
                      <a:pt x="12" y="0"/>
                      <a:pt x="0" y="0"/>
                      <a:pt x="0" y="0"/>
                    </a:cubicBezTo>
                    <a:cubicBezTo>
                      <a:pt x="0" y="0"/>
                      <a:pt x="9" y="71"/>
                      <a:pt x="9" y="89"/>
                    </a:cubicBezTo>
                    <a:cubicBezTo>
                      <a:pt x="14" y="89"/>
                      <a:pt x="43" y="90"/>
                      <a:pt x="75" y="126"/>
                    </a:cubicBezTo>
                    <a:cubicBezTo>
                      <a:pt x="83" y="126"/>
                      <a:pt x="83" y="126"/>
                      <a:pt x="83" y="126"/>
                    </a:cubicBezTo>
                    <a:cubicBezTo>
                      <a:pt x="83" y="126"/>
                      <a:pt x="83" y="126"/>
                      <a:pt x="91" y="126"/>
                    </a:cubicBezTo>
                    <a:cubicBezTo>
                      <a:pt x="123" y="90"/>
                      <a:pt x="151" y="89"/>
                      <a:pt x="158" y="89"/>
                    </a:cubicBezTo>
                    <a:cubicBezTo>
                      <a:pt x="158" y="71"/>
                      <a:pt x="165" y="0"/>
                      <a:pt x="165" y="0"/>
                    </a:cubicBezTo>
                    <a:cubicBezTo>
                      <a:pt x="165" y="0"/>
                      <a:pt x="154" y="0"/>
                      <a:pt x="151" y="0"/>
                    </a:cubicBez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2" name="Freeform 80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  <a:gd name="T8" fmla="*/ 0 w 19"/>
                  <a:gd name="T9" fmla="*/ 204 h 204"/>
                  <a:gd name="T10" fmla="*/ 0 w 19"/>
                  <a:gd name="T11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lnTo>
                      <a:pt x="0" y="204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3" name="Freeform 81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  <a:gd name="T6" fmla="*/ 0 w 19"/>
                  <a:gd name="T7" fmla="*/ 204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  <a:lnTo>
                      <a:pt x="0" y="204"/>
                    </a:lnTo>
                    <a:close/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4" name="Freeform 82"/>
              <p:cNvSpPr>
                <a:spLocks/>
              </p:cNvSpPr>
              <p:nvPr/>
            </p:nvSpPr>
            <p:spPr bwMode="auto">
              <a:xfrm>
                <a:off x="1515265" y="2058030"/>
                <a:ext cx="30159" cy="323813"/>
              </a:xfrm>
              <a:custGeom>
                <a:avLst/>
                <a:gdLst>
                  <a:gd name="T0" fmla="*/ 0 w 19"/>
                  <a:gd name="T1" fmla="*/ 204 h 204"/>
                  <a:gd name="T2" fmla="*/ 0 w 19"/>
                  <a:gd name="T3" fmla="*/ 0 h 204"/>
                  <a:gd name="T4" fmla="*/ 19 w 19"/>
                  <a:gd name="T5" fmla="*/ 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19" h="204">
                    <a:moveTo>
                      <a:pt x="0" y="204"/>
                    </a:moveTo>
                    <a:lnTo>
                      <a:pt x="0" y="0"/>
                    </a:lnTo>
                    <a:lnTo>
                      <a:pt x="19" y="0"/>
                    </a:lnTo>
                  </a:path>
                </a:pathLst>
              </a:custGeom>
              <a:ln/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vert="horz" wrap="square" lIns="91417" tIns="45709" rIns="91417" bIns="45709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75" name="TextBox 43"/>
              <p:cNvSpPr txBox="1"/>
              <p:nvPr/>
            </p:nvSpPr>
            <p:spPr>
              <a:xfrm>
                <a:off x="2132731" y="1706055"/>
                <a:ext cx="6784256" cy="861886"/>
              </a:xfrm>
              <a:prstGeom prst="rect">
                <a:avLst/>
              </a:prstGeom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ln>
                      <a:solidFill>
                        <a:srgbClr val="008000"/>
                      </a:solidFill>
                    </a:ln>
                    <a:solidFill>
                      <a:srgbClr val="008000"/>
                    </a:solidFill>
                    <a:latin typeface="Arial" panose="020B0604020202020204" pitchFamily="34" charset="0"/>
                    <a:ea typeface="Tahoma" panose="020B0604030504040204" pitchFamily="34" charset="0"/>
                    <a:cs typeface="Arial" panose="020B0604020202020204" pitchFamily="34" charset="0"/>
                  </a:rPr>
                  <a:t>BÀI TẬP TRẮC NGHIỆM</a:t>
                </a:r>
              </a:p>
            </p:txBody>
          </p:sp>
        </p:grpSp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F2469076-222B-4580-A179-D816FB27383F}"/>
              </a:ext>
            </a:extLst>
          </p:cNvPr>
          <p:cNvSpPr/>
          <p:nvPr/>
        </p:nvSpPr>
        <p:spPr>
          <a:xfrm>
            <a:off x="2189967" y="3702828"/>
            <a:ext cx="8454298" cy="415499"/>
          </a:xfrm>
          <a:prstGeom prst="rect">
            <a:avLst/>
          </a:prstGeom>
        </p:spPr>
        <p:txBody>
          <a:bodyPr wrap="square" lIns="45720" tIns="22860" rIns="45720" bIns="22860">
            <a:spAutoFit/>
          </a:bodyPr>
          <a:lstStyle/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Oval 56"/>
          <p:cNvSpPr/>
          <p:nvPr/>
        </p:nvSpPr>
        <p:spPr>
          <a:xfrm>
            <a:off x="2115580" y="2608551"/>
            <a:ext cx="424441" cy="455548"/>
          </a:xfrm>
          <a:prstGeom prst="ellipse">
            <a:avLst/>
          </a:prstGeom>
          <a:solidFill>
            <a:srgbClr val="FFC000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45720" tIns="22860" rIns="45720" bIns="22860" rtlCol="0" anchor="ctr"/>
          <a:lstStyle/>
          <a:p>
            <a:pPr algn="ctr"/>
            <a:r>
              <a:rPr lang="en-US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6A3D1C0-B163-45D7-8118-02DEE12CE55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0697" y="1612281"/>
            <a:ext cx="14651040" cy="7098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7AB993F9-F82E-4CBD-A9B0-17D79717FF9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4519743"/>
            <a:ext cx="12676976" cy="751317"/>
          </a:xfrm>
          <a:prstGeom prst="rect">
            <a:avLst/>
          </a:prstGeom>
        </p:spPr>
      </p:pic>
      <p:graphicFrame>
        <p:nvGraphicFramePr>
          <p:cNvPr id="13" name="Object 12">
            <a:extLst>
              <a:ext uri="{FF2B5EF4-FFF2-40B4-BE49-F238E27FC236}">
                <a16:creationId xmlns:a16="http://schemas.microsoft.com/office/drawing/2014/main" xmlns="" id="{9C70E56A-F40A-4373-B53B-DE2BC27FE79A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8227951"/>
              </p:ext>
            </p:extLst>
          </p:nvPr>
        </p:nvGraphicFramePr>
        <p:xfrm>
          <a:off x="2540020" y="2419315"/>
          <a:ext cx="574577" cy="6055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4" name="Equation" r:id="rId11" imgW="330120" imgH="215640" progId="Equation.DSMT4">
                  <p:embed/>
                </p:oleObj>
              </mc:Choice>
              <mc:Fallback>
                <p:oleObj name="Equation" r:id="rId11" imgW="330120" imgH="215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540020" y="2419315"/>
                        <a:ext cx="574577" cy="6055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>
            <a:extLst>
              <a:ext uri="{FF2B5EF4-FFF2-40B4-BE49-F238E27FC236}">
                <a16:creationId xmlns:a16="http://schemas.microsoft.com/office/drawing/2014/main" xmlns="" id="{76E3E508-59DC-4BF6-8D2D-61E54C07485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25806429"/>
              </p:ext>
            </p:extLst>
          </p:nvPr>
        </p:nvGraphicFramePr>
        <p:xfrm>
          <a:off x="4828132" y="2445656"/>
          <a:ext cx="676456" cy="6413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5" name="Equation" r:id="rId13" imgW="330120" imgH="228600" progId="Equation.DSMT4">
                  <p:embed/>
                </p:oleObj>
              </mc:Choice>
              <mc:Fallback>
                <p:oleObj name="Equation" r:id="rId13" imgW="330120" imgH="2286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4828132" y="2445656"/>
                        <a:ext cx="676456" cy="6413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>
            <a:extLst>
              <a:ext uri="{FF2B5EF4-FFF2-40B4-BE49-F238E27FC236}">
                <a16:creationId xmlns:a16="http://schemas.microsoft.com/office/drawing/2014/main" xmlns="" id="{873BE8F3-3EB1-4E33-B430-B73C0522880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7309929"/>
              </p:ext>
            </p:extLst>
          </p:nvPr>
        </p:nvGraphicFramePr>
        <p:xfrm>
          <a:off x="7025641" y="2528853"/>
          <a:ext cx="3984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6" name="Equation" r:id="rId15" imgW="228600" imgH="177480" progId="Equation.DSMT4">
                  <p:embed/>
                </p:oleObj>
              </mc:Choice>
              <mc:Fallback>
                <p:oleObj name="Equation" r:id="rId15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6"/>
                      <a:stretch>
                        <a:fillRect/>
                      </a:stretch>
                    </p:blipFill>
                    <p:spPr>
                      <a:xfrm>
                        <a:off x="7025641" y="2528853"/>
                        <a:ext cx="39846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>
            <a:extLst>
              <a:ext uri="{FF2B5EF4-FFF2-40B4-BE49-F238E27FC236}">
                <a16:creationId xmlns:a16="http://schemas.microsoft.com/office/drawing/2014/main" xmlns="" id="{7B1382E6-0F94-4824-AABB-B2311A8AD1D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75187558"/>
              </p:ext>
            </p:extLst>
          </p:nvPr>
        </p:nvGraphicFramePr>
        <p:xfrm>
          <a:off x="9519002" y="2528853"/>
          <a:ext cx="398463" cy="4984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97" name="Equation" r:id="rId17" imgW="228600" imgH="177480" progId="Equation.DSMT4">
                  <p:embed/>
                </p:oleObj>
              </mc:Choice>
              <mc:Fallback>
                <p:oleObj name="Equation" r:id="rId17" imgW="228600" imgH="17748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8"/>
                      <a:stretch>
                        <a:fillRect/>
                      </a:stretch>
                    </p:blipFill>
                    <p:spPr>
                      <a:xfrm>
                        <a:off x="9519002" y="2528853"/>
                        <a:ext cx="398463" cy="4984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27865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2" grpId="0"/>
      <p:bldP spid="53" grpId="0"/>
      <p:bldP spid="54" grpId="0"/>
      <p:bldP spid="55" grpId="0"/>
      <p:bldP spid="5" grpId="0"/>
      <p:bldP spid="5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" name="Group 147"/>
          <p:cNvGrpSpPr/>
          <p:nvPr/>
        </p:nvGrpSpPr>
        <p:grpSpPr>
          <a:xfrm>
            <a:off x="571500" y="1201117"/>
            <a:ext cx="11783560" cy="2279048"/>
            <a:chOff x="134375" y="2370447"/>
            <a:chExt cx="22200057" cy="3985631"/>
          </a:xfrm>
        </p:grpSpPr>
        <p:sp>
          <p:nvSpPr>
            <p:cNvPr id="134" name="Rounded Rectangle 133"/>
            <p:cNvSpPr/>
            <p:nvPr/>
          </p:nvSpPr>
          <p:spPr bwMode="auto">
            <a:xfrm>
              <a:off x="134375" y="2370447"/>
              <a:ext cx="22200057" cy="3985631"/>
            </a:xfrm>
            <a:prstGeom prst="roundRect">
              <a:avLst>
                <a:gd name="adj" fmla="val 5492"/>
              </a:avLst>
            </a:prstGeom>
            <a:solidFill>
              <a:schemeClr val="accent3">
                <a:lumMod val="40000"/>
                <a:lumOff val="60000"/>
              </a:schemeClr>
            </a:soli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1088530">
                <a:defRPr/>
              </a:pPr>
              <a:r>
                <a:rPr lang="en-US" sz="3300" dirty="0" err="1">
                  <a:solidFill>
                    <a:srgbClr val="FF0000"/>
                  </a:solidFill>
                </a:rPr>
                <a:t>TIẾT</a:t>
              </a:r>
              <a:r>
                <a:rPr lang="en-US" sz="3300" dirty="0">
                  <a:solidFill>
                    <a:srgbClr val="FF0000"/>
                  </a:solidFill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</a:rPr>
                <a:t>HỌC</a:t>
              </a:r>
              <a:r>
                <a:rPr lang="en-US" sz="3300" dirty="0">
                  <a:solidFill>
                    <a:srgbClr val="FF0000"/>
                  </a:solidFill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</a:rPr>
                <a:t>KẾT</a:t>
              </a:r>
              <a:r>
                <a:rPr lang="en-US" sz="3300" dirty="0">
                  <a:solidFill>
                    <a:srgbClr val="FF0000"/>
                  </a:solidFill>
                </a:rPr>
                <a:t> </a:t>
              </a:r>
              <a:r>
                <a:rPr lang="en-US" sz="3300" dirty="0" err="1">
                  <a:solidFill>
                    <a:srgbClr val="FF0000"/>
                  </a:solidFill>
                </a:rPr>
                <a:t>THÚC</a:t>
              </a:r>
              <a:r>
                <a:rPr lang="en-US" sz="3300" dirty="0">
                  <a:solidFill>
                    <a:srgbClr val="FF0000"/>
                  </a:solidFill>
                </a:rPr>
                <a:t> </a:t>
              </a:r>
            </a:p>
            <a:p>
              <a:pPr algn="ctr" defTabSz="1088530">
                <a:defRPr/>
              </a:pPr>
              <a:r>
                <a:rPr lang="en-US" sz="3300" dirty="0">
                  <a:solidFill>
                    <a:srgbClr val="FF0000"/>
                  </a:solidFill>
                </a:rPr>
                <a:t>TRÂN TRỌNG CẢM ƠN CÁC EM HỌC SINH ĐÃ THEO DÕI</a:t>
              </a:r>
            </a:p>
          </p:txBody>
        </p:sp>
        <p:grpSp>
          <p:nvGrpSpPr>
            <p:cNvPr id="135" name="Group 134"/>
            <p:cNvGrpSpPr/>
            <p:nvPr/>
          </p:nvGrpSpPr>
          <p:grpSpPr>
            <a:xfrm>
              <a:off x="995733" y="2729017"/>
              <a:ext cx="540571" cy="858986"/>
              <a:chOff x="539751" y="1836907"/>
              <a:chExt cx="726223" cy="987296"/>
            </a:xfrm>
          </p:grpSpPr>
          <p:sp>
            <p:nvSpPr>
              <p:cNvPr id="136" name="Isosceles Triangle 44"/>
              <p:cNvSpPr/>
              <p:nvPr/>
            </p:nvSpPr>
            <p:spPr bwMode="auto">
              <a:xfrm rot="5400000" flipV="1">
                <a:off x="534195" y="2602747"/>
                <a:ext cx="227012" cy="215900"/>
              </a:xfrm>
              <a:custGeom>
                <a:avLst/>
                <a:gdLst>
                  <a:gd name="connsiteX0" fmla="*/ 0 w 293725"/>
                  <a:gd name="connsiteY0" fmla="*/ 164224 h 164224"/>
                  <a:gd name="connsiteX1" fmla="*/ 146863 w 293725"/>
                  <a:gd name="connsiteY1" fmla="*/ 0 h 164224"/>
                  <a:gd name="connsiteX2" fmla="*/ 293725 w 293725"/>
                  <a:gd name="connsiteY2" fmla="*/ 164224 h 164224"/>
                  <a:gd name="connsiteX3" fmla="*/ 0 w 293725"/>
                  <a:gd name="connsiteY3" fmla="*/ 164224 h 164224"/>
                  <a:gd name="connsiteX0" fmla="*/ 2363 w 296088"/>
                  <a:gd name="connsiteY0" fmla="*/ 164221 h 164221"/>
                  <a:gd name="connsiteX1" fmla="*/ 0 w 296088"/>
                  <a:gd name="connsiteY1" fmla="*/ 0 h 164221"/>
                  <a:gd name="connsiteX2" fmla="*/ 296088 w 296088"/>
                  <a:gd name="connsiteY2" fmla="*/ 164221 h 164221"/>
                  <a:gd name="connsiteX3" fmla="*/ 2363 w 296088"/>
                  <a:gd name="connsiteY3" fmla="*/ 164221 h 1642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96088" h="164221">
                    <a:moveTo>
                      <a:pt x="2363" y="164221"/>
                    </a:moveTo>
                    <a:cubicBezTo>
                      <a:pt x="1575" y="109481"/>
                      <a:pt x="788" y="54740"/>
                      <a:pt x="0" y="0"/>
                    </a:cubicBezTo>
                    <a:lnTo>
                      <a:pt x="296088" y="164221"/>
                    </a:lnTo>
                    <a:lnTo>
                      <a:pt x="2363" y="164221"/>
                    </a:lnTo>
                    <a:close/>
                  </a:path>
                </a:pathLst>
              </a:custGeom>
              <a:solidFill>
                <a:srgbClr val="135F82"/>
              </a:solidFill>
              <a:ln>
                <a:solidFill>
                  <a:schemeClr val="bg1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088530"/>
                <a:endParaRPr lang="en-US" sz="1600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138" name="Group 11"/>
              <p:cNvGrpSpPr/>
              <p:nvPr/>
            </p:nvGrpSpPr>
            <p:grpSpPr bwMode="auto">
              <a:xfrm>
                <a:off x="683775" y="1836907"/>
                <a:ext cx="582199" cy="537956"/>
                <a:chOff x="7440266" y="3398551"/>
                <a:chExt cx="757238" cy="765175"/>
              </a:xfrm>
              <a:solidFill>
                <a:schemeClr val="bg1">
                  <a:lumMod val="95000"/>
                </a:schemeClr>
              </a:solidFill>
            </p:grpSpPr>
            <p:sp>
              <p:nvSpPr>
                <p:cNvPr id="141" name="Freeform 140"/>
                <p:cNvSpPr>
                  <a:spLocks noEditPoints="1"/>
                </p:cNvSpPr>
                <p:nvPr/>
              </p:nvSpPr>
              <p:spPr bwMode="auto">
                <a:xfrm>
                  <a:off x="7440266" y="3436652"/>
                  <a:ext cx="344488" cy="344489"/>
                </a:xfrm>
                <a:custGeom>
                  <a:avLst/>
                  <a:gdLst/>
                  <a:ahLst/>
                  <a:cxnLst>
                    <a:cxn ang="0">
                      <a:pos x="33" y="184"/>
                    </a:cxn>
                    <a:cxn ang="0">
                      <a:pos x="181" y="184"/>
                    </a:cxn>
                    <a:cxn ang="0">
                      <a:pos x="181" y="33"/>
                    </a:cxn>
                    <a:cxn ang="0">
                      <a:pos x="33" y="33"/>
                    </a:cxn>
                    <a:cxn ang="0">
                      <a:pos x="33" y="184"/>
                    </a:cxn>
                    <a:cxn ang="0">
                      <a:pos x="217" y="217"/>
                    </a:cxn>
                    <a:cxn ang="0">
                      <a:pos x="0" y="217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17"/>
                    </a:cxn>
                  </a:cxnLst>
                  <a:rect l="0" t="0" r="r" b="b"/>
                  <a:pathLst>
                    <a:path w="217" h="217">
                      <a:moveTo>
                        <a:pt x="33" y="184"/>
                      </a:moveTo>
                      <a:lnTo>
                        <a:pt x="181" y="184"/>
                      </a:lnTo>
                      <a:lnTo>
                        <a:pt x="181" y="33"/>
                      </a:lnTo>
                      <a:lnTo>
                        <a:pt x="33" y="33"/>
                      </a:lnTo>
                      <a:lnTo>
                        <a:pt x="33" y="184"/>
                      </a:lnTo>
                      <a:close/>
                      <a:moveTo>
                        <a:pt x="217" y="217"/>
                      </a:moveTo>
                      <a:lnTo>
                        <a:pt x="0" y="217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17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2" name="Freeform 141"/>
                <p:cNvSpPr>
                  <a:spLocks noEditPoints="1"/>
                </p:cNvSpPr>
                <p:nvPr/>
              </p:nvSpPr>
              <p:spPr bwMode="auto">
                <a:xfrm>
                  <a:off x="7440266" y="3814473"/>
                  <a:ext cx="344488" cy="349251"/>
                </a:xfrm>
                <a:custGeom>
                  <a:avLst/>
                  <a:gdLst/>
                  <a:ahLst/>
                  <a:cxnLst>
                    <a:cxn ang="0">
                      <a:pos x="33" y="185"/>
                    </a:cxn>
                    <a:cxn ang="0">
                      <a:pos x="181" y="185"/>
                    </a:cxn>
                    <a:cxn ang="0">
                      <a:pos x="181" y="36"/>
                    </a:cxn>
                    <a:cxn ang="0">
                      <a:pos x="33" y="36"/>
                    </a:cxn>
                    <a:cxn ang="0">
                      <a:pos x="33" y="185"/>
                    </a:cxn>
                    <a:cxn ang="0">
                      <a:pos x="217" y="220"/>
                    </a:cxn>
                    <a:cxn ang="0">
                      <a:pos x="0" y="220"/>
                    </a:cxn>
                    <a:cxn ang="0">
                      <a:pos x="0" y="0"/>
                    </a:cxn>
                    <a:cxn ang="0">
                      <a:pos x="217" y="0"/>
                    </a:cxn>
                    <a:cxn ang="0">
                      <a:pos x="217" y="220"/>
                    </a:cxn>
                  </a:cxnLst>
                  <a:rect l="0" t="0" r="r" b="b"/>
                  <a:pathLst>
                    <a:path w="217" h="220">
                      <a:moveTo>
                        <a:pt x="33" y="185"/>
                      </a:moveTo>
                      <a:lnTo>
                        <a:pt x="181" y="185"/>
                      </a:lnTo>
                      <a:lnTo>
                        <a:pt x="181" y="36"/>
                      </a:lnTo>
                      <a:lnTo>
                        <a:pt x="33" y="36"/>
                      </a:lnTo>
                      <a:lnTo>
                        <a:pt x="33" y="185"/>
                      </a:lnTo>
                      <a:close/>
                      <a:moveTo>
                        <a:pt x="217" y="220"/>
                      </a:moveTo>
                      <a:lnTo>
                        <a:pt x="0" y="220"/>
                      </a:lnTo>
                      <a:lnTo>
                        <a:pt x="0" y="0"/>
                      </a:lnTo>
                      <a:lnTo>
                        <a:pt x="217" y="0"/>
                      </a:lnTo>
                      <a:lnTo>
                        <a:pt x="217" y="22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3" name="Freeform 142"/>
                <p:cNvSpPr>
                  <a:spLocks/>
                </p:cNvSpPr>
                <p:nvPr/>
              </p:nvSpPr>
              <p:spPr bwMode="auto">
                <a:xfrm>
                  <a:off x="7506941" y="3398551"/>
                  <a:ext cx="341313" cy="288925"/>
                </a:xfrm>
                <a:custGeom>
                  <a:avLst/>
                  <a:gdLst/>
                  <a:ahLst/>
                  <a:cxnLst>
                    <a:cxn ang="0">
                      <a:pos x="76" y="182"/>
                    </a:cxn>
                    <a:cxn ang="0">
                      <a:pos x="0" y="114"/>
                    </a:cxn>
                    <a:cxn ang="0">
                      <a:pos x="24" y="88"/>
                    </a:cxn>
                    <a:cxn ang="0">
                      <a:pos x="73" y="132"/>
                    </a:cxn>
                    <a:cxn ang="0">
                      <a:pos x="187" y="0"/>
                    </a:cxn>
                    <a:cxn ang="0">
                      <a:pos x="215" y="24"/>
                    </a:cxn>
                    <a:cxn ang="0">
                      <a:pos x="76" y="182"/>
                    </a:cxn>
                  </a:cxnLst>
                  <a:rect l="0" t="0" r="r" b="b"/>
                  <a:pathLst>
                    <a:path w="215" h="182">
                      <a:moveTo>
                        <a:pt x="76" y="182"/>
                      </a:moveTo>
                      <a:lnTo>
                        <a:pt x="0" y="114"/>
                      </a:lnTo>
                      <a:lnTo>
                        <a:pt x="24" y="88"/>
                      </a:lnTo>
                      <a:lnTo>
                        <a:pt x="73" y="132"/>
                      </a:lnTo>
                      <a:lnTo>
                        <a:pt x="187" y="0"/>
                      </a:lnTo>
                      <a:lnTo>
                        <a:pt x="215" y="24"/>
                      </a:lnTo>
                      <a:lnTo>
                        <a:pt x="76" y="1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4" name="Rectangle 143"/>
                <p:cNvSpPr>
                  <a:spLocks noChangeArrowheads="1"/>
                </p:cNvSpPr>
                <p:nvPr/>
              </p:nvSpPr>
              <p:spPr bwMode="auto">
                <a:xfrm>
                  <a:off x="7840316" y="4100226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5" name="Rectangle 144"/>
                <p:cNvSpPr>
                  <a:spLocks noChangeArrowheads="1"/>
                </p:cNvSpPr>
                <p:nvPr/>
              </p:nvSpPr>
              <p:spPr bwMode="auto">
                <a:xfrm>
                  <a:off x="7840316" y="3717639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6" name="Rectangle 145"/>
                <p:cNvSpPr>
                  <a:spLocks noChangeArrowheads="1"/>
                </p:cNvSpPr>
                <p:nvPr/>
              </p:nvSpPr>
              <p:spPr bwMode="auto">
                <a:xfrm>
                  <a:off x="7840316" y="3973225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  <p:sp>
              <p:nvSpPr>
                <p:cNvPr id="147" name="Rectangle 146"/>
                <p:cNvSpPr>
                  <a:spLocks noChangeArrowheads="1"/>
                </p:cNvSpPr>
                <p:nvPr/>
              </p:nvSpPr>
              <p:spPr bwMode="auto">
                <a:xfrm>
                  <a:off x="7840316" y="3590640"/>
                  <a:ext cx="357188" cy="63500"/>
                </a:xfrm>
                <a:prstGeom prst="rect">
                  <a:avLst/>
                </a:prstGeom>
                <a:grpFill/>
                <a:ln w="9525">
                  <a:noFill/>
                  <a:miter lim="800000"/>
                  <a:headEnd/>
                  <a:tailEnd/>
                </a:ln>
              </p:spPr>
              <p:txBody>
                <a:bodyPr/>
                <a:lstStyle/>
                <a:p>
                  <a:pPr defTabSz="1088530">
                    <a:defRPr/>
                  </a:pPr>
                  <a:endParaRPr lang="en-US" sz="1600"/>
                </a:p>
              </p:txBody>
            </p:sp>
          </p:grpSp>
        </p:grpSp>
      </p:grpSp>
      <p:sp>
        <p:nvSpPr>
          <p:cNvPr id="3" name="Rectangle 2"/>
          <p:cNvSpPr/>
          <p:nvPr/>
        </p:nvSpPr>
        <p:spPr>
          <a:xfrm>
            <a:off x="4632587" y="2340641"/>
            <a:ext cx="92398" cy="323165"/>
          </a:xfrm>
          <a:prstGeom prst="rect">
            <a:avLst/>
          </a:prstGeom>
        </p:spPr>
        <p:txBody>
          <a:bodyPr wrap="none" lIns="45720" tIns="22860" rIns="45720" bIns="2286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5616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852F01C7-C8F7-4381-9903-782FF680D282}"/>
              </a:ext>
            </a:extLst>
          </p:cNvPr>
          <p:cNvSpPr/>
          <p:nvPr/>
        </p:nvSpPr>
        <p:spPr>
          <a:xfrm>
            <a:off x="1337646" y="2942883"/>
            <a:ext cx="9584675" cy="16518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defTabSz="1219170"/>
            <a:r>
              <a:rPr lang="en-US" sz="5867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Subscribe my channel, please</a:t>
            </a:r>
            <a:endParaRPr lang="vi-VN" sz="5867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r" defTabSz="1219170"/>
            <a:r>
              <a:rPr lang="en-US" sz="4267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4267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F4E87F7-F485-4915-B72D-2A6F0D1EE311}"/>
              </a:ext>
            </a:extLst>
          </p:cNvPr>
          <p:cNvSpPr/>
          <p:nvPr/>
        </p:nvSpPr>
        <p:spPr>
          <a:xfrm>
            <a:off x="1778000" y="796317"/>
            <a:ext cx="8636000" cy="14054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/>
            <a:r>
              <a:rPr lang="en-US" sz="4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ĐĂNG KÝ TRỢ GIẢNG </a:t>
            </a:r>
          </a:p>
          <a:p>
            <a:pPr algn="ctr" defTabSz="1219170"/>
            <a:r>
              <a:rPr lang="en-US" sz="3733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 KẾT CỘNG ĐỒNG GIÁO VIÊN</a:t>
            </a:r>
          </a:p>
        </p:txBody>
      </p:sp>
    </p:spTree>
    <p:extLst>
      <p:ext uri="{BB962C8B-B14F-4D97-AF65-F5344CB8AC3E}">
        <p14:creationId xmlns:p14="http://schemas.microsoft.com/office/powerpoint/2010/main" val="42627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406032" y="275770"/>
            <a:ext cx="9724940" cy="2834911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965637" y="3182869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C</a:t>
            </a:r>
            <a:endParaRPr lang="en-US" sz="3200" dirty="0">
              <a:solidFill>
                <a:srgbClr val="00206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-55628" y="566834"/>
                <a:ext cx="11280647" cy="16932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các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𝑢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𝑢</m:t>
                            </m:r>
                          </m:e>
                          <m:sub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 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𝑣</m:t>
                            </m:r>
                          </m:e>
                          <m:sub>
                            <m:r>
                              <a:rPr lang="en-US" sz="28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2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Điều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kiện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để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𝑢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=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𝑣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=−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plcHide m:val="on"/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</m:e>
                          </m:mr>
                          <m:mr>
                            <m:e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𝒖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𝟐</m:t>
                                  </m:r>
                                </m:sub>
                              </m:sSub>
                              <m:r>
                                <a:rPr lang="en-US" sz="2800" b="1" i="1">
                                  <a:solidFill>
                                    <a:srgbClr val="0000FF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=</m:t>
                              </m:r>
                              <m:sSub>
                                <m:sSubPr>
                                  <m:ctrlPr>
                                    <a:rPr lang="en-US" sz="2800" i="1">
                                      <a:effectLst/>
                                      <a:latin typeface="Cambria Math"/>
                                      <a:ea typeface="Calibri" panose="020F0502020204030204" pitchFamily="34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𝒗</m:t>
                                  </m:r>
                                </m:e>
                                <m:sub>
                                  <m:r>
                                    <a:rPr lang="en-US" sz="2800" b="1" i="1">
                                      <a:solidFill>
                                        <a:srgbClr val="0000FF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</a:rPr>
                                    <m:t>𝟏</m:t>
                                  </m:r>
                                </m:sub>
                              </m:sSub>
                            </m:e>
                          </m:mr>
                        </m:m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5628" y="566834"/>
                <a:ext cx="11280647" cy="1693220"/>
              </a:xfrm>
              <a:prstGeom prst="rect">
                <a:avLst/>
              </a:prstGeom>
              <a:blipFill rotWithShape="0">
                <a:blip r:embed="rId16"/>
                <a:stretch>
                  <a:fillRect t="-2518" r="-10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142318" y="245443"/>
            <a:ext cx="11381528" cy="234935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226627" y="3434237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307383" y="355538"/>
                <a:ext cx="10823624" cy="22608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 err="1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</m:oMath>
                </a14:m>
                <a:r>
                  <a:rPr lang="en-US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v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à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𝑨𝑩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𝒙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𝑩</m:t>
                            </m:r>
                          </m:sub>
                        </m:sSub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𝒚</m:t>
                            </m:r>
                          </m:e>
                          <m: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𝑨</m:t>
                            </m:r>
                          </m:sub>
                        </m:sSub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7383" y="355538"/>
                <a:ext cx="10823624" cy="2260875"/>
              </a:xfrm>
              <a:prstGeom prst="rect">
                <a:avLst/>
              </a:prstGeom>
              <a:blipFill rotWithShape="0">
                <a:blip r:embed="rId16"/>
                <a:stretch>
                  <a:fillRect t="-1617" r="-1126" b="-4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D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720245" y="604792"/>
                <a:ext cx="9410726" cy="10833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hệ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trục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𝑂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𝑖</m:t>
                            </m:r>
                          </m:e>
                        </m:acc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acc>
                          <m:accPr>
                            <m:chr m:val="⃗"/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acc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𝑗</m:t>
                            </m:r>
                          </m:e>
                        </m:acc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𝑖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𝑗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    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𝟎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  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</m:t>
                        </m:r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245" y="604792"/>
                <a:ext cx="9410726" cy="1083374"/>
              </a:xfrm>
              <a:prstGeom prst="rect">
                <a:avLst/>
              </a:prstGeom>
              <a:blipFill rotWithShape="0">
                <a:blip r:embed="rId16"/>
                <a:stretch>
                  <a:fillRect t="-3371" b="-112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10786772" cy="2441957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145835" y="3175691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42379" y="653028"/>
                <a:ext cx="10247086" cy="164224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5;2</m:t>
                        </m:r>
                      </m:e>
                    </m:d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𝐵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10;8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𝐴𝐵</m:t>
                        </m:r>
                      </m:e>
                    </m:acc>
                  </m:oMath>
                </a14:m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𝟐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𝟒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𝟏𝟓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𝟏𝟎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𝟓𝟎</m:t>
                        </m:r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𝟔</m:t>
                        </m:r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2379" y="653028"/>
                <a:ext cx="10247086" cy="1642244"/>
              </a:xfrm>
              <a:prstGeom prst="rect">
                <a:avLst/>
              </a:prstGeom>
              <a:blipFill rotWithShape="0">
                <a:blip r:embed="rId16"/>
                <a:stretch>
                  <a:fillRect t="-2222" r="-1190" b="-703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8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296215" y="147869"/>
            <a:ext cx="9630326" cy="276591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1393485" y="314719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A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582028" y="520218"/>
                <a:ext cx="9898625" cy="20744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 err="1">
                    <a:latin typeface="Times New Roman" panose="02020603050405020304" pitchFamily="18" charset="0"/>
                    <a:ea typeface="Calibri" panose="020F0502020204030204" pitchFamily="34" charset="0"/>
                  </a:rPr>
                  <a:t>Vectơ</a:t>
                </a:r>
                <a:r>
                  <a:rPr lang="en-US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𝑎</m:t>
                        </m:r>
                      </m:e>
                    </m:acc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r>
                          <a:rPr lang="en-US" sz="28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4;0</m:t>
                        </m:r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được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phân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tích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theo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hai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vectơ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đơn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vị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như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thế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nào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?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 smtClean="0">
                    <a:solidFill>
                      <a:srgbClr val="0000FF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𝒊</m:t>
                        </m:r>
                      </m:e>
                    </m:acc>
                  </m:oMath>
                </a14:m>
                <a:r>
                  <a:rPr lang="vi-VN" sz="2800" dirty="0"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r>
                  <a:rPr lang="en-US" sz="2800" dirty="0">
                    <a:ea typeface="Calibri" panose="020F0502020204030204" pitchFamily="34" charset="0"/>
                  </a:rPr>
                  <a:t> 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𝒊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endParaRPr lang="en-US" sz="2800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𝒋</m:t>
                        </m:r>
                      </m:e>
                    </m:acc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en-US" sz="2800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 smtClean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𝒂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=−</m:t>
                    </m:r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𝟒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𝒊</m:t>
                        </m:r>
                      </m:e>
                    </m:acc>
                    <m:r>
                      <a:rPr lang="en-US" sz="2800" b="1" i="1">
                        <a:solidFill>
                          <a:srgbClr val="0000FF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+</m:t>
                    </m:r>
                    <m:acc>
                      <m:accPr>
                        <m:chr m:val="⃗"/>
                        <m:ctrlPr>
                          <a:rPr lang="en-US" sz="2800" i="1">
                            <a:latin typeface="Cambria Math"/>
                            <a:ea typeface="Calibri" panose="020F0502020204030204" pitchFamily="34" charset="0"/>
                          </a:rPr>
                        </m:ctrlPr>
                      </m:accPr>
                      <m:e>
                        <m:r>
                          <a:rPr lang="en-US" sz="2800" b="1" i="1">
                            <a:solidFill>
                              <a:srgbClr val="0000FF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𝒋</m:t>
                        </m:r>
                      </m:e>
                    </m:acc>
                  </m:oMath>
                </a14:m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2028" y="520218"/>
                <a:ext cx="9898625" cy="2074414"/>
              </a:xfrm>
              <a:prstGeom prst="rect">
                <a:avLst/>
              </a:prstGeom>
              <a:blipFill rotWithShape="0">
                <a:blip r:embed="rId16"/>
                <a:stretch>
                  <a:fillRect t="-1760" r="-1293" b="-527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68071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48812" y="3895188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6 candies 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8466" y="84213"/>
            <a:ext cx="3688721" cy="36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347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=""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=""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9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=""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0"/>
            <a:ext cx="10542492" cy="2824685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=""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30518" y="3177326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noProof="0" dirty="0" err="1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lang="en-US" sz="3200" noProof="0" dirty="0" smtClean="0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B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=""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=""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=""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=""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=""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=""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=""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=""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=""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=""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84653" y="313789"/>
                <a:ext cx="8946482" cy="256660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629920" algn="l"/>
                  </a:tabLst>
                </a:pPr>
                <a:r>
                  <a:rPr lang="en-US" sz="2800" dirty="0">
                    <a:solidFill>
                      <a:srgbClr val="2E75B6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Trong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mặt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phẳng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𝑂𝑥𝑦</m:t>
                    </m:r>
                  </m:oMath>
                </a14:m>
                <a:r>
                  <a:rPr lang="en-US" sz="2800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,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cho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𝐴</m:t>
                            </m:r>
                          </m:sub>
                        </m:sSub>
                      </m:e>
                    </m:d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v</m:t>
                    </m:r>
                    <m: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à</m:t>
                    </m:r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8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B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</m:sub>
                        </m:sSub>
                        <m:r>
                          <a:rPr lang="en-US" sz="28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sSub>
                          <m:sSub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sSubPr>
                          <m:e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8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𝐵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Tọa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độ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trung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điểm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𝐼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của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đoạn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thẳng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𝐴𝐵</m:t>
                    </m:r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en-US" sz="2800" dirty="0" err="1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là</a:t>
                </a:r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𝑰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</a:t>
                </a:r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𝑰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</a:p>
              <a:p>
                <a:pPr marL="629920" marR="0" algn="just">
                  <a:lnSpc>
                    <a:spcPct val="115000"/>
                  </a:lnSpc>
                  <a:spcBef>
                    <a:spcPts val="0"/>
                  </a:spcBef>
                  <a:spcAft>
                    <a:spcPts val="0"/>
                  </a:spcAft>
                  <a:tabLst>
                    <a:tab pos="2160270" algn="l"/>
                    <a:tab pos="3599815" algn="l"/>
                    <a:tab pos="5039995" algn="l"/>
                  </a:tabLst>
                </a:pP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𝑰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𝟑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𝟑</m:t>
                            </m:r>
                          </m:den>
                        </m:f>
                      </m:e>
                    </m:d>
                  </m:oMath>
                </a14:m>
                <a:r>
                  <a:rPr lang="en-US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		</a:t>
                </a:r>
                <a:r>
                  <a:rPr lang="en-US" sz="2800" b="1" dirty="0">
                    <a:solidFill>
                      <a:srgbClr val="0000FF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en-US" sz="2800" b="1" i="1">
                        <a:solidFill>
                          <a:srgbClr val="0000FF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𝑰</m:t>
                    </m:r>
                    <m:d>
                      <m:dPr>
                        <m:ctrlPr>
                          <a:rPr lang="en-US" sz="2800" i="1">
                            <a:effectLst/>
                            <a:latin typeface="Cambria Math"/>
                            <a:ea typeface="Calibri" panose="020F0502020204030204" pitchFamily="34" charset="0"/>
                          </a:rPr>
                        </m:ctrlPr>
                      </m:dPr>
                      <m:e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𝑨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2800" b="1">
                            <a:solidFill>
                              <a:srgbClr val="0000FF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;</m:t>
                        </m:r>
                        <m:f>
                          <m:fPr>
                            <m:ctrlPr>
                              <a:rPr lang="en-US" sz="2800" i="1">
                                <a:effectLst/>
                                <a:latin typeface="Cambria Math"/>
                                <a:ea typeface="Calibri" panose="020F0502020204030204" pitchFamily="34" charset="0"/>
                              </a:rPr>
                            </m:ctrlPr>
                          </m:fPr>
                          <m:num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𝒙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+</m:t>
                            </m:r>
                            <m:sSub>
                              <m:sSubPr>
                                <m:ctrlPr>
                                  <a:rPr lang="en-US" sz="2800" i="1">
                                    <a:effectLst/>
                                    <a:latin typeface="Cambria Math"/>
                                    <a:ea typeface="Calibri" panose="020F0502020204030204" pitchFamily="34" charset="0"/>
                                  </a:rPr>
                                </m:ctrlPr>
                              </m:sSubPr>
                              <m:e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𝒚</m:t>
                                </m:r>
                              </m:e>
                              <m:sub>
                                <m:r>
                                  <a:rPr lang="en-US" sz="2800" b="1" i="1">
                                    <a:solidFill>
                                      <a:srgbClr val="0000FF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</a:rPr>
                                  <m:t>𝑩</m:t>
                                </m:r>
                              </m:sub>
                            </m:sSub>
                          </m:num>
                          <m:den>
                            <m:r>
                              <a:rPr lang="en-US" sz="2800" b="1" i="1">
                                <a:solidFill>
                                  <a:srgbClr val="0000FF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𝟐</m:t>
                            </m:r>
                          </m:den>
                        </m:f>
                      </m:e>
                    </m:d>
                  </m:oMath>
                </a14:m>
                <a:r>
                  <a:rPr lang="vi-VN" sz="2800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.</a:t>
                </a:r>
                <a:endParaRPr lang="en-US" sz="2800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653" y="313789"/>
                <a:ext cx="8946482" cy="2566600"/>
              </a:xfrm>
              <a:prstGeom prst="rect">
                <a:avLst/>
              </a:prstGeom>
              <a:blipFill rotWithShape="0">
                <a:blip r:embed="rId16"/>
                <a:stretch>
                  <a:fillRect t="-1422" r="-1431" b="-142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95502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217</TotalTime>
  <Words>1255</Words>
  <Application>Microsoft Office PowerPoint</Application>
  <PresentationFormat>Custom</PresentationFormat>
  <Paragraphs>177</Paragraphs>
  <Slides>25</Slides>
  <Notes>12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4" baseType="lpstr">
      <vt:lpstr>Arial</vt:lpstr>
      <vt:lpstr>Times New Roman</vt:lpstr>
      <vt:lpstr>Cambria Math</vt:lpstr>
      <vt:lpstr>Tahoma</vt:lpstr>
      <vt:lpstr>Calibri Light</vt:lpstr>
      <vt:lpstr>Calibri</vt:lpstr>
      <vt:lpstr>Office Theme</vt:lpstr>
      <vt:lpstr>1_Office Theme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vvxel</dc:creator>
  <cp:lastModifiedBy>Admin</cp:lastModifiedBy>
  <cp:revision>23</cp:revision>
  <dcterms:created xsi:type="dcterms:W3CDTF">2018-05-24T12:43:45Z</dcterms:created>
  <dcterms:modified xsi:type="dcterms:W3CDTF">2021-09-03T13:42:49Z</dcterms:modified>
</cp:coreProperties>
</file>