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742" r:id="rId2"/>
  </p:sldIdLst>
  <p:sldSz cx="16276638" cy="9144000"/>
  <p:notesSz cx="6858000" cy="9144000"/>
  <p:defaultTextStyle>
    <a:defPPr>
      <a:defRPr lang="en-US"/>
    </a:defPPr>
    <a:lvl1pPr marL="0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28"/>
    <a:srgbClr val="00045E"/>
    <a:srgbClr val="B4C8E8"/>
    <a:srgbClr val="FFC001"/>
    <a:srgbClr val="FFDA66"/>
    <a:srgbClr val="66C4E8"/>
    <a:srgbClr val="FFC000"/>
    <a:srgbClr val="99FF33"/>
    <a:srgbClr val="FFFF00"/>
    <a:srgbClr val="51C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4384" autoAdjust="0"/>
  </p:normalViewPr>
  <p:slideViewPr>
    <p:cSldViewPr snapToGrid="0" showGuides="1">
      <p:cViewPr varScale="1">
        <p:scale>
          <a:sx n="52" d="100"/>
          <a:sy n="52" d="100"/>
        </p:scale>
        <p:origin x="864" y="90"/>
      </p:cViewPr>
      <p:guideLst>
        <p:guide orient="horz" pos="2160"/>
        <p:guide pos="3840"/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307345664"/>
        <c:axId val="307356800"/>
      </c:barChart>
      <c:catAx>
        <c:axId val="30734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307356800"/>
        <c:crossesAt val="0"/>
        <c:auto val="0"/>
        <c:lblAlgn val="ctr"/>
        <c:lblOffset val="100"/>
        <c:tickLblSkip val="1"/>
        <c:noMultiLvlLbl val="0"/>
      </c:catAx>
      <c:valAx>
        <c:axId val="3073568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34566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1E6C3-F789-48F5-B2A6-CD3ED24F557E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1CC3A-EBFA-42A7-A0D2-9B9CD7C03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08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0175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0263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035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0438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0526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0614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0701" algn="l" defTabSz="122017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5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DF30-8097-415B-BA51-E706288B8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5C422-B097-4B0A-8010-F66B0D246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088" indent="0" algn="ctr">
              <a:buNone/>
              <a:defRPr sz="2700"/>
            </a:lvl2pPr>
            <a:lvl3pPr marL="1220175" indent="0" algn="ctr">
              <a:buNone/>
              <a:defRPr sz="2400"/>
            </a:lvl3pPr>
            <a:lvl4pPr marL="1830263" indent="0" algn="ctr">
              <a:buNone/>
              <a:defRPr sz="2100"/>
            </a:lvl4pPr>
            <a:lvl5pPr marL="2440351" indent="0" algn="ctr">
              <a:buNone/>
              <a:defRPr sz="2100"/>
            </a:lvl5pPr>
            <a:lvl6pPr marL="3050438" indent="0" algn="ctr">
              <a:buNone/>
              <a:defRPr sz="2100"/>
            </a:lvl6pPr>
            <a:lvl7pPr marL="3660526" indent="0" algn="ctr">
              <a:buNone/>
              <a:defRPr sz="2100"/>
            </a:lvl7pPr>
            <a:lvl8pPr marL="4270614" indent="0" algn="ctr">
              <a:buNone/>
              <a:defRPr sz="2100"/>
            </a:lvl8pPr>
            <a:lvl9pPr marL="4880701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17F18-A6EE-4D5B-B221-C7C9B187D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01E1-67E5-42CE-B0DA-DF640998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233F9-3584-4C5D-B8F8-1D1CAD81E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0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4963-9E4D-4F8D-A3D9-D330D03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2FBD5-D455-4B24-940A-98239DB9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CDAF0-EF53-45F0-A745-A9F37F5E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E1B9C-78EA-41F4-97E0-0609B83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0684D-64A2-4701-BC0B-3B4DA605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80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E353F-60D7-4B66-9D4F-99EFF9660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19977-11D8-4FE1-A92D-E85CDBD3A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A0A5A-9D3C-4E42-984F-53488863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D2F5C-8DD9-4076-9135-EC3AB94B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D0128-6D7F-40E9-AC87-15D47292F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0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0775E-5E30-4581-80EA-1380250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26D2-EEB5-4557-A3C3-E0E8916E2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313DF-68CD-4EC0-9BB3-8AB96C1A7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6573F-F484-4E69-AF3C-A400243E2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454F-0034-4E1C-8F7B-734E99DC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4AD3-8771-4757-8C09-181213ADC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5C515-ADED-4BA6-BEFB-2F26F76A1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088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01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302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03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04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05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061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0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EBA1C-AE37-4DA9-95A6-AF9A2B09F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33E2F-FCFD-439E-A13E-69EEE592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6E363-6786-4759-AE2D-FC7F45F23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4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3255-A2DA-4D0F-A307-0CCA0D9E9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AF2DB-B5D3-496B-ABB5-B12053A82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1060E-E5D9-41D8-AF2A-4E980B3D2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03F18-F26F-4DCA-9F2F-B3F4801E1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33187-4ED8-4C08-8320-91E83CAF4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16127-13A0-476D-A79A-7FC2A6F1E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6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B4EDA-B539-420E-849B-3BB77E5F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9317D-0301-4533-B0A4-FED6AB072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2F4B7-E3E9-455C-AA6F-928EEC975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2BF72-3C9F-4921-B250-E94BE0300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88" indent="0">
              <a:buNone/>
              <a:defRPr sz="2700" b="1"/>
            </a:lvl2pPr>
            <a:lvl3pPr marL="1220175" indent="0">
              <a:buNone/>
              <a:defRPr sz="2400" b="1"/>
            </a:lvl3pPr>
            <a:lvl4pPr marL="1830263" indent="0">
              <a:buNone/>
              <a:defRPr sz="2100" b="1"/>
            </a:lvl4pPr>
            <a:lvl5pPr marL="2440351" indent="0">
              <a:buNone/>
              <a:defRPr sz="2100" b="1"/>
            </a:lvl5pPr>
            <a:lvl6pPr marL="3050438" indent="0">
              <a:buNone/>
              <a:defRPr sz="2100" b="1"/>
            </a:lvl6pPr>
            <a:lvl7pPr marL="3660526" indent="0">
              <a:buNone/>
              <a:defRPr sz="2100" b="1"/>
            </a:lvl7pPr>
            <a:lvl8pPr marL="4270614" indent="0">
              <a:buNone/>
              <a:defRPr sz="2100" b="1"/>
            </a:lvl8pPr>
            <a:lvl9pPr marL="488070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72AA31-D54B-4F54-88CA-6B0FC8A317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2CBBD-27F7-4964-B84D-64B44CE1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F3F9CE-E9CE-45D2-B82E-01A086AA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C5F084-89AC-4FD9-8F64-85507CA9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7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2C29-64FA-403A-89F2-58BB345EA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BA50C-DE80-4F45-8695-2232C990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ACC08-11C1-44C7-B794-285E613C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45AD4-D931-497F-A4EB-5735FAC02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9B514-3314-4B25-83E8-D727B6D9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FEE42-0189-4D43-A0CB-CE776824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9C4F4-3C5E-4D7D-85A6-82218822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4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D2B4-846C-40E9-BC14-C71ED7300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FB67A-4A75-4DC9-956C-8F3F7E2D9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C67659-8461-438D-AF5A-DA448AFB0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31677-B450-4280-BE5C-E520226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6A578-8C7F-4DB9-BBD8-3CD618597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56049-6FE5-45F1-919C-05515DC50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5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AD6D-D606-4C3E-8869-81BAE8C58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4E72B-0AD9-4749-9B45-45D6DAAE5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300"/>
            </a:lvl1pPr>
            <a:lvl2pPr marL="610088" indent="0">
              <a:buNone/>
              <a:defRPr sz="3700"/>
            </a:lvl2pPr>
            <a:lvl3pPr marL="1220175" indent="0">
              <a:buNone/>
              <a:defRPr sz="3200"/>
            </a:lvl3pPr>
            <a:lvl4pPr marL="1830263" indent="0">
              <a:buNone/>
              <a:defRPr sz="2700"/>
            </a:lvl4pPr>
            <a:lvl5pPr marL="2440351" indent="0">
              <a:buNone/>
              <a:defRPr sz="2700"/>
            </a:lvl5pPr>
            <a:lvl6pPr marL="3050438" indent="0">
              <a:buNone/>
              <a:defRPr sz="2700"/>
            </a:lvl6pPr>
            <a:lvl7pPr marL="3660526" indent="0">
              <a:buNone/>
              <a:defRPr sz="2700"/>
            </a:lvl7pPr>
            <a:lvl8pPr marL="4270614" indent="0">
              <a:buNone/>
              <a:defRPr sz="2700"/>
            </a:lvl8pPr>
            <a:lvl9pPr marL="488070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F32D6-8BD1-4064-ADD2-BB85D08DA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10088" indent="0">
              <a:buNone/>
              <a:defRPr sz="1900"/>
            </a:lvl2pPr>
            <a:lvl3pPr marL="1220175" indent="0">
              <a:buNone/>
              <a:defRPr sz="1600"/>
            </a:lvl3pPr>
            <a:lvl4pPr marL="1830263" indent="0">
              <a:buNone/>
              <a:defRPr sz="1300"/>
            </a:lvl4pPr>
            <a:lvl5pPr marL="2440351" indent="0">
              <a:buNone/>
              <a:defRPr sz="1300"/>
            </a:lvl5pPr>
            <a:lvl6pPr marL="3050438" indent="0">
              <a:buNone/>
              <a:defRPr sz="1300"/>
            </a:lvl6pPr>
            <a:lvl7pPr marL="3660526" indent="0">
              <a:buNone/>
              <a:defRPr sz="1300"/>
            </a:lvl7pPr>
            <a:lvl8pPr marL="4270614" indent="0">
              <a:buNone/>
              <a:defRPr sz="1300"/>
            </a:lvl8pPr>
            <a:lvl9pPr marL="4880701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A8BC2-8CEA-43A5-9CD2-5F7987CB0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335C2-1F42-4A2B-9679-A84064AED5A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BA9FD-98BA-4DA6-91A7-C71A60DD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97919-CB3A-470B-B82D-0F6691D9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95">
              <a:srgbClr val="6E34A2"/>
            </a:gs>
            <a:gs pos="57000">
              <a:srgbClr val="391B55"/>
            </a:gs>
            <a:gs pos="100000">
              <a:srgbClr val="25113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5CA53-00BF-4336-90CB-1C64F93E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122018" tIns="61009" rIns="122018" bIns="610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A976B-8DE6-4266-A92A-A188FC5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122018" tIns="61009" rIns="122018" bIns="610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C731F-AA62-449E-B626-6911F8E67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335C2-1F42-4A2B-9679-A84064AED5A1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CBC83-1675-4F0E-841A-8D175C13C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358BF-7B77-4A18-B71D-5DC08ABC3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122018" tIns="61009" rIns="122018" bIns="610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8AE38-4D19-4FAC-8D7A-CE27D3E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220175" rtl="0" eaLnBrk="1" latinLnBrk="0" hangingPunct="1">
        <a:lnSpc>
          <a:spcPct val="90000"/>
        </a:lnSpc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044" indent="-305044" algn="l" defTabSz="1220175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513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5219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307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39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482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570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658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745" indent="-305044" algn="l" defTabSz="122017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8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75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63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35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438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526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614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701" algn="l" defTabSz="122017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chart" Target="../charts/chart1.xml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21" Type="http://schemas.openxmlformats.org/officeDocument/2006/relationships/image" Target="../media/image11.svg"/><Relationship Id="rId7" Type="http://schemas.openxmlformats.org/officeDocument/2006/relationships/audio" Target="../media/audio1.wav"/><Relationship Id="rId12" Type="http://schemas.openxmlformats.org/officeDocument/2006/relationships/image" Target="../media/image1.jpeg"/><Relationship Id="rId17" Type="http://schemas.openxmlformats.org/officeDocument/2006/relationships/image" Target="../media/image4.png"/><Relationship Id="rId2" Type="http://schemas.openxmlformats.org/officeDocument/2006/relationships/video" Target="../media/media1.mp4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audio" Target="../media/audio5.wav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audio" Target="../media/audio4.wav"/><Relationship Id="rId19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1096041" y="929544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10" name="11 $100-$1000 Questions.wav"/>
            </a:hlinkClick>
          </p:cNvPr>
          <p:cNvSpPr/>
          <p:nvPr/>
        </p:nvSpPr>
        <p:spPr>
          <a:xfrm>
            <a:off x="11096042" y="143619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1" name="16 $2,000 Lose.wav"/>
            </a:hlinkClick>
          </p:cNvPr>
          <p:cNvSpPr/>
          <p:nvPr/>
        </p:nvSpPr>
        <p:spPr>
          <a:xfrm>
            <a:off x="11098496" y="2530881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11110822" y="1744337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3403793" y="2209932"/>
            <a:ext cx="2886723" cy="286544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1764919" y="194199"/>
            <a:ext cx="4761714" cy="2659696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1756039" y="4458532"/>
            <a:ext cx="4837161" cy="2663073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2408633" y="3777899"/>
            <a:ext cx="4416770" cy="279362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1510866" y="582350"/>
            <a:ext cx="4154539" cy="1975948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2973641" y="1460856"/>
            <a:ext cx="3582171" cy="284871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0911031" y="5740637"/>
            <a:ext cx="4985520" cy="1337563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2973645" y="2975728"/>
            <a:ext cx="3582115" cy="284871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1649984" y="1170368"/>
            <a:ext cx="3538205" cy="917594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2408661" y="713888"/>
            <a:ext cx="4416380" cy="2793621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1146475" y="5005000"/>
            <a:ext cx="5000892" cy="2329450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2709830" y="3378011"/>
            <a:ext cx="3987995" cy="282665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1560892" y="905513"/>
            <a:ext cx="3823792" cy="14378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2711161" y="1087075"/>
            <a:ext cx="3985708" cy="282679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0952825" y="5335042"/>
            <a:ext cx="5010853" cy="1958519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1440353" y="4746946"/>
            <a:ext cx="4907399" cy="253233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2082128" y="385050"/>
            <a:ext cx="4724555" cy="273744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3202767" y="2597231"/>
            <a:ext cx="3213661" cy="285831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2080617" y="4168911"/>
            <a:ext cx="4725059" cy="273714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1548472" y="227897"/>
            <a:ext cx="4454216" cy="2486881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3203772" y="1836126"/>
            <a:ext cx="3211965" cy="2858363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087452" y="30358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9206704" y="-622300"/>
            <a:ext cx="8138319" cy="8128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7985956" y="2730500"/>
            <a:ext cx="10172899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7992406" y="3034913"/>
            <a:ext cx="10160000" cy="61037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7992406" y="2729726"/>
            <a:ext cx="10160000" cy="122074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8087685" y="30353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7707039" y="2984593"/>
            <a:ext cx="10172899" cy="6096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8" y="491256"/>
            <a:ext cx="13827011" cy="77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46943" y="0"/>
            <a:ext cx="13690170" cy="229022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5627544"/>
            <a:ext cx="16276638" cy="2324096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2508021" y="-423140"/>
            <a:ext cx="3878247" cy="9144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3983290" y="690419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4009389" y="4443315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3983290" y="6091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$300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3983290" y="5685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3983290" y="5278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3983290" y="4872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4009389" y="6478200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FF00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$4,000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3983290" y="4059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$8,000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3983290" y="3653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$16,000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3983290" y="3246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$25,000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3983290" y="2840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3983290" y="2434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3983290" y="2027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3983290" y="1621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3983290" y="1214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7900433"/>
            <a:ext cx="16276638" cy="124248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5942279" y="3177474"/>
            <a:ext cx="1971414" cy="1764585"/>
          </a:xfrm>
          <a:prstGeom prst="rect">
            <a:avLst/>
          </a:prstGeom>
          <a:noFill/>
        </p:spPr>
        <p:txBody>
          <a:bodyPr wrap="none" lIns="122018" tIns="61009" rIns="122018" bIns="61009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070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1070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3877" y="14607"/>
            <a:ext cx="3878247" cy="9144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>
            <p:extLst>
              <p:ext uri="{D42A27DB-BD31-4B8C-83A1-F6EECF244321}">
                <p14:modId xmlns:p14="http://schemas.microsoft.com/office/powerpoint/2010/main" val="2611263884"/>
              </p:ext>
            </p:extLst>
          </p:nvPr>
        </p:nvGraphicFramePr>
        <p:xfrm>
          <a:off x="3132405" y="2342134"/>
          <a:ext cx="8138319" cy="331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65110" y="275167"/>
            <a:ext cx="12831673" cy="188806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Động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vật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có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các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bộ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phận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giúp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nó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di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chuyển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đó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là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gì</a:t>
            </a:r>
            <a:r>
              <a:rPr lang="en-US" sz="4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?</a:t>
            </a:r>
            <a:endParaRPr lang="en-US" sz="44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995619" y="1113367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006517" y="5692553"/>
            <a:ext cx="5920627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Chân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,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cánh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,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vây</a:t>
            </a:r>
            <a:endParaRPr lang="en-US" sz="4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025055" y="6719545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Đuôi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,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mắt</a:t>
            </a:r>
            <a:endParaRPr lang="en-US" sz="4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995728" y="6743001"/>
            <a:ext cx="5924063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Lông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mao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,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lông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vũ</a:t>
            </a:r>
            <a:endParaRPr lang="en-US" sz="4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964505" y="5791205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44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Vảy</a:t>
            </a:r>
            <a:r>
              <a:rPr lang="en-US" sz="4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, da</a:t>
            </a:r>
            <a:endParaRPr lang="en-US" sz="44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7180539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720286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225432" y="61793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11410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4" name="66 Phone-A-Friend-pt2.wav"/>
            </a:hlinkClick>
          </p:cNvPr>
          <p:cNvSpPr/>
          <p:nvPr/>
        </p:nvSpPr>
        <p:spPr>
          <a:xfrm>
            <a:off x="6343810" y="3409136"/>
            <a:ext cx="1220748" cy="12192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/>
          <a:lstStyle/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0343001" y="2249929"/>
            <a:ext cx="1098673" cy="325012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6472436" y="4572001"/>
            <a:ext cx="976598" cy="325012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211319" y="7945183"/>
            <a:ext cx="1110744" cy="554231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6415464" y="7945183"/>
            <a:ext cx="1110744" cy="554231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7615570" y="7945183"/>
            <a:ext cx="1110744" cy="554231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156317" y="7741245"/>
            <a:ext cx="1220748" cy="96210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6360462" y="7741245"/>
            <a:ext cx="1220748" cy="96210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7560568" y="7741245"/>
            <a:ext cx="1220748" cy="96210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3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356969" y="4784575"/>
            <a:ext cx="5216958" cy="821287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59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59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269455" y="4266360"/>
            <a:ext cx="7432448" cy="1414031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744" y="8772181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21738" r="21801"/>
          <a:stretch/>
        </p:blipFill>
        <p:spPr>
          <a:xfrm>
            <a:off x="14026197" y="7399984"/>
            <a:ext cx="1849617" cy="172448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658824" y="9557157"/>
            <a:ext cx="497177" cy="49654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5382545" y="7817453"/>
            <a:ext cx="1359484" cy="756964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sz="2700" b="1" spc="-400">
                <a:solidFill>
                  <a:prstClr val="white"/>
                </a:solidFill>
              </a:rPr>
              <a:t>50/50</a:t>
            </a:r>
            <a:endParaRPr lang="en-US" sz="2700" b="1" spc="-4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7483363" y="7891745"/>
            <a:ext cx="1235201" cy="72695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57008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7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3737</TotalTime>
  <Words>102</Words>
  <Application>Microsoft Office PowerPoint</Application>
  <PresentationFormat>Custom</PresentationFormat>
  <Paragraphs>46</Paragraphs>
  <Slides>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 Black</vt:lpstr>
      <vt:lpstr>Calibri</vt:lpstr>
      <vt:lpstr>Calibri Light</vt:lpstr>
      <vt:lpstr>Wingdings 2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720</cp:revision>
  <dcterms:created xsi:type="dcterms:W3CDTF">2019-02-27T07:30:53Z</dcterms:created>
  <dcterms:modified xsi:type="dcterms:W3CDTF">2022-08-14T12:49:37Z</dcterms:modified>
</cp:coreProperties>
</file>