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7" r:id="rId2"/>
  </p:sldMasterIdLst>
  <p:notesMasterIdLst>
    <p:notesMasterId r:id="rId12"/>
  </p:notesMasterIdLst>
  <p:sldIdLst>
    <p:sldId id="474" r:id="rId3"/>
    <p:sldId id="475" r:id="rId4"/>
    <p:sldId id="449" r:id="rId5"/>
    <p:sldId id="517" r:id="rId6"/>
    <p:sldId id="518" r:id="rId7"/>
    <p:sldId id="519" r:id="rId8"/>
    <p:sldId id="2674" r:id="rId9"/>
    <p:sldId id="2007577102" r:id="rId10"/>
    <p:sldId id="5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DD4D-228E-4C1C-B51A-CC4D521BFD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8673-0D7E-4DC6-A9B3-0F43C1B60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65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8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4C58-F077-4946-992F-7E0334E54F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ADF3-CC7F-5169-E564-904DAB5AA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1C4B4-C901-66ED-45CD-E6743B7AC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5A80-3105-2547-EE73-46F041A8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77FDD-87FE-6BE0-7672-ACB3FECD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2E085-3044-5F41-C061-8B941107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831E-7BEA-0B45-57B0-C44AE0C2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DA08E-C2FE-AF8F-E946-8C189420B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CE04-E1F9-A141-2501-2FFD26D3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57661-CD0F-0E53-99EE-D20A90FC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FB16-74A1-052D-B435-24FE3D00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9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4896B-A0DC-7E72-79FC-8856C5623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D53A0-B12F-FD40-A1E4-F5D158722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87C3-66C0-AA04-63FC-FCAA63A2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0A28-A41A-593F-4288-C573910D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3936-3DE1-33B7-6C67-C57691C2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366D4985-464F-F463-6AD5-368D282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0" cy="68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1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9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4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1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20AA-3ABF-9E8D-F479-8E99AF46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730C-C9EF-DBB1-73C9-30C9F0DF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C320-4AF1-9C2A-5827-C4E81B9D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FBE5-8CF6-E3AE-22F5-288EAE84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AEDBD-7103-0CF6-CF7F-094CBFFA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3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11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5C5A-F830-B013-3BB3-65F79635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5C5D0-5D29-C379-45EB-FEE3A8B4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77123-68E1-A4F4-7BAE-9336A277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326D8-115A-9566-0AA9-3F906A1F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60363-5B50-7B1E-1137-80495DF3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75C3-17DB-3026-BA8B-BB10A51F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BC5F-B86B-A371-5826-379C3A532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125F4-1A05-E636-4A84-79935C4D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0C047-2C50-6CDA-6E99-E20706CC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87FE9-D321-18EE-BD5B-A622E1C7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3E475-CD47-1B2E-B6D8-865A94D9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8F3F-B8EA-8B3E-116C-6BA7B967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54CE9-7A01-3AA3-4453-4CED09D71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93111-D4D1-6EE3-52D4-88BB53772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99D82-3D8F-C188-3024-D0ED7D576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EFDEB-1574-93AC-FDC7-2BDDF8851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69B54-1F4E-837D-5DB6-265FF28A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8BD6A7-3F14-7582-E53A-BBD44CBC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A9E6C-544C-C410-1E58-805E1EB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9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9B4F-1CA6-5782-483E-ABB3EED0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47D82-31C1-DC7E-CFA0-E5B114CB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27980-249F-20DC-F759-CFB0512B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AAA35-FCEF-095E-B60E-13438E51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35761-643A-55FC-869C-447C6A6A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E0D63-3D0D-345C-A58C-DEA6DC6B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39865-67BE-1987-0FFB-A40C147E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2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E611-66CF-D505-1BC4-1EE9F9B8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C180D-88C5-CC40-2F0D-384B099C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D9BC0-5567-1639-C2B4-54D30C460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CCA69-AAD9-B20F-238C-4AF6B7EB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4B9B8-505E-21A4-B6A0-1D889627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1BD9E-DD7E-2587-E22C-72BA15E4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A4C50-B16E-75AC-5CD0-A0C6527A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36128-D6A1-D073-1C51-35D0FF575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A0F08-5C41-C306-6550-8E9E4E970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58E02-ED5A-FE6A-9A1C-F256917D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EBEF2-B46E-A577-BA10-5C728644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442C2-AB62-AEA9-D631-1FC2CC71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6D7CDC9-E3CA-B394-521B-A86E06729E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724F2-E9D7-EE00-784B-B3992E57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37D9-A472-AFD1-F1F1-794241C40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7BD76-F371-4F5E-65D5-AF5A8F529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A57A-16BC-4884-A13B-62633F08078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C1776-0FEF-9BDD-9611-40BAFEB1D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C179-ABAB-0189-7794-E359ED6DF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E8EC-9E53-47AF-A3E7-22B76DEE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1CF6731-3447-D275-BDBA-2B255DAF3B69}"/>
              </a:ext>
            </a:extLst>
          </p:cNvPr>
          <p:cNvSpPr txBox="1"/>
          <p:nvPr userDrawn="1"/>
        </p:nvSpPr>
        <p:spPr>
          <a:xfrm>
            <a:off x="0" y="-1649934"/>
            <a:ext cx="12192000" cy="506934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 dirty="0">
              <a:solidFill>
                <a:srgbClr val="CFCFCF"/>
              </a:solidFill>
            </a:endParaRPr>
          </a:p>
        </p:txBody>
      </p:sp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EC9D5466-5D55-0ACC-382F-47E979EBD8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531" y="511819"/>
            <a:ext cx="1260421" cy="12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1" b="65434"/>
          <a:stretch>
            <a:fillRect/>
          </a:stretch>
        </p:blipFill>
        <p:spPr>
          <a:xfrm>
            <a:off x="1" y="0"/>
            <a:ext cx="5690447" cy="2370667"/>
          </a:xfrm>
          <a:prstGeom prst="rect">
            <a:avLst/>
          </a:prstGeom>
        </p:spPr>
      </p:pic>
      <p:pic>
        <p:nvPicPr>
          <p:cNvPr id="6" name="图片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8" y="2818768"/>
            <a:ext cx="4894683" cy="2365052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358987"/>
            <a:ext cx="2512060" cy="35585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921000"/>
            <a:ext cx="1651847" cy="892387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39529"/>
          <a:stretch>
            <a:fillRect/>
          </a:stretch>
        </p:blipFill>
        <p:spPr>
          <a:xfrm flipH="1">
            <a:off x="3438314" y="3401061"/>
            <a:ext cx="1322493" cy="2728807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9" t="1142" r="11883" b="-1142"/>
          <a:stretch>
            <a:fillRect/>
          </a:stretch>
        </p:blipFill>
        <p:spPr>
          <a:xfrm>
            <a:off x="4876800" y="3003974"/>
            <a:ext cx="1400387" cy="2950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6317E-C150-3E65-A983-258E358D8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797" y="944797"/>
            <a:ext cx="6663506" cy="19204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61000"/>
            <a:ext cx="12096327" cy="14799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21"/>
          <p:cNvPicPr>
            <a:picLocks noChangeAspect="1"/>
          </p:cNvPicPr>
          <p:nvPr/>
        </p:nvPicPr>
        <p:blipFill>
          <a:blip r:embed="rId3"/>
          <a:srcRect l="6430" r="6534" b="15582"/>
          <a:stretch>
            <a:fillRect/>
          </a:stretch>
        </p:blipFill>
        <p:spPr>
          <a:xfrm>
            <a:off x="0" y="0"/>
            <a:ext cx="12285133" cy="6519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 rot="21300000">
            <a:off x="4263814" y="1059208"/>
            <a:ext cx="3756660" cy="33756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vi-VN" altLang="en-US" sz="4267" b="1" dirty="0">
                <a:solidFill>
                  <a:srgbClr val="7BC25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  <a:sym typeface="+mn-ea"/>
              </a:rPr>
              <a:t>1. Đọc đoạn thơ, bài thơ hoặc bài ca dao về lòng biết ơn.</a:t>
            </a:r>
            <a:endParaRPr lang="en-GB" altLang="en-US" sz="4267" b="1" dirty="0" err="1">
              <a:solidFill>
                <a:srgbClr val="7BC25E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1143000" y="1123950"/>
            <a:ext cx="9353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Gợi ý: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 quả nhớ kẻ trồng cây,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bát cơm đầy, nhớ đến nhà nông.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đi cách bến cách sông,</a:t>
            </a:r>
          </a:p>
          <a:p>
            <a:pPr algn="ct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 qua dòng nước, nhờ ông lái đò.</a:t>
            </a:r>
          </a:p>
          <a:p>
            <a:pPr algn="r" rtl="0" latinLnBrk="0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(Ca dao)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876300" y="590550"/>
            <a:ext cx="9353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sống như trời đất của ta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từng ngọn lúa, mỗi cành hoa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do cho mỗi đời nô lệ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Sữa để em thơ, lụa tặng già.</a:t>
            </a:r>
          </a:p>
          <a:p>
            <a:pPr lvl="0" algn="r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(Tố Hữu)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56C0E-6824-843F-C2BD-D9A8BC339FAF}"/>
              </a:ext>
            </a:extLst>
          </p:cNvPr>
          <p:cNvSpPr txBox="1"/>
          <p:nvPr/>
        </p:nvSpPr>
        <p:spPr>
          <a:xfrm>
            <a:off x="1143000" y="3514725"/>
            <a:ext cx="9353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cha nhưnúi Thái Sơn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mẹ như nước trong nguồn chảy ra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lòng thờ mẹ kính cha</a:t>
            </a:r>
          </a:p>
          <a:p>
            <a:pPr lvl="0"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tròn chữ hiểu mới là đạo con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(Ca Dao)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228600"/>
            <a:ext cx="11591925" cy="6477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D3CD9-1672-3799-48FD-01E4E8D565F6}"/>
              </a:ext>
            </a:extLst>
          </p:cNvPr>
          <p:cNvSpPr txBox="1"/>
          <p:nvPr/>
        </p:nvSpPr>
        <p:spPr>
          <a:xfrm>
            <a:off x="1095375" y="276225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A88D8-5C4A-6EEC-F18D-41F04ACB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4" y="1036060"/>
            <a:ext cx="3928909" cy="55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2688F3-5A6F-E03E-0EEB-FA88660C29DA}"/>
              </a:ext>
            </a:extLst>
          </p:cNvPr>
          <p:cNvSpPr/>
          <p:nvPr/>
        </p:nvSpPr>
        <p:spPr>
          <a:xfrm>
            <a:off x="219075" y="438150"/>
            <a:ext cx="115919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A179B103-9562-F72B-B5F1-AF9AC3A11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228602"/>
            <a:ext cx="8260515" cy="4698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670D9-6641-6200-3305-5664D5277A21}"/>
              </a:ext>
            </a:extLst>
          </p:cNvPr>
          <p:cNvSpPr txBox="1"/>
          <p:nvPr/>
        </p:nvSpPr>
        <p:spPr>
          <a:xfrm>
            <a:off x="892728" y="1520193"/>
            <a:ext cx="6992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44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Trao đổi với bạn về nội dung bài thơ, đoạn thơ, bài ca dao mà em đã đọc.</a:t>
            </a:r>
            <a:endParaRPr lang="en-US" sz="4400" b="1" dirty="0">
              <a:ln>
                <a:solidFill>
                  <a:srgbClr val="FFFFFF"/>
                </a:solidFill>
              </a:ln>
              <a:solidFill>
                <a:srgbClr val="7030A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9108502A-7CF2-4670-7B89-6C2CFCD1AA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73709" y="2755068"/>
            <a:ext cx="578156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1C4AB-6D3E-132C-D034-CE827996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9" y="2543840"/>
            <a:ext cx="7933269" cy="431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B350B-9D14-C179-DBCD-C9DA252B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68" y="859505"/>
            <a:ext cx="701100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5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EAB3B92-603F-48F7-86BA-E8958A47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24764-6A05-4E49-AC32-66AFF4775D13}"/>
              </a:ext>
            </a:extLst>
          </p:cNvPr>
          <p:cNvSpPr txBox="1"/>
          <p:nvPr/>
        </p:nvSpPr>
        <p:spPr>
          <a:xfrm>
            <a:off x="2103123" y="2090057"/>
            <a:ext cx="8518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Kể lại câu chuyện Chàng trai làng Phù Ủng cho người thân nghe.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EC31F-B395-423B-AD0F-FBFD00BAD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3" y="2176364"/>
            <a:ext cx="535272" cy="5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" y="-27469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616"/>
            <a:ext cx="12192000" cy="269036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20405" y="457200"/>
            <a:ext cx="1651001" cy="6400800"/>
            <a:chOff x="7686674" y="342900"/>
            <a:chExt cx="1238251" cy="4800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2" t="6666" r="2396"/>
            <a:stretch>
              <a:fillRect/>
            </a:stretch>
          </p:blipFill>
          <p:spPr>
            <a:xfrm>
              <a:off x="7686674" y="342900"/>
              <a:ext cx="1238251" cy="48006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7973884" y="1304390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baseline="-250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019862" y="2056041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baseline="-250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6666" r="2396"/>
          <a:stretch>
            <a:fillRect/>
          </a:stretch>
        </p:blipFill>
        <p:spPr>
          <a:xfrm>
            <a:off x="920404" y="457200"/>
            <a:ext cx="1651001" cy="64008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312469" y="1766323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73773" y="2768524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312469" y="734167"/>
            <a:ext cx="885107" cy="878139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baseline="-250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4630" r="3021" b="53624"/>
          <a:stretch>
            <a:fillRect/>
          </a:stretch>
        </p:blipFill>
        <p:spPr>
          <a:xfrm>
            <a:off x="8592278" y="1343563"/>
            <a:ext cx="2622783" cy="1859285"/>
          </a:xfrm>
          <a:prstGeom prst="rect">
            <a:avLst/>
          </a:prstGeom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5061" y="-27383"/>
            <a:ext cx="2592288" cy="2466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714" y="3044614"/>
            <a:ext cx="8089900" cy="952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</TotalTime>
  <Words>171</Words>
  <PresentationFormat>Widescreen</PresentationFormat>
  <Paragraphs>25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Cambria</vt:lpstr>
      <vt:lpstr>Montserrat</vt:lpstr>
      <vt:lpstr>华康少女文字W5</vt:lpstr>
      <vt:lpstr>Custom Design</vt:lpstr>
      <vt:lpstr>1_PPT定制1801380800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2023-12-08T15:09:05Z</dcterms:created>
  <dcterms:modified xsi:type="dcterms:W3CDTF">2023-12-15T14:49:17Z</dcterms:modified>
</cp:coreProperties>
</file>