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5" r:id="rId6"/>
    <p:sldId id="264" r:id="rId7"/>
    <p:sldId id="263" r:id="rId8"/>
    <p:sldId id="262" r:id="rId9"/>
    <p:sldId id="259" r:id="rId10"/>
    <p:sldId id="260" r:id="rId11"/>
    <p:sldId id="261" r:id="rId12"/>
    <p:sldId id="266" r:id="rId13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6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7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3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5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88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3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6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9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0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slide" Target="slide4.xml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slide" Target="slide3.xml"/><Relationship Id="rId15" Type="http://schemas.microsoft.com/office/2007/relationships/hdphoto" Target="../media/hdphoto1.wdp"/><Relationship Id="rId23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slide" Target="slide6.xml"/><Relationship Id="rId14" Type="http://schemas.openxmlformats.org/officeDocument/2006/relationships/image" Target="../media/image6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862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TÀI</a:t>
            </a:r>
            <a:endParaRPr lang="en-US" sz="9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905000" y="1447800"/>
            <a:ext cx="5695950" cy="2895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1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-1"/>
            <a:ext cx="569794" cy="82197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1600200"/>
            <a:ext cx="589128" cy="82423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693938" y="1600200"/>
            <a:ext cx="565892" cy="82423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8388"/>
            <a:ext cx="561124" cy="684344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1600200"/>
            <a:ext cx="569794" cy="821976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729439" y="-2259"/>
            <a:ext cx="565892" cy="824234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-2258"/>
            <a:ext cx="589128" cy="82423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1600200"/>
            <a:ext cx="561124" cy="684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9200"/>
            <a:ext cx="1915469" cy="14713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" y="-102182"/>
            <a:ext cx="1473782" cy="1473782"/>
          </a:xfrm>
          <a:prstGeom prst="rect">
            <a:avLst/>
          </a:prstGeom>
        </p:spPr>
      </p:pic>
      <p:pic>
        <p:nvPicPr>
          <p:cNvPr id="28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05058"/>
            <a:ext cx="609600" cy="609600"/>
          </a:xfrm>
          <a:prstGeom prst="rect">
            <a:avLst/>
          </a:prstGeom>
        </p:spPr>
      </p:pic>
      <p:pic>
        <p:nvPicPr>
          <p:cNvPr id="2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436337"/>
            <a:ext cx="609600" cy="609600"/>
          </a:xfrm>
          <a:prstGeom prst="rect">
            <a:avLst/>
          </a:prstGeom>
        </p:spPr>
      </p:pic>
      <p:pic>
        <p:nvPicPr>
          <p:cNvPr id="3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52" y="-148024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OM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0" y="4062554"/>
            <a:ext cx="2688560" cy="1826796"/>
          </a:xfrm>
          <a:prstGeom prst="rect">
            <a:avLst/>
          </a:prstGeom>
        </p:spPr>
      </p:pic>
      <p:pic>
        <p:nvPicPr>
          <p:cNvPr id="3" name="JERRY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117915" y="5517197"/>
            <a:ext cx="1262185" cy="1292698"/>
          </a:xfrm>
          <a:prstGeom prst="rect">
            <a:avLst/>
          </a:prstGeom>
        </p:spPr>
      </p:pic>
      <p:sp>
        <p:nvSpPr>
          <p:cNvPr id="20" name="Rounded Rectangle 19">
            <a:hlinkClick r:id="rId23" action="ppaction://hlinksldjump"/>
          </p:cNvPr>
          <p:cNvSpPr/>
          <p:nvPr/>
        </p:nvSpPr>
        <p:spPr>
          <a:xfrm>
            <a:off x="7658100" y="616354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939E-6 L 0.16962 -0.0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2 -0.00324 L 0.33628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8 -0.00324 L 0.53628 -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28 -0.00324 L 0.73628 -0.00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6512E-7 L 0.22656 -0.009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1 L 0.39323 -0.009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1 L 0.59323 -0.009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1 L 0.79323 -0.009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424211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89382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142</Words>
  <PresentationFormat>On-screen Show (4:3)</PresentationFormat>
  <Paragraphs>19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2020-08-06T16:47:30Z</dcterms:created>
  <dcterms:modified xsi:type="dcterms:W3CDTF">2020-09-27T06:55:03Z</dcterms:modified>
</cp:coreProperties>
</file>