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74" r:id="rId10"/>
    <p:sldId id="276" r:id="rId11"/>
    <p:sldId id="275" r:id="rId12"/>
    <p:sldId id="277" r:id="rId13"/>
    <p:sldId id="273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81" d="100"/>
          <a:sy n="81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" y="102760"/>
            <a:ext cx="12192000" cy="70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NGUYỄN THỊ LAN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THCS LÊ QUÝ ĐÔN</a:t>
            </a:r>
          </a:p>
          <a:p>
            <a:pPr algn="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 KHÁNH – ĐỒNG NAI</a:t>
            </a: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4708" y="2039815"/>
            <a:ext cx="1266092" cy="20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 flipV="1">
            <a:off x="2590800" y="1436077"/>
            <a:ext cx="1090245" cy="165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81045" y="832338"/>
            <a:ext cx="1383323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13" idx="1"/>
          </p:cNvCxnSpPr>
          <p:nvPr/>
        </p:nvCxnSpPr>
        <p:spPr>
          <a:xfrm>
            <a:off x="2590800" y="3089031"/>
            <a:ext cx="109024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81046" y="3094892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9" idx="1"/>
          </p:cNvCxnSpPr>
          <p:nvPr/>
        </p:nvCxnSpPr>
        <p:spPr>
          <a:xfrm>
            <a:off x="2590800" y="3089031"/>
            <a:ext cx="1090246" cy="267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81046" y="5158153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9" idx="3"/>
            <a:endCxn id="24" idx="1"/>
          </p:cNvCxnSpPr>
          <p:nvPr/>
        </p:nvCxnSpPr>
        <p:spPr>
          <a:xfrm flipV="1">
            <a:off x="5064368" y="723898"/>
            <a:ext cx="656494" cy="712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20862" y="304797"/>
            <a:ext cx="6060835" cy="838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7" idx="1"/>
          </p:cNvCxnSpPr>
          <p:nvPr/>
        </p:nvCxnSpPr>
        <p:spPr>
          <a:xfrm>
            <a:off x="5064368" y="1436077"/>
            <a:ext cx="656494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720862" y="1412630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13" idx="3"/>
            <a:endCxn id="38" idx="1"/>
          </p:cNvCxnSpPr>
          <p:nvPr/>
        </p:nvCxnSpPr>
        <p:spPr>
          <a:xfrm flipV="1">
            <a:off x="5111262" y="3162296"/>
            <a:ext cx="609600" cy="536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720862" y="2757849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13" idx="3"/>
            <a:endCxn id="42" idx="1"/>
          </p:cNvCxnSpPr>
          <p:nvPr/>
        </p:nvCxnSpPr>
        <p:spPr>
          <a:xfrm>
            <a:off x="5111262" y="3698631"/>
            <a:ext cx="609600" cy="530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720862" y="3824651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11262" y="5764818"/>
            <a:ext cx="63304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720862" y="5357444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9" grpId="0" animBg="1"/>
      <p:bldP spid="24" grpId="0" animBg="1"/>
      <p:bldP spid="27" grpId="0" animBg="1"/>
      <p:bldP spid="38" grpId="0" animBg="1"/>
      <p:bldP spid="42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Pictures\Screenshots\Screenshot (6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8329" r="30416" b="17522"/>
          <a:stretch/>
        </p:blipFill>
        <p:spPr bwMode="auto">
          <a:xfrm>
            <a:off x="1805352" y="729785"/>
            <a:ext cx="8804033" cy="572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4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Pictures\Screenshots\Screenshot (6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4392" r="23894" b="14908"/>
          <a:stretch>
            <a:fillRect/>
          </a:stretch>
        </p:blipFill>
        <p:spPr bwMode="auto">
          <a:xfrm>
            <a:off x="1273444" y="154817"/>
            <a:ext cx="9699356" cy="660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9043" y="265876"/>
            <a:ext cx="802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522" b="3288"/>
          <a:stretch/>
        </p:blipFill>
        <p:spPr>
          <a:xfrm>
            <a:off x="4005113" y="1247813"/>
            <a:ext cx="5319508" cy="5123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3797" y="1180382"/>
            <a:ext cx="7708520" cy="11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A/ TRỐNG ĐỒNG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519"/>
          <a:stretch/>
        </p:blipFill>
        <p:spPr>
          <a:xfrm>
            <a:off x="3354325" y="1247813"/>
            <a:ext cx="5238751" cy="46636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4325" y="1972531"/>
            <a:ext cx="5132046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B/ TRẦU CAU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075" y="1596359"/>
            <a:ext cx="7123963" cy="36946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3106" y="3136198"/>
            <a:ext cx="4089902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C/ LẪY NỎ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325" y="1247813"/>
            <a:ext cx="5688075" cy="4752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88831" y="2837549"/>
            <a:ext cx="6769738" cy="92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D/ LƯỠI CÀY ĐỒNG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7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41" y="534614"/>
            <a:ext cx="1117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PHƯƠNG BẮC VÀ SỰ CHUYỂN BIẾN CỦA VIỆT NAM THỜI KÌ BẮC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2800" y="2474796"/>
            <a:ext cx="11198577" cy="603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800" y="5191268"/>
            <a:ext cx="9708444" cy="553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8219" y="326189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8216" y="3906616"/>
            <a:ext cx="4538135" cy="47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8217" y="4588741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8213" y="5856240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3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8213" y="645098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22874"/>
            <a:ext cx="9394090" cy="53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22401" y="691662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Pictures\Screenshots\Screenshot (57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13202" r="9793" b="21370"/>
          <a:stretch>
            <a:fillRect/>
          </a:stretch>
        </p:blipFill>
        <p:spPr bwMode="auto">
          <a:xfrm>
            <a:off x="6321778" y="3492548"/>
            <a:ext cx="5672412" cy="26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21778" y="691662"/>
            <a:ext cx="4594577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16.1-Tổ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16.2-Tổ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41157" y="904236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197599" y="904235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2" y="1363424"/>
            <a:ext cx="4696176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2" y="2716326"/>
            <a:ext cx="469617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679,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265335" y="869067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2401" y="3724770"/>
            <a:ext cx="45945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3" grpId="0" animBg="1"/>
      <p:bldP spid="3" grpId="1" animBg="1"/>
      <p:bldP spid="9" grpId="0" animBg="1"/>
      <p:bldP spid="9" grpId="1" animBg="1"/>
      <p:bldP spid="5" grpId="0"/>
      <p:bldP spid="8" grpId="0"/>
      <p:bldP spid="13" grpId="0" animBg="1"/>
      <p:bldP spid="13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62049" y="152400"/>
            <a:ext cx="9558213" cy="43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7729" y="649681"/>
            <a:ext cx="4538135" cy="47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1156" y="773812"/>
            <a:ext cx="4304758" cy="9149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Admin\Pictures\Screenshots\Screenshot (58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4" t="17876" r="28246" b="40080"/>
          <a:stretch>
            <a:fillRect/>
          </a:stretch>
        </p:blipFill>
        <p:spPr bwMode="auto">
          <a:xfrm>
            <a:off x="6201292" y="1718050"/>
            <a:ext cx="3214755" cy="44951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8897816" y="1718050"/>
            <a:ext cx="3587262" cy="3287705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897816" y="1688743"/>
            <a:ext cx="3587263" cy="3317012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608711" y="1422400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99200" y="2540000"/>
            <a:ext cx="1456267" cy="23250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  <a:endCxn id="14" idx="1"/>
          </p:cNvCxnSpPr>
          <p:nvPr/>
        </p:nvCxnSpPr>
        <p:spPr>
          <a:xfrm flipV="1">
            <a:off x="7755467" y="1923432"/>
            <a:ext cx="337717" cy="1779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093184" y="1189762"/>
            <a:ext cx="4061378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39940" y="2971695"/>
            <a:ext cx="3952060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19" name="Straight Arrow Connector 18"/>
          <p:cNvCxnSpPr>
            <a:stCxn id="3" idx="3"/>
            <a:endCxn id="18" idx="1"/>
          </p:cNvCxnSpPr>
          <p:nvPr/>
        </p:nvCxnSpPr>
        <p:spPr>
          <a:xfrm>
            <a:off x="7755467" y="3702539"/>
            <a:ext cx="484473" cy="2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" idx="1"/>
          </p:cNvCxnSpPr>
          <p:nvPr/>
        </p:nvCxnSpPr>
        <p:spPr>
          <a:xfrm>
            <a:off x="7762835" y="3702539"/>
            <a:ext cx="449084" cy="1681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211919" y="4650366"/>
            <a:ext cx="3942643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9333" y="1424192"/>
            <a:ext cx="4596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9333" y="2751624"/>
            <a:ext cx="4596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35886" y="4107830"/>
            <a:ext cx="459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7032977" y="699255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7096071" y="1244075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3" grpId="0" animBg="1"/>
      <p:bldP spid="3" grpId="1" animBg="1"/>
      <p:bldP spid="14" grpId="0" animBg="1"/>
      <p:bldP spid="14" grpId="1" animBg="1"/>
      <p:bldP spid="18" grpId="0" animBg="1"/>
      <p:bldP spid="18" grpId="1" animBg="1"/>
      <p:bldP spid="26" grpId="0" animBg="1"/>
      <p:bldP spid="26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74063" y="696680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30457" y="914399"/>
            <a:ext cx="4581118" cy="55567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SGK/83,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063" y="1509965"/>
            <a:ext cx="4538135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4063" y="3274359"/>
            <a:ext cx="4538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2058"/>
              </p:ext>
            </p:extLst>
          </p:nvPr>
        </p:nvGraphicFramePr>
        <p:xfrm>
          <a:off x="6684018" y="4573109"/>
          <a:ext cx="5038228" cy="13458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1883"/>
                <a:gridCol w="1709515"/>
                <a:gridCol w="1326830"/>
              </a:tblGrid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-Nông nghiệp: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-Thủ công: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-Buôn bán: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26754" y="3112257"/>
            <a:ext cx="58109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SGK/83,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“K”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“W”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Pictures\Screenshots\Screenshot (6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41579" r="38983" b="34200"/>
          <a:stretch>
            <a:fillRect/>
          </a:stretch>
        </p:blipFill>
        <p:spPr bwMode="auto">
          <a:xfrm>
            <a:off x="6256415" y="939403"/>
            <a:ext cx="589343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11365" y="1279907"/>
            <a:ext cx="4727005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1365" y="3009607"/>
            <a:ext cx="4659939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thuôc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da,…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1365" y="4349269"/>
            <a:ext cx="4727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3" grpId="1" animBg="1"/>
      <p:bldP spid="5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574432"/>
            <a:ext cx="45156" cy="62835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85" y="639995"/>
            <a:ext cx="3441592" cy="35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loud Callout 20"/>
          <p:cNvSpPr/>
          <p:nvPr/>
        </p:nvSpPr>
        <p:spPr>
          <a:xfrm>
            <a:off x="7839373" y="4044462"/>
            <a:ext cx="4719407" cy="3259015"/>
          </a:xfrm>
          <a:prstGeom prst="cloudCallout">
            <a:avLst>
              <a:gd name="adj1" fmla="val -74323"/>
              <a:gd name="adj2" fmla="val -409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1" descr="C:\Users\Admin\Pictures\Screenshots\Screenshot (60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6750" r="29303" b="55203"/>
          <a:stretch>
            <a:fillRect/>
          </a:stretch>
        </p:blipFill>
        <p:spPr bwMode="auto">
          <a:xfrm>
            <a:off x="6269241" y="984737"/>
            <a:ext cx="5850542" cy="25240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loud Callout 22"/>
          <p:cNvSpPr/>
          <p:nvPr/>
        </p:nvSpPr>
        <p:spPr>
          <a:xfrm>
            <a:off x="6940063" y="3919136"/>
            <a:ext cx="5771118" cy="3536741"/>
          </a:xfrm>
          <a:prstGeom prst="cloudCallout">
            <a:avLst>
              <a:gd name="adj1" fmla="val -44259"/>
              <a:gd name="adj2" fmla="val -591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280" y="1239321"/>
            <a:ext cx="462950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782" y="2199841"/>
            <a:ext cx="4618133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406786" y="869590"/>
            <a:ext cx="3979366" cy="3886419"/>
          </a:xfrm>
          <a:prstGeom prst="cloudCallout">
            <a:avLst>
              <a:gd name="adj1" fmla="val -46493"/>
              <a:gd name="adj2" fmla="val 65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7559186" y="1021990"/>
            <a:ext cx="3979366" cy="3886419"/>
          </a:xfrm>
          <a:prstGeom prst="cloudCallout">
            <a:avLst>
              <a:gd name="adj1" fmla="val -46493"/>
              <a:gd name="adj2" fmla="val 65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49782" y="3558049"/>
            <a:ext cx="462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  <p:bldP spid="23" grpId="0" animBg="1"/>
      <p:bldP spid="23" grpId="1" animBg="1"/>
      <p:bldP spid="2" grpId="0"/>
      <p:bldP spid="3" grpId="0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\Pictures\Screenshots\Screenshot (60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67126" r="30531" b="7730"/>
          <a:stretch/>
        </p:blipFill>
        <p:spPr bwMode="auto">
          <a:xfrm>
            <a:off x="2289906" y="879230"/>
            <a:ext cx="7620001" cy="407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1187</Words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APPLE CHANCERY</vt:lpstr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2021-07-16T03:19:13Z</dcterms:created>
  <dcterms:modified xsi:type="dcterms:W3CDTF">2021-08-07T16:16:09Z</dcterms:modified>
</cp:coreProperties>
</file>