
<file path=[Content_Types].xml><?xml version="1.0" encoding="utf-8"?>
<Types xmlns="http://schemas.openxmlformats.org/package/2006/content-types"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71" r:id="rId2"/>
    <p:sldMasterId id="2147483683" r:id="rId3"/>
  </p:sldMasterIdLst>
  <p:notesMasterIdLst>
    <p:notesMasterId r:id="rId24"/>
  </p:notesMasterIdLst>
  <p:sldIdLst>
    <p:sldId id="256" r:id="rId4"/>
    <p:sldId id="2659" r:id="rId5"/>
    <p:sldId id="260" r:id="rId6"/>
    <p:sldId id="322" r:id="rId7"/>
    <p:sldId id="340" r:id="rId8"/>
    <p:sldId id="341" r:id="rId9"/>
    <p:sldId id="306" r:id="rId10"/>
    <p:sldId id="258" r:id="rId11"/>
    <p:sldId id="2660" r:id="rId12"/>
    <p:sldId id="2652" r:id="rId13"/>
    <p:sldId id="2661" r:id="rId14"/>
    <p:sldId id="2662" r:id="rId15"/>
    <p:sldId id="2663" r:id="rId16"/>
    <p:sldId id="2658" r:id="rId17"/>
    <p:sldId id="273" r:id="rId18"/>
    <p:sldId id="267" r:id="rId19"/>
    <p:sldId id="315" r:id="rId20"/>
    <p:sldId id="316" r:id="rId21"/>
    <p:sldId id="277" r:id="rId22"/>
    <p:sldId id="284" r:id="rId2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75794" autoAdjust="0"/>
  </p:normalViewPr>
  <p:slideViewPr>
    <p:cSldViewPr snapToGrid="0">
      <p:cViewPr varScale="1">
        <p:scale>
          <a:sx n="47" d="100"/>
          <a:sy n="47" d="100"/>
        </p:scale>
        <p:origin x="1602" y="5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viewProps" Target="viewProps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6509668-41C9-4A90-AAF0-6E1DCA03BCC8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576C496-7AF6-4768-BF52-A27F4072769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32347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0" name="Google Shape;1350;g12190f87056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51" name="Google Shape;1351;g12190f87056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3107083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7916838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125175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457542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908964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7866881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103839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3" name="Google Shape;2673;g1141aa6e17f_0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4" name="Google Shape;2674;g1141aa6e17f_0_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1378182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5" name="Google Shape;3795;g11837281d00_0_36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6" name="Google Shape;3796;g11837281d00_0_36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01391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124357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931770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3E0C76-EDF6-4307-A2F0-7DD77B98547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226159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924620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98636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063270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050309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310460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673388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406567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4117080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Agenda slide layout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0017068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41666750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70D74-6471-4D27-BA2D-84459CBF555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26A9E79-965B-4FC9-82C0-DCF55226488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288693B-D30E-4455-B278-A3F4E54927C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DE3B5F3-BE92-4EF9-91A2-CD4E3ACA60A0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AF16672-F6E4-45E6-8458-675CD50BD6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1B1E918-4797-4556-9D18-26D00FC103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8907708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677ED4-71D9-4A3E-9B41-98736E8994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96FB40C-AAA9-4CDF-B77A-159D095DC00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47771B8-9445-4190-BCF2-3BA47C7B6C3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DE3B5F3-BE92-4EF9-91A2-CD4E3ACA60A0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32A840-EDBE-4B55-AD89-AD8B228ADF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28C54FD-B0D3-4E51-9F2A-691BF85198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631415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785B4-3395-47C7-A6FD-A9C465F6DF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817054A-7428-4C00-BBB6-91E5EB1D4C4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5872F68-7BC1-4F2D-B90E-EBD329E1005F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DE3B5F3-BE92-4EF9-91A2-CD4E3ACA60A0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1510BA2-F8C3-4856-8400-8955DDC88E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8917E8A-873D-40A8-9551-3CA68FE6A4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720714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6C1F94-9F25-4BC6-B38A-AA5BE2C590E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D883CA-4262-4263-A6DB-59D9459F7B1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696FB08-EB94-4511-A64A-1002567AA87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5F5137E-22C1-48F0-9553-F3B7A76CF78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DE3B5F3-BE92-4EF9-91A2-CD4E3ACA60A0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CB93389-9F21-45AC-87C9-A32EBDE354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6F7547A-BCBF-4AF4-8E14-0F3BAD525A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012327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A509DB7-046C-4957-8412-45EFA8DEDB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B122A71-2007-4D8C-9A15-F5A05EEA086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7FD0E99-F118-4F58-B557-496D16757D3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DE53B4B-2173-4A41-B1AC-7205EF41D83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073DE6A-5BF6-43C4-AB3E-EFDBE48A48E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D8A3FB8-F35C-4234-A9A3-A98616B7F995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DE3B5F3-BE92-4EF9-91A2-CD4E3ACA60A0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220A77E-A842-47F8-8A92-687155B34B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698E8F2-F436-49D0-B552-29E29D184B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986253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920545-2E18-4AC3-8066-8648B14541D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C59E5A1-16BF-4A87-AB2B-9CA8D98C6B84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DE3B5F3-BE92-4EF9-91A2-CD4E3ACA60A0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40E8DEF-BAF3-4655-9F2A-FFBEDA87EA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F487CEE-89AD-4DF7-BB16-2F7BD76DC2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812874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6" name="Google Shape;96;p6"/>
          <p:cNvGrpSpPr/>
          <p:nvPr/>
        </p:nvGrpSpPr>
        <p:grpSpPr>
          <a:xfrm rot="-1203274">
            <a:off x="279502" y="545537"/>
            <a:ext cx="679044" cy="677963"/>
            <a:chOff x="1527250" y="3032100"/>
            <a:chExt cx="239825" cy="239450"/>
          </a:xfrm>
        </p:grpSpPr>
        <p:sp>
          <p:nvSpPr>
            <p:cNvPr id="97" name="Google Shape;97;p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0" name="Google Shape;100;p6"/>
          <p:cNvSpPr/>
          <p:nvPr/>
        </p:nvSpPr>
        <p:spPr>
          <a:xfrm>
            <a:off x="11615567" y="1915801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6"/>
          <p:cNvSpPr/>
          <p:nvPr/>
        </p:nvSpPr>
        <p:spPr>
          <a:xfrm rot="973919">
            <a:off x="842077" y="6328402"/>
            <a:ext cx="217444" cy="411471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6"/>
          <p:cNvSpPr/>
          <p:nvPr/>
        </p:nvSpPr>
        <p:spPr>
          <a:xfrm rot="3560365">
            <a:off x="11029329" y="5790270"/>
            <a:ext cx="708663" cy="806735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" name="Google Shape;103;p6"/>
          <p:cNvGrpSpPr/>
          <p:nvPr/>
        </p:nvGrpSpPr>
        <p:grpSpPr>
          <a:xfrm rot="4024561">
            <a:off x="10166460" y="6132726"/>
            <a:ext cx="255723" cy="405692"/>
            <a:chOff x="7707175" y="1074324"/>
            <a:chExt cx="191796" cy="304277"/>
          </a:xfrm>
        </p:grpSpPr>
        <p:sp>
          <p:nvSpPr>
            <p:cNvPr id="104" name="Google Shape;104;p6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" name="Google Shape;106;p6"/>
          <p:cNvGrpSpPr/>
          <p:nvPr/>
        </p:nvGrpSpPr>
        <p:grpSpPr>
          <a:xfrm rot="-1215480">
            <a:off x="11087368" y="521470"/>
            <a:ext cx="592571" cy="726069"/>
            <a:chOff x="8331913" y="266838"/>
            <a:chExt cx="444875" cy="545100"/>
          </a:xfrm>
        </p:grpSpPr>
        <p:sp>
          <p:nvSpPr>
            <p:cNvPr id="107" name="Google Shape;107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" name="Google Shape;109;p6"/>
          <p:cNvGrpSpPr/>
          <p:nvPr/>
        </p:nvGrpSpPr>
        <p:grpSpPr>
          <a:xfrm rot="-1131748">
            <a:off x="256690" y="5397670"/>
            <a:ext cx="570033" cy="755628"/>
            <a:chOff x="477400" y="383100"/>
            <a:chExt cx="484975" cy="642875"/>
          </a:xfrm>
        </p:grpSpPr>
        <p:sp>
          <p:nvSpPr>
            <p:cNvPr id="110" name="Google Shape;110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" name="Google Shape;112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5409511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D38347B-7A8B-4481-93CF-225CEF399A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DE3B5F3-BE92-4EF9-91A2-CD4E3ACA60A0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CF21E010-3F63-47AD-8322-C43DDCC23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76A132F-88D7-40C0-BEE0-F93C578FF2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026421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9230DB-2A66-4FA3-8AFC-CC74B4E633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C2D08CD-DBF4-413B-A5BF-3925405FEDC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E194E6A-0A61-4F45-88DB-12E0D446178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D694A4F-A29A-4D21-A41E-968A7145AD87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DE3B5F3-BE92-4EF9-91A2-CD4E3ACA60A0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A8686A1-081B-4E3D-A24F-21B8035C3B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A3E12A5-7857-4C22-964F-E70964FB8A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250451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7DFE01-76C0-4767-90D6-25B628E35C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C00D538-40FA-47B3-B58B-C715DF8A83E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6F30DC0-7279-4163-AFF4-06EDC9206AE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7ACAD9-8695-428E-A506-A93962FA8D29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DE3B5F3-BE92-4EF9-91A2-CD4E3ACA60A0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C6B1C00-DDC6-46BF-84F1-512DF26E2C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A02A879-9329-405E-BA7F-4EB7EEAFFD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126426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3ADD91A-10AC-4200-8CC8-E3E9D9502A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E81C2BA-0640-459F-B0B8-50D5AC16511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09337C2-3B07-4C20-8DA1-97F2F048BA7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DE3B5F3-BE92-4EF9-91A2-CD4E3ACA60A0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177E6D3-8F4C-4112-816D-5A413937B6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7035E39-8704-4FBF-B443-B9E49235F3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3981080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D20E213E-E07D-406D-9FED-67BAF5125AE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42E54E5-E46A-4BD0-8D9B-406FDC583DB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F70AA68-5978-4081-B7DB-16D40BCAEC7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DE3B5F3-BE92-4EF9-91A2-CD4E3ACA60A0}" type="datetimeFigureOut">
              <a:rPr lang="en-US" smtClean="0"/>
              <a:t>12/10/2023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0B6C8D1-0EAD-4B55-BB16-28EACDEB7A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A839FA1-2DC7-4D74-91C2-39FF4BEEBE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271285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10" name="Google Shape;10;p2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11" name="Google Shape;11;p2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" name="Google Shape;12;p2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" name="Google Shape;13;p2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" name="Google Shape;14;p2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5" name="Google Shape;15;p2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6" name="Google Shape;16;p2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7" name="Google Shape;17;p2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8" name="Google Shape;18;p2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9" name="Google Shape;19;p2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0" name="Google Shape;20;p2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1" name="Google Shape;21;p2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2" name="Google Shape;22;p2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3" name="Google Shape;23;p2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4" name="Google Shape;24;p2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2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2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2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2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2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41;p2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2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2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2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2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2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2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48" name="Google Shape;48;p2"/>
          <p:cNvGrpSpPr/>
          <p:nvPr/>
        </p:nvGrpSpPr>
        <p:grpSpPr>
          <a:xfrm>
            <a:off x="1706600" y="1519013"/>
            <a:ext cx="8778800" cy="4651339"/>
            <a:chOff x="1279950" y="824632"/>
            <a:chExt cx="6584100" cy="3648300"/>
          </a:xfrm>
        </p:grpSpPr>
        <p:sp>
          <p:nvSpPr>
            <p:cNvPr id="49" name="Google Shape;49;p2"/>
            <p:cNvSpPr/>
            <p:nvPr/>
          </p:nvSpPr>
          <p:spPr>
            <a:xfrm>
              <a:off x="1279950" y="824632"/>
              <a:ext cx="6584100" cy="3648300"/>
            </a:xfrm>
            <a:prstGeom prst="rect">
              <a:avLst/>
            </a:prstGeom>
            <a:solidFill>
              <a:srgbClr val="19F5C1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23825" dir="3240000" algn="bl" rotWithShape="0">
                <a:srgbClr val="000000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552200" y="1157094"/>
              <a:ext cx="6039600" cy="24975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" name="Google Shape;51;p2"/>
          <p:cNvSpPr txBox="1">
            <a:spLocks noGrp="1"/>
          </p:cNvSpPr>
          <p:nvPr>
            <p:ph type="ctrTitle"/>
          </p:nvPr>
        </p:nvSpPr>
        <p:spPr>
          <a:xfrm>
            <a:off x="2237000" y="2371980"/>
            <a:ext cx="7718000" cy="24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000" i="1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2"/>
          <p:cNvSpPr txBox="1">
            <a:spLocks noGrp="1"/>
          </p:cNvSpPr>
          <p:nvPr>
            <p:ph type="subTitle" idx="1"/>
          </p:nvPr>
        </p:nvSpPr>
        <p:spPr>
          <a:xfrm>
            <a:off x="2237000" y="5343480"/>
            <a:ext cx="7718000" cy="52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accent1"/>
                </a:solidFill>
                <a:latin typeface="Comfortaa Medium"/>
                <a:ea typeface="Comfortaa Medium"/>
                <a:cs typeface="Comfortaa Medium"/>
                <a:sym typeface="Comfortaa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3" name="Google Shape;53;p2"/>
          <p:cNvSpPr txBox="1">
            <a:spLocks noGrp="1"/>
          </p:cNvSpPr>
          <p:nvPr>
            <p:ph type="subTitle" idx="2"/>
          </p:nvPr>
        </p:nvSpPr>
        <p:spPr>
          <a:xfrm>
            <a:off x="7995000" y="554749"/>
            <a:ext cx="2490400" cy="679200"/>
          </a:xfrm>
          <a:prstGeom prst="rect">
            <a:avLst/>
          </a:prstGeom>
          <a:solidFill>
            <a:srgbClr val="19F5C1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240000" algn="bl" rotWithShape="0">
              <a:srgbClr val="000000"/>
            </a:outerShdw>
          </a:effectLst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933" i="1">
                <a:solidFill>
                  <a:schemeClr val="accent1"/>
                </a:solidFill>
                <a:latin typeface="Rubik Black"/>
                <a:ea typeface="Rubik Black"/>
                <a:cs typeface="Rubik Black"/>
                <a:sym typeface="Rubik Black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4" name="Google Shape;54;p2"/>
          <p:cNvSpPr/>
          <p:nvPr/>
        </p:nvSpPr>
        <p:spPr>
          <a:xfrm>
            <a:off x="1995633" y="1877036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5" name="Google Shape;55;p2"/>
          <p:cNvSpPr/>
          <p:nvPr/>
        </p:nvSpPr>
        <p:spPr>
          <a:xfrm>
            <a:off x="10029517" y="5026213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6" name="Google Shape;56;p2"/>
          <p:cNvSpPr/>
          <p:nvPr/>
        </p:nvSpPr>
        <p:spPr>
          <a:xfrm>
            <a:off x="6019800" y="5026213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2"/>
          <p:cNvSpPr/>
          <p:nvPr/>
        </p:nvSpPr>
        <p:spPr>
          <a:xfrm>
            <a:off x="6019800" y="1877036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2"/>
          <p:cNvSpPr/>
          <p:nvPr/>
        </p:nvSpPr>
        <p:spPr>
          <a:xfrm>
            <a:off x="10029517" y="1877036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9" name="Google Shape;59;p2"/>
          <p:cNvSpPr/>
          <p:nvPr/>
        </p:nvSpPr>
        <p:spPr>
          <a:xfrm>
            <a:off x="2000275" y="5026213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74538254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Google Shape;61;p3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62" name="Google Shape;62;p3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63" name="Google Shape;63;p3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4" name="Google Shape;64;p3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5" name="Google Shape;65;p3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6" name="Google Shape;66;p3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7" name="Google Shape;67;p3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8" name="Google Shape;68;p3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69" name="Google Shape;69;p3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" name="Google Shape;70;p3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" name="Google Shape;71;p3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2" name="Google Shape;72;p3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" name="Google Shape;73;p3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" name="Google Shape;74;p3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5" name="Google Shape;75;p3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6" name="Google Shape;76;p3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" name="Google Shape;77;p3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" name="Google Shape;78;p3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" name="Google Shape;79;p3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" name="Google Shape;80;p3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" name="Google Shape;81;p3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" name="Google Shape;82;p3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" name="Google Shape;83;p3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" name="Google Shape;84;p3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" name="Google Shape;85;p3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" name="Google Shape;86;p3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" name="Google Shape;87;p3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" name="Google Shape;88;p3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" name="Google Shape;89;p3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" name="Google Shape;90;p3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" name="Google Shape;91;p3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" name="Google Shape;92;p3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" name="Google Shape;93;p3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" name="Google Shape;94;p3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" name="Google Shape;95;p3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" name="Google Shape;96;p3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" name="Google Shape;97;p3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" name="Google Shape;98;p3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" name="Google Shape;99;p3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00" name="Google Shape;100;p3"/>
          <p:cNvGrpSpPr/>
          <p:nvPr/>
        </p:nvGrpSpPr>
        <p:grpSpPr>
          <a:xfrm>
            <a:off x="1706600" y="1405667"/>
            <a:ext cx="8778800" cy="4336176"/>
            <a:chOff x="1279950" y="1071860"/>
            <a:chExt cx="6584100" cy="3401100"/>
          </a:xfrm>
        </p:grpSpPr>
        <p:sp>
          <p:nvSpPr>
            <p:cNvPr id="101" name="Google Shape;101;p3"/>
            <p:cNvSpPr/>
            <p:nvPr/>
          </p:nvSpPr>
          <p:spPr>
            <a:xfrm>
              <a:off x="1279950" y="1071860"/>
              <a:ext cx="6584100" cy="3401100"/>
            </a:xfrm>
            <a:prstGeom prst="rect">
              <a:avLst/>
            </a:prstGeom>
            <a:solidFill>
              <a:schemeClr val="dk2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123825" dir="3240000" algn="bl" rotWithShape="0">
                <a:schemeClr val="accent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" name="Google Shape;102;p3"/>
            <p:cNvSpPr/>
            <p:nvPr/>
          </p:nvSpPr>
          <p:spPr>
            <a:xfrm>
              <a:off x="1552200" y="1310539"/>
              <a:ext cx="6039600" cy="2343900"/>
            </a:xfrm>
            <a:prstGeom prst="rect">
              <a:avLst/>
            </a:prstGeom>
            <a:solidFill>
              <a:schemeClr val="accent4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03" name="Google Shape;103;p3"/>
          <p:cNvGrpSpPr/>
          <p:nvPr/>
        </p:nvGrpSpPr>
        <p:grpSpPr>
          <a:xfrm>
            <a:off x="2415306" y="2410335"/>
            <a:ext cx="1570059" cy="1570059"/>
            <a:chOff x="1915400" y="1893675"/>
            <a:chExt cx="1288200" cy="1288200"/>
          </a:xfrm>
        </p:grpSpPr>
        <p:sp>
          <p:nvSpPr>
            <p:cNvPr id="104" name="Google Shape;104;p3"/>
            <p:cNvSpPr/>
            <p:nvPr/>
          </p:nvSpPr>
          <p:spPr>
            <a:xfrm>
              <a:off x="1915400" y="1893675"/>
              <a:ext cx="1288200" cy="1288200"/>
            </a:xfrm>
            <a:prstGeom prst="snip1Rect">
              <a:avLst>
                <a:gd name="adj" fmla="val 16667"/>
              </a:avLst>
            </a:prstGeom>
            <a:solidFill>
              <a:schemeClr val="lt1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dist="76200" dir="3240000" algn="bl" rotWithShape="0">
                <a:schemeClr val="accent1"/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" name="Google Shape;105;p3"/>
            <p:cNvSpPr/>
            <p:nvPr/>
          </p:nvSpPr>
          <p:spPr>
            <a:xfrm>
              <a:off x="2976921" y="1894487"/>
              <a:ext cx="222300" cy="222300"/>
            </a:xfrm>
            <a:prstGeom prst="rtTriangle">
              <a:avLst/>
            </a:prstGeom>
            <a:solidFill>
              <a:schemeClr val="lt1"/>
            </a:solidFill>
            <a:ln w="2857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4209600" y="2352851"/>
            <a:ext cx="6021200" cy="1122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333" i="1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title" idx="2" hasCustomPrompt="1"/>
          </p:nvPr>
        </p:nvSpPr>
        <p:spPr>
          <a:xfrm>
            <a:off x="2316167" y="2473183"/>
            <a:ext cx="1717600" cy="126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133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08" name="Google Shape;108;p3"/>
          <p:cNvSpPr txBox="1">
            <a:spLocks noGrp="1"/>
          </p:cNvSpPr>
          <p:nvPr>
            <p:ph type="subTitle" idx="1"/>
          </p:nvPr>
        </p:nvSpPr>
        <p:spPr>
          <a:xfrm>
            <a:off x="4318300" y="3296467"/>
            <a:ext cx="5340000" cy="724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1685469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userDrawn="1">
  <p:cSld name="One column text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" name="Google Shape;253;p7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254" name="Google Shape;254;p7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255" name="Google Shape;255;p7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6" name="Google Shape;256;p7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7" name="Google Shape;257;p7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8" name="Google Shape;258;p7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9" name="Google Shape;259;p7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0" name="Google Shape;260;p7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1" name="Google Shape;261;p7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2" name="Google Shape;262;p7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3" name="Google Shape;263;p7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4" name="Google Shape;264;p7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" name="Google Shape;265;p7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6" name="Google Shape;266;p7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" name="Google Shape;267;p7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8" name="Google Shape;268;p7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" name="Google Shape;269;p7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" name="Google Shape;270;p7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" name="Google Shape;271;p7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" name="Google Shape;272;p7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" name="Google Shape;273;p7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4" name="Google Shape;274;p7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5" name="Google Shape;275;p7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6" name="Google Shape;276;p7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7" name="Google Shape;277;p7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8" name="Google Shape;278;p7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9" name="Google Shape;279;p7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0" name="Google Shape;280;p7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1" name="Google Shape;281;p7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2" name="Google Shape;282;p7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3" name="Google Shape;283;p7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" name="Google Shape;284;p7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" name="Google Shape;285;p7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" name="Google Shape;286;p7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" name="Google Shape;287;p7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" name="Google Shape;288;p7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9" name="Google Shape;289;p7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0" name="Google Shape;290;p7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1" name="Google Shape;291;p7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969056426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userDrawn="1">
  <p:cSld name="1_One column text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" name="Google Shape;253;p7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254" name="Google Shape;254;p7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255" name="Google Shape;255;p7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6" name="Google Shape;256;p7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7" name="Google Shape;257;p7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8" name="Google Shape;258;p7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9" name="Google Shape;259;p7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0" name="Google Shape;260;p7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1" name="Google Shape;261;p7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2" name="Google Shape;262;p7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3" name="Google Shape;263;p7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4" name="Google Shape;264;p7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" name="Google Shape;265;p7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6" name="Google Shape;266;p7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" name="Google Shape;267;p7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8" name="Google Shape;268;p7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" name="Google Shape;269;p7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" name="Google Shape;270;p7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" name="Google Shape;271;p7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" name="Google Shape;272;p7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" name="Google Shape;273;p7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4" name="Google Shape;274;p7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5" name="Google Shape;275;p7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6" name="Google Shape;276;p7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7" name="Google Shape;277;p7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8" name="Google Shape;278;p7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9" name="Google Shape;279;p7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0" name="Google Shape;280;p7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1" name="Google Shape;281;p7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2" name="Google Shape;282;p7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3" name="Google Shape;283;p7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" name="Google Shape;284;p7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" name="Google Shape;285;p7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" name="Google Shape;286;p7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" name="Google Shape;287;p7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" name="Google Shape;288;p7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9" name="Google Shape;289;p7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0" name="Google Shape;290;p7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1" name="Google Shape;291;p7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90574618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userDrawn="1">
  <p:cSld name="1_One column text">
    <p:spTree>
      <p:nvGrpSpPr>
        <p:cNvPr id="1" name="Shape 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" name="Google Shape;253;p7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254" name="Google Shape;254;p7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255" name="Google Shape;255;p7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6" name="Google Shape;256;p7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7" name="Google Shape;257;p7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8" name="Google Shape;258;p7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59" name="Google Shape;259;p7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0" name="Google Shape;260;p7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1" name="Google Shape;261;p7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2" name="Google Shape;262;p7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3" name="Google Shape;263;p7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4" name="Google Shape;264;p7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5" name="Google Shape;265;p7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6" name="Google Shape;266;p7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267" name="Google Shape;267;p7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268" name="Google Shape;268;p7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9" name="Google Shape;269;p7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0" name="Google Shape;270;p7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1" name="Google Shape;271;p7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2" name="Google Shape;272;p7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3" name="Google Shape;273;p7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4" name="Google Shape;274;p7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5" name="Google Shape;275;p7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6" name="Google Shape;276;p7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7" name="Google Shape;277;p7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8" name="Google Shape;278;p7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9" name="Google Shape;279;p7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0" name="Google Shape;280;p7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1" name="Google Shape;281;p7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2" name="Google Shape;282;p7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3" name="Google Shape;283;p7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4" name="Google Shape;284;p7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5" name="Google Shape;285;p7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6" name="Google Shape;286;p7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7" name="Google Shape;287;p7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8" name="Google Shape;288;p7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9" name="Google Shape;289;p7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0" name="Google Shape;290;p7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1" name="Google Shape;291;p7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33654247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3800502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861126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6359648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4056358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0693710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3798532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5918989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4093659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5536961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8113183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144627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45129690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6080244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8662288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6147890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522548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6801378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7261942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311819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15237529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1_Caption">
    <p:spTree>
      <p:nvGrpSpPr>
        <p:cNvPr id="1" name="Shape 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" name="Google Shape;384;p10"/>
          <p:cNvSpPr txBox="1">
            <a:spLocks noGrp="1"/>
          </p:cNvSpPr>
          <p:nvPr>
            <p:ph type="title"/>
          </p:nvPr>
        </p:nvSpPr>
        <p:spPr>
          <a:xfrm>
            <a:off x="6425000" y="943233"/>
            <a:ext cx="4485200" cy="30644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800" i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5505217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3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2113702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787862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 userDrawn="1">
  <p:cSld name="Table of contents">
    <p:spTree>
      <p:nvGrpSpPr>
        <p:cNvPr id="1" name="Shape 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8" name="Google Shape;438;p13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439" name="Google Shape;439;p13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440" name="Google Shape;440;p13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1" name="Google Shape;441;p13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2" name="Google Shape;442;p13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3" name="Google Shape;443;p13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4" name="Google Shape;444;p13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5" name="Google Shape;445;p13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6" name="Google Shape;446;p13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7" name="Google Shape;447;p13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8" name="Google Shape;448;p13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49" name="Google Shape;449;p13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0" name="Google Shape;450;p13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1" name="Google Shape;451;p13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452" name="Google Shape;452;p13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453" name="Google Shape;453;p13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4" name="Google Shape;454;p13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5" name="Google Shape;455;p13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6" name="Google Shape;456;p13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7" name="Google Shape;457;p13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8" name="Google Shape;458;p13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9" name="Google Shape;459;p13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0" name="Google Shape;460;p13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1" name="Google Shape;461;p13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2" name="Google Shape;462;p13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3" name="Google Shape;463;p13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4" name="Google Shape;464;p13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5" name="Google Shape;465;p13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6" name="Google Shape;466;p13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7" name="Google Shape;467;p13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8" name="Google Shape;468;p13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9" name="Google Shape;469;p13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0" name="Google Shape;470;p13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1" name="Google Shape;471;p13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2" name="Google Shape;472;p13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3" name="Google Shape;473;p13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4" name="Google Shape;474;p13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5" name="Google Shape;475;p13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6" name="Google Shape;476;p13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80" name="Google Shape;480;p13"/>
          <p:cNvSpPr/>
          <p:nvPr/>
        </p:nvSpPr>
        <p:spPr>
          <a:xfrm>
            <a:off x="967933" y="486027"/>
            <a:ext cx="10232000" cy="778400"/>
          </a:xfrm>
          <a:prstGeom prst="rect">
            <a:avLst/>
          </a:prstGeom>
          <a:solidFill>
            <a:schemeClr val="accent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dist="85725" dir="3600000" algn="bl" rotWithShape="0">
              <a:schemeClr val="accent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84" name="Google Shape;484;p13"/>
          <p:cNvSpPr txBox="1">
            <a:spLocks noGrp="1"/>
          </p:cNvSpPr>
          <p:nvPr>
            <p:ph type="title" idx="3"/>
          </p:nvPr>
        </p:nvSpPr>
        <p:spPr>
          <a:xfrm>
            <a:off x="1705233" y="491767"/>
            <a:ext cx="8781600" cy="7636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i="1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2970926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3" name="Google Shape;1263;p29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1264" name="Google Shape;1264;p29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1265" name="Google Shape;1265;p29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6" name="Google Shape;1266;p29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7" name="Google Shape;1267;p29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8" name="Google Shape;1268;p29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69" name="Google Shape;1269;p29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0" name="Google Shape;1270;p29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1" name="Google Shape;1271;p29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2" name="Google Shape;1272;p29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3" name="Google Shape;1273;p29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4" name="Google Shape;1274;p29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5" name="Google Shape;1275;p29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6" name="Google Shape;1276;p29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277" name="Google Shape;1277;p29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278" name="Google Shape;1278;p29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9" name="Google Shape;1279;p29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0" name="Google Shape;1280;p29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1" name="Google Shape;1281;p29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2" name="Google Shape;1282;p29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3" name="Google Shape;1283;p29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4" name="Google Shape;1284;p29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" name="Google Shape;1285;p29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" name="Google Shape;1286;p29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7" name="Google Shape;1287;p29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8" name="Google Shape;1288;p29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9" name="Google Shape;1289;p29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0" name="Google Shape;1290;p29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1" name="Google Shape;1291;p29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2" name="Google Shape;1292;p29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3" name="Google Shape;1293;p29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4" name="Google Shape;1294;p29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5" name="Google Shape;1295;p29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6" name="Google Shape;1296;p29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7" name="Google Shape;1297;p29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8" name="Google Shape;1298;p29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9" name="Google Shape;1299;p29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0" name="Google Shape;1300;p29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1" name="Google Shape;1301;p29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75473069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03" name="Google Shape;1303;p30"/>
          <p:cNvGrpSpPr/>
          <p:nvPr/>
        </p:nvGrpSpPr>
        <p:grpSpPr>
          <a:xfrm>
            <a:off x="-5400" y="-23381"/>
            <a:ext cx="12202800" cy="6904764"/>
            <a:chOff x="-4050" y="6075"/>
            <a:chExt cx="9152100" cy="5143596"/>
          </a:xfrm>
        </p:grpSpPr>
        <p:grpSp>
          <p:nvGrpSpPr>
            <p:cNvPr id="1304" name="Google Shape;1304;p30"/>
            <p:cNvGrpSpPr/>
            <p:nvPr/>
          </p:nvGrpSpPr>
          <p:grpSpPr>
            <a:xfrm>
              <a:off x="-4050" y="316500"/>
              <a:ext cx="9152100" cy="4510500"/>
              <a:chOff x="-4050" y="316500"/>
              <a:chExt cx="9152100" cy="4510500"/>
            </a:xfrm>
          </p:grpSpPr>
          <p:cxnSp>
            <p:nvCxnSpPr>
              <p:cNvPr id="1305" name="Google Shape;1305;p30"/>
              <p:cNvCxnSpPr/>
              <p:nvPr/>
            </p:nvCxnSpPr>
            <p:spPr>
              <a:xfrm>
                <a:off x="-4050" y="316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6" name="Google Shape;1306;p30"/>
              <p:cNvCxnSpPr/>
              <p:nvPr/>
            </p:nvCxnSpPr>
            <p:spPr>
              <a:xfrm>
                <a:off x="-4050" y="692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7" name="Google Shape;1307;p30"/>
              <p:cNvCxnSpPr/>
              <p:nvPr/>
            </p:nvCxnSpPr>
            <p:spPr>
              <a:xfrm>
                <a:off x="-4050" y="1068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8" name="Google Shape;1308;p30"/>
              <p:cNvCxnSpPr/>
              <p:nvPr/>
            </p:nvCxnSpPr>
            <p:spPr>
              <a:xfrm>
                <a:off x="-4050" y="1444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09" name="Google Shape;1309;p30"/>
              <p:cNvCxnSpPr/>
              <p:nvPr/>
            </p:nvCxnSpPr>
            <p:spPr>
              <a:xfrm>
                <a:off x="-4050" y="1820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0" name="Google Shape;1310;p30"/>
              <p:cNvCxnSpPr/>
              <p:nvPr/>
            </p:nvCxnSpPr>
            <p:spPr>
              <a:xfrm>
                <a:off x="-4050" y="21958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1" name="Google Shape;1311;p30"/>
              <p:cNvCxnSpPr/>
              <p:nvPr/>
            </p:nvCxnSpPr>
            <p:spPr>
              <a:xfrm>
                <a:off x="-4050" y="25717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2" name="Google Shape;1312;p30"/>
              <p:cNvCxnSpPr/>
              <p:nvPr/>
            </p:nvCxnSpPr>
            <p:spPr>
              <a:xfrm>
                <a:off x="-4050" y="29476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3" name="Google Shape;1313;p30"/>
              <p:cNvCxnSpPr/>
              <p:nvPr/>
            </p:nvCxnSpPr>
            <p:spPr>
              <a:xfrm>
                <a:off x="-4050" y="33235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4" name="Google Shape;1314;p30"/>
              <p:cNvCxnSpPr/>
              <p:nvPr/>
            </p:nvCxnSpPr>
            <p:spPr>
              <a:xfrm>
                <a:off x="-4050" y="369937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5" name="Google Shape;1315;p30"/>
              <p:cNvCxnSpPr/>
              <p:nvPr/>
            </p:nvCxnSpPr>
            <p:spPr>
              <a:xfrm>
                <a:off x="-4050" y="407525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6" name="Google Shape;1316;p30"/>
              <p:cNvCxnSpPr/>
              <p:nvPr/>
            </p:nvCxnSpPr>
            <p:spPr>
              <a:xfrm>
                <a:off x="-4050" y="4451125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17" name="Google Shape;1317;p30"/>
              <p:cNvCxnSpPr/>
              <p:nvPr/>
            </p:nvCxnSpPr>
            <p:spPr>
              <a:xfrm>
                <a:off x="-4050" y="4827000"/>
                <a:ext cx="9152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318" name="Google Shape;1318;p30"/>
            <p:cNvCxnSpPr/>
            <p:nvPr/>
          </p:nvCxnSpPr>
          <p:spPr>
            <a:xfrm rot="5400000">
              <a:off x="2324850" y="256597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9" name="Google Shape;1319;p30"/>
            <p:cNvCxnSpPr/>
            <p:nvPr/>
          </p:nvCxnSpPr>
          <p:spPr>
            <a:xfrm rot="5400000">
              <a:off x="1948975" y="256701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0" name="Google Shape;1320;p30"/>
            <p:cNvCxnSpPr/>
            <p:nvPr/>
          </p:nvCxnSpPr>
          <p:spPr>
            <a:xfrm rot="5400000">
              <a:off x="1573100" y="256804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1" name="Google Shape;1321;p30"/>
            <p:cNvCxnSpPr/>
            <p:nvPr/>
          </p:nvCxnSpPr>
          <p:spPr>
            <a:xfrm rot="5400000">
              <a:off x="1197225" y="256907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2" name="Google Shape;1322;p30"/>
            <p:cNvCxnSpPr/>
            <p:nvPr/>
          </p:nvCxnSpPr>
          <p:spPr>
            <a:xfrm rot="5400000">
              <a:off x="821350" y="257011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3" name="Google Shape;1323;p30"/>
            <p:cNvCxnSpPr/>
            <p:nvPr/>
          </p:nvCxnSpPr>
          <p:spPr>
            <a:xfrm rot="5400000">
              <a:off x="445475" y="257114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4" name="Google Shape;1324;p30"/>
            <p:cNvCxnSpPr/>
            <p:nvPr/>
          </p:nvCxnSpPr>
          <p:spPr>
            <a:xfrm rot="5400000">
              <a:off x="69600" y="257218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5" name="Google Shape;1325;p30"/>
            <p:cNvCxnSpPr/>
            <p:nvPr/>
          </p:nvCxnSpPr>
          <p:spPr>
            <a:xfrm rot="5400000">
              <a:off x="-306275" y="257321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6" name="Google Shape;1326;p30"/>
            <p:cNvCxnSpPr/>
            <p:nvPr/>
          </p:nvCxnSpPr>
          <p:spPr>
            <a:xfrm rot="5400000">
              <a:off x="-682150" y="257425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7" name="Google Shape;1327;p30"/>
            <p:cNvCxnSpPr/>
            <p:nvPr/>
          </p:nvCxnSpPr>
          <p:spPr>
            <a:xfrm rot="5400000">
              <a:off x="-1058025" y="257528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8" name="Google Shape;1328;p30"/>
            <p:cNvCxnSpPr/>
            <p:nvPr/>
          </p:nvCxnSpPr>
          <p:spPr>
            <a:xfrm rot="5400000">
              <a:off x="-1433900" y="257632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9" name="Google Shape;1329;p30"/>
            <p:cNvCxnSpPr/>
            <p:nvPr/>
          </p:nvCxnSpPr>
          <p:spPr>
            <a:xfrm rot="5400000">
              <a:off x="-1809775" y="257735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0" name="Google Shape;1330;p30"/>
            <p:cNvCxnSpPr/>
            <p:nvPr/>
          </p:nvCxnSpPr>
          <p:spPr>
            <a:xfrm rot="5400000">
              <a:off x="-2185650" y="257839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1" name="Google Shape;1331;p30"/>
            <p:cNvCxnSpPr/>
            <p:nvPr/>
          </p:nvCxnSpPr>
          <p:spPr>
            <a:xfrm rot="5400000">
              <a:off x="6461425" y="2579425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2" name="Google Shape;1332;p30"/>
            <p:cNvCxnSpPr/>
            <p:nvPr/>
          </p:nvCxnSpPr>
          <p:spPr>
            <a:xfrm rot="5400000">
              <a:off x="6085550" y="2580460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3" name="Google Shape;1333;p30"/>
            <p:cNvCxnSpPr/>
            <p:nvPr/>
          </p:nvCxnSpPr>
          <p:spPr>
            <a:xfrm rot="5400000">
              <a:off x="5709675" y="2581494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4" name="Google Shape;1334;p30"/>
            <p:cNvCxnSpPr/>
            <p:nvPr/>
          </p:nvCxnSpPr>
          <p:spPr>
            <a:xfrm rot="5400000">
              <a:off x="5333800" y="2582529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5" name="Google Shape;1335;p30"/>
            <p:cNvCxnSpPr/>
            <p:nvPr/>
          </p:nvCxnSpPr>
          <p:spPr>
            <a:xfrm rot="5400000">
              <a:off x="4957925" y="258356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6" name="Google Shape;1336;p30"/>
            <p:cNvCxnSpPr/>
            <p:nvPr/>
          </p:nvCxnSpPr>
          <p:spPr>
            <a:xfrm rot="5400000">
              <a:off x="4582050" y="2584598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7" name="Google Shape;1337;p30"/>
            <p:cNvCxnSpPr/>
            <p:nvPr/>
          </p:nvCxnSpPr>
          <p:spPr>
            <a:xfrm rot="5400000">
              <a:off x="4206175" y="2585633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8" name="Google Shape;1338;p30"/>
            <p:cNvCxnSpPr/>
            <p:nvPr/>
          </p:nvCxnSpPr>
          <p:spPr>
            <a:xfrm rot="5400000">
              <a:off x="3830300" y="2586667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39" name="Google Shape;1339;p30"/>
            <p:cNvCxnSpPr/>
            <p:nvPr/>
          </p:nvCxnSpPr>
          <p:spPr>
            <a:xfrm rot="5400000">
              <a:off x="3454425" y="2587702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0" name="Google Shape;1340;p30"/>
            <p:cNvCxnSpPr/>
            <p:nvPr/>
          </p:nvCxnSpPr>
          <p:spPr>
            <a:xfrm rot="5400000">
              <a:off x="3078550" y="2588736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1" name="Google Shape;1341;p30"/>
            <p:cNvCxnSpPr/>
            <p:nvPr/>
          </p:nvCxnSpPr>
          <p:spPr>
            <a:xfrm rot="5400000">
              <a:off x="2702675" y="2589771"/>
              <a:ext cx="5119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42" name="Google Shape;1342;p30"/>
          <p:cNvSpPr/>
          <p:nvPr/>
        </p:nvSpPr>
        <p:spPr>
          <a:xfrm>
            <a:off x="960000" y="908000"/>
            <a:ext cx="10272000" cy="5042000"/>
          </a:xfrm>
          <a:prstGeom prst="rect">
            <a:avLst/>
          </a:prstGeom>
          <a:solidFill>
            <a:schemeClr val="accent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  <a:effectLst>
            <a:outerShdw dist="66675" dir="3660000" algn="bl" rotWithShape="0">
              <a:schemeClr val="accent1"/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090914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006407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40239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2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4" name="Google Shape;494;p26"/>
          <p:cNvGrpSpPr/>
          <p:nvPr/>
        </p:nvGrpSpPr>
        <p:grpSpPr>
          <a:xfrm rot="-2043141" flipH="1">
            <a:off x="10917848" y="392153"/>
            <a:ext cx="646691" cy="857243"/>
            <a:chOff x="477400" y="383100"/>
            <a:chExt cx="484975" cy="642875"/>
          </a:xfrm>
        </p:grpSpPr>
        <p:sp>
          <p:nvSpPr>
            <p:cNvPr id="495" name="Google Shape;495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26"/>
          <p:cNvGrpSpPr/>
          <p:nvPr/>
        </p:nvGrpSpPr>
        <p:grpSpPr>
          <a:xfrm flipH="1">
            <a:off x="442899" y="610751"/>
            <a:ext cx="593167" cy="726800"/>
            <a:chOff x="8331913" y="266838"/>
            <a:chExt cx="444875" cy="545100"/>
          </a:xfrm>
        </p:grpSpPr>
        <p:sp>
          <p:nvSpPr>
            <p:cNvPr id="498" name="Google Shape;498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0" name="Google Shape;500;p26"/>
          <p:cNvGrpSpPr/>
          <p:nvPr/>
        </p:nvGrpSpPr>
        <p:grpSpPr>
          <a:xfrm rot="-1203309">
            <a:off x="11306501" y="5837985"/>
            <a:ext cx="462785" cy="462031"/>
            <a:chOff x="1527250" y="3032100"/>
            <a:chExt cx="239825" cy="239450"/>
          </a:xfrm>
        </p:grpSpPr>
        <p:sp>
          <p:nvSpPr>
            <p:cNvPr id="501" name="Google Shape;501;p2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4" name="Google Shape;504;p26"/>
          <p:cNvSpPr/>
          <p:nvPr/>
        </p:nvSpPr>
        <p:spPr>
          <a:xfrm rot="-682696">
            <a:off x="447227" y="3049365"/>
            <a:ext cx="217436" cy="411456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5" name="Google Shape;505;p26"/>
          <p:cNvSpPr/>
          <p:nvPr/>
        </p:nvSpPr>
        <p:spPr>
          <a:xfrm rot="10535364">
            <a:off x="500145" y="5866341"/>
            <a:ext cx="478675" cy="544919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6" name="Google Shape;506;p26"/>
          <p:cNvSpPr/>
          <p:nvPr/>
        </p:nvSpPr>
        <p:spPr>
          <a:xfrm rot="-3029405">
            <a:off x="11605868" y="2559714"/>
            <a:ext cx="295761" cy="293028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085832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445803" y="390287"/>
            <a:ext cx="11348701" cy="6242039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1050474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.xml"/><Relationship Id="rId3" Type="http://schemas.openxmlformats.org/officeDocument/2006/relationships/slideLayout" Target="../slideLayouts/slideLayout16.xml"/><Relationship Id="rId7" Type="http://schemas.openxmlformats.org/officeDocument/2006/relationships/slideLayout" Target="../slideLayouts/slideLayout20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6" Type="http://schemas.openxmlformats.org/officeDocument/2006/relationships/slideLayout" Target="../slideLayouts/slideLayout19.xml"/><Relationship Id="rId11" Type="http://schemas.openxmlformats.org/officeDocument/2006/relationships/slideLayout" Target="../slideLayouts/slideLayout24.xml"/><Relationship Id="rId5" Type="http://schemas.openxmlformats.org/officeDocument/2006/relationships/slideLayout" Target="../slideLayouts/slideLayout18.xml"/><Relationship Id="rId10" Type="http://schemas.openxmlformats.org/officeDocument/2006/relationships/slideLayout" Target="../slideLayouts/slideLayout23.xml"/><Relationship Id="rId4" Type="http://schemas.openxmlformats.org/officeDocument/2006/relationships/slideLayout" Target="../slideLayouts/slideLayout17.xml"/><Relationship Id="rId9" Type="http://schemas.openxmlformats.org/officeDocument/2006/relationships/slideLayout" Target="../slideLayouts/slideLayout2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2.xml"/><Relationship Id="rId13" Type="http://schemas.openxmlformats.org/officeDocument/2006/relationships/slideLayout" Target="../slideLayouts/slideLayout37.xml"/><Relationship Id="rId18" Type="http://schemas.openxmlformats.org/officeDocument/2006/relationships/slideLayout" Target="../slideLayouts/slideLayout42.xml"/><Relationship Id="rId26" Type="http://schemas.openxmlformats.org/officeDocument/2006/relationships/slideLayout" Target="../slideLayouts/slideLayout50.xml"/><Relationship Id="rId3" Type="http://schemas.openxmlformats.org/officeDocument/2006/relationships/slideLayout" Target="../slideLayouts/slideLayout27.xml"/><Relationship Id="rId21" Type="http://schemas.openxmlformats.org/officeDocument/2006/relationships/slideLayout" Target="../slideLayouts/slideLayout45.xml"/><Relationship Id="rId7" Type="http://schemas.openxmlformats.org/officeDocument/2006/relationships/slideLayout" Target="../slideLayouts/slideLayout31.xml"/><Relationship Id="rId12" Type="http://schemas.openxmlformats.org/officeDocument/2006/relationships/slideLayout" Target="../slideLayouts/slideLayout36.xml"/><Relationship Id="rId17" Type="http://schemas.openxmlformats.org/officeDocument/2006/relationships/slideLayout" Target="../slideLayouts/slideLayout41.xml"/><Relationship Id="rId25" Type="http://schemas.openxmlformats.org/officeDocument/2006/relationships/slideLayout" Target="../slideLayouts/slideLayout49.xml"/><Relationship Id="rId2" Type="http://schemas.openxmlformats.org/officeDocument/2006/relationships/slideLayout" Target="../slideLayouts/slideLayout26.xml"/><Relationship Id="rId16" Type="http://schemas.openxmlformats.org/officeDocument/2006/relationships/slideLayout" Target="../slideLayouts/slideLayout40.xml"/><Relationship Id="rId20" Type="http://schemas.openxmlformats.org/officeDocument/2006/relationships/slideLayout" Target="../slideLayouts/slideLayout44.xml"/><Relationship Id="rId29" Type="http://schemas.openxmlformats.org/officeDocument/2006/relationships/theme" Target="../theme/theme3.xml"/><Relationship Id="rId1" Type="http://schemas.openxmlformats.org/officeDocument/2006/relationships/slideLayout" Target="../slideLayouts/slideLayout25.xml"/><Relationship Id="rId6" Type="http://schemas.openxmlformats.org/officeDocument/2006/relationships/slideLayout" Target="../slideLayouts/slideLayout30.xml"/><Relationship Id="rId11" Type="http://schemas.openxmlformats.org/officeDocument/2006/relationships/slideLayout" Target="../slideLayouts/slideLayout35.xml"/><Relationship Id="rId24" Type="http://schemas.openxmlformats.org/officeDocument/2006/relationships/slideLayout" Target="../slideLayouts/slideLayout48.xml"/><Relationship Id="rId5" Type="http://schemas.openxmlformats.org/officeDocument/2006/relationships/slideLayout" Target="../slideLayouts/slideLayout29.xml"/><Relationship Id="rId15" Type="http://schemas.openxmlformats.org/officeDocument/2006/relationships/slideLayout" Target="../slideLayouts/slideLayout39.xml"/><Relationship Id="rId23" Type="http://schemas.openxmlformats.org/officeDocument/2006/relationships/slideLayout" Target="../slideLayouts/slideLayout47.xml"/><Relationship Id="rId28" Type="http://schemas.openxmlformats.org/officeDocument/2006/relationships/slideLayout" Target="../slideLayouts/slideLayout52.xml"/><Relationship Id="rId10" Type="http://schemas.openxmlformats.org/officeDocument/2006/relationships/slideLayout" Target="../slideLayouts/slideLayout34.xml"/><Relationship Id="rId19" Type="http://schemas.openxmlformats.org/officeDocument/2006/relationships/slideLayout" Target="../slideLayouts/slideLayout43.xml"/><Relationship Id="rId4" Type="http://schemas.openxmlformats.org/officeDocument/2006/relationships/slideLayout" Target="../slideLayouts/slideLayout28.xml"/><Relationship Id="rId9" Type="http://schemas.openxmlformats.org/officeDocument/2006/relationships/slideLayout" Target="../slideLayouts/slideLayout33.xml"/><Relationship Id="rId14" Type="http://schemas.openxmlformats.org/officeDocument/2006/relationships/slideLayout" Target="../slideLayouts/slideLayout38.xml"/><Relationship Id="rId22" Type="http://schemas.openxmlformats.org/officeDocument/2006/relationships/slideLayout" Target="../slideLayouts/slideLayout46.xml"/><Relationship Id="rId27" Type="http://schemas.openxmlformats.org/officeDocument/2006/relationships/slideLayout" Target="../slideLayouts/slideLayout5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9Slide.vn - 2019">
            <a:extLst>
              <a:ext uri="{FF2B5EF4-FFF2-40B4-BE49-F238E27FC236}">
                <a16:creationId xmlns:a16="http://schemas.microsoft.com/office/drawing/2014/main" id="{184F1387-C15E-49D5-9E9E-6EB2495792C8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25985606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726" r:id="rId10"/>
    <p:sldLayoutId id="2147483727" r:id="rId11"/>
    <p:sldLayoutId id="2147483728" r:id="rId12"/>
    <p:sldLayoutId id="2147483729" r:id="rId1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9Slide.vn - 2019">
            <a:extLst>
              <a:ext uri="{FF2B5EF4-FFF2-40B4-BE49-F238E27FC236}">
                <a16:creationId xmlns:a16="http://schemas.microsoft.com/office/drawing/2014/main" id="{37275237-344A-735A-41FE-77F03CD1E149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9773199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2" r:id="rId1"/>
    <p:sldLayoutId id="2147483673" r:id="rId2"/>
    <p:sldLayoutId id="2147483674" r:id="rId3"/>
    <p:sldLayoutId id="2147483675" r:id="rId4"/>
    <p:sldLayoutId id="2147483676" r:id="rId5"/>
    <p:sldLayoutId id="2147483677" r:id="rId6"/>
    <p:sldLayoutId id="2147483678" r:id="rId7"/>
    <p:sldLayoutId id="2147483679" r:id="rId8"/>
    <p:sldLayoutId id="2147483680" r:id="rId9"/>
    <p:sldLayoutId id="2147483681" r:id="rId10"/>
    <p:sldLayoutId id="2147483682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9Slide.vn - 2019">
            <a:extLst>
              <a:ext uri="{FF2B5EF4-FFF2-40B4-BE49-F238E27FC236}">
                <a16:creationId xmlns:a16="http://schemas.microsoft.com/office/drawing/2014/main" id="{64D49C90-7E29-CBBB-2291-E785E706E2E0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159825491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4" r:id="rId1"/>
    <p:sldLayoutId id="2147483685" r:id="rId2"/>
    <p:sldLayoutId id="2147483686" r:id="rId3"/>
    <p:sldLayoutId id="2147483687" r:id="rId4"/>
    <p:sldLayoutId id="2147483688" r:id="rId5"/>
    <p:sldLayoutId id="2147483689" r:id="rId6"/>
    <p:sldLayoutId id="2147483690" r:id="rId7"/>
    <p:sldLayoutId id="2147483691" r:id="rId8"/>
    <p:sldLayoutId id="2147483692" r:id="rId9"/>
    <p:sldLayoutId id="2147483693" r:id="rId10"/>
    <p:sldLayoutId id="2147483694" r:id="rId11"/>
    <p:sldLayoutId id="2147483695" r:id="rId12"/>
    <p:sldLayoutId id="2147483696" r:id="rId13"/>
    <p:sldLayoutId id="2147483697" r:id="rId14"/>
    <p:sldLayoutId id="2147483698" r:id="rId15"/>
    <p:sldLayoutId id="2147483699" r:id="rId16"/>
    <p:sldLayoutId id="2147483700" r:id="rId17"/>
    <p:sldLayoutId id="2147483701" r:id="rId18"/>
    <p:sldLayoutId id="2147483702" r:id="rId19"/>
    <p:sldLayoutId id="2147483703" r:id="rId20"/>
    <p:sldLayoutId id="2147483704" r:id="rId21"/>
    <p:sldLayoutId id="2147483705" r:id="rId22"/>
    <p:sldLayoutId id="2147483706" r:id="rId23"/>
    <p:sldLayoutId id="2147483707" r:id="rId24"/>
    <p:sldLayoutId id="2147483708" r:id="rId25"/>
    <p:sldLayoutId id="2147483709" r:id="rId26"/>
    <p:sldLayoutId id="2147483710" r:id="rId27"/>
    <p:sldLayoutId id="2147483711" r:id="rId28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5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6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18.png"/><Relationship Id="rId4" Type="http://schemas.microsoft.com/office/2007/relationships/hdphoto" Target="../media/hdphoto6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0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7.wdp"/><Relationship Id="rId5" Type="http://schemas.openxmlformats.org/officeDocument/2006/relationships/image" Target="../media/image19.png"/><Relationship Id="rId4" Type="http://schemas.openxmlformats.org/officeDocument/2006/relationships/notesSlide" Target="../notesSlides/notesSlide1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0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microsoft.com/office/2007/relationships/hdphoto" Target="../media/hdphoto7.wdp"/><Relationship Id="rId5" Type="http://schemas.openxmlformats.org/officeDocument/2006/relationships/image" Target="../media/image19.png"/><Relationship Id="rId4" Type="http://schemas.openxmlformats.org/officeDocument/2006/relationships/notesSlide" Target="../notesSlides/notesSlide1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20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7.wdp"/><Relationship Id="rId5" Type="http://schemas.openxmlformats.org/officeDocument/2006/relationships/image" Target="../media/image19.png"/><Relationship Id="rId4" Type="http://schemas.openxmlformats.org/officeDocument/2006/relationships/notesSlide" Target="../notesSlides/notesSlide1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2.png"/><Relationship Id="rId4" Type="http://schemas.microsoft.com/office/2007/relationships/hdphoto" Target="../media/hdphoto8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Relationship Id="rId6" Type="http://schemas.microsoft.com/office/2007/relationships/hdphoto" Target="../media/hdphoto9.wdp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3" Type="http://schemas.openxmlformats.org/officeDocument/2006/relationships/image" Target="../media/image7.jpeg"/><Relationship Id="rId7" Type="http://schemas.microsoft.com/office/2007/relationships/hdphoto" Target="../media/hdphoto2.wdp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0.png"/><Relationship Id="rId5" Type="http://schemas.openxmlformats.org/officeDocument/2006/relationships/image" Target="../media/image9.svg"/><Relationship Id="rId4" Type="http://schemas.openxmlformats.org/officeDocument/2006/relationships/image" Target="../media/image8.png"/><Relationship Id="rId9" Type="http://schemas.microsoft.com/office/2007/relationships/hdphoto" Target="../media/hdphoto3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7" Type="http://schemas.microsoft.com/office/2007/relationships/hdphoto" Target="../media/hdphoto4.wdp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2.png"/><Relationship Id="rId5" Type="http://schemas.microsoft.com/office/2007/relationships/hdphoto" Target="../media/hdphoto2.wdp"/><Relationship Id="rId4" Type="http://schemas.openxmlformats.org/officeDocument/2006/relationships/image" Target="../media/image10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7" Type="http://schemas.microsoft.com/office/2007/relationships/hdphoto" Target="../media/hdphoto5.wdp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20.xml"/><Relationship Id="rId6" Type="http://schemas.openxmlformats.org/officeDocument/2006/relationships/image" Target="../media/image13.png"/><Relationship Id="rId5" Type="http://schemas.microsoft.com/office/2007/relationships/hdphoto" Target="../media/hdphoto2.wdp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5" name="Google Shape;1355;p34"/>
          <p:cNvSpPr txBox="1">
            <a:spLocks noGrp="1"/>
          </p:cNvSpPr>
          <p:nvPr>
            <p:ph type="subTitle" idx="2"/>
          </p:nvPr>
        </p:nvSpPr>
        <p:spPr>
          <a:xfrm>
            <a:off x="7929549" y="506985"/>
            <a:ext cx="2699801" cy="830019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indent="0"/>
            <a:r>
              <a:rPr lang="en" sz="4267" b="1" dirty="0">
                <a:latin typeface="Cambria" panose="02040503050406030204" pitchFamily="18" charset="0"/>
                <a:ea typeface="Cambria" panose="02040503050406030204" pitchFamily="18" charset="0"/>
              </a:rPr>
              <a:t>LỚP 4</a:t>
            </a:r>
            <a:endParaRPr sz="4267" b="1" dirty="0"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356" name="Google Shape;1356;p34"/>
          <p:cNvGrpSpPr/>
          <p:nvPr/>
        </p:nvGrpSpPr>
        <p:grpSpPr>
          <a:xfrm>
            <a:off x="10333167" y="5383684"/>
            <a:ext cx="616584" cy="679219"/>
            <a:chOff x="7979400" y="3952400"/>
            <a:chExt cx="462438" cy="509414"/>
          </a:xfrm>
        </p:grpSpPr>
        <p:sp>
          <p:nvSpPr>
            <p:cNvPr id="1357" name="Google Shape;1357;p34"/>
            <p:cNvSpPr/>
            <p:nvPr/>
          </p:nvSpPr>
          <p:spPr>
            <a:xfrm>
              <a:off x="7994646" y="3965946"/>
              <a:ext cx="432776" cy="482065"/>
            </a:xfrm>
            <a:custGeom>
              <a:avLst/>
              <a:gdLst/>
              <a:ahLst/>
              <a:cxnLst/>
              <a:rect l="l" t="t" r="r" b="b"/>
              <a:pathLst>
                <a:path w="43770" h="48755" extrusionOk="0">
                  <a:moveTo>
                    <a:pt x="1" y="0"/>
                  </a:moveTo>
                  <a:lnTo>
                    <a:pt x="11577" y="41551"/>
                  </a:lnTo>
                  <a:lnTo>
                    <a:pt x="17238" y="28180"/>
                  </a:lnTo>
                  <a:lnTo>
                    <a:pt x="36503" y="48754"/>
                  </a:lnTo>
                  <a:lnTo>
                    <a:pt x="43769" y="41931"/>
                  </a:lnTo>
                  <a:lnTo>
                    <a:pt x="24504" y="21378"/>
                  </a:lnTo>
                  <a:lnTo>
                    <a:pt x="37749" y="1704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dist="38100" dir="2160000" algn="bl" rotWithShape="0">
                <a:srgbClr val="000000"/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34"/>
            <p:cNvSpPr/>
            <p:nvPr/>
          </p:nvSpPr>
          <p:spPr>
            <a:xfrm>
              <a:off x="7979400" y="3952400"/>
              <a:ext cx="462438" cy="509414"/>
            </a:xfrm>
            <a:custGeom>
              <a:avLst/>
              <a:gdLst/>
              <a:ahLst/>
              <a:cxnLst/>
              <a:rect l="l" t="t" r="r" b="b"/>
              <a:pathLst>
                <a:path w="46770" h="51521" extrusionOk="0">
                  <a:moveTo>
                    <a:pt x="3676" y="3884"/>
                  </a:moveTo>
                  <a:lnTo>
                    <a:pt x="35468" y="18206"/>
                  </a:lnTo>
                  <a:lnTo>
                    <a:pt x="25603" y="21417"/>
                  </a:lnTo>
                  <a:cubicBezTo>
                    <a:pt x="25159" y="21586"/>
                    <a:pt x="24800" y="21945"/>
                    <a:pt x="24694" y="22388"/>
                  </a:cubicBezTo>
                  <a:cubicBezTo>
                    <a:pt x="24589" y="22853"/>
                    <a:pt x="24716" y="23339"/>
                    <a:pt x="25032" y="23698"/>
                  </a:cubicBezTo>
                  <a:lnTo>
                    <a:pt x="43368" y="43259"/>
                  </a:lnTo>
                  <a:lnTo>
                    <a:pt x="38129" y="48160"/>
                  </a:lnTo>
                  <a:lnTo>
                    <a:pt x="19794" y="28599"/>
                  </a:lnTo>
                  <a:cubicBezTo>
                    <a:pt x="19531" y="28319"/>
                    <a:pt x="19167" y="28155"/>
                    <a:pt x="18774" y="28155"/>
                  </a:cubicBezTo>
                  <a:cubicBezTo>
                    <a:pt x="18692" y="28155"/>
                    <a:pt x="18610" y="28162"/>
                    <a:pt x="18526" y="28176"/>
                  </a:cubicBezTo>
                  <a:cubicBezTo>
                    <a:pt x="18083" y="28261"/>
                    <a:pt x="17681" y="28578"/>
                    <a:pt x="17512" y="29000"/>
                  </a:cubicBezTo>
                  <a:lnTo>
                    <a:pt x="13414" y="38696"/>
                  </a:lnTo>
                  <a:lnTo>
                    <a:pt x="3676" y="3884"/>
                  </a:lnTo>
                  <a:close/>
                  <a:moveTo>
                    <a:pt x="1515" y="0"/>
                  </a:moveTo>
                  <a:cubicBezTo>
                    <a:pt x="1185" y="0"/>
                    <a:pt x="862" y="126"/>
                    <a:pt x="592" y="356"/>
                  </a:cubicBezTo>
                  <a:cubicBezTo>
                    <a:pt x="191" y="694"/>
                    <a:pt x="1" y="1243"/>
                    <a:pt x="170" y="1771"/>
                  </a:cubicBezTo>
                  <a:lnTo>
                    <a:pt x="11788" y="43280"/>
                  </a:lnTo>
                  <a:cubicBezTo>
                    <a:pt x="11936" y="43829"/>
                    <a:pt x="12443" y="44252"/>
                    <a:pt x="13013" y="44294"/>
                  </a:cubicBezTo>
                  <a:cubicBezTo>
                    <a:pt x="13046" y="44296"/>
                    <a:pt x="13079" y="44298"/>
                    <a:pt x="13112" y="44298"/>
                  </a:cubicBezTo>
                  <a:cubicBezTo>
                    <a:pt x="13665" y="44298"/>
                    <a:pt x="14167" y="43967"/>
                    <a:pt x="14386" y="43449"/>
                  </a:cubicBezTo>
                  <a:lnTo>
                    <a:pt x="19202" y="32063"/>
                  </a:lnTo>
                  <a:lnTo>
                    <a:pt x="37031" y="51075"/>
                  </a:lnTo>
                  <a:cubicBezTo>
                    <a:pt x="37284" y="51349"/>
                    <a:pt x="37622" y="51518"/>
                    <a:pt x="38003" y="51518"/>
                  </a:cubicBezTo>
                  <a:cubicBezTo>
                    <a:pt x="38028" y="51520"/>
                    <a:pt x="38054" y="51521"/>
                    <a:pt x="38080" y="51521"/>
                  </a:cubicBezTo>
                  <a:cubicBezTo>
                    <a:pt x="38416" y="51521"/>
                    <a:pt x="38760" y="51395"/>
                    <a:pt x="38995" y="51159"/>
                  </a:cubicBezTo>
                  <a:lnTo>
                    <a:pt x="46262" y="44336"/>
                  </a:lnTo>
                  <a:cubicBezTo>
                    <a:pt x="46473" y="44125"/>
                    <a:pt x="46642" y="43872"/>
                    <a:pt x="46685" y="43576"/>
                  </a:cubicBezTo>
                  <a:cubicBezTo>
                    <a:pt x="46706" y="43491"/>
                    <a:pt x="46706" y="43449"/>
                    <a:pt x="46748" y="43365"/>
                  </a:cubicBezTo>
                  <a:cubicBezTo>
                    <a:pt x="46769" y="42984"/>
                    <a:pt x="46642" y="42625"/>
                    <a:pt x="46368" y="42351"/>
                  </a:cubicBezTo>
                  <a:lnTo>
                    <a:pt x="28581" y="23381"/>
                  </a:lnTo>
                  <a:lnTo>
                    <a:pt x="39735" y="19706"/>
                  </a:lnTo>
                  <a:cubicBezTo>
                    <a:pt x="40263" y="19537"/>
                    <a:pt x="40664" y="19051"/>
                    <a:pt x="40685" y="18459"/>
                  </a:cubicBezTo>
                  <a:cubicBezTo>
                    <a:pt x="40728" y="17889"/>
                    <a:pt x="40411" y="17361"/>
                    <a:pt x="39883" y="17107"/>
                  </a:cubicBezTo>
                  <a:lnTo>
                    <a:pt x="2071" y="124"/>
                  </a:lnTo>
                  <a:cubicBezTo>
                    <a:pt x="1888" y="40"/>
                    <a:pt x="1700" y="0"/>
                    <a:pt x="1515" y="0"/>
                  </a:cubicBezTo>
                  <a:close/>
                </a:path>
              </a:pathLst>
            </a:custGeom>
            <a:solidFill>
              <a:srgbClr val="0F0C1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359" name="Google Shape;1359;p34"/>
          <p:cNvSpPr/>
          <p:nvPr/>
        </p:nvSpPr>
        <p:spPr>
          <a:xfrm>
            <a:off x="7929548" y="498444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sp>
        <p:nvSpPr>
          <p:cNvPr id="1360" name="Google Shape;1360;p34"/>
          <p:cNvSpPr/>
          <p:nvPr/>
        </p:nvSpPr>
        <p:spPr>
          <a:xfrm>
            <a:off x="10379644" y="1161172"/>
            <a:ext cx="152400" cy="152000"/>
          </a:xfrm>
          <a:prstGeom prst="rect">
            <a:avLst/>
          </a:prstGeom>
          <a:solidFill>
            <a:schemeClr val="dk2"/>
          </a:solidFill>
          <a:ln w="2857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buClr>
                <a:srgbClr val="000000"/>
              </a:buClr>
            </a:pPr>
            <a:endParaRPr sz="1867" kern="0">
              <a:solidFill>
                <a:srgbClr val="000000"/>
              </a:solidFill>
              <a:latin typeface="Arial"/>
              <a:cs typeface="Arial"/>
              <a:sym typeface="Arial"/>
            </a:endParaRPr>
          </a:p>
        </p:txBody>
      </p:sp>
      <p:grpSp>
        <p:nvGrpSpPr>
          <p:cNvPr id="1364" name="Google Shape;1364;p34"/>
          <p:cNvGrpSpPr/>
          <p:nvPr/>
        </p:nvGrpSpPr>
        <p:grpSpPr>
          <a:xfrm>
            <a:off x="10975706" y="3830834"/>
            <a:ext cx="660985" cy="658663"/>
            <a:chOff x="1660475" y="499508"/>
            <a:chExt cx="890815" cy="887685"/>
          </a:xfrm>
        </p:grpSpPr>
        <p:sp>
          <p:nvSpPr>
            <p:cNvPr id="1365" name="Google Shape;1365;p34"/>
            <p:cNvSpPr/>
            <p:nvPr/>
          </p:nvSpPr>
          <p:spPr>
            <a:xfrm>
              <a:off x="1660475" y="499508"/>
              <a:ext cx="890815" cy="887685"/>
            </a:xfrm>
            <a:custGeom>
              <a:avLst/>
              <a:gdLst/>
              <a:ahLst/>
              <a:cxnLst/>
              <a:rect l="l" t="t" r="r" b="b"/>
              <a:pathLst>
                <a:path w="60610" h="60397" extrusionOk="0">
                  <a:moveTo>
                    <a:pt x="30316" y="1"/>
                  </a:moveTo>
                  <a:cubicBezTo>
                    <a:pt x="30153" y="1"/>
                    <a:pt x="29986" y="84"/>
                    <a:pt x="29910" y="251"/>
                  </a:cubicBezTo>
                  <a:lnTo>
                    <a:pt x="24043" y="15966"/>
                  </a:lnTo>
                  <a:cubicBezTo>
                    <a:pt x="22676" y="19644"/>
                    <a:pt x="19758" y="22562"/>
                    <a:pt x="16080" y="23930"/>
                  </a:cubicBezTo>
                  <a:lnTo>
                    <a:pt x="396" y="29796"/>
                  </a:lnTo>
                  <a:cubicBezTo>
                    <a:pt x="0" y="29948"/>
                    <a:pt x="0" y="30434"/>
                    <a:pt x="396" y="30586"/>
                  </a:cubicBezTo>
                  <a:lnTo>
                    <a:pt x="16080" y="36422"/>
                  </a:lnTo>
                  <a:cubicBezTo>
                    <a:pt x="19758" y="37790"/>
                    <a:pt x="22676" y="40738"/>
                    <a:pt x="24043" y="44416"/>
                  </a:cubicBezTo>
                  <a:lnTo>
                    <a:pt x="29910" y="60100"/>
                  </a:lnTo>
                  <a:cubicBezTo>
                    <a:pt x="29986" y="60298"/>
                    <a:pt x="30145" y="60397"/>
                    <a:pt x="30305" y="60397"/>
                  </a:cubicBezTo>
                  <a:cubicBezTo>
                    <a:pt x="30464" y="60397"/>
                    <a:pt x="30624" y="60298"/>
                    <a:pt x="30700" y="60100"/>
                  </a:cubicBezTo>
                  <a:lnTo>
                    <a:pt x="36536" y="44416"/>
                  </a:lnTo>
                  <a:cubicBezTo>
                    <a:pt x="37934" y="40738"/>
                    <a:pt x="40852" y="37820"/>
                    <a:pt x="44530" y="36453"/>
                  </a:cubicBezTo>
                  <a:lnTo>
                    <a:pt x="60214" y="30586"/>
                  </a:lnTo>
                  <a:cubicBezTo>
                    <a:pt x="60609" y="30434"/>
                    <a:pt x="60609" y="29948"/>
                    <a:pt x="60214" y="29796"/>
                  </a:cubicBezTo>
                  <a:lnTo>
                    <a:pt x="44530" y="23930"/>
                  </a:lnTo>
                  <a:cubicBezTo>
                    <a:pt x="40852" y="22562"/>
                    <a:pt x="37934" y="19644"/>
                    <a:pt x="36536" y="15966"/>
                  </a:cubicBezTo>
                  <a:lnTo>
                    <a:pt x="30700" y="251"/>
                  </a:lnTo>
                  <a:cubicBezTo>
                    <a:pt x="30639" y="84"/>
                    <a:pt x="30480" y="1"/>
                    <a:pt x="30316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34"/>
            <p:cNvSpPr/>
            <p:nvPr/>
          </p:nvSpPr>
          <p:spPr>
            <a:xfrm>
              <a:off x="1850370" y="688900"/>
              <a:ext cx="511005" cy="509404"/>
            </a:xfrm>
            <a:custGeom>
              <a:avLst/>
              <a:gdLst/>
              <a:ahLst/>
              <a:cxnLst/>
              <a:rect l="l" t="t" r="r" b="b"/>
              <a:pathLst>
                <a:path w="48208" h="48057" extrusionOk="0">
                  <a:moveTo>
                    <a:pt x="24104" y="1"/>
                  </a:moveTo>
                  <a:cubicBezTo>
                    <a:pt x="23967" y="1"/>
                    <a:pt x="23830" y="77"/>
                    <a:pt x="23770" y="229"/>
                  </a:cubicBezTo>
                  <a:lnTo>
                    <a:pt x="19119" y="12691"/>
                  </a:lnTo>
                  <a:cubicBezTo>
                    <a:pt x="17994" y="15609"/>
                    <a:pt x="15684" y="17919"/>
                    <a:pt x="12766" y="19044"/>
                  </a:cubicBezTo>
                  <a:lnTo>
                    <a:pt x="304" y="23724"/>
                  </a:lnTo>
                  <a:cubicBezTo>
                    <a:pt x="0" y="23816"/>
                    <a:pt x="0" y="24241"/>
                    <a:pt x="304" y="24363"/>
                  </a:cubicBezTo>
                  <a:lnTo>
                    <a:pt x="12766" y="29044"/>
                  </a:lnTo>
                  <a:cubicBezTo>
                    <a:pt x="15684" y="30138"/>
                    <a:pt x="17994" y="32448"/>
                    <a:pt x="19119" y="35366"/>
                  </a:cubicBezTo>
                  <a:lnTo>
                    <a:pt x="23770" y="47828"/>
                  </a:lnTo>
                  <a:cubicBezTo>
                    <a:pt x="23830" y="47980"/>
                    <a:pt x="23967" y="48056"/>
                    <a:pt x="24104" y="48056"/>
                  </a:cubicBezTo>
                  <a:cubicBezTo>
                    <a:pt x="24241" y="48056"/>
                    <a:pt x="24377" y="47980"/>
                    <a:pt x="24438" y="47828"/>
                  </a:cubicBezTo>
                  <a:lnTo>
                    <a:pt x="29089" y="35366"/>
                  </a:lnTo>
                  <a:cubicBezTo>
                    <a:pt x="30213" y="32448"/>
                    <a:pt x="32524" y="30138"/>
                    <a:pt x="35442" y="29044"/>
                  </a:cubicBezTo>
                  <a:lnTo>
                    <a:pt x="47904" y="24363"/>
                  </a:lnTo>
                  <a:cubicBezTo>
                    <a:pt x="48208" y="24241"/>
                    <a:pt x="48208" y="23816"/>
                    <a:pt x="47904" y="23724"/>
                  </a:cubicBezTo>
                  <a:lnTo>
                    <a:pt x="35442" y="19044"/>
                  </a:lnTo>
                  <a:cubicBezTo>
                    <a:pt x="32524" y="17949"/>
                    <a:pt x="30213" y="15609"/>
                    <a:pt x="29089" y="12691"/>
                  </a:cubicBezTo>
                  <a:lnTo>
                    <a:pt x="24438" y="229"/>
                  </a:lnTo>
                  <a:cubicBezTo>
                    <a:pt x="24377" y="77"/>
                    <a:pt x="24241" y="1"/>
                    <a:pt x="24104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8AE334F5-A901-76F5-709D-82F60FB32D9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10000" b="90000" l="10000" r="9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 flipH="1">
            <a:off x="9017441" y="655433"/>
            <a:ext cx="3959424" cy="3710556"/>
          </a:xfrm>
          <a:prstGeom prst="rect">
            <a:avLst/>
          </a:prstGeom>
        </p:spPr>
      </p:pic>
      <p:grpSp>
        <p:nvGrpSpPr>
          <p:cNvPr id="1361" name="Google Shape;1361;p34"/>
          <p:cNvGrpSpPr/>
          <p:nvPr/>
        </p:nvGrpSpPr>
        <p:grpSpPr>
          <a:xfrm>
            <a:off x="1050793" y="407153"/>
            <a:ext cx="832152" cy="830019"/>
            <a:chOff x="300826" y="234887"/>
            <a:chExt cx="1323397" cy="1320003"/>
          </a:xfrm>
        </p:grpSpPr>
        <p:sp>
          <p:nvSpPr>
            <p:cNvPr id="1362" name="Google Shape;1362;p34"/>
            <p:cNvSpPr/>
            <p:nvPr/>
          </p:nvSpPr>
          <p:spPr>
            <a:xfrm>
              <a:off x="300826" y="234887"/>
              <a:ext cx="1323397" cy="1320003"/>
            </a:xfrm>
            <a:custGeom>
              <a:avLst/>
              <a:gdLst/>
              <a:ahLst/>
              <a:cxnLst/>
              <a:rect l="l" t="t" r="r" b="b"/>
              <a:pathLst>
                <a:path w="95140" h="94896" extrusionOk="0">
                  <a:moveTo>
                    <a:pt x="47582" y="1"/>
                  </a:moveTo>
                  <a:cubicBezTo>
                    <a:pt x="47342" y="1"/>
                    <a:pt x="47099" y="137"/>
                    <a:pt x="46993" y="411"/>
                  </a:cubicBezTo>
                  <a:lnTo>
                    <a:pt x="38482" y="24363"/>
                  </a:lnTo>
                  <a:cubicBezTo>
                    <a:pt x="38415" y="24609"/>
                    <a:pt x="38183" y="24756"/>
                    <a:pt x="37932" y="24756"/>
                  </a:cubicBezTo>
                  <a:cubicBezTo>
                    <a:pt x="37842" y="24756"/>
                    <a:pt x="37749" y="24737"/>
                    <a:pt x="37661" y="24697"/>
                  </a:cubicBezTo>
                  <a:lnTo>
                    <a:pt x="14712" y="13785"/>
                  </a:lnTo>
                  <a:cubicBezTo>
                    <a:pt x="14623" y="13735"/>
                    <a:pt x="14531" y="13712"/>
                    <a:pt x="14443" y="13712"/>
                  </a:cubicBezTo>
                  <a:cubicBezTo>
                    <a:pt x="14051" y="13712"/>
                    <a:pt x="13724" y="14154"/>
                    <a:pt x="13922" y="14575"/>
                  </a:cubicBezTo>
                  <a:lnTo>
                    <a:pt x="24804" y="37554"/>
                  </a:lnTo>
                  <a:cubicBezTo>
                    <a:pt x="24956" y="37889"/>
                    <a:pt x="24804" y="38254"/>
                    <a:pt x="24469" y="38375"/>
                  </a:cubicBezTo>
                  <a:lnTo>
                    <a:pt x="518" y="46886"/>
                  </a:lnTo>
                  <a:cubicBezTo>
                    <a:pt x="1" y="47068"/>
                    <a:pt x="1" y="47828"/>
                    <a:pt x="518" y="48041"/>
                  </a:cubicBezTo>
                  <a:lnTo>
                    <a:pt x="24469" y="56552"/>
                  </a:lnTo>
                  <a:cubicBezTo>
                    <a:pt x="24804" y="56643"/>
                    <a:pt x="24956" y="57038"/>
                    <a:pt x="24804" y="57372"/>
                  </a:cubicBezTo>
                  <a:lnTo>
                    <a:pt x="13922" y="80321"/>
                  </a:lnTo>
                  <a:cubicBezTo>
                    <a:pt x="13695" y="80725"/>
                    <a:pt x="14013" y="81171"/>
                    <a:pt x="14441" y="81171"/>
                  </a:cubicBezTo>
                  <a:cubicBezTo>
                    <a:pt x="14528" y="81171"/>
                    <a:pt x="14620" y="81152"/>
                    <a:pt x="14712" y="81111"/>
                  </a:cubicBezTo>
                  <a:lnTo>
                    <a:pt x="37661" y="70230"/>
                  </a:lnTo>
                  <a:cubicBezTo>
                    <a:pt x="37749" y="70190"/>
                    <a:pt x="37842" y="70171"/>
                    <a:pt x="37932" y="70171"/>
                  </a:cubicBezTo>
                  <a:cubicBezTo>
                    <a:pt x="38183" y="70171"/>
                    <a:pt x="38415" y="70318"/>
                    <a:pt x="38482" y="70564"/>
                  </a:cubicBezTo>
                  <a:lnTo>
                    <a:pt x="46993" y="94485"/>
                  </a:lnTo>
                  <a:cubicBezTo>
                    <a:pt x="47099" y="94759"/>
                    <a:pt x="47342" y="94896"/>
                    <a:pt x="47582" y="94896"/>
                  </a:cubicBezTo>
                  <a:cubicBezTo>
                    <a:pt x="47821" y="94896"/>
                    <a:pt x="48057" y="94759"/>
                    <a:pt x="48148" y="94485"/>
                  </a:cubicBezTo>
                  <a:lnTo>
                    <a:pt x="56658" y="70564"/>
                  </a:lnTo>
                  <a:cubicBezTo>
                    <a:pt x="56748" y="70318"/>
                    <a:pt x="56969" y="70171"/>
                    <a:pt x="57213" y="70171"/>
                  </a:cubicBezTo>
                  <a:cubicBezTo>
                    <a:pt x="57301" y="70171"/>
                    <a:pt x="57391" y="70190"/>
                    <a:pt x="57479" y="70230"/>
                  </a:cubicBezTo>
                  <a:lnTo>
                    <a:pt x="80428" y="81111"/>
                  </a:lnTo>
                  <a:cubicBezTo>
                    <a:pt x="80518" y="81162"/>
                    <a:pt x="80609" y="81184"/>
                    <a:pt x="80698" y="81184"/>
                  </a:cubicBezTo>
                  <a:cubicBezTo>
                    <a:pt x="81090" y="81184"/>
                    <a:pt x="81422" y="80743"/>
                    <a:pt x="81249" y="80321"/>
                  </a:cubicBezTo>
                  <a:lnTo>
                    <a:pt x="70337" y="57372"/>
                  </a:lnTo>
                  <a:cubicBezTo>
                    <a:pt x="70185" y="57038"/>
                    <a:pt x="70337" y="56643"/>
                    <a:pt x="70671" y="56552"/>
                  </a:cubicBezTo>
                  <a:lnTo>
                    <a:pt x="94592" y="48041"/>
                  </a:lnTo>
                  <a:cubicBezTo>
                    <a:pt x="95139" y="47828"/>
                    <a:pt x="95139" y="47068"/>
                    <a:pt x="94592" y="46886"/>
                  </a:cubicBezTo>
                  <a:lnTo>
                    <a:pt x="70671" y="38375"/>
                  </a:lnTo>
                  <a:cubicBezTo>
                    <a:pt x="70337" y="38254"/>
                    <a:pt x="70185" y="37889"/>
                    <a:pt x="70337" y="37554"/>
                  </a:cubicBezTo>
                  <a:lnTo>
                    <a:pt x="81249" y="14606"/>
                  </a:lnTo>
                  <a:cubicBezTo>
                    <a:pt x="81453" y="14171"/>
                    <a:pt x="81120" y="13736"/>
                    <a:pt x="80683" y="13736"/>
                  </a:cubicBezTo>
                  <a:cubicBezTo>
                    <a:pt x="80600" y="13736"/>
                    <a:pt x="80515" y="13751"/>
                    <a:pt x="80428" y="13785"/>
                  </a:cubicBezTo>
                  <a:lnTo>
                    <a:pt x="57479" y="24697"/>
                  </a:lnTo>
                  <a:cubicBezTo>
                    <a:pt x="57391" y="24737"/>
                    <a:pt x="57301" y="24756"/>
                    <a:pt x="57213" y="24756"/>
                  </a:cubicBezTo>
                  <a:cubicBezTo>
                    <a:pt x="56969" y="24756"/>
                    <a:pt x="56748" y="24609"/>
                    <a:pt x="56658" y="24363"/>
                  </a:cubicBezTo>
                  <a:lnTo>
                    <a:pt x="48148" y="411"/>
                  </a:lnTo>
                  <a:cubicBezTo>
                    <a:pt x="48057" y="137"/>
                    <a:pt x="47821" y="1"/>
                    <a:pt x="4758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34"/>
            <p:cNvSpPr/>
            <p:nvPr/>
          </p:nvSpPr>
          <p:spPr>
            <a:xfrm>
              <a:off x="529918" y="463375"/>
              <a:ext cx="865340" cy="862857"/>
            </a:xfrm>
            <a:custGeom>
              <a:avLst/>
              <a:gdLst/>
              <a:ahLst/>
              <a:cxnLst/>
              <a:rect l="l" t="t" r="r" b="b"/>
              <a:pathLst>
                <a:path w="80854" h="80622" extrusionOk="0">
                  <a:moveTo>
                    <a:pt x="40448" y="1"/>
                  </a:moveTo>
                  <a:cubicBezTo>
                    <a:pt x="40244" y="1"/>
                    <a:pt x="40034" y="122"/>
                    <a:pt x="39941" y="369"/>
                  </a:cubicBezTo>
                  <a:lnTo>
                    <a:pt x="32707" y="20673"/>
                  </a:lnTo>
                  <a:cubicBezTo>
                    <a:pt x="32637" y="20927"/>
                    <a:pt x="32410" y="21041"/>
                    <a:pt x="32199" y="21041"/>
                  </a:cubicBezTo>
                  <a:cubicBezTo>
                    <a:pt x="32131" y="21041"/>
                    <a:pt x="32066" y="21030"/>
                    <a:pt x="32008" y="21008"/>
                  </a:cubicBezTo>
                  <a:lnTo>
                    <a:pt x="12494" y="11707"/>
                  </a:lnTo>
                  <a:cubicBezTo>
                    <a:pt x="12419" y="11670"/>
                    <a:pt x="12343" y="11653"/>
                    <a:pt x="12270" y="11653"/>
                  </a:cubicBezTo>
                  <a:cubicBezTo>
                    <a:pt x="11921" y="11653"/>
                    <a:pt x="11624" y="12029"/>
                    <a:pt x="11825" y="12406"/>
                  </a:cubicBezTo>
                  <a:lnTo>
                    <a:pt x="21096" y="31889"/>
                  </a:lnTo>
                  <a:cubicBezTo>
                    <a:pt x="21187" y="32193"/>
                    <a:pt x="21096" y="32497"/>
                    <a:pt x="20792" y="32619"/>
                  </a:cubicBezTo>
                  <a:lnTo>
                    <a:pt x="457" y="39823"/>
                  </a:lnTo>
                  <a:cubicBezTo>
                    <a:pt x="1" y="40035"/>
                    <a:pt x="1" y="40674"/>
                    <a:pt x="457" y="40826"/>
                  </a:cubicBezTo>
                  <a:lnTo>
                    <a:pt x="20792" y="48029"/>
                  </a:lnTo>
                  <a:cubicBezTo>
                    <a:pt x="21096" y="48151"/>
                    <a:pt x="21217" y="48516"/>
                    <a:pt x="21096" y="48759"/>
                  </a:cubicBezTo>
                  <a:lnTo>
                    <a:pt x="11825" y="68273"/>
                  </a:lnTo>
                  <a:cubicBezTo>
                    <a:pt x="11625" y="68598"/>
                    <a:pt x="11897" y="69004"/>
                    <a:pt x="12253" y="69004"/>
                  </a:cubicBezTo>
                  <a:cubicBezTo>
                    <a:pt x="12331" y="69004"/>
                    <a:pt x="12412" y="68985"/>
                    <a:pt x="12494" y="68942"/>
                  </a:cubicBezTo>
                  <a:lnTo>
                    <a:pt x="32008" y="59641"/>
                  </a:lnTo>
                  <a:cubicBezTo>
                    <a:pt x="32086" y="59609"/>
                    <a:pt x="32163" y="59594"/>
                    <a:pt x="32235" y="59594"/>
                  </a:cubicBezTo>
                  <a:cubicBezTo>
                    <a:pt x="32443" y="59594"/>
                    <a:pt x="32616" y="59719"/>
                    <a:pt x="32707" y="59945"/>
                  </a:cubicBezTo>
                  <a:lnTo>
                    <a:pt x="39941" y="80279"/>
                  </a:lnTo>
                  <a:cubicBezTo>
                    <a:pt x="40032" y="80507"/>
                    <a:pt x="40237" y="80621"/>
                    <a:pt x="40439" y="80621"/>
                  </a:cubicBezTo>
                  <a:cubicBezTo>
                    <a:pt x="40640" y="80621"/>
                    <a:pt x="40838" y="80507"/>
                    <a:pt x="40914" y="80279"/>
                  </a:cubicBezTo>
                  <a:lnTo>
                    <a:pt x="48148" y="59945"/>
                  </a:lnTo>
                  <a:cubicBezTo>
                    <a:pt x="48215" y="59719"/>
                    <a:pt x="48433" y="59594"/>
                    <a:pt x="48653" y="59594"/>
                  </a:cubicBezTo>
                  <a:cubicBezTo>
                    <a:pt x="48730" y="59594"/>
                    <a:pt x="48807" y="59609"/>
                    <a:pt x="48877" y="59641"/>
                  </a:cubicBezTo>
                  <a:lnTo>
                    <a:pt x="68361" y="68911"/>
                  </a:lnTo>
                  <a:cubicBezTo>
                    <a:pt x="68435" y="68948"/>
                    <a:pt x="68511" y="68965"/>
                    <a:pt x="68585" y="68965"/>
                  </a:cubicBezTo>
                  <a:cubicBezTo>
                    <a:pt x="68934" y="68965"/>
                    <a:pt x="69230" y="68589"/>
                    <a:pt x="69030" y="68212"/>
                  </a:cubicBezTo>
                  <a:lnTo>
                    <a:pt x="59759" y="48729"/>
                  </a:lnTo>
                  <a:cubicBezTo>
                    <a:pt x="59668" y="48425"/>
                    <a:pt x="59759" y="48121"/>
                    <a:pt x="60063" y="47999"/>
                  </a:cubicBezTo>
                  <a:lnTo>
                    <a:pt x="80398" y="40795"/>
                  </a:lnTo>
                  <a:cubicBezTo>
                    <a:pt x="80853" y="40613"/>
                    <a:pt x="80853" y="39944"/>
                    <a:pt x="80398" y="39792"/>
                  </a:cubicBezTo>
                  <a:lnTo>
                    <a:pt x="60063" y="32589"/>
                  </a:lnTo>
                  <a:cubicBezTo>
                    <a:pt x="59759" y="32467"/>
                    <a:pt x="59668" y="32133"/>
                    <a:pt x="59759" y="31859"/>
                  </a:cubicBezTo>
                  <a:lnTo>
                    <a:pt x="69030" y="12375"/>
                  </a:lnTo>
                  <a:cubicBezTo>
                    <a:pt x="69232" y="12021"/>
                    <a:pt x="68950" y="11625"/>
                    <a:pt x="68587" y="11625"/>
                  </a:cubicBezTo>
                  <a:cubicBezTo>
                    <a:pt x="68513" y="11625"/>
                    <a:pt x="68437" y="11641"/>
                    <a:pt x="68361" y="11676"/>
                  </a:cubicBezTo>
                  <a:lnTo>
                    <a:pt x="48877" y="20947"/>
                  </a:lnTo>
                  <a:cubicBezTo>
                    <a:pt x="48799" y="20978"/>
                    <a:pt x="48720" y="20994"/>
                    <a:pt x="48645" y="20994"/>
                  </a:cubicBezTo>
                  <a:cubicBezTo>
                    <a:pt x="48428" y="20994"/>
                    <a:pt x="48238" y="20868"/>
                    <a:pt x="48148" y="20643"/>
                  </a:cubicBezTo>
                  <a:lnTo>
                    <a:pt x="40914" y="339"/>
                  </a:lnTo>
                  <a:cubicBezTo>
                    <a:pt x="40839" y="115"/>
                    <a:pt x="40646" y="1"/>
                    <a:pt x="40448" y="1"/>
                  </a:cubicBezTo>
                  <a:close/>
                </a:path>
              </a:pathLst>
            </a:custGeom>
            <a:solidFill>
              <a:schemeClr val="dk2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367" name="Google Shape;1367;p34"/>
          <p:cNvGrpSpPr/>
          <p:nvPr/>
        </p:nvGrpSpPr>
        <p:grpSpPr>
          <a:xfrm>
            <a:off x="448967" y="4112135"/>
            <a:ext cx="849200" cy="980400"/>
            <a:chOff x="336725" y="3084101"/>
            <a:chExt cx="636900" cy="735300"/>
          </a:xfrm>
        </p:grpSpPr>
        <p:sp>
          <p:nvSpPr>
            <p:cNvPr id="1368" name="Google Shape;1368;p34"/>
            <p:cNvSpPr/>
            <p:nvPr/>
          </p:nvSpPr>
          <p:spPr>
            <a:xfrm>
              <a:off x="336725" y="3084101"/>
              <a:ext cx="636900" cy="735300"/>
            </a:xfrm>
            <a:prstGeom prst="star6">
              <a:avLst>
                <a:gd name="adj" fmla="val 19121"/>
                <a:gd name="hf" fmla="val 11547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34"/>
            <p:cNvSpPr/>
            <p:nvPr/>
          </p:nvSpPr>
          <p:spPr>
            <a:xfrm>
              <a:off x="442859" y="3206603"/>
              <a:ext cx="424800" cy="490200"/>
            </a:xfrm>
            <a:prstGeom prst="star6">
              <a:avLst>
                <a:gd name="adj" fmla="val 14545"/>
                <a:gd name="hf" fmla="val 115470"/>
              </a:avLst>
            </a:prstGeom>
            <a:solidFill>
              <a:schemeClr val="dk1"/>
            </a:solidFill>
            <a:ln w="19050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buClr>
                  <a:srgbClr val="000000"/>
                </a:buClr>
              </a:pPr>
              <a:endParaRPr sz="1867" kern="0">
                <a:solidFill>
                  <a:srgbClr val="000000"/>
                </a:solidFill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36" name="Picture 35">
            <a:extLst>
              <a:ext uri="{FF2B5EF4-FFF2-40B4-BE49-F238E27FC236}">
                <a16:creationId xmlns:a16="http://schemas.microsoft.com/office/drawing/2014/main" id="{DDC447BC-C241-9B23-F640-E541FC692E95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62733" y="626752"/>
            <a:ext cx="2252457" cy="2230157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821BFE7C-7DF5-7901-F52D-6E4AD949F46D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398477" y="1788706"/>
            <a:ext cx="3871296" cy="204233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59760B53-AEDA-0070-3B85-E08FDE12AC5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635622" y="2998761"/>
            <a:ext cx="9035055" cy="2060627"/>
          </a:xfrm>
          <a:prstGeom prst="rect">
            <a:avLst/>
          </a:prstGeom>
        </p:spPr>
      </p:pic>
    </p:spTree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355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13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3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3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13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5" grpId="0" build="p" animBg="1"/>
      <p:bldP spid="1359" grpId="0" animBg="1"/>
      <p:bldP spid="1360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35013" y="659441"/>
            <a:ext cx="1193888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701F1A6-3313-ACC0-C8F8-21284CA601E0}"/>
              </a:ext>
            </a:extLst>
          </p:cNvPr>
          <p:cNvGrpSpPr/>
          <p:nvPr/>
        </p:nvGrpSpPr>
        <p:grpSpPr>
          <a:xfrm>
            <a:off x="809625" y="1847850"/>
            <a:ext cx="4943475" cy="584775"/>
            <a:chOff x="1076325" y="1809750"/>
            <a:chExt cx="4943475" cy="584775"/>
          </a:xfrm>
        </p:grpSpPr>
        <p:sp>
          <p:nvSpPr>
            <p:cNvPr id="3" name="TextBox 2">
              <a:extLst>
                <a:ext uri="{FF2B5EF4-FFF2-40B4-BE49-F238E27FC236}">
                  <a16:creationId xmlns:a16="http://schemas.microsoft.com/office/drawing/2014/main" id="{8AD06A65-D0B6-F83F-6232-02982E3C42EE}"/>
                </a:ext>
              </a:extLst>
            </p:cNvPr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a) 5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+ 7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78836EEE-41FB-6E36-0230-E68564E06888}"/>
                </a:ext>
              </a:extLst>
            </p:cNvPr>
            <p:cNvSpPr/>
            <p:nvPr/>
          </p:nvSpPr>
          <p:spPr>
            <a:xfrm>
              <a:off x="4257674" y="1885950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0A8B9A8B-CDC9-7AB7-492D-8817AB66FB4C}"/>
              </a:ext>
            </a:extLst>
          </p:cNvPr>
          <p:cNvGrpSpPr/>
          <p:nvPr/>
        </p:nvGrpSpPr>
        <p:grpSpPr>
          <a:xfrm>
            <a:off x="781050" y="2686050"/>
            <a:ext cx="4943475" cy="584775"/>
            <a:chOff x="1076325" y="1809750"/>
            <a:chExt cx="4943475" cy="584775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19080A76-A30C-AA4A-03CD-B0D5078A4477}"/>
                </a:ext>
              </a:extLst>
            </p:cNvPr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b) 3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x 5 =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93A58543-2A8B-C56B-86BA-388EF61F8116}"/>
                </a:ext>
              </a:extLst>
            </p:cNvPr>
            <p:cNvSpPr/>
            <p:nvPr/>
          </p:nvSpPr>
          <p:spPr>
            <a:xfrm>
              <a:off x="3257549" y="1857375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14618A90-41BD-3003-3D51-2C2B40CB8118}"/>
              </a:ext>
            </a:extLst>
          </p:cNvPr>
          <p:cNvGrpSpPr/>
          <p:nvPr/>
        </p:nvGrpSpPr>
        <p:grpSpPr>
          <a:xfrm>
            <a:off x="6600825" y="1905000"/>
            <a:ext cx="4943475" cy="584775"/>
            <a:chOff x="1076325" y="1809750"/>
            <a:chExt cx="4943475" cy="584775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063B2565-3DAD-115A-4597-01DAC4C5626E}"/>
                </a:ext>
              </a:extLst>
            </p:cNvPr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43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– 25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7A6BC8D6-68E8-23FB-9229-F08C7F2A37EF}"/>
                </a:ext>
              </a:extLst>
            </p:cNvPr>
            <p:cNvSpPr/>
            <p:nvPr/>
          </p:nvSpPr>
          <p:spPr>
            <a:xfrm>
              <a:off x="4105274" y="1895475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1184A6E-4EC3-E5BE-A70C-AA072C5AD4AF}"/>
              </a:ext>
            </a:extLst>
          </p:cNvPr>
          <p:cNvGrpSpPr/>
          <p:nvPr/>
        </p:nvGrpSpPr>
        <p:grpSpPr>
          <a:xfrm>
            <a:off x="6600825" y="2676525"/>
            <a:ext cx="4943475" cy="584775"/>
            <a:chOff x="1076325" y="1809750"/>
            <a:chExt cx="4943475" cy="584775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31B35D37-E6A0-5FB2-CD1A-15B07CD47E9D}"/>
                </a:ext>
              </a:extLst>
            </p:cNvPr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15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: 3 =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88FED251-081B-C39F-C5B6-2393D456C6FE}"/>
                </a:ext>
              </a:extLst>
            </p:cNvPr>
            <p:cNvSpPr/>
            <p:nvPr/>
          </p:nvSpPr>
          <p:spPr>
            <a:xfrm>
              <a:off x="2876549" y="1885950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09026DF-F4BE-0A99-522C-CD18C09129F3}"/>
              </a:ext>
            </a:extLst>
          </p:cNvPr>
          <p:cNvGrpSpPr/>
          <p:nvPr/>
        </p:nvGrpSpPr>
        <p:grpSpPr>
          <a:xfrm>
            <a:off x="4105275" y="3505200"/>
            <a:ext cx="4943475" cy="584775"/>
            <a:chOff x="1076325" y="1809750"/>
            <a:chExt cx="4943475" cy="584775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C9B41E09-CA0C-4964-4AB1-731AFA99C51E}"/>
                </a:ext>
              </a:extLst>
            </p:cNvPr>
            <p:cNvSpPr txBox="1"/>
            <p:nvPr/>
          </p:nvSpPr>
          <p:spPr>
            <a:xfrm>
              <a:off x="1076325" y="1809750"/>
              <a:ext cx="49434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15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: 5 =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3C7ABE20-0DA9-A001-50D1-95481218FD86}"/>
                </a:ext>
              </a:extLst>
            </p:cNvPr>
            <p:cNvSpPr/>
            <p:nvPr/>
          </p:nvSpPr>
          <p:spPr>
            <a:xfrm>
              <a:off x="2876549" y="1885950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sp>
        <p:nvSpPr>
          <p:cNvPr id="23" name="Rectangle 22">
            <a:extLst>
              <a:ext uri="{FF2B5EF4-FFF2-40B4-BE49-F238E27FC236}">
                <a16:creationId xmlns:a16="http://schemas.microsoft.com/office/drawing/2014/main" id="{3B45671F-9D56-607B-71A3-ACAC74D12A76}"/>
              </a:ext>
            </a:extLst>
          </p:cNvPr>
          <p:cNvSpPr/>
          <p:nvPr/>
        </p:nvSpPr>
        <p:spPr>
          <a:xfrm>
            <a:off x="3923885" y="1926948"/>
            <a:ext cx="8481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12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88EBEAD-8697-621E-CD7C-D1F2F4D00FBB}"/>
              </a:ext>
            </a:extLst>
          </p:cNvPr>
          <p:cNvSpPr/>
          <p:nvPr/>
        </p:nvSpPr>
        <p:spPr>
          <a:xfrm>
            <a:off x="9610310" y="1965048"/>
            <a:ext cx="72431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18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BE4CB51A-138F-77A9-B344-0F9A6D956058}"/>
              </a:ext>
            </a:extLst>
          </p:cNvPr>
          <p:cNvSpPr/>
          <p:nvPr/>
        </p:nvSpPr>
        <p:spPr>
          <a:xfrm>
            <a:off x="2999960" y="2774673"/>
            <a:ext cx="72431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15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EC2AB611-8AC8-91A6-513E-C468FE8994CD}"/>
              </a:ext>
            </a:extLst>
          </p:cNvPr>
          <p:cNvSpPr/>
          <p:nvPr/>
        </p:nvSpPr>
        <p:spPr>
          <a:xfrm>
            <a:off x="8438735" y="2765148"/>
            <a:ext cx="72431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F8E9606F-2916-9ED7-690D-23D8CBDCBB74}"/>
              </a:ext>
            </a:extLst>
          </p:cNvPr>
          <p:cNvSpPr/>
          <p:nvPr/>
        </p:nvSpPr>
        <p:spPr>
          <a:xfrm>
            <a:off x="5905085" y="3574773"/>
            <a:ext cx="72431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63749614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4" grpId="0" animBg="1"/>
      <p:bldP spid="25" grpId="0" animBg="1"/>
      <p:bldP spid="30" grpId="0" animBg="1"/>
      <p:bldP spid="31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35013" y="659441"/>
            <a:ext cx="2022562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&gt;; &lt;; =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4CB025A9-EB45-664C-98AB-4C2FE4CB5BFA}"/>
              </a:ext>
            </a:extLst>
          </p:cNvPr>
          <p:cNvGrpSpPr/>
          <p:nvPr/>
        </p:nvGrpSpPr>
        <p:grpSpPr>
          <a:xfrm>
            <a:off x="1371600" y="1857375"/>
            <a:ext cx="7924800" cy="769441"/>
            <a:chOff x="1076325" y="1809750"/>
            <a:chExt cx="7924800" cy="769441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A548FC9-EC8A-52A8-E3F2-26C30D217636}"/>
                </a:ext>
              </a:extLst>
            </p:cNvPr>
            <p:cNvSpPr txBox="1"/>
            <p:nvPr/>
          </p:nvSpPr>
          <p:spPr>
            <a:xfrm>
              <a:off x="1076325" y="1809750"/>
              <a:ext cx="792480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a) 3 kg 250 g          3 250 g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9115072-FA58-0CB3-66C9-A3CA957607F1}"/>
                </a:ext>
              </a:extLst>
            </p:cNvPr>
            <p:cNvSpPr/>
            <p:nvPr/>
          </p:nvSpPr>
          <p:spPr>
            <a:xfrm>
              <a:off x="4419598" y="1905000"/>
              <a:ext cx="933451" cy="600075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40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F3995E88-09CD-1C88-2060-4A332A02D6B7}"/>
              </a:ext>
            </a:extLst>
          </p:cNvPr>
          <p:cNvGrpSpPr/>
          <p:nvPr/>
        </p:nvGrpSpPr>
        <p:grpSpPr>
          <a:xfrm>
            <a:off x="1381125" y="2971800"/>
            <a:ext cx="7924800" cy="769441"/>
            <a:chOff x="1076325" y="1809750"/>
            <a:chExt cx="7924800" cy="769441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9755CC52-C4CE-A679-CF1F-1A5E4B8DE2DF}"/>
                </a:ext>
              </a:extLst>
            </p:cNvPr>
            <p:cNvSpPr txBox="1"/>
            <p:nvPr/>
          </p:nvSpPr>
          <p:spPr>
            <a:xfrm>
              <a:off x="1076325" y="1809750"/>
              <a:ext cx="792480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b) 5 </a:t>
              </a:r>
              <a:r>
                <a:rPr lang="en-US" sz="44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4 </a:t>
              </a:r>
              <a:r>
                <a:rPr lang="en-US" sz="44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        538 kg</a:t>
              </a:r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F65193DC-7E85-40E0-FE2E-037D7EA13A40}"/>
                </a:ext>
              </a:extLst>
            </p:cNvPr>
            <p:cNvSpPr/>
            <p:nvPr/>
          </p:nvSpPr>
          <p:spPr>
            <a:xfrm>
              <a:off x="4238623" y="1895475"/>
              <a:ext cx="933451" cy="600075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40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2AD5C8CF-5301-21A0-D459-5B807C62A4F6}"/>
              </a:ext>
            </a:extLst>
          </p:cNvPr>
          <p:cNvGrpSpPr/>
          <p:nvPr/>
        </p:nvGrpSpPr>
        <p:grpSpPr>
          <a:xfrm>
            <a:off x="1333500" y="4124325"/>
            <a:ext cx="7924800" cy="769441"/>
            <a:chOff x="1076325" y="1809750"/>
            <a:chExt cx="7924800" cy="769441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16D7AB75-0334-1BFA-7C67-E54FCFA4A98D}"/>
                </a:ext>
              </a:extLst>
            </p:cNvPr>
            <p:cNvSpPr txBox="1"/>
            <p:nvPr/>
          </p:nvSpPr>
          <p:spPr>
            <a:xfrm>
              <a:off x="1076325" y="1809750"/>
              <a:ext cx="7924800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c) 2 </a:t>
              </a:r>
              <a:r>
                <a:rPr lang="en-US" sz="44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2 </a:t>
              </a:r>
              <a:r>
                <a:rPr lang="en-US" sz="44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44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        2 220 kg</a:t>
              </a:r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E08BBD3F-5976-6AA7-E60F-FAE524EFAC57}"/>
                </a:ext>
              </a:extLst>
            </p:cNvPr>
            <p:cNvSpPr/>
            <p:nvPr/>
          </p:nvSpPr>
          <p:spPr>
            <a:xfrm>
              <a:off x="4057648" y="1895475"/>
              <a:ext cx="933451" cy="600075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6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sp>
        <p:nvSpPr>
          <p:cNvPr id="34" name="Rectangle 33">
            <a:extLst>
              <a:ext uri="{FF2B5EF4-FFF2-40B4-BE49-F238E27FC236}">
                <a16:creationId xmlns:a16="http://schemas.microsoft.com/office/drawing/2014/main" id="{BFFCEB73-E24C-7EC4-6909-DD4AB284D374}"/>
              </a:ext>
            </a:extLst>
          </p:cNvPr>
          <p:cNvSpPr/>
          <p:nvPr/>
        </p:nvSpPr>
        <p:spPr>
          <a:xfrm>
            <a:off x="4752560" y="1945998"/>
            <a:ext cx="867190" cy="587652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=</a:t>
            </a:r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7A983156-EDD2-EB24-17D4-F4A0D9E59E21}"/>
              </a:ext>
            </a:extLst>
          </p:cNvPr>
          <p:cNvSpPr/>
          <p:nvPr/>
        </p:nvSpPr>
        <p:spPr>
          <a:xfrm>
            <a:off x="4581110" y="3060423"/>
            <a:ext cx="867190" cy="587652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&gt;</a:t>
            </a:r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4F33474-04F2-A179-57CA-E646A8721CF1}"/>
              </a:ext>
            </a:extLst>
          </p:cNvPr>
          <p:cNvSpPr/>
          <p:nvPr/>
        </p:nvSpPr>
        <p:spPr>
          <a:xfrm>
            <a:off x="4352510" y="4241523"/>
            <a:ext cx="867190" cy="587652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44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&lt;</a:t>
            </a:r>
          </a:p>
        </p:txBody>
      </p:sp>
    </p:spTree>
    <p:extLst>
      <p:ext uri="{BB962C8B-B14F-4D97-AF65-F5344CB8AC3E}">
        <p14:creationId xmlns:p14="http://schemas.microsoft.com/office/powerpoint/2010/main" val="221598061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 animBg="1"/>
      <p:bldP spid="35" grpId="0" animBg="1"/>
      <p:bldP spid="3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19270" y="650283"/>
            <a:ext cx="1021075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 Con bê cân nặng 1 tạ 40 kg. Con bò nặng hơn con bê là 220 kg. Hỏi con bò và con bê nặng tất cả bao nhiêu ki-lô-gam?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pic>
        <p:nvPicPr>
          <p:cNvPr id="1026" name="Picture 2" descr="Giải Em giải bài toán Toán 2 Chân trời sáng tạo">
            <a:extLst>
              <a:ext uri="{FF2B5EF4-FFF2-40B4-BE49-F238E27FC236}">
                <a16:creationId xmlns:a16="http://schemas.microsoft.com/office/drawing/2014/main" id="{0E455AD6-4D5D-08C4-CE85-C5687DA263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175" y="2238375"/>
            <a:ext cx="4022538" cy="230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352B5DC3-1DFF-9D9A-33D0-93660D08D43B}"/>
              </a:ext>
            </a:extLst>
          </p:cNvPr>
          <p:cNvSpPr txBox="1"/>
          <p:nvPr/>
        </p:nvSpPr>
        <p:spPr>
          <a:xfrm>
            <a:off x="4714875" y="2238375"/>
            <a:ext cx="6924675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a)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Đổi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1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tạ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40 kg = 140 kg</a:t>
            </a:r>
          </a:p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Con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bò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nặng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ki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lô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-gam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140 + 220 = 360 (kg)</a:t>
            </a:r>
          </a:p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Con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bò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con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bê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nặng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tất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cả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kg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/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360 + 140 = 500 (kg)</a:t>
            </a:r>
          </a:p>
          <a:p>
            <a:pPr algn="r"/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0" i="0" dirty="0" err="1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200" b="0" i="0" dirty="0">
                <a:solidFill>
                  <a:srgbClr val="FF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: 500 kg</a:t>
            </a:r>
          </a:p>
        </p:txBody>
      </p:sp>
    </p:spTree>
    <p:extLst>
      <p:ext uri="{BB962C8B-B14F-4D97-AF65-F5344CB8AC3E}">
        <p14:creationId xmlns:p14="http://schemas.microsoft.com/office/powerpoint/2010/main" val="1705246937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22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19270" y="650283"/>
            <a:ext cx="10210755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defTabSz="457200"/>
            <a:r>
              <a:rPr lang="vi-VN" sz="2800" dirty="0">
                <a:solidFill>
                  <a:srgbClr val="002060"/>
                </a:solidFill>
                <a:latin typeface="Arial"/>
              </a:rPr>
              <a:t>b) Một con voi nặng gấp đôi tổng số cân nặng của con bò và con bê (ở câu a). Hỏi con voi cân nặng mấy tấn?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pic>
        <p:nvPicPr>
          <p:cNvPr id="1026" name="Picture 2" descr="Giải Em giải bài toán Toán 2 Chân trời sáng tạo">
            <a:extLst>
              <a:ext uri="{FF2B5EF4-FFF2-40B4-BE49-F238E27FC236}">
                <a16:creationId xmlns:a16="http://schemas.microsoft.com/office/drawing/2014/main" id="{0E455AD6-4D5D-08C4-CE85-C5687DA263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" y="1657350"/>
            <a:ext cx="4022538" cy="23050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" name="TextBox 21">
            <a:extLst>
              <a:ext uri="{FF2B5EF4-FFF2-40B4-BE49-F238E27FC236}">
                <a16:creationId xmlns:a16="http://schemas.microsoft.com/office/drawing/2014/main" id="{352B5DC3-1DFF-9D9A-33D0-93660D08D43B}"/>
              </a:ext>
            </a:extLst>
          </p:cNvPr>
          <p:cNvSpPr txBox="1"/>
          <p:nvPr/>
        </p:nvSpPr>
        <p:spPr>
          <a:xfrm>
            <a:off x="4714875" y="2238375"/>
            <a:ext cx="6924675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Cân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nặng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của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con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voi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lvl="0" algn="ctr"/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500 × 2 = 1 000 (kg) = 1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tấn</a:t>
            </a:r>
            <a:endParaRPr lang="en-US" sz="36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lvl="0" algn="ctr"/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1 </a:t>
            </a:r>
            <a:r>
              <a:rPr lang="en-US" sz="3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tấn</a:t>
            </a:r>
            <a:endParaRPr kumimoji="0" lang="en-US" sz="36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050" name="Picture 2" descr="Baby Elephant Cartoon Vector Art, Icons, and Graphics for Free Download">
            <a:extLst>
              <a:ext uri="{FF2B5EF4-FFF2-40B4-BE49-F238E27FC236}">
                <a16:creationId xmlns:a16="http://schemas.microsoft.com/office/drawing/2014/main" id="{D6921CE2-E389-9CC3-B685-D27BFD1BE72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0250" y="4105274"/>
            <a:ext cx="2776582" cy="23336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60896014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22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3272214" y="3493868"/>
            <a:ext cx="4490661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/>
            <a:r>
              <a:rPr lang="en-US" sz="13800" b="1" dirty="0" err="1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Vận</a:t>
            </a:r>
            <a:r>
              <a:rPr lang="en-US" sz="13800" b="1" dirty="0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13800" b="1" dirty="0" err="1">
                <a:solidFill>
                  <a:schemeClr val="accent6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dụng</a:t>
            </a:r>
            <a:endParaRPr lang="en-US" sz="13800" b="1" dirty="0">
              <a:solidFill>
                <a:schemeClr val="accent6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03</a:t>
            </a:r>
            <a:endParaRPr dirty="0">
              <a:solidFill>
                <a:schemeClr val="tx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1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371725" y="3492464"/>
            <a:ext cx="6573989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1" i="0" u="none" strike="noStrike" kern="0" cap="none" spc="0" normalizeH="0" baseline="0" noProof="0" dirty="0" err="1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Caveat Brush"/>
              </a:rPr>
              <a:t>Vận</a:t>
            </a:r>
            <a:r>
              <a:rPr kumimoji="0" lang="en-US" sz="13800" b="1" i="0" u="none" strike="noStrike" kern="0" cap="none" spc="0" normalizeH="0" noProof="0" dirty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Caveat Brush"/>
              </a:rPr>
              <a:t> </a:t>
            </a:r>
            <a:r>
              <a:rPr kumimoji="0" lang="en-US" sz="13800" b="1" i="0" u="none" strike="noStrike" kern="0" cap="none" spc="0" normalizeH="0" noProof="0" dirty="0" err="1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sym typeface="Caveat Brush"/>
              </a:rPr>
              <a:t>dụng</a:t>
            </a:r>
            <a:endParaRPr kumimoji="0" lang="en-US" sz="13800" b="1" i="0" u="none" strike="noStrike" kern="0" cap="none" spc="0" normalizeH="0" baseline="0" noProof="0" dirty="0">
              <a:ln w="28575">
                <a:solidFill>
                  <a:srgbClr val="333333">
                    <a:lumMod val="50000"/>
                  </a:srgbClr>
                </a:solidFill>
                <a:prstDash val="dash"/>
              </a:ln>
              <a:solidFill>
                <a:srgbClr val="DEC1E3">
                  <a:lumMod val="75000"/>
                </a:srgbClr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sym typeface="Caveat Brush"/>
            </a:endParaRPr>
          </a:p>
        </p:txBody>
      </p:sp>
    </p:spTree>
    <p:extLst>
      <p:ext uri="{BB962C8B-B14F-4D97-AF65-F5344CB8AC3E}">
        <p14:creationId xmlns:p14="http://schemas.microsoft.com/office/powerpoint/2010/main" val="27271368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1" name="Google Shape;2071;p48"/>
          <p:cNvGrpSpPr/>
          <p:nvPr/>
        </p:nvGrpSpPr>
        <p:grpSpPr>
          <a:xfrm>
            <a:off x="9708536" y="3088365"/>
            <a:ext cx="2556428" cy="3662541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506896" y="3327310"/>
            <a:ext cx="2218928" cy="3186305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514" y="2786882"/>
            <a:ext cx="4887905" cy="3904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0B2AB527-F0CA-504E-7677-5C23F2B35D2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364505" y="-176198"/>
            <a:ext cx="8358340" cy="40480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409967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40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4 000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400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4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 </a:t>
            </a:r>
            <a:r>
              <a:rPr lang="en-US" sz="6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tạ</a:t>
            </a:r>
            <a:r>
              <a:rPr lang="en-US" sz="6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= …?... </a:t>
            </a:r>
            <a:r>
              <a:rPr lang="en-US" sz="6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yến</a:t>
            </a:r>
            <a:endParaRPr sz="66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159495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100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1 000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0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1 000 kg = ..?.. </a:t>
            </a:r>
            <a:r>
              <a:rPr lang="en-US" sz="60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tạ</a:t>
            </a:r>
            <a:endParaRPr sz="60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627754" y="391623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43251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</a:t>
            </a: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500</a:t>
            </a: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50</a:t>
            </a: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rPr>
              <a:t>5 000</a:t>
            </a: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mbria" panose="02040503050406030204" pitchFamily="18" charset="0"/>
              <a:ea typeface="Cambria" panose="02040503050406030204" pitchFamily="18" charset="0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6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500 kg = ..?... </a:t>
            </a:r>
            <a:r>
              <a:rPr lang="en-US" sz="66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yến</a:t>
            </a:r>
            <a:endParaRPr sz="66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mbria" panose="02040503050406030204" pitchFamily="18" charset="0"/>
                    <a:ea typeface="Cambria" panose="02040503050406030204" pitchFamily="18" charset="0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Am-thanh-chuc-mung-chien-thang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068148" y="424888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759159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05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3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26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0" name="Picture 8" descr="Cute kid children with text box or billboard education presentation hand drawn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309" b="96011" l="4473" r="92812">
                        <a14:foregroundMark x1="79553" y1="79255" x2="79553" y2="79255"/>
                        <a14:foregroundMark x1="37540" y1="44681" x2="37540" y2="44681"/>
                        <a14:foregroundMark x1="50319" y1="39628" x2="50319" y2="39628"/>
                        <a14:foregroundMark x1="37220" y1="31915" x2="63738" y2="29521"/>
                        <a14:foregroundMark x1="60863" y1="43085" x2="45367" y2="68351"/>
                        <a14:foregroundMark x1="82907" y1="77128" x2="81789" y2="8324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024" y="-122890"/>
            <a:ext cx="12637358" cy="7590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678" name="Google Shape;2678;p52"/>
          <p:cNvGrpSpPr/>
          <p:nvPr/>
        </p:nvGrpSpPr>
        <p:grpSpPr>
          <a:xfrm rot="423337">
            <a:off x="782189" y="20479"/>
            <a:ext cx="1166450" cy="1760107"/>
            <a:chOff x="6793950" y="864075"/>
            <a:chExt cx="1498068" cy="2727807"/>
          </a:xfrm>
        </p:grpSpPr>
        <p:sp>
          <p:nvSpPr>
            <p:cNvPr id="2679" name="Google Shape;2679;p52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680" name="Google Shape;2680;p52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2681" name="Google Shape;2681;p52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2" name="Google Shape;2682;p52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3" name="Google Shape;2683;p52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4" name="Google Shape;2684;p52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5" name="Google Shape;2685;p52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6" name="Google Shape;2686;p52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7" name="Google Shape;2687;p52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8" name="Google Shape;2688;p52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9" name="Google Shape;2689;p52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0" name="Google Shape;2690;p52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1" name="Google Shape;2691;p52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2" name="Google Shape;2692;p52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3" name="Google Shape;2693;p52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4" name="Google Shape;2694;p52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5" name="Google Shape;2695;p52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6" name="Google Shape;2696;p52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7" name="Google Shape;2697;p52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8" name="Google Shape;2698;p52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9" name="Google Shape;2699;p52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0" name="Google Shape;2700;p52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1" name="Google Shape;2701;p52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2" name="Google Shape;2702;p52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3" name="Google Shape;2703;p52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4" name="Google Shape;2704;p52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5" name="Google Shape;2705;p52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6" name="Google Shape;2706;p52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7" name="Google Shape;2707;p52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8" name="Google Shape;2708;p52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9" name="Google Shape;2709;p52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0" name="Google Shape;2710;p52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1" name="Google Shape;2711;p52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2" name="Google Shape;2712;p52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3" name="Google Shape;2713;p52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4" name="Google Shape;2714;p52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5" name="Google Shape;2715;p52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6" name="Google Shape;2716;p52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7" name="Google Shape;2717;p52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8" name="Google Shape;2718;p52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52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0" name="Google Shape;2720;p52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1" name="Google Shape;2721;p52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2" name="Google Shape;2722;p52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52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4" name="Google Shape;2724;p52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5" name="Google Shape;2725;p52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52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7" name="Google Shape;2727;p52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8" name="Google Shape;2728;p52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52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0" name="Google Shape;2730;p52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1" name="Google Shape;2731;p52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52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3" name="Google Shape;2733;p52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4" name="Google Shape;2734;p52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52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6" name="Google Shape;2736;p52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7" name="Google Shape;2737;p52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8" name="Google Shape;2738;p52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9" name="Google Shape;2739;p52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0" name="Google Shape;2740;p52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1" name="Google Shape;2741;p52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2" name="Google Shape;2742;p52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3" name="Google Shape;2743;p52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4" name="Google Shape;2744;p52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45" name="Google Shape;2745;p52"/>
          <p:cNvGrpSpPr/>
          <p:nvPr/>
        </p:nvGrpSpPr>
        <p:grpSpPr>
          <a:xfrm flipH="1">
            <a:off x="8781597" y="-69200"/>
            <a:ext cx="1698933" cy="2057941"/>
            <a:chOff x="479975" y="1424662"/>
            <a:chExt cx="2085456" cy="3254587"/>
          </a:xfrm>
        </p:grpSpPr>
        <p:sp>
          <p:nvSpPr>
            <p:cNvPr id="2746" name="Google Shape;2746;p52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7" name="Google Shape;2747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8" name="Google Shape;2748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9" name="Google Shape;2749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0" name="Google Shape;2750;p52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1" name="Google Shape;2751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2" name="Google Shape;2752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3" name="Google Shape;2753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4" name="Google Shape;2754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5" name="Google Shape;2755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6" name="Google Shape;2756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7" name="Google Shape;2757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8" name="Google Shape;2758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9" name="Google Shape;2759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0" name="Google Shape;2760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1" name="Google Shape;2761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2" name="Google Shape;2762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3" name="Google Shape;2763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4" name="Google Shape;2764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5" name="Google Shape;2765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6" name="Google Shape;2766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7" name="Google Shape;2767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8" name="Google Shape;2768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9" name="Google Shape;2769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0" name="Google Shape;2770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1" name="Google Shape;2771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2" name="Google Shape;2772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3" name="Google Shape;2773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4" name="Google Shape;2774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5" name="Google Shape;2775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6" name="Google Shape;2776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7" name="Google Shape;2777;p52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8" name="Google Shape;2778;p52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9" name="Google Shape;2779;p52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0" name="Google Shape;2780;p52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1" name="Google Shape;2781;p52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2" name="Google Shape;2782;p52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3" name="Google Shape;2783;p52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4" name="Google Shape;2784;p52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5" name="Google Shape;2785;p52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6" name="Google Shape;2786;p52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7" name="Google Shape;2787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8" name="Google Shape;2788;p52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9" name="Google Shape;2789;p52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0" name="Google Shape;2790;p52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1" name="Google Shape;2791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2" name="Google Shape;2792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3" name="Google Shape;2793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4" name="Google Shape;2794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5" name="Google Shape;2795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6" name="Google Shape;2796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7" name="Google Shape;2797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8" name="Google Shape;2798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9" name="Google Shape;2799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0" name="Google Shape;2800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1" name="Google Shape;2801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2" name="Google Shape;2802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3" name="Google Shape;2803;p52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4" name="Google Shape;2804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5" name="Google Shape;2805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6" name="Google Shape;2806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7" name="Google Shape;2807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8" name="Google Shape;2808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9" name="Google Shape;2809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0" name="Google Shape;2810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1" name="Google Shape;2811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2" name="Google Shape;2812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3" name="Google Shape;2813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4" name="Google Shape;2814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5" name="Google Shape;2815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6" name="Google Shape;2816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7" name="Google Shape;2817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8" name="Google Shape;2818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9" name="Google Shape;2819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0" name="Google Shape;2820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1" name="Google Shape;2821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2" name="Google Shape;2822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3" name="Google Shape;2823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4" name="Google Shape;2824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5" name="Google Shape;2825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6" name="Google Shape;2826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7" name="Google Shape;2827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8" name="Google Shape;2828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9" name="Google Shape;2829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0" name="Google Shape;2830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1" name="Google Shape;2831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2" name="Google Shape;2832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3" name="Google Shape;2833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4" name="Google Shape;2834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5" name="Google Shape;2835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6" name="Google Shape;2836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7" name="Google Shape;2837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8" name="Google Shape;2838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9" name="Google Shape;2839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0" name="Google Shape;2840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1" name="Google Shape;2841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2" name="Google Shape;2842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3" name="Google Shape;2843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4" name="Google Shape;2844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5" name="Google Shape;2845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6" name="Google Shape;2846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7" name="Google Shape;2847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8" name="Google Shape;2848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9" name="Google Shape;2849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0" name="Google Shape;2850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1" name="Google Shape;2851;p52"/>
            <p:cNvSpPr/>
            <p:nvPr/>
          </p:nvSpPr>
          <p:spPr>
            <a:xfrm rot="-799569">
              <a:off x="1274416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2" name="Google Shape;2852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3" name="Google Shape;2853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4" name="Google Shape;2854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5" name="Google Shape;2855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6" name="Google Shape;2856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7" name="Google Shape;2857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8" name="Google Shape;2858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9" name="Google Shape;2859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0" name="Google Shape;2860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1" name="Google Shape;2861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2" name="Google Shape;2862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3" name="Google Shape;2863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4" name="Google Shape;2864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5" name="Google Shape;2865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6" name="Google Shape;2866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7" name="Google Shape;2867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8" name="Google Shape;2868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9" name="Google Shape;2869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0" name="Google Shape;2870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1" name="Google Shape;2871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2" name="Google Shape;2872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3" name="Google Shape;2873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4" name="Google Shape;2874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5" name="Google Shape;2875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6" name="Google Shape;2876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7" name="Google Shape;2877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8" name="Google Shape;2878;p52"/>
            <p:cNvSpPr/>
            <p:nvPr/>
          </p:nvSpPr>
          <p:spPr>
            <a:xfrm rot="-799569">
              <a:off x="1291923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9" name="Google Shape;2879;p52"/>
            <p:cNvSpPr/>
            <p:nvPr/>
          </p:nvSpPr>
          <p:spPr>
            <a:xfrm rot="-799569">
              <a:off x="1307686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0" name="Google Shape;2880;p52"/>
            <p:cNvSpPr/>
            <p:nvPr/>
          </p:nvSpPr>
          <p:spPr>
            <a:xfrm rot="-799569">
              <a:off x="1401813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1" name="Google Shape;2881;p52"/>
            <p:cNvSpPr/>
            <p:nvPr/>
          </p:nvSpPr>
          <p:spPr>
            <a:xfrm rot="-799569">
              <a:off x="1456952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2" name="Google Shape;2882;p52"/>
            <p:cNvSpPr/>
            <p:nvPr/>
          </p:nvSpPr>
          <p:spPr>
            <a:xfrm rot="-799569">
              <a:off x="1445394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3" name="Google Shape;2883;p52"/>
            <p:cNvSpPr/>
            <p:nvPr/>
          </p:nvSpPr>
          <p:spPr>
            <a:xfrm rot="-799569">
              <a:off x="1344881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4" name="Google Shape;2884;p52"/>
            <p:cNvSpPr/>
            <p:nvPr/>
          </p:nvSpPr>
          <p:spPr>
            <a:xfrm rot="-799569">
              <a:off x="1346375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5" name="Google Shape;2885;p52"/>
            <p:cNvSpPr/>
            <p:nvPr/>
          </p:nvSpPr>
          <p:spPr>
            <a:xfrm rot="-799569">
              <a:off x="1393779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6" name="Google Shape;2886;p52"/>
            <p:cNvSpPr/>
            <p:nvPr/>
          </p:nvSpPr>
          <p:spPr>
            <a:xfrm rot="-799569">
              <a:off x="1412670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7" name="Google Shape;2887;p52"/>
            <p:cNvSpPr/>
            <p:nvPr/>
          </p:nvSpPr>
          <p:spPr>
            <a:xfrm rot="-799569">
              <a:off x="1377513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8" name="Google Shape;2888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9" name="Google Shape;2889;p52"/>
            <p:cNvSpPr/>
            <p:nvPr/>
          </p:nvSpPr>
          <p:spPr>
            <a:xfrm rot="-799569">
              <a:off x="1291263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0" name="Google Shape;2890;p52"/>
            <p:cNvSpPr/>
            <p:nvPr/>
          </p:nvSpPr>
          <p:spPr>
            <a:xfrm rot="-799569">
              <a:off x="1797241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1" name="Google Shape;2891;p52"/>
            <p:cNvSpPr/>
            <p:nvPr/>
          </p:nvSpPr>
          <p:spPr>
            <a:xfrm rot="-799569">
              <a:off x="1543785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2" name="Google Shape;2892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3" name="Google Shape;2893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4" name="Google Shape;2894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5" name="Google Shape;2895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6" name="Google Shape;2896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7" name="Google Shape;2897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8" name="Google Shape;2898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9" name="Google Shape;2899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0" name="Google Shape;2900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1" name="Google Shape;2901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2" name="Google Shape;2902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3" name="Google Shape;2903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52"/>
            <p:cNvSpPr/>
            <p:nvPr/>
          </p:nvSpPr>
          <p:spPr>
            <a:xfrm rot="-799569">
              <a:off x="1815498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7" name="Google Shape;2907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8" name="Google Shape;2908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49" name="Google Shape;2949;p52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950" name="Google Shape;2950;p52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52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1" name="Google Shape;3105;p55"/>
          <p:cNvSpPr txBox="1">
            <a:spLocks noGrp="1"/>
          </p:cNvSpPr>
          <p:nvPr>
            <p:ph type="title"/>
          </p:nvPr>
        </p:nvSpPr>
        <p:spPr>
          <a:xfrm>
            <a:off x="4136493" y="2803155"/>
            <a:ext cx="5812118" cy="1738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l"/>
            <a:r>
              <a:rPr lang="en-US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</a:t>
            </a:r>
            <a: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oàn thành BTVN</a:t>
            </a:r>
            <a:b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</a:br>
            <a: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Ôn lại bài học</a:t>
            </a:r>
            <a:endParaRPr sz="4400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643AA86F-2CEC-D769-92B6-27E75D3694D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904645" y="1330359"/>
            <a:ext cx="5163760" cy="213988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98777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79E0CBB1-8D3E-7749-51CF-2D8664820E02}"/>
              </a:ext>
            </a:extLst>
          </p:cNvPr>
          <p:cNvSpPr/>
          <p:nvPr/>
        </p:nvSpPr>
        <p:spPr>
          <a:xfrm>
            <a:off x="564537" y="1729798"/>
            <a:ext cx="10751164" cy="16425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indent="228600" algn="just">
              <a:lnSpc>
                <a:spcPct val="120000"/>
              </a:lnSpc>
              <a:spcAft>
                <a:spcPts val="0"/>
              </a:spcAft>
            </a:pPr>
            <a:r>
              <a:rPr lang="vi-VN" sz="4400" b="1" dirty="0">
                <a:latin typeface="Cambria" panose="02040503050406030204" pitchFamily="18" charset="0"/>
                <a:ea typeface="Cambria" panose="02040503050406030204" pitchFamily="18" charset="0"/>
              </a:rPr>
              <a:t>- Đổi, so sánh được các đơn vị đo đại lượng</a:t>
            </a:r>
            <a:r>
              <a:rPr 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sz="4400" b="1" dirty="0">
                <a:latin typeface="Cambria" panose="02040503050406030204" pitchFamily="18" charset="0"/>
                <a:ea typeface="Cambria" panose="02040503050406030204" pitchFamily="18" charset="0"/>
              </a:rPr>
              <a:t>(khối lượng yến,</a:t>
            </a:r>
            <a:r>
              <a:rPr 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sz="4400" b="1" dirty="0">
                <a:latin typeface="Cambria" panose="02040503050406030204" pitchFamily="18" charset="0"/>
                <a:ea typeface="Cambria" panose="02040503050406030204" pitchFamily="18" charset="0"/>
              </a:rPr>
              <a:t>tạ,</a:t>
            </a:r>
            <a:r>
              <a:rPr 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sz="4400" b="1" dirty="0">
                <a:latin typeface="Cambria" panose="02040503050406030204" pitchFamily="18" charset="0"/>
                <a:ea typeface="Cambria" panose="02040503050406030204" pitchFamily="18" charset="0"/>
              </a:rPr>
              <a:t>tấn,</a:t>
            </a:r>
            <a:r>
              <a:rPr lang="en-US" sz="4400" b="1" dirty="0"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sz="4400" b="1" dirty="0">
                <a:latin typeface="Cambria" panose="02040503050406030204" pitchFamily="18" charset="0"/>
                <a:ea typeface="Cambria" panose="02040503050406030204" pitchFamily="18" charset="0"/>
              </a:rPr>
              <a:t>kg. </a:t>
            </a:r>
            <a:endParaRPr lang="en-GB" sz="4400" dirty="0"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B035B53-9C6A-F6AC-9C5F-0F8AA9F2995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209183" y="476250"/>
            <a:ext cx="5558580" cy="9118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6321652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4" name="Picture 78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-333514"/>
            <a:ext cx="9456821" cy="74334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1362277"/>
            <a:ext cx="8791194" cy="4133446"/>
          </a:xfrm>
          <a:prstGeom prst="rect">
            <a:avLst/>
          </a:prstGeom>
        </p:spPr>
      </p:pic>
      <p:pic>
        <p:nvPicPr>
          <p:cNvPr id="785" name="Picture 784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8067" l="10000" r="96405">
                        <a14:foregroundMark x1="69711" y1="82600" x2="69711" y2="82600"/>
                        <a14:foregroundMark x1="74876" y1="84067" x2="74876" y2="84067"/>
                        <a14:foregroundMark x1="69835" y1="86667" x2="69835" y2="86667"/>
                        <a14:foregroundMark x1="85992" y1="61400" x2="85992" y2="61400"/>
                        <a14:foregroundMark x1="86281" y1="73800" x2="86281" y2="73800"/>
                        <a14:foregroundMark x1="70124" y1="84533" x2="70124" y2="84533"/>
                        <a14:foregroundMark x1="65702" y1="79000" x2="65702" y2="79000"/>
                        <a14:foregroundMark x1="90248" y1="32933" x2="90248" y2="32933"/>
                        <a14:foregroundMark x1="84587" y1="27867" x2="84587" y2="27867"/>
                        <a14:foregroundMark x1="76281" y1="82600" x2="76281" y2="826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8412" t="25901" r="6336" b="9267"/>
          <a:stretch/>
        </p:blipFill>
        <p:spPr>
          <a:xfrm>
            <a:off x="8584758" y="3383231"/>
            <a:ext cx="3911600" cy="3475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467927"/>
      </p:ext>
    </p:extLst>
  </p:cSld>
  <p:clrMapOvr>
    <a:masterClrMapping/>
  </p:clrMapOvr>
  <p:transition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5343884" y="890333"/>
            <a:ext cx="1669200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01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809055" y="1105155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93" name="Google Shape;893;p35"/>
          <p:cNvGrpSpPr/>
          <p:nvPr/>
        </p:nvGrpSpPr>
        <p:grpSpPr>
          <a:xfrm rot="616910">
            <a:off x="627990" y="687840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06E25623-AA1C-4A73-7B4B-C6F072943F8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06156" y="1387351"/>
            <a:ext cx="6693988" cy="5797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986235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0" descr="Cafe or cafeteria interior cartoon Royalty Free Vector Image">
            <a:extLst>
              <a:ext uri="{FF2B5EF4-FFF2-40B4-BE49-F238E27FC236}">
                <a16:creationId xmlns:a16="http://schemas.microsoft.com/office/drawing/2014/main" id="{ACEC7E75-C7E4-4471-96CB-2C4F822656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35" b="29919"/>
          <a:stretch/>
        </p:blipFill>
        <p:spPr bwMode="auto">
          <a:xfrm flipH="1">
            <a:off x="-23858" y="5396"/>
            <a:ext cx="12215857" cy="6852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A11F5A28-18FA-4A75-84B9-14A64911B7D2}"/>
              </a:ext>
            </a:extLst>
          </p:cNvPr>
          <p:cNvGrpSpPr/>
          <p:nvPr/>
        </p:nvGrpSpPr>
        <p:grpSpPr>
          <a:xfrm>
            <a:off x="4604148" y="462920"/>
            <a:ext cx="7183985" cy="4993499"/>
            <a:chOff x="-447538" y="313019"/>
            <a:chExt cx="7183985" cy="3989158"/>
          </a:xfrm>
        </p:grpSpPr>
        <p:pic>
          <p:nvPicPr>
            <p:cNvPr id="13" name="Picture 10">
              <a:extLst>
                <a:ext uri="{FF2B5EF4-FFF2-40B4-BE49-F238E27FC236}">
                  <a16:creationId xmlns:a16="http://schemas.microsoft.com/office/drawing/2014/main" id="{4BA58545-21EB-4C39-BC1F-285F9FF01DE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-447538" y="313019"/>
              <a:ext cx="7183985" cy="3989158"/>
            </a:xfrm>
            <a:prstGeom prst="rect">
              <a:avLst/>
            </a:prstGeom>
          </p:spPr>
        </p:pic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A94ABE6-D5E5-44DC-9E5C-56F28FFB7583}"/>
                </a:ext>
              </a:extLst>
            </p:cNvPr>
            <p:cNvSpPr txBox="1"/>
            <p:nvPr/>
          </p:nvSpPr>
          <p:spPr>
            <a:xfrm>
              <a:off x="-152640" y="1232620"/>
              <a:ext cx="6594187" cy="20407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</a:rPr>
                <a:t>Món tráng miệng thơm ngon của cửa hàng sẽ dành cho khách hàng trả lời đúng câu hỏi của đầu bếp.</a:t>
              </a:r>
              <a:endParaRPr kumimoji="0" lang="en-US" sz="4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B1B7C588-195A-4F2D-AC08-81FF387EC2A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4305" b="64183" l="9969" r="89953">
                        <a14:foregroundMark x1="42056" y1="64183" x2="51090" y2="64183"/>
                        <a14:foregroundMark x1="51090" y1="64183" x2="52181" y2="64039"/>
                        <a14:backgroundMark x1="56153" y1="34485" x2="85436" y2="50612"/>
                        <a14:backgroundMark x1="85436" y1="50612" x2="85514" y2="50756"/>
                        <a14:backgroundMark x1="69470" y1="34485" x2="88162" y2="51836"/>
                        <a14:backgroundMark x1="56698" y1="37185" x2="49533" y2="34809"/>
                        <a14:backgroundMark x1="49533" y1="34809" x2="40265" y2="33585"/>
                        <a14:backgroundMark x1="40265" y1="33585" x2="31776" y2="34701"/>
                        <a14:backgroundMark x1="31776" y1="34701" x2="20093" y2="40893"/>
                        <a14:backgroundMark x1="20093" y1="40893" x2="19938" y2="41001"/>
                        <a14:backgroundMark x1="65498" y1="48884" x2="73520" y2="44204"/>
                        <a14:backgroundMark x1="68146" y1="47552" x2="90265" y2="52700"/>
                        <a14:backgroundMark x1="81464" y1="52844" x2="81231" y2="55436"/>
                        <a14:backgroundMark x1="63629" y1="51836" x2="65498" y2="48884"/>
                        <a14:backgroundMark x1="58022" y1="56767" x2="62850" y2="54428"/>
                        <a14:backgroundMark x1="62850" y1="61699" x2="62850" y2="61699"/>
                        <a14:backgroundMark x1="63084" y1="60223" x2="75078" y2="60115"/>
                        <a14:backgroundMark x1="16199" y1="43952" x2="16199" y2="48524"/>
                        <a14:backgroundMark x1="18614" y1="54428" x2="28427" y2="61087"/>
                        <a14:backgroundMark x1="30296" y1="59251" x2="37773" y2="591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0820" b="35457"/>
          <a:stretch/>
        </p:blipFill>
        <p:spPr>
          <a:xfrm>
            <a:off x="-250878" y="-425547"/>
            <a:ext cx="4628006" cy="337663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05FF2F07-9884-4CED-B8C8-3717ACD3BC2A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5666" b="57955" l="9969" r="75000">
                        <a14:foregroundMark x1="15576" y1="31893" x2="15966" y2="42441"/>
                        <a14:foregroundMark x1="41355" y1="25666" x2="41355" y2="25666"/>
                        <a14:foregroundMark x1="9969" y1="38805" x2="9969" y2="38805"/>
                        <a14:foregroundMark x1="43692" y1="55760" x2="50779" y2="55868"/>
                        <a14:foregroundMark x1="48598" y1="57955" x2="51012" y2="579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77" t="23535" r="17212" b="39673"/>
          <a:stretch/>
        </p:blipFill>
        <p:spPr>
          <a:xfrm>
            <a:off x="1603949" y="2850634"/>
            <a:ext cx="4036830" cy="41350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7055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0" descr="Cafe or cafeteria interior cartoon Royalty Free Vector Image">
            <a:extLst>
              <a:ext uri="{FF2B5EF4-FFF2-40B4-BE49-F238E27FC236}">
                <a16:creationId xmlns:a16="http://schemas.microsoft.com/office/drawing/2014/main" id="{ACEC7E75-C7E4-4471-96CB-2C4F822656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35" b="29919"/>
          <a:stretch/>
        </p:blipFill>
        <p:spPr bwMode="auto">
          <a:xfrm flipH="1">
            <a:off x="-23858" y="5396"/>
            <a:ext cx="12215857" cy="6852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1B7C588-195A-4F2D-AC08-81FF387EC2A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4305" b="64183" l="9969" r="89953">
                        <a14:foregroundMark x1="42056" y1="64183" x2="51090" y2="64183"/>
                        <a14:foregroundMark x1="51090" y1="64183" x2="52181" y2="64039"/>
                        <a14:backgroundMark x1="56153" y1="34485" x2="85436" y2="50612"/>
                        <a14:backgroundMark x1="85436" y1="50612" x2="85514" y2="50756"/>
                        <a14:backgroundMark x1="69470" y1="34485" x2="88162" y2="51836"/>
                        <a14:backgroundMark x1="56698" y1="37185" x2="49533" y2="34809"/>
                        <a14:backgroundMark x1="49533" y1="34809" x2="40265" y2="33585"/>
                        <a14:backgroundMark x1="40265" y1="33585" x2="31776" y2="34701"/>
                        <a14:backgroundMark x1="31776" y1="34701" x2="20093" y2="40893"/>
                        <a14:backgroundMark x1="20093" y1="40893" x2="19938" y2="41001"/>
                        <a14:backgroundMark x1="65498" y1="48884" x2="73520" y2="44204"/>
                        <a14:backgroundMark x1="68146" y1="47552" x2="90265" y2="52700"/>
                        <a14:backgroundMark x1="81464" y1="52844" x2="81231" y2="55436"/>
                        <a14:backgroundMark x1="63629" y1="51836" x2="65498" y2="48884"/>
                        <a14:backgroundMark x1="58022" y1="56767" x2="62850" y2="54428"/>
                        <a14:backgroundMark x1="62850" y1="61699" x2="62850" y2="61699"/>
                        <a14:backgroundMark x1="63084" y1="60223" x2="75078" y2="60115"/>
                        <a14:backgroundMark x1="16199" y1="43952" x2="16199" y2="48524"/>
                        <a14:backgroundMark x1="18614" y1="54428" x2="28427" y2="61087"/>
                        <a14:backgroundMark x1="30296" y1="59251" x2="37773" y2="591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0820" b="35457"/>
          <a:stretch/>
        </p:blipFill>
        <p:spPr>
          <a:xfrm>
            <a:off x="-250878" y="-425547"/>
            <a:ext cx="4628006" cy="3376635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DADBABF-75A7-4B52-878F-8799F3792089}"/>
              </a:ext>
            </a:extLst>
          </p:cNvPr>
          <p:cNvSpPr txBox="1"/>
          <p:nvPr/>
        </p:nvSpPr>
        <p:spPr>
          <a:xfrm>
            <a:off x="4377128" y="362068"/>
            <a:ext cx="7125886" cy="1600438"/>
          </a:xfrm>
          <a:custGeom>
            <a:avLst/>
            <a:gdLst>
              <a:gd name="connsiteX0" fmla="*/ 0 w 7125886"/>
              <a:gd name="connsiteY0" fmla="*/ 266745 h 1600438"/>
              <a:gd name="connsiteX1" fmla="*/ 266745 w 7125886"/>
              <a:gd name="connsiteY1" fmla="*/ 0 h 1600438"/>
              <a:gd name="connsiteX2" fmla="*/ 794137 w 7125886"/>
              <a:gd name="connsiteY2" fmla="*/ 0 h 1600438"/>
              <a:gd name="connsiteX3" fmla="*/ 1585224 w 7125886"/>
              <a:gd name="connsiteY3" fmla="*/ 0 h 1600438"/>
              <a:gd name="connsiteX4" fmla="*/ 2178540 w 7125886"/>
              <a:gd name="connsiteY4" fmla="*/ 0 h 1600438"/>
              <a:gd name="connsiteX5" fmla="*/ 2903703 w 7125886"/>
              <a:gd name="connsiteY5" fmla="*/ 0 h 1600438"/>
              <a:gd name="connsiteX6" fmla="*/ 3694791 w 7125886"/>
              <a:gd name="connsiteY6" fmla="*/ 0 h 1600438"/>
              <a:gd name="connsiteX7" fmla="*/ 4485878 w 7125886"/>
              <a:gd name="connsiteY7" fmla="*/ 0 h 1600438"/>
              <a:gd name="connsiteX8" fmla="*/ 5013270 w 7125886"/>
              <a:gd name="connsiteY8" fmla="*/ 0 h 1600438"/>
              <a:gd name="connsiteX9" fmla="*/ 5804358 w 7125886"/>
              <a:gd name="connsiteY9" fmla="*/ 0 h 1600438"/>
              <a:gd name="connsiteX10" fmla="*/ 6859141 w 7125886"/>
              <a:gd name="connsiteY10" fmla="*/ 0 h 1600438"/>
              <a:gd name="connsiteX11" fmla="*/ 7125886 w 7125886"/>
              <a:gd name="connsiteY11" fmla="*/ 266745 h 1600438"/>
              <a:gd name="connsiteX12" fmla="*/ 7125886 w 7125886"/>
              <a:gd name="connsiteY12" fmla="*/ 821558 h 1600438"/>
              <a:gd name="connsiteX13" fmla="*/ 7125886 w 7125886"/>
              <a:gd name="connsiteY13" fmla="*/ 1333693 h 1600438"/>
              <a:gd name="connsiteX14" fmla="*/ 6859141 w 7125886"/>
              <a:gd name="connsiteY14" fmla="*/ 1600438 h 1600438"/>
              <a:gd name="connsiteX15" fmla="*/ 6068053 w 7125886"/>
              <a:gd name="connsiteY15" fmla="*/ 1600438 h 1600438"/>
              <a:gd name="connsiteX16" fmla="*/ 5276966 w 7125886"/>
              <a:gd name="connsiteY16" fmla="*/ 1600438 h 1600438"/>
              <a:gd name="connsiteX17" fmla="*/ 4749574 w 7125886"/>
              <a:gd name="connsiteY17" fmla="*/ 1600438 h 1600438"/>
              <a:gd name="connsiteX18" fmla="*/ 4222183 w 7125886"/>
              <a:gd name="connsiteY18" fmla="*/ 1600438 h 1600438"/>
              <a:gd name="connsiteX19" fmla="*/ 3497019 w 7125886"/>
              <a:gd name="connsiteY19" fmla="*/ 1600438 h 1600438"/>
              <a:gd name="connsiteX20" fmla="*/ 2903703 w 7125886"/>
              <a:gd name="connsiteY20" fmla="*/ 1600438 h 1600438"/>
              <a:gd name="connsiteX21" fmla="*/ 2376312 w 7125886"/>
              <a:gd name="connsiteY21" fmla="*/ 1600438 h 1600438"/>
              <a:gd name="connsiteX22" fmla="*/ 1717072 w 7125886"/>
              <a:gd name="connsiteY22" fmla="*/ 1600438 h 1600438"/>
              <a:gd name="connsiteX23" fmla="*/ 1123756 w 7125886"/>
              <a:gd name="connsiteY23" fmla="*/ 1600438 h 1600438"/>
              <a:gd name="connsiteX24" fmla="*/ 266745 w 7125886"/>
              <a:gd name="connsiteY24" fmla="*/ 1600438 h 1600438"/>
              <a:gd name="connsiteX25" fmla="*/ 0 w 7125886"/>
              <a:gd name="connsiteY25" fmla="*/ 1333693 h 1600438"/>
              <a:gd name="connsiteX26" fmla="*/ 0 w 7125886"/>
              <a:gd name="connsiteY26" fmla="*/ 778880 h 1600438"/>
              <a:gd name="connsiteX27" fmla="*/ 0 w 7125886"/>
              <a:gd name="connsiteY27" fmla="*/ 266745 h 1600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125886" h="1600438" fill="none" extrusionOk="0">
                <a:moveTo>
                  <a:pt x="0" y="266745"/>
                </a:moveTo>
                <a:cubicBezTo>
                  <a:pt x="-6550" y="124640"/>
                  <a:pt x="115764" y="20412"/>
                  <a:pt x="266745" y="0"/>
                </a:cubicBezTo>
                <a:cubicBezTo>
                  <a:pt x="450514" y="14556"/>
                  <a:pt x="646027" y="11216"/>
                  <a:pt x="794137" y="0"/>
                </a:cubicBezTo>
                <a:cubicBezTo>
                  <a:pt x="942247" y="-11216"/>
                  <a:pt x="1306960" y="38937"/>
                  <a:pt x="1585224" y="0"/>
                </a:cubicBezTo>
                <a:cubicBezTo>
                  <a:pt x="1863488" y="-38937"/>
                  <a:pt x="1983646" y="-11416"/>
                  <a:pt x="2178540" y="0"/>
                </a:cubicBezTo>
                <a:cubicBezTo>
                  <a:pt x="2373434" y="11416"/>
                  <a:pt x="2581872" y="-1358"/>
                  <a:pt x="2903703" y="0"/>
                </a:cubicBezTo>
                <a:cubicBezTo>
                  <a:pt x="3225534" y="1358"/>
                  <a:pt x="3306559" y="-23182"/>
                  <a:pt x="3694791" y="0"/>
                </a:cubicBezTo>
                <a:cubicBezTo>
                  <a:pt x="4083023" y="23182"/>
                  <a:pt x="4124118" y="-5191"/>
                  <a:pt x="4485878" y="0"/>
                </a:cubicBezTo>
                <a:cubicBezTo>
                  <a:pt x="4847638" y="5191"/>
                  <a:pt x="4897941" y="15922"/>
                  <a:pt x="5013270" y="0"/>
                </a:cubicBezTo>
                <a:cubicBezTo>
                  <a:pt x="5128599" y="-15922"/>
                  <a:pt x="5469437" y="-21183"/>
                  <a:pt x="5804358" y="0"/>
                </a:cubicBezTo>
                <a:cubicBezTo>
                  <a:pt x="6139279" y="21183"/>
                  <a:pt x="6370591" y="47161"/>
                  <a:pt x="6859141" y="0"/>
                </a:cubicBezTo>
                <a:cubicBezTo>
                  <a:pt x="7003485" y="4286"/>
                  <a:pt x="7152795" y="114992"/>
                  <a:pt x="7125886" y="266745"/>
                </a:cubicBezTo>
                <a:cubicBezTo>
                  <a:pt x="7109626" y="399400"/>
                  <a:pt x="7139903" y="673052"/>
                  <a:pt x="7125886" y="821558"/>
                </a:cubicBezTo>
                <a:cubicBezTo>
                  <a:pt x="7111869" y="970064"/>
                  <a:pt x="7133465" y="1088835"/>
                  <a:pt x="7125886" y="1333693"/>
                </a:cubicBezTo>
                <a:cubicBezTo>
                  <a:pt x="7124303" y="1517091"/>
                  <a:pt x="6984852" y="1615952"/>
                  <a:pt x="6859141" y="1600438"/>
                </a:cubicBezTo>
                <a:cubicBezTo>
                  <a:pt x="6541319" y="1632068"/>
                  <a:pt x="6278386" y="1580096"/>
                  <a:pt x="6068053" y="1600438"/>
                </a:cubicBezTo>
                <a:cubicBezTo>
                  <a:pt x="5857720" y="1620780"/>
                  <a:pt x="5622738" y="1594360"/>
                  <a:pt x="5276966" y="1600438"/>
                </a:cubicBezTo>
                <a:cubicBezTo>
                  <a:pt x="4931194" y="1606516"/>
                  <a:pt x="4994477" y="1596570"/>
                  <a:pt x="4749574" y="1600438"/>
                </a:cubicBezTo>
                <a:cubicBezTo>
                  <a:pt x="4504671" y="1604306"/>
                  <a:pt x="4346344" y="1595503"/>
                  <a:pt x="4222183" y="1600438"/>
                </a:cubicBezTo>
                <a:cubicBezTo>
                  <a:pt x="4098022" y="1605373"/>
                  <a:pt x="3859446" y="1632602"/>
                  <a:pt x="3497019" y="1600438"/>
                </a:cubicBezTo>
                <a:cubicBezTo>
                  <a:pt x="3134592" y="1568274"/>
                  <a:pt x="3047224" y="1613129"/>
                  <a:pt x="2903703" y="1600438"/>
                </a:cubicBezTo>
                <a:cubicBezTo>
                  <a:pt x="2760182" y="1587747"/>
                  <a:pt x="2494337" y="1577892"/>
                  <a:pt x="2376312" y="1600438"/>
                </a:cubicBezTo>
                <a:cubicBezTo>
                  <a:pt x="2258287" y="1622984"/>
                  <a:pt x="1861107" y="1617073"/>
                  <a:pt x="1717072" y="1600438"/>
                </a:cubicBezTo>
                <a:cubicBezTo>
                  <a:pt x="1573037" y="1583803"/>
                  <a:pt x="1374434" y="1618293"/>
                  <a:pt x="1123756" y="1600438"/>
                </a:cubicBezTo>
                <a:cubicBezTo>
                  <a:pt x="873078" y="1582583"/>
                  <a:pt x="497360" y="1561695"/>
                  <a:pt x="266745" y="1600438"/>
                </a:cubicBezTo>
                <a:cubicBezTo>
                  <a:pt x="132572" y="1575230"/>
                  <a:pt x="4713" y="1490687"/>
                  <a:pt x="0" y="1333693"/>
                </a:cubicBezTo>
                <a:cubicBezTo>
                  <a:pt x="5657" y="1078333"/>
                  <a:pt x="-3744" y="1052061"/>
                  <a:pt x="0" y="778880"/>
                </a:cubicBezTo>
                <a:cubicBezTo>
                  <a:pt x="3744" y="505699"/>
                  <a:pt x="-19619" y="385989"/>
                  <a:pt x="0" y="266745"/>
                </a:cubicBezTo>
                <a:close/>
              </a:path>
              <a:path w="7125886" h="1600438" stroke="0" extrusionOk="0">
                <a:moveTo>
                  <a:pt x="0" y="266745"/>
                </a:moveTo>
                <a:cubicBezTo>
                  <a:pt x="-4457" y="137112"/>
                  <a:pt x="141965" y="28021"/>
                  <a:pt x="266745" y="0"/>
                </a:cubicBezTo>
                <a:cubicBezTo>
                  <a:pt x="467345" y="-34354"/>
                  <a:pt x="727282" y="20141"/>
                  <a:pt x="1057833" y="0"/>
                </a:cubicBezTo>
                <a:cubicBezTo>
                  <a:pt x="1388384" y="-20141"/>
                  <a:pt x="1300001" y="17009"/>
                  <a:pt x="1519300" y="0"/>
                </a:cubicBezTo>
                <a:cubicBezTo>
                  <a:pt x="1738599" y="-17009"/>
                  <a:pt x="1769235" y="9397"/>
                  <a:pt x="1980768" y="0"/>
                </a:cubicBezTo>
                <a:cubicBezTo>
                  <a:pt x="2192301" y="-9397"/>
                  <a:pt x="2307979" y="8020"/>
                  <a:pt x="2442236" y="0"/>
                </a:cubicBezTo>
                <a:cubicBezTo>
                  <a:pt x="2576493" y="-8020"/>
                  <a:pt x="2854941" y="19940"/>
                  <a:pt x="3035551" y="0"/>
                </a:cubicBezTo>
                <a:cubicBezTo>
                  <a:pt x="3216162" y="-19940"/>
                  <a:pt x="3613823" y="26787"/>
                  <a:pt x="3826639" y="0"/>
                </a:cubicBezTo>
                <a:cubicBezTo>
                  <a:pt x="4039455" y="-26787"/>
                  <a:pt x="4326501" y="-25899"/>
                  <a:pt x="4551802" y="0"/>
                </a:cubicBezTo>
                <a:cubicBezTo>
                  <a:pt x="4777103" y="25899"/>
                  <a:pt x="4857915" y="-8316"/>
                  <a:pt x="5145118" y="0"/>
                </a:cubicBezTo>
                <a:cubicBezTo>
                  <a:pt x="5432321" y="8316"/>
                  <a:pt x="5579763" y="14056"/>
                  <a:pt x="5738434" y="0"/>
                </a:cubicBezTo>
                <a:cubicBezTo>
                  <a:pt x="5897105" y="-14056"/>
                  <a:pt x="6148769" y="22923"/>
                  <a:pt x="6265825" y="0"/>
                </a:cubicBezTo>
                <a:cubicBezTo>
                  <a:pt x="6382881" y="-22923"/>
                  <a:pt x="6574855" y="6608"/>
                  <a:pt x="6859141" y="0"/>
                </a:cubicBezTo>
                <a:cubicBezTo>
                  <a:pt x="6990149" y="12144"/>
                  <a:pt x="7110460" y="135317"/>
                  <a:pt x="7125886" y="266745"/>
                </a:cubicBezTo>
                <a:cubicBezTo>
                  <a:pt x="7148788" y="437500"/>
                  <a:pt x="7126554" y="596226"/>
                  <a:pt x="7125886" y="810888"/>
                </a:cubicBezTo>
                <a:cubicBezTo>
                  <a:pt x="7125218" y="1025550"/>
                  <a:pt x="7134987" y="1114917"/>
                  <a:pt x="7125886" y="1333693"/>
                </a:cubicBezTo>
                <a:cubicBezTo>
                  <a:pt x="7099159" y="1497834"/>
                  <a:pt x="6992122" y="1604481"/>
                  <a:pt x="6859141" y="1600438"/>
                </a:cubicBezTo>
                <a:cubicBezTo>
                  <a:pt x="6643649" y="1593705"/>
                  <a:pt x="6556841" y="1577819"/>
                  <a:pt x="6331749" y="1600438"/>
                </a:cubicBezTo>
                <a:cubicBezTo>
                  <a:pt x="6106657" y="1623057"/>
                  <a:pt x="5977646" y="1581651"/>
                  <a:pt x="5804358" y="1600438"/>
                </a:cubicBezTo>
                <a:cubicBezTo>
                  <a:pt x="5631070" y="1619225"/>
                  <a:pt x="5372387" y="1630227"/>
                  <a:pt x="5013270" y="1600438"/>
                </a:cubicBezTo>
                <a:cubicBezTo>
                  <a:pt x="4654153" y="1570649"/>
                  <a:pt x="4433140" y="1576742"/>
                  <a:pt x="4288107" y="1600438"/>
                </a:cubicBezTo>
                <a:cubicBezTo>
                  <a:pt x="4143074" y="1624134"/>
                  <a:pt x="3763981" y="1630851"/>
                  <a:pt x="3562943" y="1600438"/>
                </a:cubicBezTo>
                <a:cubicBezTo>
                  <a:pt x="3361905" y="1570025"/>
                  <a:pt x="2938095" y="1587234"/>
                  <a:pt x="2771855" y="1600438"/>
                </a:cubicBezTo>
                <a:cubicBezTo>
                  <a:pt x="2605615" y="1613642"/>
                  <a:pt x="2463392" y="1593850"/>
                  <a:pt x="2244464" y="1600438"/>
                </a:cubicBezTo>
                <a:cubicBezTo>
                  <a:pt x="2025536" y="1607026"/>
                  <a:pt x="2006301" y="1589586"/>
                  <a:pt x="1782996" y="1600438"/>
                </a:cubicBezTo>
                <a:cubicBezTo>
                  <a:pt x="1559691" y="1611290"/>
                  <a:pt x="1533318" y="1599940"/>
                  <a:pt x="1321528" y="1600438"/>
                </a:cubicBezTo>
                <a:cubicBezTo>
                  <a:pt x="1109738" y="1600936"/>
                  <a:pt x="508058" y="1638032"/>
                  <a:pt x="266745" y="1600438"/>
                </a:cubicBezTo>
                <a:cubicBezTo>
                  <a:pt x="139421" y="1581611"/>
                  <a:pt x="-9304" y="1461838"/>
                  <a:pt x="0" y="1333693"/>
                </a:cubicBezTo>
                <a:cubicBezTo>
                  <a:pt x="22997" y="1156080"/>
                  <a:pt x="-2727" y="1076666"/>
                  <a:pt x="0" y="832227"/>
                </a:cubicBezTo>
                <a:cubicBezTo>
                  <a:pt x="2727" y="587788"/>
                  <a:pt x="18188" y="545832"/>
                  <a:pt x="0" y="266745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4"/>
            </a:solidFill>
            <a:prstDash val="dash"/>
            <a:extLst>
              <a:ext uri="{C807C97D-BFC1-408E-A445-0C87EB9F89A2}">
                <ask:lineSketchStyleProps xmlns:ask="http://schemas.microsoft.com/office/drawing/2018/sketchyshapes" sd="1324216099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lvl="0" algn="ctr"/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1.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Nêu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đặc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điểm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  <a:endParaRPr kumimoji="0" lang="vi-VN" sz="4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6D2222A-20CB-475C-A362-AD57205FE424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009" b="65947" l="9969" r="89875">
                        <a14:foregroundMark x1="47975" y1="33045" x2="55140" y2="33729"/>
                        <a14:foregroundMark x1="49221" y1="65947" x2="49688" y2="63895"/>
                        <a14:foregroundMark x1="56620" y1="65947" x2="58100" y2="64363"/>
                        <a14:backgroundMark x1="29829" y1="54032" x2="26869" y2="61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1038" b="32240"/>
          <a:stretch/>
        </p:blipFill>
        <p:spPr>
          <a:xfrm>
            <a:off x="-4085620" y="3040911"/>
            <a:ext cx="4970037" cy="394862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1ECE7193-CA9A-C468-C279-1CD6C0279A25}"/>
              </a:ext>
            </a:extLst>
          </p:cNvPr>
          <p:cNvSpPr txBox="1"/>
          <p:nvPr/>
        </p:nvSpPr>
        <p:spPr>
          <a:xfrm>
            <a:off x="4228041" y="2817034"/>
            <a:ext cx="7125886" cy="2349579"/>
          </a:xfrm>
          <a:custGeom>
            <a:avLst/>
            <a:gdLst>
              <a:gd name="connsiteX0" fmla="*/ 0 w 7125886"/>
              <a:gd name="connsiteY0" fmla="*/ 391604 h 2349579"/>
              <a:gd name="connsiteX1" fmla="*/ 391604 w 7125886"/>
              <a:gd name="connsiteY1" fmla="*/ 0 h 2349579"/>
              <a:gd name="connsiteX2" fmla="*/ 835591 w 7125886"/>
              <a:gd name="connsiteY2" fmla="*/ 0 h 2349579"/>
              <a:gd name="connsiteX3" fmla="*/ 1533286 w 7125886"/>
              <a:gd name="connsiteY3" fmla="*/ 0 h 2349579"/>
              <a:gd name="connsiteX4" fmla="*/ 2294407 w 7125886"/>
              <a:gd name="connsiteY4" fmla="*/ 0 h 2349579"/>
              <a:gd name="connsiteX5" fmla="*/ 3055529 w 7125886"/>
              <a:gd name="connsiteY5" fmla="*/ 0 h 2349579"/>
              <a:gd name="connsiteX6" fmla="*/ 3562943 w 7125886"/>
              <a:gd name="connsiteY6" fmla="*/ 0 h 2349579"/>
              <a:gd name="connsiteX7" fmla="*/ 4324064 w 7125886"/>
              <a:gd name="connsiteY7" fmla="*/ 0 h 2349579"/>
              <a:gd name="connsiteX8" fmla="*/ 4958332 w 7125886"/>
              <a:gd name="connsiteY8" fmla="*/ 0 h 2349579"/>
              <a:gd name="connsiteX9" fmla="*/ 5656027 w 7125886"/>
              <a:gd name="connsiteY9" fmla="*/ 0 h 2349579"/>
              <a:gd name="connsiteX10" fmla="*/ 6734282 w 7125886"/>
              <a:gd name="connsiteY10" fmla="*/ 0 h 2349579"/>
              <a:gd name="connsiteX11" fmla="*/ 7125886 w 7125886"/>
              <a:gd name="connsiteY11" fmla="*/ 391604 h 2349579"/>
              <a:gd name="connsiteX12" fmla="*/ 7125886 w 7125886"/>
              <a:gd name="connsiteY12" fmla="*/ 882400 h 2349579"/>
              <a:gd name="connsiteX13" fmla="*/ 7125886 w 7125886"/>
              <a:gd name="connsiteY13" fmla="*/ 1435851 h 2349579"/>
              <a:gd name="connsiteX14" fmla="*/ 7125886 w 7125886"/>
              <a:gd name="connsiteY14" fmla="*/ 1957975 h 2349579"/>
              <a:gd name="connsiteX15" fmla="*/ 6734282 w 7125886"/>
              <a:gd name="connsiteY15" fmla="*/ 2349579 h 2349579"/>
              <a:gd name="connsiteX16" fmla="*/ 6100014 w 7125886"/>
              <a:gd name="connsiteY16" fmla="*/ 2349579 h 2349579"/>
              <a:gd name="connsiteX17" fmla="*/ 5402320 w 7125886"/>
              <a:gd name="connsiteY17" fmla="*/ 2349579 h 2349579"/>
              <a:gd name="connsiteX18" fmla="*/ 4831479 w 7125886"/>
              <a:gd name="connsiteY18" fmla="*/ 2349579 h 2349579"/>
              <a:gd name="connsiteX19" fmla="*/ 4324064 w 7125886"/>
              <a:gd name="connsiteY19" fmla="*/ 2349579 h 2349579"/>
              <a:gd name="connsiteX20" fmla="*/ 3689797 w 7125886"/>
              <a:gd name="connsiteY20" fmla="*/ 2349579 h 2349579"/>
              <a:gd name="connsiteX21" fmla="*/ 3118956 w 7125886"/>
              <a:gd name="connsiteY21" fmla="*/ 2349579 h 2349579"/>
              <a:gd name="connsiteX22" fmla="*/ 2484688 w 7125886"/>
              <a:gd name="connsiteY22" fmla="*/ 2349579 h 2349579"/>
              <a:gd name="connsiteX23" fmla="*/ 1977274 w 7125886"/>
              <a:gd name="connsiteY23" fmla="*/ 2349579 h 2349579"/>
              <a:gd name="connsiteX24" fmla="*/ 1469859 w 7125886"/>
              <a:gd name="connsiteY24" fmla="*/ 2349579 h 2349579"/>
              <a:gd name="connsiteX25" fmla="*/ 1025872 w 7125886"/>
              <a:gd name="connsiteY25" fmla="*/ 2349579 h 2349579"/>
              <a:gd name="connsiteX26" fmla="*/ 391604 w 7125886"/>
              <a:gd name="connsiteY26" fmla="*/ 2349579 h 2349579"/>
              <a:gd name="connsiteX27" fmla="*/ 0 w 7125886"/>
              <a:gd name="connsiteY27" fmla="*/ 1957975 h 2349579"/>
              <a:gd name="connsiteX28" fmla="*/ 0 w 7125886"/>
              <a:gd name="connsiteY28" fmla="*/ 1467179 h 2349579"/>
              <a:gd name="connsiteX29" fmla="*/ 0 w 7125886"/>
              <a:gd name="connsiteY29" fmla="*/ 929391 h 2349579"/>
              <a:gd name="connsiteX30" fmla="*/ 0 w 7125886"/>
              <a:gd name="connsiteY30" fmla="*/ 391604 h 2349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125886" h="2349579" fill="none" extrusionOk="0">
                <a:moveTo>
                  <a:pt x="0" y="391604"/>
                </a:moveTo>
                <a:cubicBezTo>
                  <a:pt x="15328" y="165809"/>
                  <a:pt x="218974" y="15264"/>
                  <a:pt x="391604" y="0"/>
                </a:cubicBezTo>
                <a:cubicBezTo>
                  <a:pt x="571288" y="-4181"/>
                  <a:pt x="683765" y="-13149"/>
                  <a:pt x="835591" y="0"/>
                </a:cubicBezTo>
                <a:cubicBezTo>
                  <a:pt x="987417" y="13149"/>
                  <a:pt x="1231571" y="30752"/>
                  <a:pt x="1533286" y="0"/>
                </a:cubicBezTo>
                <a:cubicBezTo>
                  <a:pt x="1835002" y="-30752"/>
                  <a:pt x="2066452" y="23680"/>
                  <a:pt x="2294407" y="0"/>
                </a:cubicBezTo>
                <a:cubicBezTo>
                  <a:pt x="2522362" y="-23680"/>
                  <a:pt x="2845882" y="8184"/>
                  <a:pt x="3055529" y="0"/>
                </a:cubicBezTo>
                <a:cubicBezTo>
                  <a:pt x="3265176" y="-8184"/>
                  <a:pt x="3382759" y="-6410"/>
                  <a:pt x="3562943" y="0"/>
                </a:cubicBezTo>
                <a:cubicBezTo>
                  <a:pt x="3743127" y="6410"/>
                  <a:pt x="4129978" y="33059"/>
                  <a:pt x="4324064" y="0"/>
                </a:cubicBezTo>
                <a:cubicBezTo>
                  <a:pt x="4518150" y="-33059"/>
                  <a:pt x="4777983" y="-15907"/>
                  <a:pt x="4958332" y="0"/>
                </a:cubicBezTo>
                <a:cubicBezTo>
                  <a:pt x="5138681" y="15907"/>
                  <a:pt x="5328928" y="-27146"/>
                  <a:pt x="5656027" y="0"/>
                </a:cubicBezTo>
                <a:cubicBezTo>
                  <a:pt x="5983126" y="27146"/>
                  <a:pt x="6445855" y="20370"/>
                  <a:pt x="6734282" y="0"/>
                </a:cubicBezTo>
                <a:cubicBezTo>
                  <a:pt x="6963056" y="-22649"/>
                  <a:pt x="7146463" y="181676"/>
                  <a:pt x="7125886" y="391604"/>
                </a:cubicBezTo>
                <a:cubicBezTo>
                  <a:pt x="7120979" y="532773"/>
                  <a:pt x="7114187" y="705925"/>
                  <a:pt x="7125886" y="882400"/>
                </a:cubicBezTo>
                <a:cubicBezTo>
                  <a:pt x="7137585" y="1058875"/>
                  <a:pt x="7124253" y="1212851"/>
                  <a:pt x="7125886" y="1435851"/>
                </a:cubicBezTo>
                <a:cubicBezTo>
                  <a:pt x="7127519" y="1658851"/>
                  <a:pt x="7136917" y="1704116"/>
                  <a:pt x="7125886" y="1957975"/>
                </a:cubicBezTo>
                <a:cubicBezTo>
                  <a:pt x="7127674" y="2138600"/>
                  <a:pt x="6947419" y="2343345"/>
                  <a:pt x="6734282" y="2349579"/>
                </a:cubicBezTo>
                <a:cubicBezTo>
                  <a:pt x="6525578" y="2347883"/>
                  <a:pt x="6354005" y="2377572"/>
                  <a:pt x="6100014" y="2349579"/>
                </a:cubicBezTo>
                <a:cubicBezTo>
                  <a:pt x="5846023" y="2321586"/>
                  <a:pt x="5673427" y="2370578"/>
                  <a:pt x="5402320" y="2349579"/>
                </a:cubicBezTo>
                <a:cubicBezTo>
                  <a:pt x="5131213" y="2328580"/>
                  <a:pt x="5022829" y="2338438"/>
                  <a:pt x="4831479" y="2349579"/>
                </a:cubicBezTo>
                <a:cubicBezTo>
                  <a:pt x="4640129" y="2360720"/>
                  <a:pt x="4522663" y="2363466"/>
                  <a:pt x="4324064" y="2349579"/>
                </a:cubicBezTo>
                <a:cubicBezTo>
                  <a:pt x="4125465" y="2335692"/>
                  <a:pt x="3949674" y="2364390"/>
                  <a:pt x="3689797" y="2349579"/>
                </a:cubicBezTo>
                <a:cubicBezTo>
                  <a:pt x="3429920" y="2334768"/>
                  <a:pt x="3314249" y="2327335"/>
                  <a:pt x="3118956" y="2349579"/>
                </a:cubicBezTo>
                <a:cubicBezTo>
                  <a:pt x="2923663" y="2371823"/>
                  <a:pt x="2745962" y="2349101"/>
                  <a:pt x="2484688" y="2349579"/>
                </a:cubicBezTo>
                <a:cubicBezTo>
                  <a:pt x="2223414" y="2350057"/>
                  <a:pt x="2097503" y="2360174"/>
                  <a:pt x="1977274" y="2349579"/>
                </a:cubicBezTo>
                <a:cubicBezTo>
                  <a:pt x="1857045" y="2338984"/>
                  <a:pt x="1621243" y="2339042"/>
                  <a:pt x="1469859" y="2349579"/>
                </a:cubicBezTo>
                <a:cubicBezTo>
                  <a:pt x="1318475" y="2360116"/>
                  <a:pt x="1154276" y="2334437"/>
                  <a:pt x="1025872" y="2349579"/>
                </a:cubicBezTo>
                <a:cubicBezTo>
                  <a:pt x="897468" y="2364721"/>
                  <a:pt x="645045" y="2376105"/>
                  <a:pt x="391604" y="2349579"/>
                </a:cubicBezTo>
                <a:cubicBezTo>
                  <a:pt x="143722" y="2374867"/>
                  <a:pt x="8608" y="2136269"/>
                  <a:pt x="0" y="1957975"/>
                </a:cubicBezTo>
                <a:cubicBezTo>
                  <a:pt x="12692" y="1828257"/>
                  <a:pt x="-12164" y="1664667"/>
                  <a:pt x="0" y="1467179"/>
                </a:cubicBezTo>
                <a:cubicBezTo>
                  <a:pt x="12164" y="1269691"/>
                  <a:pt x="7808" y="1045966"/>
                  <a:pt x="0" y="929391"/>
                </a:cubicBezTo>
                <a:cubicBezTo>
                  <a:pt x="-7808" y="812816"/>
                  <a:pt x="12230" y="569323"/>
                  <a:pt x="0" y="391604"/>
                </a:cubicBezTo>
                <a:close/>
              </a:path>
              <a:path w="7125886" h="2349579" stroke="0" extrusionOk="0">
                <a:moveTo>
                  <a:pt x="0" y="391604"/>
                </a:moveTo>
                <a:cubicBezTo>
                  <a:pt x="-6891" y="202669"/>
                  <a:pt x="181886" y="8155"/>
                  <a:pt x="391604" y="0"/>
                </a:cubicBezTo>
                <a:cubicBezTo>
                  <a:pt x="764497" y="-28842"/>
                  <a:pt x="923295" y="13379"/>
                  <a:pt x="1152725" y="0"/>
                </a:cubicBezTo>
                <a:cubicBezTo>
                  <a:pt x="1382155" y="-13379"/>
                  <a:pt x="1490887" y="-12755"/>
                  <a:pt x="1596713" y="0"/>
                </a:cubicBezTo>
                <a:cubicBezTo>
                  <a:pt x="1702539" y="12755"/>
                  <a:pt x="1897837" y="7958"/>
                  <a:pt x="2040700" y="0"/>
                </a:cubicBezTo>
                <a:cubicBezTo>
                  <a:pt x="2183563" y="-7958"/>
                  <a:pt x="2279637" y="-6558"/>
                  <a:pt x="2484688" y="0"/>
                </a:cubicBezTo>
                <a:cubicBezTo>
                  <a:pt x="2689739" y="6558"/>
                  <a:pt x="2883738" y="-7260"/>
                  <a:pt x="3055529" y="0"/>
                </a:cubicBezTo>
                <a:cubicBezTo>
                  <a:pt x="3227320" y="7260"/>
                  <a:pt x="3613649" y="31187"/>
                  <a:pt x="3816650" y="0"/>
                </a:cubicBezTo>
                <a:cubicBezTo>
                  <a:pt x="4019651" y="-31187"/>
                  <a:pt x="4265737" y="-17970"/>
                  <a:pt x="4514345" y="0"/>
                </a:cubicBezTo>
                <a:cubicBezTo>
                  <a:pt x="4762953" y="17970"/>
                  <a:pt x="4824264" y="-551"/>
                  <a:pt x="5085186" y="0"/>
                </a:cubicBezTo>
                <a:cubicBezTo>
                  <a:pt x="5346108" y="551"/>
                  <a:pt x="5394073" y="-2696"/>
                  <a:pt x="5656027" y="0"/>
                </a:cubicBezTo>
                <a:cubicBezTo>
                  <a:pt x="5917981" y="2696"/>
                  <a:pt x="6042950" y="7937"/>
                  <a:pt x="6163441" y="0"/>
                </a:cubicBezTo>
                <a:cubicBezTo>
                  <a:pt x="6283932" y="-7937"/>
                  <a:pt x="6461801" y="-20804"/>
                  <a:pt x="6734282" y="0"/>
                </a:cubicBezTo>
                <a:cubicBezTo>
                  <a:pt x="6936792" y="10250"/>
                  <a:pt x="7093359" y="208835"/>
                  <a:pt x="7125886" y="391604"/>
                </a:cubicBezTo>
                <a:cubicBezTo>
                  <a:pt x="7129157" y="508181"/>
                  <a:pt x="7131663" y="671571"/>
                  <a:pt x="7125886" y="929391"/>
                </a:cubicBezTo>
                <a:cubicBezTo>
                  <a:pt x="7120109" y="1187211"/>
                  <a:pt x="7148042" y="1301137"/>
                  <a:pt x="7125886" y="1404524"/>
                </a:cubicBezTo>
                <a:cubicBezTo>
                  <a:pt x="7103730" y="1507911"/>
                  <a:pt x="7116917" y="1763836"/>
                  <a:pt x="7125886" y="1957975"/>
                </a:cubicBezTo>
                <a:cubicBezTo>
                  <a:pt x="7115708" y="2177735"/>
                  <a:pt x="6973456" y="2378211"/>
                  <a:pt x="6734282" y="2349579"/>
                </a:cubicBezTo>
                <a:cubicBezTo>
                  <a:pt x="6517549" y="2325025"/>
                  <a:pt x="6416275" y="2339918"/>
                  <a:pt x="6163441" y="2349579"/>
                </a:cubicBezTo>
                <a:cubicBezTo>
                  <a:pt x="5910607" y="2359240"/>
                  <a:pt x="5775907" y="2357133"/>
                  <a:pt x="5402320" y="2349579"/>
                </a:cubicBezTo>
                <a:cubicBezTo>
                  <a:pt x="5028733" y="2342025"/>
                  <a:pt x="4915447" y="2371642"/>
                  <a:pt x="4704625" y="2349579"/>
                </a:cubicBezTo>
                <a:cubicBezTo>
                  <a:pt x="4493804" y="2327516"/>
                  <a:pt x="4148668" y="2322373"/>
                  <a:pt x="4006930" y="2349579"/>
                </a:cubicBezTo>
                <a:cubicBezTo>
                  <a:pt x="3865192" y="2376785"/>
                  <a:pt x="3580194" y="2381464"/>
                  <a:pt x="3245809" y="2349579"/>
                </a:cubicBezTo>
                <a:cubicBezTo>
                  <a:pt x="2911424" y="2317694"/>
                  <a:pt x="2921022" y="2366648"/>
                  <a:pt x="2738395" y="2349579"/>
                </a:cubicBezTo>
                <a:cubicBezTo>
                  <a:pt x="2555768" y="2332510"/>
                  <a:pt x="2468920" y="2356212"/>
                  <a:pt x="2294407" y="2349579"/>
                </a:cubicBezTo>
                <a:cubicBezTo>
                  <a:pt x="2119894" y="2342946"/>
                  <a:pt x="1999562" y="2344061"/>
                  <a:pt x="1850420" y="2349579"/>
                </a:cubicBezTo>
                <a:cubicBezTo>
                  <a:pt x="1701278" y="2355097"/>
                  <a:pt x="1496110" y="2375705"/>
                  <a:pt x="1279579" y="2349579"/>
                </a:cubicBezTo>
                <a:cubicBezTo>
                  <a:pt x="1063048" y="2323453"/>
                  <a:pt x="736548" y="2365554"/>
                  <a:pt x="391604" y="2349579"/>
                </a:cubicBezTo>
                <a:cubicBezTo>
                  <a:pt x="171199" y="2358487"/>
                  <a:pt x="2876" y="2165287"/>
                  <a:pt x="0" y="1957975"/>
                </a:cubicBezTo>
                <a:cubicBezTo>
                  <a:pt x="9023" y="1725157"/>
                  <a:pt x="24961" y="1637168"/>
                  <a:pt x="0" y="1451515"/>
                </a:cubicBezTo>
                <a:cubicBezTo>
                  <a:pt x="-24961" y="1265862"/>
                  <a:pt x="16542" y="1058188"/>
                  <a:pt x="0" y="929391"/>
                </a:cubicBezTo>
                <a:cubicBezTo>
                  <a:pt x="-16542" y="800594"/>
                  <a:pt x="7259" y="541041"/>
                  <a:pt x="0" y="391604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1324216099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lvl="0" algn="ctr"/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cặp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đối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song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song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bằng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nhau</a:t>
            </a:r>
            <a:r>
              <a:rPr lang="en-US" sz="44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  <a:endParaRPr kumimoji="0" lang="vi-VN" sz="44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0609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39688 -0.01204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844" y="-6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0" descr="Cafe or cafeteria interior cartoon Royalty Free Vector Image">
            <a:extLst>
              <a:ext uri="{FF2B5EF4-FFF2-40B4-BE49-F238E27FC236}">
                <a16:creationId xmlns:a16="http://schemas.microsoft.com/office/drawing/2014/main" id="{ACEC7E75-C7E4-4471-96CB-2C4F822656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35" b="29919"/>
          <a:stretch/>
        </p:blipFill>
        <p:spPr bwMode="auto">
          <a:xfrm flipH="1">
            <a:off x="-23858" y="5396"/>
            <a:ext cx="12215857" cy="6852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1B7C588-195A-4F2D-AC08-81FF387EC2A5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34305" b="64183" l="9969" r="89953">
                        <a14:foregroundMark x1="42056" y1="64183" x2="51090" y2="64183"/>
                        <a14:foregroundMark x1="51090" y1="64183" x2="52181" y2="64039"/>
                        <a14:backgroundMark x1="56153" y1="34485" x2="85436" y2="50612"/>
                        <a14:backgroundMark x1="85436" y1="50612" x2="85514" y2="50756"/>
                        <a14:backgroundMark x1="69470" y1="34485" x2="88162" y2="51836"/>
                        <a14:backgroundMark x1="56698" y1="37185" x2="49533" y2="34809"/>
                        <a14:backgroundMark x1="49533" y1="34809" x2="40265" y2="33585"/>
                        <a14:backgroundMark x1="40265" y1="33585" x2="31776" y2="34701"/>
                        <a14:backgroundMark x1="31776" y1="34701" x2="20093" y2="40893"/>
                        <a14:backgroundMark x1="20093" y1="40893" x2="19938" y2="41001"/>
                        <a14:backgroundMark x1="65498" y1="48884" x2="73520" y2="44204"/>
                        <a14:backgroundMark x1="68146" y1="47552" x2="90265" y2="52700"/>
                        <a14:backgroundMark x1="81464" y1="52844" x2="81231" y2="55436"/>
                        <a14:backgroundMark x1="63629" y1="51836" x2="65498" y2="48884"/>
                        <a14:backgroundMark x1="58022" y1="56767" x2="62850" y2="54428"/>
                        <a14:backgroundMark x1="62850" y1="61699" x2="62850" y2="61699"/>
                        <a14:backgroundMark x1="63084" y1="60223" x2="75078" y2="60115"/>
                        <a14:backgroundMark x1="16199" y1="43952" x2="16199" y2="48524"/>
                        <a14:backgroundMark x1="18614" y1="54428" x2="28427" y2="61087"/>
                        <a14:backgroundMark x1="30296" y1="59251" x2="37773" y2="591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0820" b="35457"/>
          <a:stretch/>
        </p:blipFill>
        <p:spPr>
          <a:xfrm>
            <a:off x="-250878" y="-425547"/>
            <a:ext cx="4628006" cy="337663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310B8EBC-C9B7-4C44-98D5-B4865A462A16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3261" b="66667" l="9969" r="89875">
                        <a14:foregroundMark x1="43380" y1="33297" x2="43380" y2="33297"/>
                        <a14:foregroundMark x1="43146" y1="66667" x2="43146" y2="64723"/>
                        <a14:backgroundMark x1="76324" y1="43377" x2="85202" y2="51620"/>
                        <a14:backgroundMark x1="85202" y1="51620" x2="87150" y2="52592"/>
                        <a14:backgroundMark x1="68925" y1="38517" x2="72118" y2="46868"/>
                        <a14:backgroundMark x1="72118" y1="46868" x2="77025" y2="50144"/>
                        <a14:backgroundMark x1="77025" y1="50144" x2="85670" y2="50900"/>
                        <a14:backgroundMark x1="30841" y1="36573" x2="30841" y2="36573"/>
                        <a14:backgroundMark x1="18069" y1="50324" x2="34034" y2="62347"/>
                        <a14:backgroundMark x1="58645" y1="61231" x2="74611" y2="60295"/>
                        <a14:backgroundMark x1="54673" y1="55652" x2="54673" y2="55652"/>
                        <a14:backgroundMark x1="47118" y1="64867" x2="47118" y2="648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1913" b="32240"/>
          <a:stretch/>
        </p:blipFill>
        <p:spPr>
          <a:xfrm>
            <a:off x="-4896696" y="2743200"/>
            <a:ext cx="5305529" cy="41148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44876ECD-647B-48AC-9E99-B34BA77B9601}"/>
              </a:ext>
            </a:extLst>
          </p:cNvPr>
          <p:cNvSpPr txBox="1"/>
          <p:nvPr/>
        </p:nvSpPr>
        <p:spPr>
          <a:xfrm>
            <a:off x="3925957" y="362068"/>
            <a:ext cx="7577057" cy="1600438"/>
          </a:xfrm>
          <a:custGeom>
            <a:avLst/>
            <a:gdLst>
              <a:gd name="connsiteX0" fmla="*/ 0 w 7577057"/>
              <a:gd name="connsiteY0" fmla="*/ 266745 h 1600438"/>
              <a:gd name="connsiteX1" fmla="*/ 266745 w 7577057"/>
              <a:gd name="connsiteY1" fmla="*/ 0 h 1600438"/>
              <a:gd name="connsiteX2" fmla="*/ 836634 w 7577057"/>
              <a:gd name="connsiteY2" fmla="*/ 0 h 1600438"/>
              <a:gd name="connsiteX3" fmla="*/ 1406522 w 7577057"/>
              <a:gd name="connsiteY3" fmla="*/ 0 h 1600438"/>
              <a:gd name="connsiteX4" fmla="*/ 2117282 w 7577057"/>
              <a:gd name="connsiteY4" fmla="*/ 0 h 1600438"/>
              <a:gd name="connsiteX5" fmla="*/ 2898478 w 7577057"/>
              <a:gd name="connsiteY5" fmla="*/ 0 h 1600438"/>
              <a:gd name="connsiteX6" fmla="*/ 3679673 w 7577057"/>
              <a:gd name="connsiteY6" fmla="*/ 0 h 1600438"/>
              <a:gd name="connsiteX7" fmla="*/ 4179126 w 7577057"/>
              <a:gd name="connsiteY7" fmla="*/ 0 h 1600438"/>
              <a:gd name="connsiteX8" fmla="*/ 4960322 w 7577057"/>
              <a:gd name="connsiteY8" fmla="*/ 0 h 1600438"/>
              <a:gd name="connsiteX9" fmla="*/ 5600646 w 7577057"/>
              <a:gd name="connsiteY9" fmla="*/ 0 h 1600438"/>
              <a:gd name="connsiteX10" fmla="*/ 6311406 w 7577057"/>
              <a:gd name="connsiteY10" fmla="*/ 0 h 1600438"/>
              <a:gd name="connsiteX11" fmla="*/ 7310312 w 7577057"/>
              <a:gd name="connsiteY11" fmla="*/ 0 h 1600438"/>
              <a:gd name="connsiteX12" fmla="*/ 7577057 w 7577057"/>
              <a:gd name="connsiteY12" fmla="*/ 266745 h 1600438"/>
              <a:gd name="connsiteX13" fmla="*/ 7577057 w 7577057"/>
              <a:gd name="connsiteY13" fmla="*/ 778880 h 1600438"/>
              <a:gd name="connsiteX14" fmla="*/ 7577057 w 7577057"/>
              <a:gd name="connsiteY14" fmla="*/ 1333693 h 1600438"/>
              <a:gd name="connsiteX15" fmla="*/ 7310312 w 7577057"/>
              <a:gd name="connsiteY15" fmla="*/ 1600438 h 1600438"/>
              <a:gd name="connsiteX16" fmla="*/ 6529116 w 7577057"/>
              <a:gd name="connsiteY16" fmla="*/ 1600438 h 1600438"/>
              <a:gd name="connsiteX17" fmla="*/ 6029663 w 7577057"/>
              <a:gd name="connsiteY17" fmla="*/ 1600438 h 1600438"/>
              <a:gd name="connsiteX18" fmla="*/ 5318904 w 7577057"/>
              <a:gd name="connsiteY18" fmla="*/ 1600438 h 1600438"/>
              <a:gd name="connsiteX19" fmla="*/ 4749015 w 7577057"/>
              <a:gd name="connsiteY19" fmla="*/ 1600438 h 1600438"/>
              <a:gd name="connsiteX20" fmla="*/ 4249562 w 7577057"/>
              <a:gd name="connsiteY20" fmla="*/ 1600438 h 1600438"/>
              <a:gd name="connsiteX21" fmla="*/ 3609238 w 7577057"/>
              <a:gd name="connsiteY21" fmla="*/ 1600438 h 1600438"/>
              <a:gd name="connsiteX22" fmla="*/ 3039349 w 7577057"/>
              <a:gd name="connsiteY22" fmla="*/ 1600438 h 1600438"/>
              <a:gd name="connsiteX23" fmla="*/ 2399025 w 7577057"/>
              <a:gd name="connsiteY23" fmla="*/ 1600438 h 1600438"/>
              <a:gd name="connsiteX24" fmla="*/ 1899572 w 7577057"/>
              <a:gd name="connsiteY24" fmla="*/ 1600438 h 1600438"/>
              <a:gd name="connsiteX25" fmla="*/ 1400119 w 7577057"/>
              <a:gd name="connsiteY25" fmla="*/ 1600438 h 1600438"/>
              <a:gd name="connsiteX26" fmla="*/ 971102 w 7577057"/>
              <a:gd name="connsiteY26" fmla="*/ 1600438 h 1600438"/>
              <a:gd name="connsiteX27" fmla="*/ 266745 w 7577057"/>
              <a:gd name="connsiteY27" fmla="*/ 1600438 h 1600438"/>
              <a:gd name="connsiteX28" fmla="*/ 0 w 7577057"/>
              <a:gd name="connsiteY28" fmla="*/ 1333693 h 1600438"/>
              <a:gd name="connsiteX29" fmla="*/ 0 w 7577057"/>
              <a:gd name="connsiteY29" fmla="*/ 821558 h 1600438"/>
              <a:gd name="connsiteX30" fmla="*/ 0 w 7577057"/>
              <a:gd name="connsiteY30" fmla="*/ 266745 h 1600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577057" h="1600438" fill="none" extrusionOk="0">
                <a:moveTo>
                  <a:pt x="0" y="266745"/>
                </a:moveTo>
                <a:cubicBezTo>
                  <a:pt x="17050" y="95861"/>
                  <a:pt x="117570" y="-21789"/>
                  <a:pt x="266745" y="0"/>
                </a:cubicBezTo>
                <a:cubicBezTo>
                  <a:pt x="518751" y="28372"/>
                  <a:pt x="683863" y="2330"/>
                  <a:pt x="836634" y="0"/>
                </a:cubicBezTo>
                <a:cubicBezTo>
                  <a:pt x="989405" y="-2330"/>
                  <a:pt x="1267655" y="22254"/>
                  <a:pt x="1406522" y="0"/>
                </a:cubicBezTo>
                <a:cubicBezTo>
                  <a:pt x="1545389" y="-22254"/>
                  <a:pt x="1897085" y="-12083"/>
                  <a:pt x="2117282" y="0"/>
                </a:cubicBezTo>
                <a:cubicBezTo>
                  <a:pt x="2337479" y="12083"/>
                  <a:pt x="2530990" y="-26446"/>
                  <a:pt x="2898478" y="0"/>
                </a:cubicBezTo>
                <a:cubicBezTo>
                  <a:pt x="3265966" y="26446"/>
                  <a:pt x="3315949" y="32441"/>
                  <a:pt x="3679673" y="0"/>
                </a:cubicBezTo>
                <a:cubicBezTo>
                  <a:pt x="4043397" y="-32441"/>
                  <a:pt x="4055996" y="-7392"/>
                  <a:pt x="4179126" y="0"/>
                </a:cubicBezTo>
                <a:cubicBezTo>
                  <a:pt x="4302256" y="7392"/>
                  <a:pt x="4684306" y="18764"/>
                  <a:pt x="4960322" y="0"/>
                </a:cubicBezTo>
                <a:cubicBezTo>
                  <a:pt x="5236338" y="-18764"/>
                  <a:pt x="5464903" y="11148"/>
                  <a:pt x="5600646" y="0"/>
                </a:cubicBezTo>
                <a:cubicBezTo>
                  <a:pt x="5736389" y="-11148"/>
                  <a:pt x="6086448" y="-5991"/>
                  <a:pt x="6311406" y="0"/>
                </a:cubicBezTo>
                <a:cubicBezTo>
                  <a:pt x="6536364" y="5991"/>
                  <a:pt x="6831273" y="17013"/>
                  <a:pt x="7310312" y="0"/>
                </a:cubicBezTo>
                <a:cubicBezTo>
                  <a:pt x="7468056" y="-18894"/>
                  <a:pt x="7591609" y="123916"/>
                  <a:pt x="7577057" y="266745"/>
                </a:cubicBezTo>
                <a:cubicBezTo>
                  <a:pt x="7599126" y="476596"/>
                  <a:pt x="7585638" y="643673"/>
                  <a:pt x="7577057" y="778880"/>
                </a:cubicBezTo>
                <a:cubicBezTo>
                  <a:pt x="7568476" y="914088"/>
                  <a:pt x="7602388" y="1209557"/>
                  <a:pt x="7577057" y="1333693"/>
                </a:cubicBezTo>
                <a:cubicBezTo>
                  <a:pt x="7571991" y="1487839"/>
                  <a:pt x="7483536" y="1614539"/>
                  <a:pt x="7310312" y="1600438"/>
                </a:cubicBezTo>
                <a:cubicBezTo>
                  <a:pt x="6990938" y="1622925"/>
                  <a:pt x="6871618" y="1578851"/>
                  <a:pt x="6529116" y="1600438"/>
                </a:cubicBezTo>
                <a:cubicBezTo>
                  <a:pt x="6186614" y="1622025"/>
                  <a:pt x="6229086" y="1593661"/>
                  <a:pt x="6029663" y="1600438"/>
                </a:cubicBezTo>
                <a:cubicBezTo>
                  <a:pt x="5830240" y="1607215"/>
                  <a:pt x="5605660" y="1586385"/>
                  <a:pt x="5318904" y="1600438"/>
                </a:cubicBezTo>
                <a:cubicBezTo>
                  <a:pt x="5032148" y="1614491"/>
                  <a:pt x="4928795" y="1584781"/>
                  <a:pt x="4749015" y="1600438"/>
                </a:cubicBezTo>
                <a:cubicBezTo>
                  <a:pt x="4569235" y="1616095"/>
                  <a:pt x="4379903" y="1620356"/>
                  <a:pt x="4249562" y="1600438"/>
                </a:cubicBezTo>
                <a:cubicBezTo>
                  <a:pt x="4119221" y="1580520"/>
                  <a:pt x="3915560" y="1593549"/>
                  <a:pt x="3609238" y="1600438"/>
                </a:cubicBezTo>
                <a:cubicBezTo>
                  <a:pt x="3302916" y="1607327"/>
                  <a:pt x="3257457" y="1627111"/>
                  <a:pt x="3039349" y="1600438"/>
                </a:cubicBezTo>
                <a:cubicBezTo>
                  <a:pt x="2821241" y="1573765"/>
                  <a:pt x="2562325" y="1576909"/>
                  <a:pt x="2399025" y="1600438"/>
                </a:cubicBezTo>
                <a:cubicBezTo>
                  <a:pt x="2235725" y="1623967"/>
                  <a:pt x="2095866" y="1580163"/>
                  <a:pt x="1899572" y="1600438"/>
                </a:cubicBezTo>
                <a:cubicBezTo>
                  <a:pt x="1703278" y="1620713"/>
                  <a:pt x="1557820" y="1597054"/>
                  <a:pt x="1400119" y="1600438"/>
                </a:cubicBezTo>
                <a:cubicBezTo>
                  <a:pt x="1242418" y="1603822"/>
                  <a:pt x="1148529" y="1603143"/>
                  <a:pt x="971102" y="1600438"/>
                </a:cubicBezTo>
                <a:cubicBezTo>
                  <a:pt x="793675" y="1597733"/>
                  <a:pt x="599663" y="1590077"/>
                  <a:pt x="266745" y="1600438"/>
                </a:cubicBezTo>
                <a:cubicBezTo>
                  <a:pt x="101685" y="1614633"/>
                  <a:pt x="8136" y="1445109"/>
                  <a:pt x="0" y="1333693"/>
                </a:cubicBezTo>
                <a:cubicBezTo>
                  <a:pt x="19870" y="1174044"/>
                  <a:pt x="-17506" y="1029013"/>
                  <a:pt x="0" y="821558"/>
                </a:cubicBezTo>
                <a:cubicBezTo>
                  <a:pt x="17506" y="614104"/>
                  <a:pt x="20165" y="491970"/>
                  <a:pt x="0" y="266745"/>
                </a:cubicBezTo>
                <a:close/>
              </a:path>
              <a:path w="7577057" h="1600438" stroke="0" extrusionOk="0">
                <a:moveTo>
                  <a:pt x="0" y="266745"/>
                </a:moveTo>
                <a:cubicBezTo>
                  <a:pt x="-4457" y="137112"/>
                  <a:pt x="141965" y="28021"/>
                  <a:pt x="266745" y="0"/>
                </a:cubicBezTo>
                <a:cubicBezTo>
                  <a:pt x="494485" y="-17640"/>
                  <a:pt x="879758" y="-37428"/>
                  <a:pt x="1047941" y="0"/>
                </a:cubicBezTo>
                <a:cubicBezTo>
                  <a:pt x="1216124" y="37428"/>
                  <a:pt x="1309421" y="-774"/>
                  <a:pt x="1476958" y="0"/>
                </a:cubicBezTo>
                <a:cubicBezTo>
                  <a:pt x="1644495" y="774"/>
                  <a:pt x="1745540" y="-18344"/>
                  <a:pt x="1905975" y="0"/>
                </a:cubicBezTo>
                <a:cubicBezTo>
                  <a:pt x="2066410" y="18344"/>
                  <a:pt x="2179371" y="-3078"/>
                  <a:pt x="2334992" y="0"/>
                </a:cubicBezTo>
                <a:cubicBezTo>
                  <a:pt x="2490613" y="3078"/>
                  <a:pt x="2769074" y="761"/>
                  <a:pt x="2904881" y="0"/>
                </a:cubicBezTo>
                <a:cubicBezTo>
                  <a:pt x="3040688" y="-761"/>
                  <a:pt x="3323855" y="23908"/>
                  <a:pt x="3686077" y="0"/>
                </a:cubicBezTo>
                <a:cubicBezTo>
                  <a:pt x="4048299" y="-23908"/>
                  <a:pt x="4098341" y="34325"/>
                  <a:pt x="4396837" y="0"/>
                </a:cubicBezTo>
                <a:cubicBezTo>
                  <a:pt x="4695333" y="-34325"/>
                  <a:pt x="4691159" y="11809"/>
                  <a:pt x="4966725" y="0"/>
                </a:cubicBezTo>
                <a:cubicBezTo>
                  <a:pt x="5242291" y="-11809"/>
                  <a:pt x="5356199" y="-1593"/>
                  <a:pt x="5536614" y="0"/>
                </a:cubicBezTo>
                <a:cubicBezTo>
                  <a:pt x="5717029" y="1593"/>
                  <a:pt x="5910339" y="3053"/>
                  <a:pt x="6036067" y="0"/>
                </a:cubicBezTo>
                <a:cubicBezTo>
                  <a:pt x="6161795" y="-3053"/>
                  <a:pt x="7021144" y="37127"/>
                  <a:pt x="7310312" y="0"/>
                </a:cubicBezTo>
                <a:cubicBezTo>
                  <a:pt x="7441320" y="12144"/>
                  <a:pt x="7561631" y="135317"/>
                  <a:pt x="7577057" y="266745"/>
                </a:cubicBezTo>
                <a:cubicBezTo>
                  <a:pt x="7599959" y="437500"/>
                  <a:pt x="7577725" y="596226"/>
                  <a:pt x="7577057" y="810888"/>
                </a:cubicBezTo>
                <a:cubicBezTo>
                  <a:pt x="7576389" y="1025550"/>
                  <a:pt x="7586158" y="1114917"/>
                  <a:pt x="7577057" y="1333693"/>
                </a:cubicBezTo>
                <a:cubicBezTo>
                  <a:pt x="7550330" y="1497834"/>
                  <a:pt x="7443293" y="1604481"/>
                  <a:pt x="7310312" y="1600438"/>
                </a:cubicBezTo>
                <a:cubicBezTo>
                  <a:pt x="7186270" y="1601295"/>
                  <a:pt x="7012666" y="1580730"/>
                  <a:pt x="6810859" y="1600438"/>
                </a:cubicBezTo>
                <a:cubicBezTo>
                  <a:pt x="6609052" y="1620146"/>
                  <a:pt x="6490603" y="1609515"/>
                  <a:pt x="6311406" y="1600438"/>
                </a:cubicBezTo>
                <a:cubicBezTo>
                  <a:pt x="6132209" y="1591361"/>
                  <a:pt x="5822278" y="1599068"/>
                  <a:pt x="5530211" y="1600438"/>
                </a:cubicBezTo>
                <a:cubicBezTo>
                  <a:pt x="5238145" y="1601808"/>
                  <a:pt x="5036313" y="1566771"/>
                  <a:pt x="4819451" y="1600438"/>
                </a:cubicBezTo>
                <a:cubicBezTo>
                  <a:pt x="4602589" y="1634105"/>
                  <a:pt x="4455872" y="1582630"/>
                  <a:pt x="4108691" y="1600438"/>
                </a:cubicBezTo>
                <a:cubicBezTo>
                  <a:pt x="3761510" y="1618246"/>
                  <a:pt x="3507775" y="1607664"/>
                  <a:pt x="3327495" y="1600438"/>
                </a:cubicBezTo>
                <a:cubicBezTo>
                  <a:pt x="3147215" y="1593212"/>
                  <a:pt x="2969359" y="1585149"/>
                  <a:pt x="2828042" y="1600438"/>
                </a:cubicBezTo>
                <a:cubicBezTo>
                  <a:pt x="2686725" y="1615727"/>
                  <a:pt x="2486722" y="1595916"/>
                  <a:pt x="2399025" y="1600438"/>
                </a:cubicBezTo>
                <a:cubicBezTo>
                  <a:pt x="2311328" y="1604960"/>
                  <a:pt x="2061672" y="1611174"/>
                  <a:pt x="1970008" y="1600438"/>
                </a:cubicBezTo>
                <a:cubicBezTo>
                  <a:pt x="1878344" y="1589702"/>
                  <a:pt x="1516572" y="1608904"/>
                  <a:pt x="1400119" y="1600438"/>
                </a:cubicBezTo>
                <a:cubicBezTo>
                  <a:pt x="1283666" y="1591972"/>
                  <a:pt x="581918" y="1545426"/>
                  <a:pt x="266745" y="1600438"/>
                </a:cubicBezTo>
                <a:cubicBezTo>
                  <a:pt x="109268" y="1622357"/>
                  <a:pt x="8200" y="1455451"/>
                  <a:pt x="0" y="1333693"/>
                </a:cubicBezTo>
                <a:cubicBezTo>
                  <a:pt x="-21251" y="1187793"/>
                  <a:pt x="-6586" y="999440"/>
                  <a:pt x="0" y="810888"/>
                </a:cubicBezTo>
                <a:cubicBezTo>
                  <a:pt x="6586" y="622336"/>
                  <a:pt x="4999" y="484149"/>
                  <a:pt x="0" y="266745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4"/>
            </a:solidFill>
            <a:prstDash val="dash"/>
            <a:extLst>
              <a:ext uri="{C807C97D-BFC1-408E-A445-0C87EB9F89A2}">
                <ask:lineSketchStyleProps xmlns:ask="http://schemas.microsoft.com/office/drawing/2018/sketchyshapes" sd="1324216099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lvl="0" algn="ctr"/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2.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Nêu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sự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khác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nhau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giữa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nhật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400" b="1" i="1" dirty="0" err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4400" b="1" i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  <a:endParaRPr kumimoji="0" lang="vi-VN" sz="4400" b="1" i="1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52DFE2A7-9937-34FE-C540-366765D345C0}"/>
              </a:ext>
            </a:extLst>
          </p:cNvPr>
          <p:cNvSpPr txBox="1"/>
          <p:nvPr/>
        </p:nvSpPr>
        <p:spPr>
          <a:xfrm>
            <a:off x="4228041" y="2817034"/>
            <a:ext cx="7470316" cy="2553891"/>
          </a:xfrm>
          <a:custGeom>
            <a:avLst/>
            <a:gdLst>
              <a:gd name="connsiteX0" fmla="*/ 0 w 7470316"/>
              <a:gd name="connsiteY0" fmla="*/ 425657 h 2553891"/>
              <a:gd name="connsiteX1" fmla="*/ 425657 w 7470316"/>
              <a:gd name="connsiteY1" fmla="*/ 0 h 2553891"/>
              <a:gd name="connsiteX2" fmla="*/ 888987 w 7470316"/>
              <a:gd name="connsiteY2" fmla="*/ 0 h 2553891"/>
              <a:gd name="connsiteX3" fmla="*/ 1617077 w 7470316"/>
              <a:gd name="connsiteY3" fmla="*/ 0 h 2553891"/>
              <a:gd name="connsiteX4" fmla="*/ 2411358 w 7470316"/>
              <a:gd name="connsiteY4" fmla="*/ 0 h 2553891"/>
              <a:gd name="connsiteX5" fmla="*/ 3205638 w 7470316"/>
              <a:gd name="connsiteY5" fmla="*/ 0 h 2553891"/>
              <a:gd name="connsiteX6" fmla="*/ 3735158 w 7470316"/>
              <a:gd name="connsiteY6" fmla="*/ 0 h 2553891"/>
              <a:gd name="connsiteX7" fmla="*/ 4529438 w 7470316"/>
              <a:gd name="connsiteY7" fmla="*/ 0 h 2553891"/>
              <a:gd name="connsiteX8" fmla="*/ 5191338 w 7470316"/>
              <a:gd name="connsiteY8" fmla="*/ 0 h 2553891"/>
              <a:gd name="connsiteX9" fmla="*/ 5919429 w 7470316"/>
              <a:gd name="connsiteY9" fmla="*/ 0 h 2553891"/>
              <a:gd name="connsiteX10" fmla="*/ 7044659 w 7470316"/>
              <a:gd name="connsiteY10" fmla="*/ 0 h 2553891"/>
              <a:gd name="connsiteX11" fmla="*/ 7470316 w 7470316"/>
              <a:gd name="connsiteY11" fmla="*/ 425657 h 2553891"/>
              <a:gd name="connsiteX12" fmla="*/ 7470316 w 7470316"/>
              <a:gd name="connsiteY12" fmla="*/ 959131 h 2553891"/>
              <a:gd name="connsiteX13" fmla="*/ 7470316 w 7470316"/>
              <a:gd name="connsiteY13" fmla="*/ 1560708 h 2553891"/>
              <a:gd name="connsiteX14" fmla="*/ 7470316 w 7470316"/>
              <a:gd name="connsiteY14" fmla="*/ 2128234 h 2553891"/>
              <a:gd name="connsiteX15" fmla="*/ 7044659 w 7470316"/>
              <a:gd name="connsiteY15" fmla="*/ 2553891 h 2553891"/>
              <a:gd name="connsiteX16" fmla="*/ 6382759 w 7470316"/>
              <a:gd name="connsiteY16" fmla="*/ 2553891 h 2553891"/>
              <a:gd name="connsiteX17" fmla="*/ 5654669 w 7470316"/>
              <a:gd name="connsiteY17" fmla="*/ 2553891 h 2553891"/>
              <a:gd name="connsiteX18" fmla="*/ 5058958 w 7470316"/>
              <a:gd name="connsiteY18" fmla="*/ 2553891 h 2553891"/>
              <a:gd name="connsiteX19" fmla="*/ 4529438 w 7470316"/>
              <a:gd name="connsiteY19" fmla="*/ 2553891 h 2553891"/>
              <a:gd name="connsiteX20" fmla="*/ 3867538 w 7470316"/>
              <a:gd name="connsiteY20" fmla="*/ 2553891 h 2553891"/>
              <a:gd name="connsiteX21" fmla="*/ 3271828 w 7470316"/>
              <a:gd name="connsiteY21" fmla="*/ 2553891 h 2553891"/>
              <a:gd name="connsiteX22" fmla="*/ 2609928 w 7470316"/>
              <a:gd name="connsiteY22" fmla="*/ 2553891 h 2553891"/>
              <a:gd name="connsiteX23" fmla="*/ 2080408 w 7470316"/>
              <a:gd name="connsiteY23" fmla="*/ 2553891 h 2553891"/>
              <a:gd name="connsiteX24" fmla="*/ 1550887 w 7470316"/>
              <a:gd name="connsiteY24" fmla="*/ 2553891 h 2553891"/>
              <a:gd name="connsiteX25" fmla="*/ 1087557 w 7470316"/>
              <a:gd name="connsiteY25" fmla="*/ 2553891 h 2553891"/>
              <a:gd name="connsiteX26" fmla="*/ 425657 w 7470316"/>
              <a:gd name="connsiteY26" fmla="*/ 2553891 h 2553891"/>
              <a:gd name="connsiteX27" fmla="*/ 0 w 7470316"/>
              <a:gd name="connsiteY27" fmla="*/ 2128234 h 2553891"/>
              <a:gd name="connsiteX28" fmla="*/ 0 w 7470316"/>
              <a:gd name="connsiteY28" fmla="*/ 1594760 h 2553891"/>
              <a:gd name="connsiteX29" fmla="*/ 0 w 7470316"/>
              <a:gd name="connsiteY29" fmla="*/ 1010208 h 2553891"/>
              <a:gd name="connsiteX30" fmla="*/ 0 w 7470316"/>
              <a:gd name="connsiteY30" fmla="*/ 425657 h 2553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470316" h="2553891" fill="none" extrusionOk="0">
                <a:moveTo>
                  <a:pt x="0" y="425657"/>
                </a:moveTo>
                <a:cubicBezTo>
                  <a:pt x="49013" y="160136"/>
                  <a:pt x="241303" y="17741"/>
                  <a:pt x="425657" y="0"/>
                </a:cubicBezTo>
                <a:cubicBezTo>
                  <a:pt x="614644" y="-4176"/>
                  <a:pt x="659422" y="-8302"/>
                  <a:pt x="888987" y="0"/>
                </a:cubicBezTo>
                <a:cubicBezTo>
                  <a:pt x="1118552" y="8302"/>
                  <a:pt x="1416940" y="-29266"/>
                  <a:pt x="1617077" y="0"/>
                </a:cubicBezTo>
                <a:cubicBezTo>
                  <a:pt x="1817214" y="29266"/>
                  <a:pt x="2201380" y="25729"/>
                  <a:pt x="2411358" y="0"/>
                </a:cubicBezTo>
                <a:cubicBezTo>
                  <a:pt x="2621336" y="-25729"/>
                  <a:pt x="2817844" y="-39019"/>
                  <a:pt x="3205638" y="0"/>
                </a:cubicBezTo>
                <a:cubicBezTo>
                  <a:pt x="3593432" y="39019"/>
                  <a:pt x="3532278" y="13379"/>
                  <a:pt x="3735158" y="0"/>
                </a:cubicBezTo>
                <a:cubicBezTo>
                  <a:pt x="3938038" y="-13379"/>
                  <a:pt x="4205318" y="-23339"/>
                  <a:pt x="4529438" y="0"/>
                </a:cubicBezTo>
                <a:cubicBezTo>
                  <a:pt x="4853558" y="23339"/>
                  <a:pt x="4926132" y="-27859"/>
                  <a:pt x="5191338" y="0"/>
                </a:cubicBezTo>
                <a:cubicBezTo>
                  <a:pt x="5456544" y="27859"/>
                  <a:pt x="5764821" y="-26428"/>
                  <a:pt x="5919429" y="0"/>
                </a:cubicBezTo>
                <a:cubicBezTo>
                  <a:pt x="6074037" y="26428"/>
                  <a:pt x="6632589" y="34406"/>
                  <a:pt x="7044659" y="0"/>
                </a:cubicBezTo>
                <a:cubicBezTo>
                  <a:pt x="7293824" y="-25521"/>
                  <a:pt x="7522435" y="206655"/>
                  <a:pt x="7470316" y="425657"/>
                </a:cubicBezTo>
                <a:cubicBezTo>
                  <a:pt x="7451051" y="601730"/>
                  <a:pt x="7482105" y="820321"/>
                  <a:pt x="7470316" y="959131"/>
                </a:cubicBezTo>
                <a:cubicBezTo>
                  <a:pt x="7458527" y="1097941"/>
                  <a:pt x="7482459" y="1286303"/>
                  <a:pt x="7470316" y="1560708"/>
                </a:cubicBezTo>
                <a:cubicBezTo>
                  <a:pt x="7458173" y="1835113"/>
                  <a:pt x="7481190" y="1976477"/>
                  <a:pt x="7470316" y="2128234"/>
                </a:cubicBezTo>
                <a:cubicBezTo>
                  <a:pt x="7471393" y="2341841"/>
                  <a:pt x="7267670" y="2529921"/>
                  <a:pt x="7044659" y="2553891"/>
                </a:cubicBezTo>
                <a:cubicBezTo>
                  <a:pt x="6787490" y="2555721"/>
                  <a:pt x="6593517" y="2557107"/>
                  <a:pt x="6382759" y="2553891"/>
                </a:cubicBezTo>
                <a:cubicBezTo>
                  <a:pt x="6172001" y="2550675"/>
                  <a:pt x="5934961" y="2584561"/>
                  <a:pt x="5654669" y="2553891"/>
                </a:cubicBezTo>
                <a:cubicBezTo>
                  <a:pt x="5374377" y="2523222"/>
                  <a:pt x="5342232" y="2527013"/>
                  <a:pt x="5058958" y="2553891"/>
                </a:cubicBezTo>
                <a:cubicBezTo>
                  <a:pt x="4775684" y="2580769"/>
                  <a:pt x="4665929" y="2549487"/>
                  <a:pt x="4529438" y="2553891"/>
                </a:cubicBezTo>
                <a:cubicBezTo>
                  <a:pt x="4392947" y="2558295"/>
                  <a:pt x="4195835" y="2533689"/>
                  <a:pt x="3867538" y="2553891"/>
                </a:cubicBezTo>
                <a:cubicBezTo>
                  <a:pt x="3539241" y="2574093"/>
                  <a:pt x="3525580" y="2555936"/>
                  <a:pt x="3271828" y="2553891"/>
                </a:cubicBezTo>
                <a:cubicBezTo>
                  <a:pt x="3018076" y="2551847"/>
                  <a:pt x="2823883" y="2557937"/>
                  <a:pt x="2609928" y="2553891"/>
                </a:cubicBezTo>
                <a:cubicBezTo>
                  <a:pt x="2395973" y="2549845"/>
                  <a:pt x="2269756" y="2564700"/>
                  <a:pt x="2080408" y="2553891"/>
                </a:cubicBezTo>
                <a:cubicBezTo>
                  <a:pt x="1891060" y="2543082"/>
                  <a:pt x="1678564" y="2547378"/>
                  <a:pt x="1550887" y="2553891"/>
                </a:cubicBezTo>
                <a:cubicBezTo>
                  <a:pt x="1423210" y="2560404"/>
                  <a:pt x="1269111" y="2575195"/>
                  <a:pt x="1087557" y="2553891"/>
                </a:cubicBezTo>
                <a:cubicBezTo>
                  <a:pt x="906003" y="2532588"/>
                  <a:pt x="717945" y="2553684"/>
                  <a:pt x="425657" y="2553891"/>
                </a:cubicBezTo>
                <a:cubicBezTo>
                  <a:pt x="151815" y="2584902"/>
                  <a:pt x="2137" y="2353890"/>
                  <a:pt x="0" y="2128234"/>
                </a:cubicBezTo>
                <a:cubicBezTo>
                  <a:pt x="-669" y="1861837"/>
                  <a:pt x="26232" y="1761024"/>
                  <a:pt x="0" y="1594760"/>
                </a:cubicBezTo>
                <a:cubicBezTo>
                  <a:pt x="-26232" y="1428496"/>
                  <a:pt x="18419" y="1148373"/>
                  <a:pt x="0" y="1010208"/>
                </a:cubicBezTo>
                <a:cubicBezTo>
                  <a:pt x="-18419" y="872043"/>
                  <a:pt x="-6067" y="554308"/>
                  <a:pt x="0" y="425657"/>
                </a:cubicBezTo>
                <a:close/>
              </a:path>
              <a:path w="7470316" h="2553891" stroke="0" extrusionOk="0">
                <a:moveTo>
                  <a:pt x="0" y="425657"/>
                </a:moveTo>
                <a:cubicBezTo>
                  <a:pt x="-4919" y="210089"/>
                  <a:pt x="213845" y="28933"/>
                  <a:pt x="425657" y="0"/>
                </a:cubicBezTo>
                <a:cubicBezTo>
                  <a:pt x="637259" y="10102"/>
                  <a:pt x="1006638" y="-287"/>
                  <a:pt x="1219937" y="0"/>
                </a:cubicBezTo>
                <a:cubicBezTo>
                  <a:pt x="1433236" y="287"/>
                  <a:pt x="1514204" y="10200"/>
                  <a:pt x="1683267" y="0"/>
                </a:cubicBezTo>
                <a:cubicBezTo>
                  <a:pt x="1852330" y="-10200"/>
                  <a:pt x="1926058" y="-9009"/>
                  <a:pt x="2146598" y="0"/>
                </a:cubicBezTo>
                <a:cubicBezTo>
                  <a:pt x="2367138" y="9009"/>
                  <a:pt x="2396780" y="-21714"/>
                  <a:pt x="2609928" y="0"/>
                </a:cubicBezTo>
                <a:cubicBezTo>
                  <a:pt x="2823076" y="21714"/>
                  <a:pt x="3042777" y="22612"/>
                  <a:pt x="3205638" y="0"/>
                </a:cubicBezTo>
                <a:cubicBezTo>
                  <a:pt x="3368499" y="-22612"/>
                  <a:pt x="3618320" y="-19462"/>
                  <a:pt x="3999918" y="0"/>
                </a:cubicBezTo>
                <a:cubicBezTo>
                  <a:pt x="4381516" y="19462"/>
                  <a:pt x="4431481" y="5173"/>
                  <a:pt x="4728008" y="0"/>
                </a:cubicBezTo>
                <a:cubicBezTo>
                  <a:pt x="5024535" y="-5173"/>
                  <a:pt x="5163693" y="-18948"/>
                  <a:pt x="5323718" y="0"/>
                </a:cubicBezTo>
                <a:cubicBezTo>
                  <a:pt x="5483743" y="18948"/>
                  <a:pt x="5715595" y="19224"/>
                  <a:pt x="5919429" y="0"/>
                </a:cubicBezTo>
                <a:cubicBezTo>
                  <a:pt x="6123263" y="-19224"/>
                  <a:pt x="6189294" y="25687"/>
                  <a:pt x="6448949" y="0"/>
                </a:cubicBezTo>
                <a:cubicBezTo>
                  <a:pt x="6708604" y="-25687"/>
                  <a:pt x="6769615" y="26402"/>
                  <a:pt x="7044659" y="0"/>
                </a:cubicBezTo>
                <a:cubicBezTo>
                  <a:pt x="7265484" y="10616"/>
                  <a:pt x="7431263" y="230804"/>
                  <a:pt x="7470316" y="425657"/>
                </a:cubicBezTo>
                <a:cubicBezTo>
                  <a:pt x="7459368" y="637896"/>
                  <a:pt x="7497078" y="836324"/>
                  <a:pt x="7470316" y="1010208"/>
                </a:cubicBezTo>
                <a:cubicBezTo>
                  <a:pt x="7443554" y="1184092"/>
                  <a:pt x="7451369" y="1279559"/>
                  <a:pt x="7470316" y="1526657"/>
                </a:cubicBezTo>
                <a:cubicBezTo>
                  <a:pt x="7489263" y="1773755"/>
                  <a:pt x="7465099" y="1919375"/>
                  <a:pt x="7470316" y="2128234"/>
                </a:cubicBezTo>
                <a:cubicBezTo>
                  <a:pt x="7415050" y="2382230"/>
                  <a:pt x="7308712" y="2590115"/>
                  <a:pt x="7044659" y="2553891"/>
                </a:cubicBezTo>
                <a:cubicBezTo>
                  <a:pt x="6790495" y="2559031"/>
                  <a:pt x="6648909" y="2577356"/>
                  <a:pt x="6448949" y="2553891"/>
                </a:cubicBezTo>
                <a:cubicBezTo>
                  <a:pt x="6248989" y="2530427"/>
                  <a:pt x="5877907" y="2584634"/>
                  <a:pt x="5654669" y="2553891"/>
                </a:cubicBezTo>
                <a:cubicBezTo>
                  <a:pt x="5431431" y="2523148"/>
                  <a:pt x="5210112" y="2534541"/>
                  <a:pt x="4926578" y="2553891"/>
                </a:cubicBezTo>
                <a:cubicBezTo>
                  <a:pt x="4643044" y="2573241"/>
                  <a:pt x="4496763" y="2528316"/>
                  <a:pt x="4198488" y="2553891"/>
                </a:cubicBezTo>
                <a:cubicBezTo>
                  <a:pt x="3900213" y="2579467"/>
                  <a:pt x="3738627" y="2536080"/>
                  <a:pt x="3404208" y="2553891"/>
                </a:cubicBezTo>
                <a:cubicBezTo>
                  <a:pt x="3069789" y="2571702"/>
                  <a:pt x="3043999" y="2543286"/>
                  <a:pt x="2874688" y="2553891"/>
                </a:cubicBezTo>
                <a:cubicBezTo>
                  <a:pt x="2705377" y="2564496"/>
                  <a:pt x="2590641" y="2554139"/>
                  <a:pt x="2411358" y="2553891"/>
                </a:cubicBezTo>
                <a:cubicBezTo>
                  <a:pt x="2232075" y="2553644"/>
                  <a:pt x="2052523" y="2552582"/>
                  <a:pt x="1948027" y="2553891"/>
                </a:cubicBezTo>
                <a:cubicBezTo>
                  <a:pt x="1843531" y="2555200"/>
                  <a:pt x="1499115" y="2564769"/>
                  <a:pt x="1352317" y="2553891"/>
                </a:cubicBezTo>
                <a:cubicBezTo>
                  <a:pt x="1205519" y="2543014"/>
                  <a:pt x="718901" y="2569225"/>
                  <a:pt x="425657" y="2553891"/>
                </a:cubicBezTo>
                <a:cubicBezTo>
                  <a:pt x="170731" y="2596708"/>
                  <a:pt x="9593" y="2333414"/>
                  <a:pt x="0" y="2128234"/>
                </a:cubicBezTo>
                <a:cubicBezTo>
                  <a:pt x="26639" y="1971331"/>
                  <a:pt x="-23483" y="1705065"/>
                  <a:pt x="0" y="1577734"/>
                </a:cubicBezTo>
                <a:cubicBezTo>
                  <a:pt x="23483" y="1450403"/>
                  <a:pt x="-3734" y="1233768"/>
                  <a:pt x="0" y="1010208"/>
                </a:cubicBezTo>
                <a:cubicBezTo>
                  <a:pt x="3734" y="786648"/>
                  <a:pt x="21352" y="595723"/>
                  <a:pt x="0" y="425657"/>
                </a:cubicBezTo>
                <a:close/>
              </a:path>
            </a:pathLst>
          </a:custGeom>
          <a:ln>
            <a:extLst>
              <a:ext uri="{C807C97D-BFC1-408E-A445-0C87EB9F89A2}">
                <ask:lineSketchStyleProps xmlns:ask="http://schemas.microsoft.com/office/drawing/2018/sketchyshapes" sd="1324216099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lvl="0" algn="just"/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Sự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khác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nhau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giữa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nhật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chữ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nhật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4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vuông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còn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hành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nhọn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hai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góc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tù</a:t>
            </a:r>
            <a:r>
              <a:rPr lang="en-US" sz="3600" b="1" i="1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..</a:t>
            </a:r>
            <a:endParaRPr kumimoji="0" lang="vi-VN" sz="3600" b="1" i="1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4903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0 L 0.4569 -0.01366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839" y="-6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02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37059771-A7E2-B6A7-9A4A-A7C5B472EB4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34422" y="1444501"/>
            <a:ext cx="7980356" cy="57977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145367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0" grpId="0"/>
      <p:bldP spid="89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19271" y="650283"/>
            <a:ext cx="130488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2DF3EA5-7D5A-AA50-B64F-C69F3311CEB6}"/>
              </a:ext>
            </a:extLst>
          </p:cNvPr>
          <p:cNvGrpSpPr/>
          <p:nvPr/>
        </p:nvGrpSpPr>
        <p:grpSpPr>
          <a:xfrm>
            <a:off x="762000" y="1562100"/>
            <a:ext cx="9782175" cy="584775"/>
            <a:chOff x="1076325" y="1809750"/>
            <a:chExt cx="9782175" cy="584775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2A8454DE-7DA2-A28C-CE0C-DB32D441E5FC}"/>
                </a:ext>
              </a:extLst>
            </p:cNvPr>
            <p:cNvSpPr txBox="1"/>
            <p:nvPr/>
          </p:nvSpPr>
          <p:spPr>
            <a:xfrm>
              <a:off x="1076325" y="1809750"/>
              <a:ext cx="97821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a) 1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=          kg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3E186DE5-267C-36BA-833C-244EA60E0FE9}"/>
                </a:ext>
              </a:extLst>
            </p:cNvPr>
            <p:cNvSpPr/>
            <p:nvPr/>
          </p:nvSpPr>
          <p:spPr>
            <a:xfrm>
              <a:off x="2819399" y="1857375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BFFE615-96FC-67BF-ED8D-4E787CDD3380}"/>
              </a:ext>
            </a:extLst>
          </p:cNvPr>
          <p:cNvGrpSpPr/>
          <p:nvPr/>
        </p:nvGrpSpPr>
        <p:grpSpPr>
          <a:xfrm>
            <a:off x="7162801" y="1590675"/>
            <a:ext cx="5290102" cy="584775"/>
            <a:chOff x="1076326" y="1809750"/>
            <a:chExt cx="5290102" cy="584775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EAD0236-3186-EA4E-14A7-22C9B4588FC8}"/>
                </a:ext>
              </a:extLst>
            </p:cNvPr>
            <p:cNvSpPr txBox="1"/>
            <p:nvPr/>
          </p:nvSpPr>
          <p:spPr>
            <a:xfrm>
              <a:off x="1076326" y="1809750"/>
              <a:ext cx="529010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10 kg = 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51B93F3-3532-A1FA-929D-DE7D0746D3C2}"/>
                </a:ext>
              </a:extLst>
            </p:cNvPr>
            <p:cNvSpPr/>
            <p:nvPr/>
          </p:nvSpPr>
          <p:spPr>
            <a:xfrm>
              <a:off x="2552699" y="1887192"/>
              <a:ext cx="754961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FED06D7-14D4-1D4B-0F71-FD48CF8D85C3}"/>
              </a:ext>
            </a:extLst>
          </p:cNvPr>
          <p:cNvGrpSpPr/>
          <p:nvPr/>
        </p:nvGrpSpPr>
        <p:grpSpPr>
          <a:xfrm>
            <a:off x="1266825" y="2556013"/>
            <a:ext cx="9356863" cy="584775"/>
            <a:chOff x="1501637" y="1809750"/>
            <a:chExt cx="9356863" cy="58477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E987453-ECBA-E877-B683-F3A96308CF07}"/>
                </a:ext>
              </a:extLst>
            </p:cNvPr>
            <p:cNvSpPr txBox="1"/>
            <p:nvPr/>
          </p:nvSpPr>
          <p:spPr>
            <a:xfrm>
              <a:off x="1501637" y="1809750"/>
              <a:ext cx="93568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yến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 kg 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0AEF6B88-D607-A02D-550E-399B9EBD62F8}"/>
                </a:ext>
              </a:extLst>
            </p:cNvPr>
            <p:cNvSpPr/>
            <p:nvPr/>
          </p:nvSpPr>
          <p:spPr>
            <a:xfrm>
              <a:off x="2606536" y="1866900"/>
              <a:ext cx="81542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01E03492-53E7-C297-A35F-281213ED0841}"/>
                </a:ext>
              </a:extLst>
            </p:cNvPr>
            <p:cNvSpPr/>
            <p:nvPr/>
          </p:nvSpPr>
          <p:spPr>
            <a:xfrm>
              <a:off x="4482961" y="1905000"/>
              <a:ext cx="81542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D0845C0-0947-9345-2173-5C0411AC93A4}"/>
              </a:ext>
            </a:extLst>
          </p:cNvPr>
          <p:cNvGrpSpPr/>
          <p:nvPr/>
        </p:nvGrpSpPr>
        <p:grpSpPr>
          <a:xfrm>
            <a:off x="7110621" y="2634284"/>
            <a:ext cx="4696239" cy="1461075"/>
            <a:chOff x="1064731" y="1809750"/>
            <a:chExt cx="4696239" cy="146107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034EC88-1ACF-20E7-85DD-3F966CA8DA19}"/>
                </a:ext>
              </a:extLst>
            </p:cNvPr>
            <p:cNvSpPr txBox="1"/>
            <p:nvPr/>
          </p:nvSpPr>
          <p:spPr>
            <a:xfrm>
              <a:off x="1076326" y="1809750"/>
              <a:ext cx="4684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100 kg =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190FC96F-9073-11EF-E145-89818E5C5B8C}"/>
                </a:ext>
              </a:extLst>
            </p:cNvPr>
            <p:cNvSpPr/>
            <p:nvPr/>
          </p:nvSpPr>
          <p:spPr>
            <a:xfrm>
              <a:off x="2790824" y="1876425"/>
              <a:ext cx="646459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581222AC-83B1-4B0C-CA7A-43F5F898BA9C}"/>
                </a:ext>
              </a:extLst>
            </p:cNvPr>
            <p:cNvSpPr txBox="1"/>
            <p:nvPr/>
          </p:nvSpPr>
          <p:spPr>
            <a:xfrm>
              <a:off x="1064731" y="2686050"/>
              <a:ext cx="4684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1 000 kg = 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endParaRPr lang="en-US" sz="3200" b="0" i="0" dirty="0">
                <a:solidFill>
                  <a:srgbClr val="00206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endParaRPr>
            </a:p>
          </p:txBody>
        </p:sp>
        <p:sp>
          <p:nvSpPr>
            <p:cNvPr id="45" name="Rectangle 44">
              <a:extLst>
                <a:ext uri="{FF2B5EF4-FFF2-40B4-BE49-F238E27FC236}">
                  <a16:creationId xmlns:a16="http://schemas.microsoft.com/office/drawing/2014/main" id="{A6B787DC-0892-5B77-9ADD-9D779A0A4FD9}"/>
                </a:ext>
              </a:extLst>
            </p:cNvPr>
            <p:cNvSpPr/>
            <p:nvPr/>
          </p:nvSpPr>
          <p:spPr>
            <a:xfrm>
              <a:off x="3114674" y="2771775"/>
              <a:ext cx="646459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16D1D498-B4E2-B56D-3085-5A8AA73F067B}"/>
              </a:ext>
            </a:extLst>
          </p:cNvPr>
          <p:cNvGrpSpPr/>
          <p:nvPr/>
        </p:nvGrpSpPr>
        <p:grpSpPr>
          <a:xfrm>
            <a:off x="1190625" y="3480352"/>
            <a:ext cx="4486274" cy="584775"/>
            <a:chOff x="1504950" y="1809750"/>
            <a:chExt cx="4486274" cy="584775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BCFAEDF2-4072-292C-34F5-3DE6A8042974}"/>
                </a:ext>
              </a:extLst>
            </p:cNvPr>
            <p:cNvSpPr txBox="1"/>
            <p:nvPr/>
          </p:nvSpPr>
          <p:spPr>
            <a:xfrm>
              <a:off x="1504950" y="1809750"/>
              <a:ext cx="448627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1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tấn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</a:t>
              </a:r>
              <a:r>
                <a:rPr lang="en-US" sz="3200" b="0" i="0" dirty="0" err="1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tạ</a:t>
              </a:r>
              <a:r>
                <a:rPr lang="en-US" sz="3200" b="0" i="0" dirty="0">
                  <a:solidFill>
                    <a:srgbClr val="00206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rPr>
                <a:t> =             kg 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7C5A1810-F941-1498-E7EC-BA1F9DB312F9}"/>
                </a:ext>
              </a:extLst>
            </p:cNvPr>
            <p:cNvSpPr/>
            <p:nvPr/>
          </p:nvSpPr>
          <p:spPr>
            <a:xfrm>
              <a:off x="2804076" y="1885122"/>
              <a:ext cx="70609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  <p:sp>
          <p:nvSpPr>
            <p:cNvPr id="44" name="Rectangle 43">
              <a:extLst>
                <a:ext uri="{FF2B5EF4-FFF2-40B4-BE49-F238E27FC236}">
                  <a16:creationId xmlns:a16="http://schemas.microsoft.com/office/drawing/2014/main" id="{06C83AD0-D784-1602-7054-CF5E4B53B6F1}"/>
                </a:ext>
              </a:extLst>
            </p:cNvPr>
            <p:cNvSpPr/>
            <p:nvPr/>
          </p:nvSpPr>
          <p:spPr>
            <a:xfrm>
              <a:off x="4404275" y="1875597"/>
              <a:ext cx="1024975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2800" dirty="0">
                  <a:solidFill>
                    <a:srgbClr val="002060"/>
                  </a:solidFill>
                  <a:latin typeface="Cambria" panose="02040503050406030204" pitchFamily="18" charset="0"/>
                  <a:ea typeface="Cambria" panose="02040503050406030204" pitchFamily="18" charset="0"/>
                </a:rPr>
                <a:t>?</a:t>
              </a:r>
            </a:p>
          </p:txBody>
        </p:sp>
      </p:grpSp>
      <p:sp>
        <p:nvSpPr>
          <p:cNvPr id="46" name="Rectangle 45">
            <a:extLst>
              <a:ext uri="{FF2B5EF4-FFF2-40B4-BE49-F238E27FC236}">
                <a16:creationId xmlns:a16="http://schemas.microsoft.com/office/drawing/2014/main" id="{F975A8F7-ABB5-2889-A09E-0053860DE9DD}"/>
              </a:ext>
            </a:extLst>
          </p:cNvPr>
          <p:cNvSpPr/>
          <p:nvPr/>
        </p:nvSpPr>
        <p:spPr>
          <a:xfrm>
            <a:off x="2485611" y="1603098"/>
            <a:ext cx="788504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B2B81F38-FDF9-485B-096D-D2D527E25AB6}"/>
              </a:ext>
            </a:extLst>
          </p:cNvPr>
          <p:cNvSpPr/>
          <p:nvPr/>
        </p:nvSpPr>
        <p:spPr>
          <a:xfrm>
            <a:off x="2380836" y="2584173"/>
            <a:ext cx="788504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64C79777-D660-BFC6-8035-6D813149AF32}"/>
              </a:ext>
            </a:extLst>
          </p:cNvPr>
          <p:cNvSpPr/>
          <p:nvPr/>
        </p:nvSpPr>
        <p:spPr>
          <a:xfrm>
            <a:off x="4257261" y="2641323"/>
            <a:ext cx="914814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100</a:t>
            </a:r>
          </a:p>
        </p:txBody>
      </p:sp>
      <p:sp>
        <p:nvSpPr>
          <p:cNvPr id="49" name="Rectangle 48">
            <a:extLst>
              <a:ext uri="{FF2B5EF4-FFF2-40B4-BE49-F238E27FC236}">
                <a16:creationId xmlns:a16="http://schemas.microsoft.com/office/drawing/2014/main" id="{97C92BC0-30E7-5A0A-D700-AB19803C89BA}"/>
              </a:ext>
            </a:extLst>
          </p:cNvPr>
          <p:cNvSpPr/>
          <p:nvPr/>
        </p:nvSpPr>
        <p:spPr>
          <a:xfrm>
            <a:off x="2476086" y="3536673"/>
            <a:ext cx="788504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</a:t>
            </a:r>
          </a:p>
        </p:txBody>
      </p:sp>
      <p:sp>
        <p:nvSpPr>
          <p:cNvPr id="50" name="Rectangle 49">
            <a:extLst>
              <a:ext uri="{FF2B5EF4-FFF2-40B4-BE49-F238E27FC236}">
                <a16:creationId xmlns:a16="http://schemas.microsoft.com/office/drawing/2014/main" id="{5224FF30-5734-9317-6DBE-55F2ABC39FA7}"/>
              </a:ext>
            </a:extLst>
          </p:cNvPr>
          <p:cNvSpPr/>
          <p:nvPr/>
        </p:nvSpPr>
        <p:spPr>
          <a:xfrm>
            <a:off x="4047710" y="3555723"/>
            <a:ext cx="11148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1000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30A4601F-05C1-4CA0-9C0E-54498ACCBC75}"/>
              </a:ext>
            </a:extLst>
          </p:cNvPr>
          <p:cNvSpPr/>
          <p:nvPr/>
        </p:nvSpPr>
        <p:spPr>
          <a:xfrm>
            <a:off x="8648286" y="1631673"/>
            <a:ext cx="752890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4F88A2BC-9E5E-F6B8-44B1-25EB0E69FB51}"/>
              </a:ext>
            </a:extLst>
          </p:cNvPr>
          <p:cNvSpPr/>
          <p:nvPr/>
        </p:nvSpPr>
        <p:spPr>
          <a:xfrm>
            <a:off x="8762586" y="2669898"/>
            <a:ext cx="752890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B1A7342D-1702-E18F-A36B-CBD3E3518447}"/>
              </a:ext>
            </a:extLst>
          </p:cNvPr>
          <p:cNvSpPr/>
          <p:nvPr/>
        </p:nvSpPr>
        <p:spPr>
          <a:xfrm>
            <a:off x="9143586" y="3603348"/>
            <a:ext cx="752890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64625440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47" grpId="0" animBg="1"/>
      <p:bldP spid="48" grpId="0" animBg="1"/>
      <p:bldP spid="49" grpId="0" animBg="1"/>
      <p:bldP spid="50" grpId="0" animBg="1"/>
      <p:bldP spid="51" grpId="0" animBg="1"/>
      <p:bldP spid="52" grpId="0" animBg="1"/>
      <p:bldP spid="53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19271" y="650283"/>
            <a:ext cx="1304880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 dirty="0" err="1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Số</a:t>
            </a:r>
            <a:r>
              <a:rPr kumimoji="0" lang="en-US" sz="40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?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E2DF3EA5-7D5A-AA50-B64F-C69F3311CEB6}"/>
              </a:ext>
            </a:extLst>
          </p:cNvPr>
          <p:cNvGrpSpPr/>
          <p:nvPr/>
        </p:nvGrpSpPr>
        <p:grpSpPr>
          <a:xfrm>
            <a:off x="762000" y="1562100"/>
            <a:ext cx="9782175" cy="584775"/>
            <a:chOff x="1076325" y="1809750"/>
            <a:chExt cx="9782175" cy="584775"/>
          </a:xfrm>
        </p:grpSpPr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2A8454DE-7DA2-A28C-CE0C-DB32D441E5FC}"/>
                </a:ext>
              </a:extLst>
            </p:cNvPr>
            <p:cNvSpPr txBox="1"/>
            <p:nvPr/>
          </p:nvSpPr>
          <p:spPr>
            <a:xfrm>
              <a:off x="1076325" y="1809750"/>
              <a:ext cx="978217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b) 2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=           kg</a:t>
              </a:r>
            </a:p>
          </p:txBody>
        </p:sp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3E186DE5-267C-36BA-833C-244EA60E0FE9}"/>
                </a:ext>
              </a:extLst>
            </p:cNvPr>
            <p:cNvSpPr/>
            <p:nvPr/>
          </p:nvSpPr>
          <p:spPr>
            <a:xfrm>
              <a:off x="2676524" y="1885950"/>
              <a:ext cx="725972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BFFE615-96FC-67BF-ED8D-4E787CDD3380}"/>
              </a:ext>
            </a:extLst>
          </p:cNvPr>
          <p:cNvGrpSpPr/>
          <p:nvPr/>
        </p:nvGrpSpPr>
        <p:grpSpPr>
          <a:xfrm>
            <a:off x="6638925" y="1571625"/>
            <a:ext cx="6242603" cy="584775"/>
            <a:chOff x="123825" y="1809750"/>
            <a:chExt cx="6242603" cy="584775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EAD0236-3186-EA4E-14A7-22C9B4588FC8}"/>
                </a:ext>
              </a:extLst>
            </p:cNvPr>
            <p:cNvSpPr txBox="1"/>
            <p:nvPr/>
          </p:nvSpPr>
          <p:spPr>
            <a:xfrm>
              <a:off x="123825" y="1809750"/>
              <a:ext cx="624260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3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60 kg =           kg</a:t>
              </a: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451B93F3-3532-A1FA-929D-DE7D0746D3C2}"/>
                </a:ext>
              </a:extLst>
            </p:cNvPr>
            <p:cNvSpPr/>
            <p:nvPr/>
          </p:nvSpPr>
          <p:spPr>
            <a:xfrm>
              <a:off x="2333624" y="1934817"/>
              <a:ext cx="754961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EFED06D7-14D4-1D4B-0F71-FD48CF8D85C3}"/>
              </a:ext>
            </a:extLst>
          </p:cNvPr>
          <p:cNvGrpSpPr/>
          <p:nvPr/>
        </p:nvGrpSpPr>
        <p:grpSpPr>
          <a:xfrm>
            <a:off x="1266825" y="2556013"/>
            <a:ext cx="9356863" cy="584775"/>
            <a:chOff x="1501637" y="1809750"/>
            <a:chExt cx="9356863" cy="584775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DE987453-ECBA-E877-B683-F3A96308CF07}"/>
                </a:ext>
              </a:extLst>
            </p:cNvPr>
            <p:cNvSpPr txBox="1"/>
            <p:nvPr/>
          </p:nvSpPr>
          <p:spPr>
            <a:xfrm>
              <a:off x="1501637" y="1809750"/>
              <a:ext cx="9356863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4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tấn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=          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=             kg </a:t>
              </a: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0AEF6B88-D607-A02D-550E-399B9EBD62F8}"/>
                </a:ext>
              </a:extLst>
            </p:cNvPr>
            <p:cNvSpPr/>
            <p:nvPr/>
          </p:nvSpPr>
          <p:spPr>
            <a:xfrm>
              <a:off x="2844661" y="1866900"/>
              <a:ext cx="81542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01E03492-53E7-C297-A35F-281213ED0841}"/>
                </a:ext>
              </a:extLst>
            </p:cNvPr>
            <p:cNvSpPr/>
            <p:nvPr/>
          </p:nvSpPr>
          <p:spPr>
            <a:xfrm>
              <a:off x="4463911" y="1876425"/>
              <a:ext cx="815424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D0845C0-0947-9345-2173-5C0411AC93A4}"/>
              </a:ext>
            </a:extLst>
          </p:cNvPr>
          <p:cNvGrpSpPr/>
          <p:nvPr/>
        </p:nvGrpSpPr>
        <p:grpSpPr>
          <a:xfrm>
            <a:off x="7122216" y="2634284"/>
            <a:ext cx="4684644" cy="584775"/>
            <a:chOff x="1076326" y="1809750"/>
            <a:chExt cx="4684644" cy="584775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034EC88-1ACF-20E7-85DD-3F966CA8DA19}"/>
                </a:ext>
              </a:extLst>
            </p:cNvPr>
            <p:cNvSpPr txBox="1"/>
            <p:nvPr/>
          </p:nvSpPr>
          <p:spPr>
            <a:xfrm>
              <a:off x="1076326" y="1809750"/>
              <a:ext cx="468464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1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tấn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7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 =          </a:t>
              </a: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tạ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mbria" panose="02040503050406030204" pitchFamily="18" charset="0"/>
                <a:ea typeface="Cambria" panose="02040503050406030204" pitchFamily="18" charset="0"/>
                <a:cs typeface="+mn-cs"/>
              </a:endParaRPr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190FC96F-9073-11EF-E145-89818E5C5B8C}"/>
                </a:ext>
              </a:extLst>
            </p:cNvPr>
            <p:cNvSpPr/>
            <p:nvPr/>
          </p:nvSpPr>
          <p:spPr>
            <a:xfrm>
              <a:off x="3248024" y="1905000"/>
              <a:ext cx="646459" cy="457200"/>
            </a:xfrm>
            <a:prstGeom prst="rect">
              <a:avLst/>
            </a:prstGeom>
            <a:ln w="38100"/>
          </p:spPr>
          <p:style>
            <a:lnRef idx="2">
              <a:schemeClr val="accent6"/>
            </a:lnRef>
            <a:fillRef idx="1">
              <a:schemeClr val="lt1"/>
            </a:fillRef>
            <a:effectRef idx="0">
              <a:schemeClr val="accent6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mbria" panose="02040503050406030204" pitchFamily="18" charset="0"/>
                  <a:ea typeface="Cambria" panose="02040503050406030204" pitchFamily="18" charset="0"/>
                  <a:cs typeface="+mn-cs"/>
                </a:rPr>
                <a:t>?</a:t>
              </a:r>
            </a:p>
          </p:txBody>
        </p:sp>
      </p:grpSp>
      <p:sp>
        <p:nvSpPr>
          <p:cNvPr id="3" name="Rectangle 2">
            <a:extLst>
              <a:ext uri="{FF2B5EF4-FFF2-40B4-BE49-F238E27FC236}">
                <a16:creationId xmlns:a16="http://schemas.microsoft.com/office/drawing/2014/main" id="{E7F63F1C-FAA5-D417-43D2-7BCDF3873C84}"/>
              </a:ext>
            </a:extLst>
          </p:cNvPr>
          <p:cNvSpPr/>
          <p:nvPr/>
        </p:nvSpPr>
        <p:spPr>
          <a:xfrm>
            <a:off x="2314160" y="1603098"/>
            <a:ext cx="8481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200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8D25859A-7C0E-7D6A-FAA7-BA49825A9CCF}"/>
              </a:ext>
            </a:extLst>
          </p:cNvPr>
          <p:cNvSpPr/>
          <p:nvPr/>
        </p:nvSpPr>
        <p:spPr>
          <a:xfrm>
            <a:off x="2599910" y="2612748"/>
            <a:ext cx="8481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40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6FDD7755-F297-563E-3696-8DE948264DA5}"/>
              </a:ext>
            </a:extLst>
          </p:cNvPr>
          <p:cNvSpPr/>
          <p:nvPr/>
        </p:nvSpPr>
        <p:spPr>
          <a:xfrm>
            <a:off x="4191000" y="2631798"/>
            <a:ext cx="1123950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4000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2E54486-1591-683D-3111-53A237C79CAD}"/>
              </a:ext>
            </a:extLst>
          </p:cNvPr>
          <p:cNvSpPr/>
          <p:nvPr/>
        </p:nvSpPr>
        <p:spPr>
          <a:xfrm>
            <a:off x="8829260" y="1660248"/>
            <a:ext cx="848139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360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A8686BC-EF94-E936-55FF-CC50D71B162C}"/>
              </a:ext>
            </a:extLst>
          </p:cNvPr>
          <p:cNvSpPr/>
          <p:nvPr/>
        </p:nvSpPr>
        <p:spPr>
          <a:xfrm>
            <a:off x="9200735" y="2707998"/>
            <a:ext cx="781465" cy="484533"/>
          </a:xfrm>
          <a:prstGeom prst="rect">
            <a:avLst/>
          </a:prstGeom>
          <a:ln w="3810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17</a:t>
            </a:r>
          </a:p>
        </p:txBody>
      </p:sp>
    </p:spTree>
    <p:extLst>
      <p:ext uri="{BB962C8B-B14F-4D97-AF65-F5344CB8AC3E}">
        <p14:creationId xmlns:p14="http://schemas.microsoft.com/office/powerpoint/2010/main" val="138579225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 animBg="1"/>
      <p:bldP spid="5" grpId="0" animBg="1"/>
      <p:bldP spid="6" grpId="0" animBg="1"/>
      <p:bldP spid="7" grpId="0" animBg="1"/>
    </p:bldLst>
  </p:timing>
</p:sld>
</file>

<file path=ppt/theme/theme1.xml><?xml version="1.0" encoding="utf-8"?>
<a:theme xmlns:a="http://schemas.openxmlformats.org/drawingml/2006/main" name="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Math Subject for High School - 10th Grade: Circles by Slidesgo">
  <a:themeElements>
    <a:clrScheme name="Simple Light">
      <a:dk1>
        <a:srgbClr val="28E4B7"/>
      </a:dk1>
      <a:lt1>
        <a:srgbClr val="ADFEE7"/>
      </a:lt1>
      <a:dk2>
        <a:srgbClr val="9E5BEE"/>
      </a:dk2>
      <a:lt2>
        <a:srgbClr val="D1AAFD"/>
      </a:lt2>
      <a:accent1>
        <a:srgbClr val="202020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19191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115</TotalTime>
  <Words>485</Words>
  <PresentationFormat>Widescreen</PresentationFormat>
  <Paragraphs>110</Paragraphs>
  <Slides>20</Slides>
  <Notes>18</Notes>
  <HiddenSlides>0</HiddenSlides>
  <MMClips>3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20</vt:i4>
      </vt:variant>
    </vt:vector>
  </HeadingPairs>
  <TitlesOfParts>
    <vt:vector size="31" baseType="lpstr">
      <vt:lpstr>#9Slide05 Garris</vt:lpstr>
      <vt:lpstr>Arial</vt:lpstr>
      <vt:lpstr>Calibri</vt:lpstr>
      <vt:lpstr>Calibri Light</vt:lpstr>
      <vt:lpstr>Cambria</vt:lpstr>
      <vt:lpstr>Caveat Brush</vt:lpstr>
      <vt:lpstr>Comfortaa Medium</vt:lpstr>
      <vt:lpstr>Rubik Black</vt:lpstr>
      <vt:lpstr>Kawaii Bubble Tea Bran MK Plan by Slidesgo</vt:lpstr>
      <vt:lpstr>1_Office Theme</vt:lpstr>
      <vt:lpstr>Math Subject for High School - 10th Grade: Circles by Slidesgo</vt:lpstr>
      <vt:lpstr>PowerPoint Presentation</vt:lpstr>
      <vt:lpstr>PowerPoint Presentation</vt:lpstr>
      <vt:lpstr>01</vt:lpstr>
      <vt:lpstr>PowerPoint Presentation</vt:lpstr>
      <vt:lpstr>PowerPoint Presentation</vt:lpstr>
      <vt:lpstr>PowerPoint Presentation</vt:lpstr>
      <vt:lpstr>02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Vận dụng</vt:lpstr>
      <vt:lpstr>PowerPoint Presentation</vt:lpstr>
      <vt:lpstr>4 tạ = …?... yến</vt:lpstr>
      <vt:lpstr>1 000 kg = ..?.. tạ</vt:lpstr>
      <vt:lpstr>500 kg = ..?... yến</vt:lpstr>
      <vt:lpstr>Hoàn thành BTVN Ôn lại bài học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VnTeach.Com</dc:creator>
  <cp:keywords>VnTeach.Com</cp:keywords>
  <dcterms:created xsi:type="dcterms:W3CDTF">2023-10-17T09:46:44Z</dcterms:created>
  <dcterms:modified xsi:type="dcterms:W3CDTF">2023-12-10T10:35:04Z</dcterms:modified>
</cp:coreProperties>
</file>