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13717575" cx="24385575"/>
  <p:notesSz cx="6797675" cy="9928225"/>
  <p:embeddedFontLst>
    <p:embeddedFont>
      <p:font typeface="Tahoma"/>
      <p:regular r:id="rId39"/>
      <p:bold r:id="rId40"/>
    </p:embeddedFont>
    <p:embeddedFont>
      <p:font typeface="Questrial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42" roundtripDataSignature="AMtx7mhAJJlxbS0YTN7AkgAlqYhohj1U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1" orient="horz"/>
        <p:guide pos="768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ahoma-bold.fntdata"/><Relationship Id="rId42" Type="http://customschemas.google.com/relationships/presentationmetadata" Target="metadata"/><Relationship Id="rId41" Type="http://schemas.openxmlformats.org/officeDocument/2006/relationships/font" Target="fonts/Questrial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font" Target="fonts/Tahoma-regular.fntdata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8" name="Google Shape;778;p1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1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2" name="Google Shape;822;p1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1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2" name="Google Shape;872;p1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1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9" name="Google Shape;919;p1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1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8" name="Google Shape;968;p1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1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3" name="Google Shape;1033;p1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17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4" name="Google Shape;1134;p1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18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3" name="Google Shape;1153;p1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19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2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2" name="Google Shape;1172;p2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20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2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0" name="Google Shape;1210;p2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2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2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7" name="Google Shape;1247;p2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2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2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7" name="Google Shape;1267;p2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2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2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0" name="Google Shape;1310;p2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2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2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4" name="Google Shape;1354;p2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p2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2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2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4" name="Google Shape;1424;p2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2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p2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2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2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3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7" name="Google Shape;1637;p3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3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7" name="Google Shape;1687;p3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3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9" name="Google Shape;1739;p3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4"/>
          <p:cNvSpPr txBox="1"/>
          <p:nvPr>
            <p:ph idx="10" type="dt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4"/>
          <p:cNvSpPr txBox="1"/>
          <p:nvPr>
            <p:ph idx="11" type="ftr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4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3"/>
          <p:cNvSpPr txBox="1"/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43"/>
          <p:cNvSpPr/>
          <p:nvPr>
            <p:ph idx="2" type="pic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43"/>
          <p:cNvSpPr txBox="1"/>
          <p:nvPr>
            <p:ph idx="1" type="body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43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43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43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4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44"/>
          <p:cNvSpPr txBox="1"/>
          <p:nvPr>
            <p:ph idx="1" type="body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44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44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44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5"/>
          <p:cNvSpPr txBox="1"/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45"/>
          <p:cNvSpPr txBox="1"/>
          <p:nvPr>
            <p:ph idx="1" type="body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45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45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45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7"/>
          <p:cNvSpPr txBox="1"/>
          <p:nvPr>
            <p:ph type="ctrTitle"/>
          </p:nvPr>
        </p:nvSpPr>
        <p:spPr>
          <a:xfrm>
            <a:off x="1828800" y="4260850"/>
            <a:ext cx="20727988" cy="294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7"/>
          <p:cNvSpPr txBox="1"/>
          <p:nvPr>
            <p:ph idx="1" type="subTitle"/>
          </p:nvPr>
        </p:nvSpPr>
        <p:spPr>
          <a:xfrm>
            <a:off x="3657600" y="7773988"/>
            <a:ext cx="17070388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47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7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7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8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8"/>
          <p:cNvSpPr txBox="1"/>
          <p:nvPr>
            <p:ph idx="1" type="body"/>
          </p:nvPr>
        </p:nvSpPr>
        <p:spPr>
          <a:xfrm>
            <a:off x="1219200" y="3200400"/>
            <a:ext cx="21947187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48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8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8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9"/>
          <p:cNvSpPr txBox="1"/>
          <p:nvPr>
            <p:ph type="title"/>
          </p:nvPr>
        </p:nvSpPr>
        <p:spPr>
          <a:xfrm>
            <a:off x="1925638" y="8815388"/>
            <a:ext cx="20727987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9"/>
          <p:cNvSpPr txBox="1"/>
          <p:nvPr>
            <p:ph idx="1" type="body"/>
          </p:nvPr>
        </p:nvSpPr>
        <p:spPr>
          <a:xfrm>
            <a:off x="1925638" y="5813425"/>
            <a:ext cx="20727987" cy="300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49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9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9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0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0"/>
          <p:cNvSpPr txBox="1"/>
          <p:nvPr>
            <p:ph idx="1" type="body"/>
          </p:nvPr>
        </p:nvSpPr>
        <p:spPr>
          <a:xfrm>
            <a:off x="1219200" y="3200400"/>
            <a:ext cx="10896600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6" name="Google Shape;116;p50"/>
          <p:cNvSpPr txBox="1"/>
          <p:nvPr>
            <p:ph idx="2" type="body"/>
          </p:nvPr>
        </p:nvSpPr>
        <p:spPr>
          <a:xfrm>
            <a:off x="12268200" y="3200400"/>
            <a:ext cx="10898188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7" name="Google Shape;117;p50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0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0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1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1"/>
          <p:cNvSpPr txBox="1"/>
          <p:nvPr>
            <p:ph idx="1" type="body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51"/>
          <p:cNvSpPr txBox="1"/>
          <p:nvPr>
            <p:ph idx="2" type="body"/>
          </p:nvPr>
        </p:nvSpPr>
        <p:spPr>
          <a:xfrm>
            <a:off x="1219200" y="4349750"/>
            <a:ext cx="10774363" cy="790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4" name="Google Shape;124;p51"/>
          <p:cNvSpPr txBox="1"/>
          <p:nvPr>
            <p:ph idx="3" type="body"/>
          </p:nvPr>
        </p:nvSpPr>
        <p:spPr>
          <a:xfrm>
            <a:off x="12387263" y="3070225"/>
            <a:ext cx="10779125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51"/>
          <p:cNvSpPr txBox="1"/>
          <p:nvPr>
            <p:ph idx="4" type="body"/>
          </p:nvPr>
        </p:nvSpPr>
        <p:spPr>
          <a:xfrm>
            <a:off x="12387263" y="4349750"/>
            <a:ext cx="10779125" cy="790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6" name="Google Shape;126;p51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1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1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2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2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2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2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3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53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3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5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5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5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4"/>
          <p:cNvSpPr txBox="1"/>
          <p:nvPr>
            <p:ph type="title"/>
          </p:nvPr>
        </p:nvSpPr>
        <p:spPr>
          <a:xfrm>
            <a:off x="1219200" y="546100"/>
            <a:ext cx="8023225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4"/>
          <p:cNvSpPr txBox="1"/>
          <p:nvPr>
            <p:ph idx="1" type="body"/>
          </p:nvPr>
        </p:nvSpPr>
        <p:spPr>
          <a:xfrm>
            <a:off x="9534525" y="546100"/>
            <a:ext cx="13631863" cy="1170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1" name="Google Shape;141;p54"/>
          <p:cNvSpPr txBox="1"/>
          <p:nvPr>
            <p:ph idx="2" type="body"/>
          </p:nvPr>
        </p:nvSpPr>
        <p:spPr>
          <a:xfrm>
            <a:off x="1219200" y="2870200"/>
            <a:ext cx="8023225" cy="938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2" name="Google Shape;142;p54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4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4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5"/>
          <p:cNvSpPr txBox="1"/>
          <p:nvPr>
            <p:ph type="title"/>
          </p:nvPr>
        </p:nvSpPr>
        <p:spPr>
          <a:xfrm>
            <a:off x="4779963" y="9602788"/>
            <a:ext cx="14630400" cy="1133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5"/>
          <p:cNvSpPr/>
          <p:nvPr>
            <p:ph idx="2" type="pic"/>
          </p:nvPr>
        </p:nvSpPr>
        <p:spPr>
          <a:xfrm>
            <a:off x="4779963" y="1225550"/>
            <a:ext cx="14630400" cy="8231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55"/>
          <p:cNvSpPr txBox="1"/>
          <p:nvPr>
            <p:ph idx="1" type="body"/>
          </p:nvPr>
        </p:nvSpPr>
        <p:spPr>
          <a:xfrm>
            <a:off x="4779963" y="10736263"/>
            <a:ext cx="14630400" cy="160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9" name="Google Shape;149;p55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5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5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6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6"/>
          <p:cNvSpPr txBox="1"/>
          <p:nvPr>
            <p:ph idx="1" type="body"/>
          </p:nvPr>
        </p:nvSpPr>
        <p:spPr>
          <a:xfrm rot="5400000">
            <a:off x="7666037" y="-3246437"/>
            <a:ext cx="9053513" cy="2194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56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6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6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7"/>
          <p:cNvSpPr txBox="1"/>
          <p:nvPr>
            <p:ph type="title"/>
          </p:nvPr>
        </p:nvSpPr>
        <p:spPr>
          <a:xfrm rot="5400000">
            <a:off x="14570869" y="3658394"/>
            <a:ext cx="11704638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7"/>
          <p:cNvSpPr txBox="1"/>
          <p:nvPr>
            <p:ph idx="1" type="body"/>
          </p:nvPr>
        </p:nvSpPr>
        <p:spPr>
          <a:xfrm rot="5400000">
            <a:off x="3521074" y="-1752600"/>
            <a:ext cx="11704638" cy="16308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57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7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7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36"/>
          <p:cNvSpPr txBox="1"/>
          <p:nvPr>
            <p:ph idx="1" type="body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6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6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6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/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37"/>
          <p:cNvSpPr txBox="1"/>
          <p:nvPr>
            <p:ph idx="1" type="subTitle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37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37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37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/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38"/>
          <p:cNvSpPr txBox="1"/>
          <p:nvPr>
            <p:ph idx="1" type="body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8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8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38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39"/>
          <p:cNvSpPr txBox="1"/>
          <p:nvPr>
            <p:ph idx="1" type="body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39"/>
          <p:cNvSpPr txBox="1"/>
          <p:nvPr>
            <p:ph idx="2" type="body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39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39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39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40"/>
          <p:cNvSpPr txBox="1"/>
          <p:nvPr>
            <p:ph idx="1" type="body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40"/>
          <p:cNvSpPr txBox="1"/>
          <p:nvPr>
            <p:ph idx="2" type="body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40"/>
          <p:cNvSpPr txBox="1"/>
          <p:nvPr>
            <p:ph idx="3" type="body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40"/>
          <p:cNvSpPr txBox="1"/>
          <p:nvPr>
            <p:ph idx="4" type="body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40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40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40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41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41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41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2"/>
          <p:cNvSpPr txBox="1"/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42"/>
          <p:cNvSpPr txBox="1"/>
          <p:nvPr>
            <p:ph idx="1" type="body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42"/>
          <p:cNvSpPr txBox="1"/>
          <p:nvPr>
            <p:ph idx="2" type="body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42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2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42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8353" y="137820"/>
            <a:ext cx="24387048" cy="1428918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" name="Google Shape;11;p33"/>
          <p:cNvSpPr txBox="1"/>
          <p:nvPr/>
        </p:nvSpPr>
        <p:spPr>
          <a:xfrm>
            <a:off x="9864031" y="403441"/>
            <a:ext cx="936948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DẤU CỦA TAM THỨC BẬC HAI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33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/>
          </a:p>
        </p:txBody>
      </p:sp>
      <p:sp>
        <p:nvSpPr>
          <p:cNvPr id="13" name="Google Shape;13;p33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/>
          </a:p>
        </p:txBody>
      </p:sp>
      <p:sp>
        <p:nvSpPr>
          <p:cNvPr id="14" name="Google Shape;14;p33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15</a:t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4</a:t>
            </a:r>
            <a:endParaRPr b="1" i="0" sz="2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6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46"/>
          <p:cNvSpPr txBox="1"/>
          <p:nvPr>
            <p:ph idx="1" type="body"/>
          </p:nvPr>
        </p:nvSpPr>
        <p:spPr>
          <a:xfrm>
            <a:off x="1219200" y="3200400"/>
            <a:ext cx="21947187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46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46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46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40" Type="http://schemas.openxmlformats.org/officeDocument/2006/relationships/image" Target="../media/image197.png"/><Relationship Id="rId20" Type="http://schemas.openxmlformats.org/officeDocument/2006/relationships/image" Target="../media/image170.png"/><Relationship Id="rId42" Type="http://schemas.openxmlformats.org/officeDocument/2006/relationships/image" Target="../media/image191.png"/><Relationship Id="rId41" Type="http://schemas.openxmlformats.org/officeDocument/2006/relationships/image" Target="../media/image187.png"/><Relationship Id="rId22" Type="http://schemas.openxmlformats.org/officeDocument/2006/relationships/image" Target="../media/image177.png"/><Relationship Id="rId44" Type="http://schemas.openxmlformats.org/officeDocument/2006/relationships/image" Target="../media/image143.png"/><Relationship Id="rId21" Type="http://schemas.openxmlformats.org/officeDocument/2006/relationships/image" Target="../media/image172.png"/><Relationship Id="rId43" Type="http://schemas.openxmlformats.org/officeDocument/2006/relationships/image" Target="../media/image194.png"/><Relationship Id="rId24" Type="http://schemas.openxmlformats.org/officeDocument/2006/relationships/image" Target="../media/image176.png"/><Relationship Id="rId46" Type="http://schemas.openxmlformats.org/officeDocument/2006/relationships/image" Target="../media/image193.png"/><Relationship Id="rId23" Type="http://schemas.openxmlformats.org/officeDocument/2006/relationships/image" Target="../media/image178.png"/><Relationship Id="rId45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4.png"/><Relationship Id="rId4" Type="http://schemas.openxmlformats.org/officeDocument/2006/relationships/image" Target="../media/image86.png"/><Relationship Id="rId9" Type="http://schemas.openxmlformats.org/officeDocument/2006/relationships/image" Target="../media/image163.png"/><Relationship Id="rId26" Type="http://schemas.openxmlformats.org/officeDocument/2006/relationships/image" Target="../media/image179.png"/><Relationship Id="rId25" Type="http://schemas.openxmlformats.org/officeDocument/2006/relationships/image" Target="../media/image174.png"/><Relationship Id="rId28" Type="http://schemas.openxmlformats.org/officeDocument/2006/relationships/image" Target="../media/image175.png"/><Relationship Id="rId27" Type="http://schemas.openxmlformats.org/officeDocument/2006/relationships/image" Target="../media/image180.png"/><Relationship Id="rId5" Type="http://schemas.openxmlformats.org/officeDocument/2006/relationships/image" Target="../media/image162.png"/><Relationship Id="rId6" Type="http://schemas.openxmlformats.org/officeDocument/2006/relationships/image" Target="../media/image161.png"/><Relationship Id="rId29" Type="http://schemas.openxmlformats.org/officeDocument/2006/relationships/image" Target="../media/image181.png"/><Relationship Id="rId7" Type="http://schemas.openxmlformats.org/officeDocument/2006/relationships/image" Target="../media/image156.png"/><Relationship Id="rId8" Type="http://schemas.openxmlformats.org/officeDocument/2006/relationships/image" Target="../media/image158.png"/><Relationship Id="rId31" Type="http://schemas.openxmlformats.org/officeDocument/2006/relationships/image" Target="../media/image184.png"/><Relationship Id="rId30" Type="http://schemas.openxmlformats.org/officeDocument/2006/relationships/image" Target="../media/image182.png"/><Relationship Id="rId11" Type="http://schemas.openxmlformats.org/officeDocument/2006/relationships/image" Target="../media/image165.png"/><Relationship Id="rId33" Type="http://schemas.openxmlformats.org/officeDocument/2006/relationships/image" Target="../media/image115.png"/><Relationship Id="rId10" Type="http://schemas.openxmlformats.org/officeDocument/2006/relationships/image" Target="../media/image157.png"/><Relationship Id="rId32" Type="http://schemas.openxmlformats.org/officeDocument/2006/relationships/image" Target="../media/image189.png"/><Relationship Id="rId13" Type="http://schemas.openxmlformats.org/officeDocument/2006/relationships/image" Target="../media/image167.png"/><Relationship Id="rId35" Type="http://schemas.openxmlformats.org/officeDocument/2006/relationships/image" Target="../media/image185.png"/><Relationship Id="rId12" Type="http://schemas.openxmlformats.org/officeDocument/2006/relationships/image" Target="../media/image160.png"/><Relationship Id="rId34" Type="http://schemas.openxmlformats.org/officeDocument/2006/relationships/image" Target="../media/image186.png"/><Relationship Id="rId15" Type="http://schemas.openxmlformats.org/officeDocument/2006/relationships/image" Target="../media/image166.png"/><Relationship Id="rId37" Type="http://schemas.openxmlformats.org/officeDocument/2006/relationships/image" Target="../media/image207.png"/><Relationship Id="rId14" Type="http://schemas.openxmlformats.org/officeDocument/2006/relationships/image" Target="../media/image173.png"/><Relationship Id="rId36" Type="http://schemas.openxmlformats.org/officeDocument/2006/relationships/image" Target="../media/image190.png"/><Relationship Id="rId17" Type="http://schemas.openxmlformats.org/officeDocument/2006/relationships/image" Target="../media/image214.png"/><Relationship Id="rId39" Type="http://schemas.openxmlformats.org/officeDocument/2006/relationships/image" Target="../media/image183.png"/><Relationship Id="rId16" Type="http://schemas.openxmlformats.org/officeDocument/2006/relationships/image" Target="../media/image168.png"/><Relationship Id="rId38" Type="http://schemas.openxmlformats.org/officeDocument/2006/relationships/image" Target="../media/image196.png"/><Relationship Id="rId19" Type="http://schemas.openxmlformats.org/officeDocument/2006/relationships/image" Target="../media/image171.png"/><Relationship Id="rId18" Type="http://schemas.openxmlformats.org/officeDocument/2006/relationships/image" Target="../media/image169.png"/></Relationships>
</file>

<file path=ppt/slides/_rels/slide11.xml.rels><?xml version="1.0" encoding="UTF-8" standalone="yes"?><Relationships xmlns="http://schemas.openxmlformats.org/package/2006/relationships"><Relationship Id="rId40" Type="http://schemas.openxmlformats.org/officeDocument/2006/relationships/image" Target="../media/image233.png"/><Relationship Id="rId42" Type="http://schemas.openxmlformats.org/officeDocument/2006/relationships/image" Target="../media/image229.png"/><Relationship Id="rId41" Type="http://schemas.openxmlformats.org/officeDocument/2006/relationships/image" Target="../media/image227.png"/><Relationship Id="rId44" Type="http://schemas.openxmlformats.org/officeDocument/2006/relationships/image" Target="../media/image236.png"/><Relationship Id="rId43" Type="http://schemas.openxmlformats.org/officeDocument/2006/relationships/image" Target="../media/image228.png"/><Relationship Id="rId46" Type="http://schemas.openxmlformats.org/officeDocument/2006/relationships/image" Target="../media/image241.png"/><Relationship Id="rId45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4.png"/><Relationship Id="rId4" Type="http://schemas.openxmlformats.org/officeDocument/2006/relationships/image" Target="../media/image86.png"/><Relationship Id="rId9" Type="http://schemas.openxmlformats.org/officeDocument/2006/relationships/image" Target="../media/image203.png"/><Relationship Id="rId48" Type="http://schemas.openxmlformats.org/officeDocument/2006/relationships/image" Target="../media/image237.png"/><Relationship Id="rId47" Type="http://schemas.openxmlformats.org/officeDocument/2006/relationships/image" Target="../media/image141.png"/><Relationship Id="rId49" Type="http://schemas.openxmlformats.org/officeDocument/2006/relationships/image" Target="../media/image239.png"/><Relationship Id="rId5" Type="http://schemas.openxmlformats.org/officeDocument/2006/relationships/image" Target="../media/image192.png"/><Relationship Id="rId6" Type="http://schemas.openxmlformats.org/officeDocument/2006/relationships/image" Target="../media/image201.png"/><Relationship Id="rId7" Type="http://schemas.openxmlformats.org/officeDocument/2006/relationships/image" Target="../media/image206.png"/><Relationship Id="rId8" Type="http://schemas.openxmlformats.org/officeDocument/2006/relationships/image" Target="../media/image202.png"/><Relationship Id="rId31" Type="http://schemas.openxmlformats.org/officeDocument/2006/relationships/image" Target="../media/image224.png"/><Relationship Id="rId30" Type="http://schemas.openxmlformats.org/officeDocument/2006/relationships/image" Target="../media/image230.png"/><Relationship Id="rId33" Type="http://schemas.openxmlformats.org/officeDocument/2006/relationships/image" Target="../media/image245.png"/><Relationship Id="rId32" Type="http://schemas.openxmlformats.org/officeDocument/2006/relationships/image" Target="../media/image213.png"/><Relationship Id="rId35" Type="http://schemas.openxmlformats.org/officeDocument/2006/relationships/image" Target="../media/image223.png"/><Relationship Id="rId34" Type="http://schemas.openxmlformats.org/officeDocument/2006/relationships/image" Target="../media/image238.png"/><Relationship Id="rId37" Type="http://schemas.openxmlformats.org/officeDocument/2006/relationships/image" Target="../media/image235.png"/><Relationship Id="rId36" Type="http://schemas.openxmlformats.org/officeDocument/2006/relationships/image" Target="../media/image234.png"/><Relationship Id="rId39" Type="http://schemas.openxmlformats.org/officeDocument/2006/relationships/image" Target="../media/image231.png"/><Relationship Id="rId38" Type="http://schemas.openxmlformats.org/officeDocument/2006/relationships/image" Target="../media/image117.png"/><Relationship Id="rId62" Type="http://schemas.openxmlformats.org/officeDocument/2006/relationships/image" Target="../media/image255.png"/><Relationship Id="rId61" Type="http://schemas.openxmlformats.org/officeDocument/2006/relationships/image" Target="../media/image257.png"/><Relationship Id="rId20" Type="http://schemas.openxmlformats.org/officeDocument/2006/relationships/image" Target="../media/image212.png"/><Relationship Id="rId64" Type="http://schemas.openxmlformats.org/officeDocument/2006/relationships/image" Target="../media/image253.png"/><Relationship Id="rId63" Type="http://schemas.openxmlformats.org/officeDocument/2006/relationships/image" Target="../media/image250.png"/><Relationship Id="rId22" Type="http://schemas.openxmlformats.org/officeDocument/2006/relationships/image" Target="../media/image219.png"/><Relationship Id="rId66" Type="http://schemas.openxmlformats.org/officeDocument/2006/relationships/image" Target="../media/image254.png"/><Relationship Id="rId21" Type="http://schemas.openxmlformats.org/officeDocument/2006/relationships/image" Target="../media/image216.png"/><Relationship Id="rId65" Type="http://schemas.openxmlformats.org/officeDocument/2006/relationships/image" Target="../media/image256.png"/><Relationship Id="rId24" Type="http://schemas.openxmlformats.org/officeDocument/2006/relationships/image" Target="../media/image222.png"/><Relationship Id="rId68" Type="http://schemas.openxmlformats.org/officeDocument/2006/relationships/image" Target="../media/image251.png"/><Relationship Id="rId23" Type="http://schemas.openxmlformats.org/officeDocument/2006/relationships/image" Target="../media/image211.png"/><Relationship Id="rId67" Type="http://schemas.openxmlformats.org/officeDocument/2006/relationships/image" Target="../media/image258.png"/><Relationship Id="rId60" Type="http://schemas.openxmlformats.org/officeDocument/2006/relationships/image" Target="../media/image259.png"/><Relationship Id="rId26" Type="http://schemas.openxmlformats.org/officeDocument/2006/relationships/image" Target="../media/image218.png"/><Relationship Id="rId25" Type="http://schemas.openxmlformats.org/officeDocument/2006/relationships/image" Target="../media/image220.png"/><Relationship Id="rId69" Type="http://schemas.openxmlformats.org/officeDocument/2006/relationships/image" Target="../media/image279.png"/><Relationship Id="rId28" Type="http://schemas.openxmlformats.org/officeDocument/2006/relationships/image" Target="../media/image221.png"/><Relationship Id="rId27" Type="http://schemas.openxmlformats.org/officeDocument/2006/relationships/image" Target="../media/image215.png"/><Relationship Id="rId29" Type="http://schemas.openxmlformats.org/officeDocument/2006/relationships/image" Target="../media/image217.png"/><Relationship Id="rId51" Type="http://schemas.openxmlformats.org/officeDocument/2006/relationships/image" Target="../media/image249.png"/><Relationship Id="rId50" Type="http://schemas.openxmlformats.org/officeDocument/2006/relationships/image" Target="../media/image240.png"/><Relationship Id="rId53" Type="http://schemas.openxmlformats.org/officeDocument/2006/relationships/image" Target="../media/image195.png"/><Relationship Id="rId52" Type="http://schemas.openxmlformats.org/officeDocument/2006/relationships/image" Target="../media/image246.png"/><Relationship Id="rId11" Type="http://schemas.openxmlformats.org/officeDocument/2006/relationships/image" Target="../media/image198.png"/><Relationship Id="rId55" Type="http://schemas.openxmlformats.org/officeDocument/2006/relationships/image" Target="../media/image248.png"/><Relationship Id="rId10" Type="http://schemas.openxmlformats.org/officeDocument/2006/relationships/image" Target="../media/image204.png"/><Relationship Id="rId54" Type="http://schemas.openxmlformats.org/officeDocument/2006/relationships/image" Target="../media/image242.png"/><Relationship Id="rId13" Type="http://schemas.openxmlformats.org/officeDocument/2006/relationships/image" Target="../media/image199.png"/><Relationship Id="rId57" Type="http://schemas.openxmlformats.org/officeDocument/2006/relationships/image" Target="../media/image243.png"/><Relationship Id="rId12" Type="http://schemas.openxmlformats.org/officeDocument/2006/relationships/image" Target="../media/image205.png"/><Relationship Id="rId56" Type="http://schemas.openxmlformats.org/officeDocument/2006/relationships/image" Target="../media/image252.png"/><Relationship Id="rId15" Type="http://schemas.openxmlformats.org/officeDocument/2006/relationships/image" Target="../media/image226.png"/><Relationship Id="rId59" Type="http://schemas.openxmlformats.org/officeDocument/2006/relationships/image" Target="../media/image247.png"/><Relationship Id="rId14" Type="http://schemas.openxmlformats.org/officeDocument/2006/relationships/image" Target="../media/image200.png"/><Relationship Id="rId58" Type="http://schemas.openxmlformats.org/officeDocument/2006/relationships/image" Target="../media/image244.png"/><Relationship Id="rId17" Type="http://schemas.openxmlformats.org/officeDocument/2006/relationships/image" Target="../media/image209.png"/><Relationship Id="rId16" Type="http://schemas.openxmlformats.org/officeDocument/2006/relationships/image" Target="../media/image210.png"/><Relationship Id="rId19" Type="http://schemas.openxmlformats.org/officeDocument/2006/relationships/image" Target="../media/image225.png"/><Relationship Id="rId18" Type="http://schemas.openxmlformats.org/officeDocument/2006/relationships/image" Target="../media/image2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6.png"/><Relationship Id="rId4" Type="http://schemas.openxmlformats.org/officeDocument/2006/relationships/image" Target="../media/image260.png"/><Relationship Id="rId9" Type="http://schemas.openxmlformats.org/officeDocument/2006/relationships/image" Target="../media/image266.png"/><Relationship Id="rId5" Type="http://schemas.openxmlformats.org/officeDocument/2006/relationships/image" Target="../media/image261.png"/><Relationship Id="rId6" Type="http://schemas.openxmlformats.org/officeDocument/2006/relationships/image" Target="../media/image265.png"/><Relationship Id="rId7" Type="http://schemas.openxmlformats.org/officeDocument/2006/relationships/image" Target="../media/image264.png"/><Relationship Id="rId8" Type="http://schemas.openxmlformats.org/officeDocument/2006/relationships/image" Target="../media/image271.png"/><Relationship Id="rId11" Type="http://schemas.openxmlformats.org/officeDocument/2006/relationships/image" Target="../media/image262.png"/><Relationship Id="rId10" Type="http://schemas.openxmlformats.org/officeDocument/2006/relationships/image" Target="../media/image268.png"/><Relationship Id="rId12" Type="http://schemas.openxmlformats.org/officeDocument/2006/relationships/image" Target="../media/image27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7.png"/><Relationship Id="rId4" Type="http://schemas.openxmlformats.org/officeDocument/2006/relationships/image" Target="../media/image260.png"/><Relationship Id="rId9" Type="http://schemas.openxmlformats.org/officeDocument/2006/relationships/image" Target="../media/image263.png"/><Relationship Id="rId5" Type="http://schemas.openxmlformats.org/officeDocument/2006/relationships/image" Target="../media/image270.png"/><Relationship Id="rId6" Type="http://schemas.openxmlformats.org/officeDocument/2006/relationships/image" Target="../media/image269.png"/><Relationship Id="rId7" Type="http://schemas.openxmlformats.org/officeDocument/2006/relationships/image" Target="../media/image273.png"/><Relationship Id="rId8" Type="http://schemas.openxmlformats.org/officeDocument/2006/relationships/image" Target="../media/image267.png"/><Relationship Id="rId11" Type="http://schemas.openxmlformats.org/officeDocument/2006/relationships/image" Target="../media/image274.png"/><Relationship Id="rId10" Type="http://schemas.openxmlformats.org/officeDocument/2006/relationships/image" Target="../media/image276.png"/><Relationship Id="rId13" Type="http://schemas.openxmlformats.org/officeDocument/2006/relationships/image" Target="../media/image293.png"/><Relationship Id="rId12" Type="http://schemas.openxmlformats.org/officeDocument/2006/relationships/image" Target="../media/image277.png"/><Relationship Id="rId15" Type="http://schemas.openxmlformats.org/officeDocument/2006/relationships/image" Target="../media/image184.png"/><Relationship Id="rId14" Type="http://schemas.openxmlformats.org/officeDocument/2006/relationships/image" Target="../media/image143.png"/><Relationship Id="rId17" Type="http://schemas.openxmlformats.org/officeDocument/2006/relationships/image" Target="../media/image280.png"/><Relationship Id="rId16" Type="http://schemas.openxmlformats.org/officeDocument/2006/relationships/image" Target="../media/image283.png"/><Relationship Id="rId18" Type="http://schemas.openxmlformats.org/officeDocument/2006/relationships/image" Target="../media/image28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6.png"/><Relationship Id="rId4" Type="http://schemas.openxmlformats.org/officeDocument/2006/relationships/image" Target="../media/image260.png"/><Relationship Id="rId9" Type="http://schemas.openxmlformats.org/officeDocument/2006/relationships/image" Target="../media/image287.png"/><Relationship Id="rId5" Type="http://schemas.openxmlformats.org/officeDocument/2006/relationships/image" Target="../media/image278.png"/><Relationship Id="rId6" Type="http://schemas.openxmlformats.org/officeDocument/2006/relationships/image" Target="../media/image291.png"/><Relationship Id="rId7" Type="http://schemas.openxmlformats.org/officeDocument/2006/relationships/image" Target="../media/image275.png"/><Relationship Id="rId8" Type="http://schemas.openxmlformats.org/officeDocument/2006/relationships/image" Target="../media/image281.png"/><Relationship Id="rId11" Type="http://schemas.openxmlformats.org/officeDocument/2006/relationships/image" Target="../media/image288.png"/><Relationship Id="rId10" Type="http://schemas.openxmlformats.org/officeDocument/2006/relationships/image" Target="../media/image284.png"/><Relationship Id="rId13" Type="http://schemas.openxmlformats.org/officeDocument/2006/relationships/image" Target="../media/image292.png"/><Relationship Id="rId12" Type="http://schemas.openxmlformats.org/officeDocument/2006/relationships/image" Target="../media/image285.png"/><Relationship Id="rId15" Type="http://schemas.openxmlformats.org/officeDocument/2006/relationships/image" Target="../media/image289.png"/><Relationship Id="rId14" Type="http://schemas.openxmlformats.org/officeDocument/2006/relationships/image" Target="../media/image29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6.png"/><Relationship Id="rId4" Type="http://schemas.openxmlformats.org/officeDocument/2006/relationships/image" Target="../media/image260.png"/><Relationship Id="rId9" Type="http://schemas.openxmlformats.org/officeDocument/2006/relationships/image" Target="../media/image287.png"/><Relationship Id="rId5" Type="http://schemas.openxmlformats.org/officeDocument/2006/relationships/image" Target="../media/image301.png"/><Relationship Id="rId6" Type="http://schemas.openxmlformats.org/officeDocument/2006/relationships/image" Target="../media/image294.png"/><Relationship Id="rId7" Type="http://schemas.openxmlformats.org/officeDocument/2006/relationships/image" Target="../media/image299.png"/><Relationship Id="rId8" Type="http://schemas.openxmlformats.org/officeDocument/2006/relationships/image" Target="../media/image281.png"/><Relationship Id="rId11" Type="http://schemas.openxmlformats.org/officeDocument/2006/relationships/image" Target="../media/image296.png"/><Relationship Id="rId10" Type="http://schemas.openxmlformats.org/officeDocument/2006/relationships/image" Target="../media/image284.png"/><Relationship Id="rId13" Type="http://schemas.openxmlformats.org/officeDocument/2006/relationships/image" Target="../media/image298.png"/><Relationship Id="rId12" Type="http://schemas.openxmlformats.org/officeDocument/2006/relationships/image" Target="../media/image285.png"/><Relationship Id="rId15" Type="http://schemas.openxmlformats.org/officeDocument/2006/relationships/image" Target="../media/image295.png"/><Relationship Id="rId14" Type="http://schemas.openxmlformats.org/officeDocument/2006/relationships/image" Target="../media/image305.png"/><Relationship Id="rId16" Type="http://schemas.openxmlformats.org/officeDocument/2006/relationships/image" Target="../media/image30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4.png"/><Relationship Id="rId4" Type="http://schemas.openxmlformats.org/officeDocument/2006/relationships/image" Target="../media/image260.png"/><Relationship Id="rId9" Type="http://schemas.openxmlformats.org/officeDocument/2006/relationships/image" Target="../media/image304.png"/><Relationship Id="rId5" Type="http://schemas.openxmlformats.org/officeDocument/2006/relationships/image" Target="../media/image311.png"/><Relationship Id="rId6" Type="http://schemas.openxmlformats.org/officeDocument/2006/relationships/image" Target="../media/image303.png"/><Relationship Id="rId7" Type="http://schemas.openxmlformats.org/officeDocument/2006/relationships/image" Target="../media/image300.png"/><Relationship Id="rId8" Type="http://schemas.openxmlformats.org/officeDocument/2006/relationships/image" Target="../media/image310.png"/><Relationship Id="rId31" Type="http://schemas.openxmlformats.org/officeDocument/2006/relationships/image" Target="../media/image141.png"/><Relationship Id="rId30" Type="http://schemas.openxmlformats.org/officeDocument/2006/relationships/image" Target="../media/image325.png"/><Relationship Id="rId32" Type="http://schemas.openxmlformats.org/officeDocument/2006/relationships/image" Target="../media/image320.png"/><Relationship Id="rId20" Type="http://schemas.openxmlformats.org/officeDocument/2006/relationships/image" Target="../media/image257.png"/><Relationship Id="rId22" Type="http://schemas.openxmlformats.org/officeDocument/2006/relationships/image" Target="../media/image317.png"/><Relationship Id="rId21" Type="http://schemas.openxmlformats.org/officeDocument/2006/relationships/image" Target="../media/image318.png"/><Relationship Id="rId24" Type="http://schemas.openxmlformats.org/officeDocument/2006/relationships/image" Target="../media/image321.png"/><Relationship Id="rId23" Type="http://schemas.openxmlformats.org/officeDocument/2006/relationships/image" Target="../media/image322.png"/><Relationship Id="rId26" Type="http://schemas.openxmlformats.org/officeDocument/2006/relationships/image" Target="../media/image328.png"/><Relationship Id="rId25" Type="http://schemas.openxmlformats.org/officeDocument/2006/relationships/image" Target="../media/image312.png"/><Relationship Id="rId28" Type="http://schemas.openxmlformats.org/officeDocument/2006/relationships/image" Target="../media/image323.png"/><Relationship Id="rId27" Type="http://schemas.openxmlformats.org/officeDocument/2006/relationships/image" Target="../media/image326.png"/><Relationship Id="rId29" Type="http://schemas.openxmlformats.org/officeDocument/2006/relationships/image" Target="../media/image369.png"/><Relationship Id="rId11" Type="http://schemas.openxmlformats.org/officeDocument/2006/relationships/image" Target="../media/image309.png"/><Relationship Id="rId10" Type="http://schemas.openxmlformats.org/officeDocument/2006/relationships/image" Target="../media/image302.png"/><Relationship Id="rId13" Type="http://schemas.openxmlformats.org/officeDocument/2006/relationships/image" Target="../media/image307.png"/><Relationship Id="rId12" Type="http://schemas.openxmlformats.org/officeDocument/2006/relationships/image" Target="../media/image308.png"/><Relationship Id="rId15" Type="http://schemas.openxmlformats.org/officeDocument/2006/relationships/image" Target="../media/image316.png"/><Relationship Id="rId14" Type="http://schemas.openxmlformats.org/officeDocument/2006/relationships/image" Target="../media/image315.png"/><Relationship Id="rId17" Type="http://schemas.openxmlformats.org/officeDocument/2006/relationships/image" Target="../media/image314.png"/><Relationship Id="rId16" Type="http://schemas.openxmlformats.org/officeDocument/2006/relationships/image" Target="../media/image331.png"/><Relationship Id="rId19" Type="http://schemas.openxmlformats.org/officeDocument/2006/relationships/image" Target="../media/image319.png"/><Relationship Id="rId18" Type="http://schemas.openxmlformats.org/officeDocument/2006/relationships/image" Target="../media/image313.png"/></Relationships>
</file>

<file path=ppt/slides/_rels/slide17.xml.rels><?xml version="1.0" encoding="UTF-8" standalone="yes"?><Relationships xmlns="http://schemas.openxmlformats.org/package/2006/relationships"><Relationship Id="rId40" Type="http://schemas.openxmlformats.org/officeDocument/2006/relationships/image" Target="../media/image55.png"/><Relationship Id="rId42" Type="http://schemas.openxmlformats.org/officeDocument/2006/relationships/image" Target="../media/image360.png"/><Relationship Id="rId41" Type="http://schemas.openxmlformats.org/officeDocument/2006/relationships/image" Target="../media/image361.png"/><Relationship Id="rId44" Type="http://schemas.openxmlformats.org/officeDocument/2006/relationships/image" Target="../media/image106.png"/><Relationship Id="rId43" Type="http://schemas.openxmlformats.org/officeDocument/2006/relationships/image" Target="../media/image357.png"/><Relationship Id="rId46" Type="http://schemas.openxmlformats.org/officeDocument/2006/relationships/image" Target="../media/image363.png"/><Relationship Id="rId45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4.png"/><Relationship Id="rId4" Type="http://schemas.openxmlformats.org/officeDocument/2006/relationships/image" Target="../media/image260.png"/><Relationship Id="rId9" Type="http://schemas.openxmlformats.org/officeDocument/2006/relationships/image" Target="../media/image332.png"/><Relationship Id="rId48" Type="http://schemas.openxmlformats.org/officeDocument/2006/relationships/image" Target="../media/image365.png"/><Relationship Id="rId47" Type="http://schemas.openxmlformats.org/officeDocument/2006/relationships/image" Target="../media/image364.png"/><Relationship Id="rId49" Type="http://schemas.openxmlformats.org/officeDocument/2006/relationships/image" Target="../media/image366.png"/><Relationship Id="rId5" Type="http://schemas.openxmlformats.org/officeDocument/2006/relationships/image" Target="../media/image327.png"/><Relationship Id="rId6" Type="http://schemas.openxmlformats.org/officeDocument/2006/relationships/image" Target="../media/image334.png"/><Relationship Id="rId7" Type="http://schemas.openxmlformats.org/officeDocument/2006/relationships/image" Target="../media/image329.png"/><Relationship Id="rId8" Type="http://schemas.openxmlformats.org/officeDocument/2006/relationships/image" Target="../media/image338.png"/><Relationship Id="rId31" Type="http://schemas.openxmlformats.org/officeDocument/2006/relationships/image" Target="../media/image353.png"/><Relationship Id="rId30" Type="http://schemas.openxmlformats.org/officeDocument/2006/relationships/image" Target="../media/image367.png"/><Relationship Id="rId33" Type="http://schemas.openxmlformats.org/officeDocument/2006/relationships/image" Target="../media/image355.png"/><Relationship Id="rId32" Type="http://schemas.openxmlformats.org/officeDocument/2006/relationships/image" Target="../media/image356.png"/><Relationship Id="rId35" Type="http://schemas.openxmlformats.org/officeDocument/2006/relationships/image" Target="../media/image352.png"/><Relationship Id="rId34" Type="http://schemas.openxmlformats.org/officeDocument/2006/relationships/image" Target="../media/image358.png"/><Relationship Id="rId37" Type="http://schemas.openxmlformats.org/officeDocument/2006/relationships/image" Target="../media/image362.png"/><Relationship Id="rId36" Type="http://schemas.openxmlformats.org/officeDocument/2006/relationships/image" Target="../media/image359.png"/><Relationship Id="rId39" Type="http://schemas.openxmlformats.org/officeDocument/2006/relationships/image" Target="../media/image94.png"/><Relationship Id="rId38" Type="http://schemas.openxmlformats.org/officeDocument/2006/relationships/image" Target="../media/image368.png"/><Relationship Id="rId62" Type="http://schemas.openxmlformats.org/officeDocument/2006/relationships/image" Target="../media/image377.png"/><Relationship Id="rId61" Type="http://schemas.openxmlformats.org/officeDocument/2006/relationships/image" Target="../media/image375.png"/><Relationship Id="rId20" Type="http://schemas.openxmlformats.org/officeDocument/2006/relationships/image" Target="../media/image343.png"/><Relationship Id="rId64" Type="http://schemas.openxmlformats.org/officeDocument/2006/relationships/image" Target="../media/image379.png"/><Relationship Id="rId63" Type="http://schemas.openxmlformats.org/officeDocument/2006/relationships/image" Target="../media/image382.png"/><Relationship Id="rId22" Type="http://schemas.openxmlformats.org/officeDocument/2006/relationships/image" Target="../media/image339.png"/><Relationship Id="rId21" Type="http://schemas.openxmlformats.org/officeDocument/2006/relationships/image" Target="../media/image345.png"/><Relationship Id="rId65" Type="http://schemas.openxmlformats.org/officeDocument/2006/relationships/image" Target="../media/image376.png"/><Relationship Id="rId24" Type="http://schemas.openxmlformats.org/officeDocument/2006/relationships/image" Target="../media/image342.png"/><Relationship Id="rId23" Type="http://schemas.openxmlformats.org/officeDocument/2006/relationships/image" Target="../media/image348.png"/><Relationship Id="rId60" Type="http://schemas.openxmlformats.org/officeDocument/2006/relationships/image" Target="../media/image396.png"/><Relationship Id="rId26" Type="http://schemas.openxmlformats.org/officeDocument/2006/relationships/image" Target="../media/image349.png"/><Relationship Id="rId25" Type="http://schemas.openxmlformats.org/officeDocument/2006/relationships/image" Target="../media/image239.png"/><Relationship Id="rId28" Type="http://schemas.openxmlformats.org/officeDocument/2006/relationships/image" Target="../media/image351.png"/><Relationship Id="rId27" Type="http://schemas.openxmlformats.org/officeDocument/2006/relationships/image" Target="../media/image350.png"/><Relationship Id="rId29" Type="http://schemas.openxmlformats.org/officeDocument/2006/relationships/image" Target="../media/image354.png"/><Relationship Id="rId51" Type="http://schemas.openxmlformats.org/officeDocument/2006/relationships/image" Target="../media/image383.png"/><Relationship Id="rId50" Type="http://schemas.openxmlformats.org/officeDocument/2006/relationships/image" Target="../media/image370.png"/><Relationship Id="rId53" Type="http://schemas.openxmlformats.org/officeDocument/2006/relationships/image" Target="../media/image290.png"/><Relationship Id="rId52" Type="http://schemas.openxmlformats.org/officeDocument/2006/relationships/image" Target="../media/image371.png"/><Relationship Id="rId11" Type="http://schemas.openxmlformats.org/officeDocument/2006/relationships/image" Target="../media/image347.png"/><Relationship Id="rId55" Type="http://schemas.openxmlformats.org/officeDocument/2006/relationships/image" Target="../media/image373.png"/><Relationship Id="rId10" Type="http://schemas.openxmlformats.org/officeDocument/2006/relationships/image" Target="../media/image330.png"/><Relationship Id="rId54" Type="http://schemas.openxmlformats.org/officeDocument/2006/relationships/image" Target="../media/image374.png"/><Relationship Id="rId13" Type="http://schemas.openxmlformats.org/officeDocument/2006/relationships/image" Target="../media/image333.png"/><Relationship Id="rId57" Type="http://schemas.openxmlformats.org/officeDocument/2006/relationships/image" Target="../media/image378.png"/><Relationship Id="rId12" Type="http://schemas.openxmlformats.org/officeDocument/2006/relationships/image" Target="../media/image337.png"/><Relationship Id="rId56" Type="http://schemas.openxmlformats.org/officeDocument/2006/relationships/image" Target="../media/image137.png"/><Relationship Id="rId15" Type="http://schemas.openxmlformats.org/officeDocument/2006/relationships/image" Target="../media/image336.png"/><Relationship Id="rId59" Type="http://schemas.openxmlformats.org/officeDocument/2006/relationships/image" Target="../media/image372.png"/><Relationship Id="rId14" Type="http://schemas.openxmlformats.org/officeDocument/2006/relationships/image" Target="../media/image335.png"/><Relationship Id="rId58" Type="http://schemas.openxmlformats.org/officeDocument/2006/relationships/image" Target="../media/image381.png"/><Relationship Id="rId17" Type="http://schemas.openxmlformats.org/officeDocument/2006/relationships/image" Target="../media/image340.png"/><Relationship Id="rId16" Type="http://schemas.openxmlformats.org/officeDocument/2006/relationships/image" Target="../media/image346.png"/><Relationship Id="rId19" Type="http://schemas.openxmlformats.org/officeDocument/2006/relationships/image" Target="../media/image341.png"/><Relationship Id="rId18" Type="http://schemas.openxmlformats.org/officeDocument/2006/relationships/image" Target="../media/image34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4.png"/><Relationship Id="rId4" Type="http://schemas.openxmlformats.org/officeDocument/2006/relationships/image" Target="../media/image380.png"/><Relationship Id="rId5" Type="http://schemas.openxmlformats.org/officeDocument/2006/relationships/image" Target="../media/image39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5.png"/><Relationship Id="rId4" Type="http://schemas.openxmlformats.org/officeDocument/2006/relationships/image" Target="../media/image392.png"/><Relationship Id="rId5" Type="http://schemas.openxmlformats.org/officeDocument/2006/relationships/image" Target="../media/image4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0.png"/><Relationship Id="rId4" Type="http://schemas.openxmlformats.org/officeDocument/2006/relationships/image" Target="../media/image260.png"/><Relationship Id="rId9" Type="http://schemas.openxmlformats.org/officeDocument/2006/relationships/image" Target="../media/image400.png"/><Relationship Id="rId5" Type="http://schemas.openxmlformats.org/officeDocument/2006/relationships/image" Target="../media/image391.png"/><Relationship Id="rId6" Type="http://schemas.openxmlformats.org/officeDocument/2006/relationships/image" Target="../media/image388.png"/><Relationship Id="rId7" Type="http://schemas.openxmlformats.org/officeDocument/2006/relationships/image" Target="../media/image387.png"/><Relationship Id="rId8" Type="http://schemas.openxmlformats.org/officeDocument/2006/relationships/image" Target="../media/image386.png"/><Relationship Id="rId10" Type="http://schemas.openxmlformats.org/officeDocument/2006/relationships/image" Target="../media/image39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3.png"/><Relationship Id="rId4" Type="http://schemas.openxmlformats.org/officeDocument/2006/relationships/image" Target="../media/image389.png"/><Relationship Id="rId9" Type="http://schemas.openxmlformats.org/officeDocument/2006/relationships/image" Target="../media/image404.png"/><Relationship Id="rId5" Type="http://schemas.openxmlformats.org/officeDocument/2006/relationships/image" Target="../media/image401.png"/><Relationship Id="rId6" Type="http://schemas.openxmlformats.org/officeDocument/2006/relationships/image" Target="../media/image395.png"/><Relationship Id="rId7" Type="http://schemas.openxmlformats.org/officeDocument/2006/relationships/image" Target="../media/image405.png"/><Relationship Id="rId8" Type="http://schemas.openxmlformats.org/officeDocument/2006/relationships/image" Target="../media/image39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3.png"/><Relationship Id="rId4" Type="http://schemas.openxmlformats.org/officeDocument/2006/relationships/image" Target="../media/image397.png"/><Relationship Id="rId5" Type="http://schemas.openxmlformats.org/officeDocument/2006/relationships/image" Target="../media/image530.png"/><Relationship Id="rId6" Type="http://schemas.openxmlformats.org/officeDocument/2006/relationships/image" Target="../media/image4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3.png"/><Relationship Id="rId4" Type="http://schemas.openxmlformats.org/officeDocument/2006/relationships/image" Target="../media/image406.png"/><Relationship Id="rId9" Type="http://schemas.openxmlformats.org/officeDocument/2006/relationships/image" Target="../media/image409.png"/><Relationship Id="rId5" Type="http://schemas.openxmlformats.org/officeDocument/2006/relationships/image" Target="../media/image441.png"/><Relationship Id="rId6" Type="http://schemas.openxmlformats.org/officeDocument/2006/relationships/image" Target="../media/image402.png"/><Relationship Id="rId7" Type="http://schemas.openxmlformats.org/officeDocument/2006/relationships/image" Target="../media/image407.png"/><Relationship Id="rId8" Type="http://schemas.openxmlformats.org/officeDocument/2006/relationships/image" Target="../media/image411.png"/><Relationship Id="rId11" Type="http://schemas.openxmlformats.org/officeDocument/2006/relationships/image" Target="../media/image408.png"/><Relationship Id="rId10" Type="http://schemas.openxmlformats.org/officeDocument/2006/relationships/image" Target="../media/image412.png"/><Relationship Id="rId13" Type="http://schemas.openxmlformats.org/officeDocument/2006/relationships/image" Target="../media/image414.png"/><Relationship Id="rId12" Type="http://schemas.openxmlformats.org/officeDocument/2006/relationships/image" Target="../media/image415.png"/><Relationship Id="rId14" Type="http://schemas.openxmlformats.org/officeDocument/2006/relationships/image" Target="../media/image4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52.png"/><Relationship Id="rId4" Type="http://schemas.openxmlformats.org/officeDocument/2006/relationships/image" Target="../media/image419.png"/><Relationship Id="rId9" Type="http://schemas.openxmlformats.org/officeDocument/2006/relationships/image" Target="../media/image422.png"/><Relationship Id="rId5" Type="http://schemas.openxmlformats.org/officeDocument/2006/relationships/image" Target="../media/image417.png"/><Relationship Id="rId6" Type="http://schemas.openxmlformats.org/officeDocument/2006/relationships/image" Target="../media/image421.png"/><Relationship Id="rId7" Type="http://schemas.openxmlformats.org/officeDocument/2006/relationships/image" Target="../media/image427.png"/><Relationship Id="rId8" Type="http://schemas.openxmlformats.org/officeDocument/2006/relationships/image" Target="../media/image418.png"/><Relationship Id="rId11" Type="http://schemas.openxmlformats.org/officeDocument/2006/relationships/image" Target="../media/image420.png"/><Relationship Id="rId10" Type="http://schemas.openxmlformats.org/officeDocument/2006/relationships/image" Target="../media/image425.png"/><Relationship Id="rId13" Type="http://schemas.openxmlformats.org/officeDocument/2006/relationships/image" Target="../media/image424.png"/><Relationship Id="rId12" Type="http://schemas.openxmlformats.org/officeDocument/2006/relationships/image" Target="../media/image423.png"/><Relationship Id="rId15" Type="http://schemas.openxmlformats.org/officeDocument/2006/relationships/image" Target="../media/image433.png"/><Relationship Id="rId14" Type="http://schemas.openxmlformats.org/officeDocument/2006/relationships/image" Target="../media/image430.png"/><Relationship Id="rId16" Type="http://schemas.openxmlformats.org/officeDocument/2006/relationships/image" Target="../media/image4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8.png"/><Relationship Id="rId4" Type="http://schemas.openxmlformats.org/officeDocument/2006/relationships/image" Target="../media/image438.png"/><Relationship Id="rId9" Type="http://schemas.openxmlformats.org/officeDocument/2006/relationships/image" Target="../media/image435.png"/><Relationship Id="rId5" Type="http://schemas.openxmlformats.org/officeDocument/2006/relationships/image" Target="../media/image431.png"/><Relationship Id="rId6" Type="http://schemas.openxmlformats.org/officeDocument/2006/relationships/image" Target="../media/image429.png"/><Relationship Id="rId7" Type="http://schemas.openxmlformats.org/officeDocument/2006/relationships/image" Target="../media/image375.png"/><Relationship Id="rId8" Type="http://schemas.openxmlformats.org/officeDocument/2006/relationships/image" Target="../media/image437.png"/><Relationship Id="rId11" Type="http://schemas.openxmlformats.org/officeDocument/2006/relationships/image" Target="../media/image193.png"/><Relationship Id="rId10" Type="http://schemas.openxmlformats.org/officeDocument/2006/relationships/image" Target="../media/image367.png"/><Relationship Id="rId13" Type="http://schemas.openxmlformats.org/officeDocument/2006/relationships/image" Target="../media/image436.png"/><Relationship Id="rId12" Type="http://schemas.openxmlformats.org/officeDocument/2006/relationships/image" Target="../media/image434.png"/><Relationship Id="rId15" Type="http://schemas.openxmlformats.org/officeDocument/2006/relationships/image" Target="../media/image454.png"/><Relationship Id="rId14" Type="http://schemas.openxmlformats.org/officeDocument/2006/relationships/image" Target="../media/image439.png"/><Relationship Id="rId17" Type="http://schemas.openxmlformats.org/officeDocument/2006/relationships/image" Target="../media/image444.png"/><Relationship Id="rId16" Type="http://schemas.openxmlformats.org/officeDocument/2006/relationships/image" Target="../media/image442.png"/><Relationship Id="rId18" Type="http://schemas.openxmlformats.org/officeDocument/2006/relationships/image" Target="../media/image47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63.png"/><Relationship Id="rId4" Type="http://schemas.openxmlformats.org/officeDocument/2006/relationships/image" Target="../media/image440.png"/><Relationship Id="rId9" Type="http://schemas.openxmlformats.org/officeDocument/2006/relationships/image" Target="../media/image451.png"/><Relationship Id="rId5" Type="http://schemas.openxmlformats.org/officeDocument/2006/relationships/image" Target="../media/image443.png"/><Relationship Id="rId6" Type="http://schemas.openxmlformats.org/officeDocument/2006/relationships/image" Target="../media/image447.png"/><Relationship Id="rId7" Type="http://schemas.openxmlformats.org/officeDocument/2006/relationships/image" Target="../media/image445.png"/><Relationship Id="rId8" Type="http://schemas.openxmlformats.org/officeDocument/2006/relationships/image" Target="../media/image446.png"/><Relationship Id="rId11" Type="http://schemas.openxmlformats.org/officeDocument/2006/relationships/image" Target="../media/image287.png"/><Relationship Id="rId10" Type="http://schemas.openxmlformats.org/officeDocument/2006/relationships/image" Target="../media/image281.png"/><Relationship Id="rId13" Type="http://schemas.openxmlformats.org/officeDocument/2006/relationships/image" Target="../media/image449.png"/><Relationship Id="rId12" Type="http://schemas.openxmlformats.org/officeDocument/2006/relationships/image" Target="../media/image284.png"/><Relationship Id="rId15" Type="http://schemas.openxmlformats.org/officeDocument/2006/relationships/image" Target="../media/image292.png"/><Relationship Id="rId14" Type="http://schemas.openxmlformats.org/officeDocument/2006/relationships/image" Target="../media/image285.png"/><Relationship Id="rId17" Type="http://schemas.openxmlformats.org/officeDocument/2006/relationships/image" Target="../media/image455.png"/><Relationship Id="rId16" Type="http://schemas.openxmlformats.org/officeDocument/2006/relationships/image" Target="../media/image29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65.png"/><Relationship Id="rId4" Type="http://schemas.openxmlformats.org/officeDocument/2006/relationships/image" Target="../media/image450.png"/><Relationship Id="rId9" Type="http://schemas.openxmlformats.org/officeDocument/2006/relationships/image" Target="../media/image458.png"/><Relationship Id="rId5" Type="http://schemas.openxmlformats.org/officeDocument/2006/relationships/image" Target="../media/image448.png"/><Relationship Id="rId6" Type="http://schemas.openxmlformats.org/officeDocument/2006/relationships/image" Target="../media/image453.png"/><Relationship Id="rId7" Type="http://schemas.openxmlformats.org/officeDocument/2006/relationships/image" Target="../media/image456.png"/><Relationship Id="rId8" Type="http://schemas.openxmlformats.org/officeDocument/2006/relationships/image" Target="../media/image470.png"/><Relationship Id="rId20" Type="http://schemas.openxmlformats.org/officeDocument/2006/relationships/image" Target="../media/image468.png"/><Relationship Id="rId22" Type="http://schemas.openxmlformats.org/officeDocument/2006/relationships/image" Target="../media/image476.png"/><Relationship Id="rId21" Type="http://schemas.openxmlformats.org/officeDocument/2006/relationships/image" Target="../media/image477.png"/><Relationship Id="rId11" Type="http://schemas.openxmlformats.org/officeDocument/2006/relationships/image" Target="../media/image457.png"/><Relationship Id="rId10" Type="http://schemas.openxmlformats.org/officeDocument/2006/relationships/image" Target="../media/image459.png"/><Relationship Id="rId13" Type="http://schemas.openxmlformats.org/officeDocument/2006/relationships/image" Target="../media/image460.png"/><Relationship Id="rId12" Type="http://schemas.openxmlformats.org/officeDocument/2006/relationships/image" Target="../media/image467.png"/><Relationship Id="rId15" Type="http://schemas.openxmlformats.org/officeDocument/2006/relationships/image" Target="../media/image466.png"/><Relationship Id="rId14" Type="http://schemas.openxmlformats.org/officeDocument/2006/relationships/image" Target="../media/image469.png"/><Relationship Id="rId17" Type="http://schemas.openxmlformats.org/officeDocument/2006/relationships/image" Target="../media/image462.png"/><Relationship Id="rId16" Type="http://schemas.openxmlformats.org/officeDocument/2006/relationships/image" Target="../media/image461.png"/><Relationship Id="rId19" Type="http://schemas.openxmlformats.org/officeDocument/2006/relationships/image" Target="../media/image464.png"/><Relationship Id="rId18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40" Type="http://schemas.openxmlformats.org/officeDocument/2006/relationships/image" Target="../media/image495.png"/><Relationship Id="rId41" Type="http://schemas.openxmlformats.org/officeDocument/2006/relationships/image" Target="../media/image49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98.png"/><Relationship Id="rId4" Type="http://schemas.openxmlformats.org/officeDocument/2006/relationships/image" Target="../media/image475.png"/><Relationship Id="rId9" Type="http://schemas.openxmlformats.org/officeDocument/2006/relationships/image" Target="../media/image478.png"/><Relationship Id="rId5" Type="http://schemas.openxmlformats.org/officeDocument/2006/relationships/image" Target="../media/image481.png"/><Relationship Id="rId6" Type="http://schemas.openxmlformats.org/officeDocument/2006/relationships/image" Target="../media/image472.png"/><Relationship Id="rId7" Type="http://schemas.openxmlformats.org/officeDocument/2006/relationships/image" Target="../media/image497.png"/><Relationship Id="rId8" Type="http://schemas.openxmlformats.org/officeDocument/2006/relationships/image" Target="../media/image474.png"/><Relationship Id="rId31" Type="http://schemas.openxmlformats.org/officeDocument/2006/relationships/image" Target="../media/image494.png"/><Relationship Id="rId30" Type="http://schemas.openxmlformats.org/officeDocument/2006/relationships/image" Target="../media/image184.png"/><Relationship Id="rId33" Type="http://schemas.openxmlformats.org/officeDocument/2006/relationships/image" Target="../media/image488.png"/><Relationship Id="rId32" Type="http://schemas.openxmlformats.org/officeDocument/2006/relationships/image" Target="../media/image115.png"/><Relationship Id="rId35" Type="http://schemas.openxmlformats.org/officeDocument/2006/relationships/image" Target="../media/image190.png"/><Relationship Id="rId34" Type="http://schemas.openxmlformats.org/officeDocument/2006/relationships/image" Target="../media/image493.png"/><Relationship Id="rId37" Type="http://schemas.openxmlformats.org/officeDocument/2006/relationships/image" Target="../media/image492.png"/><Relationship Id="rId36" Type="http://schemas.openxmlformats.org/officeDocument/2006/relationships/image" Target="../media/image125.png"/><Relationship Id="rId39" Type="http://schemas.openxmlformats.org/officeDocument/2006/relationships/image" Target="../media/image496.png"/><Relationship Id="rId38" Type="http://schemas.openxmlformats.org/officeDocument/2006/relationships/image" Target="../media/image489.png"/><Relationship Id="rId20" Type="http://schemas.openxmlformats.org/officeDocument/2006/relationships/image" Target="../media/image484.png"/><Relationship Id="rId22" Type="http://schemas.openxmlformats.org/officeDocument/2006/relationships/image" Target="../media/image177.png"/><Relationship Id="rId21" Type="http://schemas.openxmlformats.org/officeDocument/2006/relationships/image" Target="../media/image172.png"/><Relationship Id="rId24" Type="http://schemas.openxmlformats.org/officeDocument/2006/relationships/image" Target="../media/image482.png"/><Relationship Id="rId23" Type="http://schemas.openxmlformats.org/officeDocument/2006/relationships/image" Target="../media/image178.png"/><Relationship Id="rId26" Type="http://schemas.openxmlformats.org/officeDocument/2006/relationships/image" Target="../media/image179.png"/><Relationship Id="rId25" Type="http://schemas.openxmlformats.org/officeDocument/2006/relationships/image" Target="../media/image486.png"/><Relationship Id="rId28" Type="http://schemas.openxmlformats.org/officeDocument/2006/relationships/image" Target="../media/image490.png"/><Relationship Id="rId27" Type="http://schemas.openxmlformats.org/officeDocument/2006/relationships/image" Target="../media/image491.png"/><Relationship Id="rId29" Type="http://schemas.openxmlformats.org/officeDocument/2006/relationships/image" Target="../media/image181.png"/><Relationship Id="rId11" Type="http://schemas.openxmlformats.org/officeDocument/2006/relationships/image" Target="../media/image473.png"/><Relationship Id="rId10" Type="http://schemas.openxmlformats.org/officeDocument/2006/relationships/image" Target="../media/image157.png"/><Relationship Id="rId13" Type="http://schemas.openxmlformats.org/officeDocument/2006/relationships/image" Target="../media/image480.png"/><Relationship Id="rId12" Type="http://schemas.openxmlformats.org/officeDocument/2006/relationships/image" Target="../media/image479.png"/><Relationship Id="rId15" Type="http://schemas.openxmlformats.org/officeDocument/2006/relationships/image" Target="../media/image166.png"/><Relationship Id="rId14" Type="http://schemas.openxmlformats.org/officeDocument/2006/relationships/image" Target="../media/image485.png"/><Relationship Id="rId17" Type="http://schemas.openxmlformats.org/officeDocument/2006/relationships/image" Target="../media/image214.png"/><Relationship Id="rId16" Type="http://schemas.openxmlformats.org/officeDocument/2006/relationships/image" Target="../media/image168.png"/><Relationship Id="rId19" Type="http://schemas.openxmlformats.org/officeDocument/2006/relationships/image" Target="../media/image487.png"/><Relationship Id="rId18" Type="http://schemas.openxmlformats.org/officeDocument/2006/relationships/image" Target="../media/image483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28.png"/><Relationship Id="rId11" Type="http://schemas.openxmlformats.org/officeDocument/2006/relationships/image" Target="../media/image16.png"/><Relationship Id="rId22" Type="http://schemas.openxmlformats.org/officeDocument/2006/relationships/image" Target="../media/image56.png"/><Relationship Id="rId10" Type="http://schemas.openxmlformats.org/officeDocument/2006/relationships/image" Target="../media/image19.png"/><Relationship Id="rId21" Type="http://schemas.openxmlformats.org/officeDocument/2006/relationships/image" Target="../media/image29.png"/><Relationship Id="rId13" Type="http://schemas.openxmlformats.org/officeDocument/2006/relationships/image" Target="../media/image20.png"/><Relationship Id="rId24" Type="http://schemas.openxmlformats.org/officeDocument/2006/relationships/image" Target="../media/image47.png"/><Relationship Id="rId12" Type="http://schemas.openxmlformats.org/officeDocument/2006/relationships/image" Target="../media/image18.png"/><Relationship Id="rId23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37.png"/><Relationship Id="rId15" Type="http://schemas.openxmlformats.org/officeDocument/2006/relationships/image" Target="../media/image26.png"/><Relationship Id="rId14" Type="http://schemas.openxmlformats.org/officeDocument/2006/relationships/image" Target="../media/image21.png"/><Relationship Id="rId17" Type="http://schemas.openxmlformats.org/officeDocument/2006/relationships/image" Target="../media/image25.png"/><Relationship Id="rId16" Type="http://schemas.openxmlformats.org/officeDocument/2006/relationships/image" Target="../media/image23.png"/><Relationship Id="rId5" Type="http://schemas.openxmlformats.org/officeDocument/2006/relationships/image" Target="../media/image14.png"/><Relationship Id="rId19" Type="http://schemas.openxmlformats.org/officeDocument/2006/relationships/image" Target="../media/image24.png"/><Relationship Id="rId6" Type="http://schemas.openxmlformats.org/officeDocument/2006/relationships/image" Target="../media/image9.png"/><Relationship Id="rId18" Type="http://schemas.openxmlformats.org/officeDocument/2006/relationships/image" Target="../media/image22.png"/><Relationship Id="rId7" Type="http://schemas.openxmlformats.org/officeDocument/2006/relationships/image" Target="../media/image8.png"/><Relationship Id="rId8" Type="http://schemas.openxmlformats.org/officeDocument/2006/relationships/image" Target="../media/image2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01.png"/><Relationship Id="rId4" Type="http://schemas.openxmlformats.org/officeDocument/2006/relationships/image" Target="../media/image504.png"/><Relationship Id="rId9" Type="http://schemas.openxmlformats.org/officeDocument/2006/relationships/image" Target="../media/image508.png"/><Relationship Id="rId5" Type="http://schemas.openxmlformats.org/officeDocument/2006/relationships/image" Target="../media/image505.png"/><Relationship Id="rId6" Type="http://schemas.openxmlformats.org/officeDocument/2006/relationships/image" Target="../media/image502.png"/><Relationship Id="rId7" Type="http://schemas.openxmlformats.org/officeDocument/2006/relationships/image" Target="../media/image527.png"/><Relationship Id="rId8" Type="http://schemas.openxmlformats.org/officeDocument/2006/relationships/image" Target="../media/image515.png"/><Relationship Id="rId11" Type="http://schemas.openxmlformats.org/officeDocument/2006/relationships/image" Target="../media/image500.png"/><Relationship Id="rId10" Type="http://schemas.openxmlformats.org/officeDocument/2006/relationships/image" Target="../media/image50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31.png"/><Relationship Id="rId4" Type="http://schemas.openxmlformats.org/officeDocument/2006/relationships/image" Target="../media/image522.png"/><Relationship Id="rId9" Type="http://schemas.openxmlformats.org/officeDocument/2006/relationships/image" Target="../media/image512.png"/><Relationship Id="rId5" Type="http://schemas.openxmlformats.org/officeDocument/2006/relationships/image" Target="../media/image510.png"/><Relationship Id="rId6" Type="http://schemas.openxmlformats.org/officeDocument/2006/relationships/image" Target="../media/image513.png"/><Relationship Id="rId7" Type="http://schemas.openxmlformats.org/officeDocument/2006/relationships/image" Target="../media/image506.png"/><Relationship Id="rId8" Type="http://schemas.openxmlformats.org/officeDocument/2006/relationships/image" Target="../media/image507.png"/><Relationship Id="rId11" Type="http://schemas.openxmlformats.org/officeDocument/2006/relationships/image" Target="../media/image509.png"/><Relationship Id="rId10" Type="http://schemas.openxmlformats.org/officeDocument/2006/relationships/image" Target="../media/image511.png"/><Relationship Id="rId13" Type="http://schemas.openxmlformats.org/officeDocument/2006/relationships/image" Target="../media/image523.png"/><Relationship Id="rId12" Type="http://schemas.openxmlformats.org/officeDocument/2006/relationships/image" Target="../media/image5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29.png"/><Relationship Id="rId4" Type="http://schemas.openxmlformats.org/officeDocument/2006/relationships/image" Target="../media/image516.png"/><Relationship Id="rId9" Type="http://schemas.openxmlformats.org/officeDocument/2006/relationships/image" Target="../media/image528.png"/><Relationship Id="rId5" Type="http://schemas.openxmlformats.org/officeDocument/2006/relationships/image" Target="../media/image517.png"/><Relationship Id="rId6" Type="http://schemas.openxmlformats.org/officeDocument/2006/relationships/image" Target="../media/image519.png"/><Relationship Id="rId7" Type="http://schemas.openxmlformats.org/officeDocument/2006/relationships/image" Target="../media/image526.png"/><Relationship Id="rId8" Type="http://schemas.openxmlformats.org/officeDocument/2006/relationships/image" Target="../media/image521.png"/><Relationship Id="rId11" Type="http://schemas.openxmlformats.org/officeDocument/2006/relationships/image" Target="../media/image524.png"/><Relationship Id="rId10" Type="http://schemas.openxmlformats.org/officeDocument/2006/relationships/image" Target="../media/image518.png"/><Relationship Id="rId13" Type="http://schemas.openxmlformats.org/officeDocument/2006/relationships/image" Target="../media/image520.png"/><Relationship Id="rId12" Type="http://schemas.openxmlformats.org/officeDocument/2006/relationships/image" Target="../media/image52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33.png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Relationship Id="rId5" Type="http://schemas.openxmlformats.org/officeDocument/2006/relationships/image" Target="../media/image39.png"/><Relationship Id="rId6" Type="http://schemas.openxmlformats.org/officeDocument/2006/relationships/image" Target="../media/image31.png"/><Relationship Id="rId7" Type="http://schemas.openxmlformats.org/officeDocument/2006/relationships/image" Target="../media/image36.png"/><Relationship Id="rId8" Type="http://schemas.openxmlformats.org/officeDocument/2006/relationships/image" Target="../media/image49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60.png"/><Relationship Id="rId11" Type="http://schemas.openxmlformats.org/officeDocument/2006/relationships/image" Target="../media/image48.png"/><Relationship Id="rId10" Type="http://schemas.openxmlformats.org/officeDocument/2006/relationships/image" Target="../media/image72.png"/><Relationship Id="rId13" Type="http://schemas.openxmlformats.org/officeDocument/2006/relationships/image" Target="../media/image50.png"/><Relationship Id="rId1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8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Relationship Id="rId15" Type="http://schemas.openxmlformats.org/officeDocument/2006/relationships/image" Target="../media/image55.png"/><Relationship Id="rId14" Type="http://schemas.openxmlformats.org/officeDocument/2006/relationships/image" Target="../media/image51.png"/><Relationship Id="rId17" Type="http://schemas.openxmlformats.org/officeDocument/2006/relationships/image" Target="../media/image53.png"/><Relationship Id="rId16" Type="http://schemas.openxmlformats.org/officeDocument/2006/relationships/image" Target="../media/image54.png"/><Relationship Id="rId5" Type="http://schemas.openxmlformats.org/officeDocument/2006/relationships/image" Target="../media/image42.png"/><Relationship Id="rId19" Type="http://schemas.openxmlformats.org/officeDocument/2006/relationships/image" Target="../media/image97.png"/><Relationship Id="rId6" Type="http://schemas.openxmlformats.org/officeDocument/2006/relationships/image" Target="../media/image45.png"/><Relationship Id="rId18" Type="http://schemas.openxmlformats.org/officeDocument/2006/relationships/image" Target="../media/image65.png"/><Relationship Id="rId7" Type="http://schemas.openxmlformats.org/officeDocument/2006/relationships/image" Target="../media/image40.png"/><Relationship Id="rId8" Type="http://schemas.openxmlformats.org/officeDocument/2006/relationships/image" Target="../media/image43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69.png"/><Relationship Id="rId10" Type="http://schemas.openxmlformats.org/officeDocument/2006/relationships/image" Target="../media/image64.png"/><Relationship Id="rId13" Type="http://schemas.openxmlformats.org/officeDocument/2006/relationships/image" Target="../media/image66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8.png"/><Relationship Id="rId4" Type="http://schemas.openxmlformats.org/officeDocument/2006/relationships/image" Target="../media/image62.png"/><Relationship Id="rId9" Type="http://schemas.openxmlformats.org/officeDocument/2006/relationships/image" Target="../media/image63.png"/><Relationship Id="rId15" Type="http://schemas.openxmlformats.org/officeDocument/2006/relationships/image" Target="../media/image70.png"/><Relationship Id="rId14" Type="http://schemas.openxmlformats.org/officeDocument/2006/relationships/image" Target="../media/image67.png"/><Relationship Id="rId16" Type="http://schemas.openxmlformats.org/officeDocument/2006/relationships/image" Target="../media/image71.png"/><Relationship Id="rId5" Type="http://schemas.openxmlformats.org/officeDocument/2006/relationships/image" Target="../media/image59.png"/><Relationship Id="rId6" Type="http://schemas.openxmlformats.org/officeDocument/2006/relationships/image" Target="../media/image61.png"/><Relationship Id="rId7" Type="http://schemas.openxmlformats.org/officeDocument/2006/relationships/image" Target="../media/image40.png"/><Relationship Id="rId8" Type="http://schemas.openxmlformats.org/officeDocument/2006/relationships/image" Target="../media/image43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87.png"/><Relationship Id="rId11" Type="http://schemas.openxmlformats.org/officeDocument/2006/relationships/image" Target="../media/image78.png"/><Relationship Id="rId10" Type="http://schemas.openxmlformats.org/officeDocument/2006/relationships/image" Target="../media/image43.png"/><Relationship Id="rId13" Type="http://schemas.openxmlformats.org/officeDocument/2006/relationships/image" Target="../media/image81.png"/><Relationship Id="rId1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7.png"/><Relationship Id="rId4" Type="http://schemas.openxmlformats.org/officeDocument/2006/relationships/image" Target="../media/image73.png"/><Relationship Id="rId9" Type="http://schemas.openxmlformats.org/officeDocument/2006/relationships/image" Target="../media/image40.png"/><Relationship Id="rId15" Type="http://schemas.openxmlformats.org/officeDocument/2006/relationships/image" Target="../media/image84.png"/><Relationship Id="rId14" Type="http://schemas.openxmlformats.org/officeDocument/2006/relationships/image" Target="../media/image82.png"/><Relationship Id="rId17" Type="http://schemas.openxmlformats.org/officeDocument/2006/relationships/image" Target="../media/image54.png"/><Relationship Id="rId16" Type="http://schemas.openxmlformats.org/officeDocument/2006/relationships/image" Target="../media/image83.png"/><Relationship Id="rId5" Type="http://schemas.openxmlformats.org/officeDocument/2006/relationships/image" Target="../media/image79.png"/><Relationship Id="rId19" Type="http://schemas.openxmlformats.org/officeDocument/2006/relationships/image" Target="../media/image85.png"/><Relationship Id="rId6" Type="http://schemas.openxmlformats.org/officeDocument/2006/relationships/image" Target="../media/image75.png"/><Relationship Id="rId18" Type="http://schemas.openxmlformats.org/officeDocument/2006/relationships/image" Target="../media/image53.png"/><Relationship Id="rId7" Type="http://schemas.openxmlformats.org/officeDocument/2006/relationships/image" Target="../media/image74.png"/><Relationship Id="rId8" Type="http://schemas.openxmlformats.org/officeDocument/2006/relationships/image" Target="../media/image76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102.png"/><Relationship Id="rId22" Type="http://schemas.openxmlformats.org/officeDocument/2006/relationships/image" Target="../media/image139.png"/><Relationship Id="rId21" Type="http://schemas.openxmlformats.org/officeDocument/2006/relationships/image" Target="../media/image105.png"/><Relationship Id="rId24" Type="http://schemas.openxmlformats.org/officeDocument/2006/relationships/image" Target="../media/image106.png"/><Relationship Id="rId23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4.png"/><Relationship Id="rId4" Type="http://schemas.openxmlformats.org/officeDocument/2006/relationships/image" Target="../media/image86.png"/><Relationship Id="rId9" Type="http://schemas.openxmlformats.org/officeDocument/2006/relationships/image" Target="../media/image92.png"/><Relationship Id="rId26" Type="http://schemas.openxmlformats.org/officeDocument/2006/relationships/image" Target="../media/image107.png"/><Relationship Id="rId25" Type="http://schemas.openxmlformats.org/officeDocument/2006/relationships/image" Target="../media/image108.png"/><Relationship Id="rId28" Type="http://schemas.openxmlformats.org/officeDocument/2006/relationships/image" Target="../media/image110.png"/><Relationship Id="rId27" Type="http://schemas.openxmlformats.org/officeDocument/2006/relationships/image" Target="../media/image109.png"/><Relationship Id="rId5" Type="http://schemas.openxmlformats.org/officeDocument/2006/relationships/image" Target="../media/image88.png"/><Relationship Id="rId6" Type="http://schemas.openxmlformats.org/officeDocument/2006/relationships/image" Target="../media/image90.png"/><Relationship Id="rId29" Type="http://schemas.openxmlformats.org/officeDocument/2006/relationships/image" Target="../media/image111.png"/><Relationship Id="rId7" Type="http://schemas.openxmlformats.org/officeDocument/2006/relationships/image" Target="../media/image89.png"/><Relationship Id="rId8" Type="http://schemas.openxmlformats.org/officeDocument/2006/relationships/image" Target="../media/image91.png"/><Relationship Id="rId31" Type="http://schemas.openxmlformats.org/officeDocument/2006/relationships/image" Target="../media/image113.png"/><Relationship Id="rId30" Type="http://schemas.openxmlformats.org/officeDocument/2006/relationships/image" Target="../media/image112.png"/><Relationship Id="rId11" Type="http://schemas.openxmlformats.org/officeDocument/2006/relationships/image" Target="../media/image93.png"/><Relationship Id="rId33" Type="http://schemas.openxmlformats.org/officeDocument/2006/relationships/image" Target="../media/image116.png"/><Relationship Id="rId10" Type="http://schemas.openxmlformats.org/officeDocument/2006/relationships/image" Target="../media/image118.png"/><Relationship Id="rId32" Type="http://schemas.openxmlformats.org/officeDocument/2006/relationships/image" Target="../media/image146.png"/><Relationship Id="rId13" Type="http://schemas.openxmlformats.org/officeDocument/2006/relationships/image" Target="../media/image94.png"/><Relationship Id="rId35" Type="http://schemas.openxmlformats.org/officeDocument/2006/relationships/image" Target="../media/image115.png"/><Relationship Id="rId12" Type="http://schemas.openxmlformats.org/officeDocument/2006/relationships/image" Target="../media/image96.png"/><Relationship Id="rId34" Type="http://schemas.openxmlformats.org/officeDocument/2006/relationships/image" Target="../media/image117.png"/><Relationship Id="rId15" Type="http://schemas.openxmlformats.org/officeDocument/2006/relationships/image" Target="../media/image98.png"/><Relationship Id="rId14" Type="http://schemas.openxmlformats.org/officeDocument/2006/relationships/image" Target="../media/image95.png"/><Relationship Id="rId36" Type="http://schemas.openxmlformats.org/officeDocument/2006/relationships/image" Target="../media/image120.png"/><Relationship Id="rId17" Type="http://schemas.openxmlformats.org/officeDocument/2006/relationships/image" Target="../media/image100.png"/><Relationship Id="rId16" Type="http://schemas.openxmlformats.org/officeDocument/2006/relationships/image" Target="../media/image101.png"/><Relationship Id="rId19" Type="http://schemas.openxmlformats.org/officeDocument/2006/relationships/image" Target="../media/image103.png"/><Relationship Id="rId18" Type="http://schemas.openxmlformats.org/officeDocument/2006/relationships/image" Target="../media/image99.png"/></Relationships>
</file>

<file path=ppt/slides/_rels/slide9.xml.rels><?xml version="1.0" encoding="UTF-8" standalone="yes"?><Relationships xmlns="http://schemas.openxmlformats.org/package/2006/relationships"><Relationship Id="rId40" Type="http://schemas.openxmlformats.org/officeDocument/2006/relationships/image" Target="../media/image155.png"/><Relationship Id="rId20" Type="http://schemas.openxmlformats.org/officeDocument/2006/relationships/image" Target="../media/image133.png"/><Relationship Id="rId42" Type="http://schemas.openxmlformats.org/officeDocument/2006/relationships/image" Target="../media/image94.png"/><Relationship Id="rId41" Type="http://schemas.openxmlformats.org/officeDocument/2006/relationships/image" Target="../media/image151.png"/><Relationship Id="rId22" Type="http://schemas.openxmlformats.org/officeDocument/2006/relationships/image" Target="../media/image129.png"/><Relationship Id="rId44" Type="http://schemas.openxmlformats.org/officeDocument/2006/relationships/image" Target="../media/image71.png"/><Relationship Id="rId21" Type="http://schemas.openxmlformats.org/officeDocument/2006/relationships/image" Target="../media/image135.png"/><Relationship Id="rId43" Type="http://schemas.openxmlformats.org/officeDocument/2006/relationships/image" Target="../media/image159.png"/><Relationship Id="rId24" Type="http://schemas.openxmlformats.org/officeDocument/2006/relationships/image" Target="../media/image136.png"/><Relationship Id="rId23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4.png"/><Relationship Id="rId4" Type="http://schemas.openxmlformats.org/officeDocument/2006/relationships/image" Target="../media/image86.png"/><Relationship Id="rId9" Type="http://schemas.openxmlformats.org/officeDocument/2006/relationships/image" Target="../media/image121.png"/><Relationship Id="rId26" Type="http://schemas.openxmlformats.org/officeDocument/2006/relationships/image" Target="../media/image143.png"/><Relationship Id="rId25" Type="http://schemas.openxmlformats.org/officeDocument/2006/relationships/image" Target="../media/image137.png"/><Relationship Id="rId28" Type="http://schemas.openxmlformats.org/officeDocument/2006/relationships/image" Target="../media/image144.png"/><Relationship Id="rId27" Type="http://schemas.openxmlformats.org/officeDocument/2006/relationships/image" Target="../media/image147.png"/><Relationship Id="rId5" Type="http://schemas.openxmlformats.org/officeDocument/2006/relationships/image" Target="../media/image122.png"/><Relationship Id="rId6" Type="http://schemas.openxmlformats.org/officeDocument/2006/relationships/image" Target="../media/image119.png"/><Relationship Id="rId29" Type="http://schemas.openxmlformats.org/officeDocument/2006/relationships/image" Target="../media/image145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Relationship Id="rId31" Type="http://schemas.openxmlformats.org/officeDocument/2006/relationships/image" Target="../media/image141.png"/><Relationship Id="rId30" Type="http://schemas.openxmlformats.org/officeDocument/2006/relationships/image" Target="../media/image142.png"/><Relationship Id="rId11" Type="http://schemas.openxmlformats.org/officeDocument/2006/relationships/image" Target="../media/image127.png"/><Relationship Id="rId33" Type="http://schemas.openxmlformats.org/officeDocument/2006/relationships/image" Target="../media/image149.png"/><Relationship Id="rId10" Type="http://schemas.openxmlformats.org/officeDocument/2006/relationships/image" Target="../media/image125.png"/><Relationship Id="rId32" Type="http://schemas.openxmlformats.org/officeDocument/2006/relationships/image" Target="../media/image150.png"/><Relationship Id="rId13" Type="http://schemas.openxmlformats.org/officeDocument/2006/relationships/image" Target="../media/image138.png"/><Relationship Id="rId35" Type="http://schemas.openxmlformats.org/officeDocument/2006/relationships/image" Target="../media/image148.png"/><Relationship Id="rId12" Type="http://schemas.openxmlformats.org/officeDocument/2006/relationships/image" Target="../media/image532.png"/><Relationship Id="rId34" Type="http://schemas.openxmlformats.org/officeDocument/2006/relationships/image" Target="../media/image153.png"/><Relationship Id="rId15" Type="http://schemas.openxmlformats.org/officeDocument/2006/relationships/image" Target="../media/image126.png"/><Relationship Id="rId37" Type="http://schemas.openxmlformats.org/officeDocument/2006/relationships/image" Target="../media/image188.png"/><Relationship Id="rId14" Type="http://schemas.openxmlformats.org/officeDocument/2006/relationships/image" Target="../media/image128.png"/><Relationship Id="rId36" Type="http://schemas.openxmlformats.org/officeDocument/2006/relationships/image" Target="../media/image164.png"/><Relationship Id="rId17" Type="http://schemas.openxmlformats.org/officeDocument/2006/relationships/image" Target="../media/image132.png"/><Relationship Id="rId39" Type="http://schemas.openxmlformats.org/officeDocument/2006/relationships/image" Target="../media/image152.png"/><Relationship Id="rId16" Type="http://schemas.openxmlformats.org/officeDocument/2006/relationships/image" Target="../media/image140.png"/><Relationship Id="rId38" Type="http://schemas.openxmlformats.org/officeDocument/2006/relationships/image" Target="../media/image154.png"/><Relationship Id="rId19" Type="http://schemas.openxmlformats.org/officeDocument/2006/relationships/image" Target="../media/image134.png"/><Relationship Id="rId18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/>
          <p:nvPr/>
        </p:nvSpPr>
        <p:spPr>
          <a:xfrm>
            <a:off x="-450185" y="0"/>
            <a:ext cx="24404560" cy="13823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"/>
          <p:cNvSpPr txBox="1"/>
          <p:nvPr/>
        </p:nvSpPr>
        <p:spPr>
          <a:xfrm>
            <a:off x="11063457" y="2106266"/>
            <a:ext cx="2425591" cy="83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171" name="Google Shape;171;p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BẤT ĐẲNG THỨC – BẤT PHƯƠNG TRÌNH</a:t>
            </a:r>
            <a:endParaRPr/>
          </a:p>
        </p:txBody>
      </p:sp>
      <p:grpSp>
        <p:nvGrpSpPr>
          <p:cNvPr id="172" name="Google Shape;172;p1"/>
          <p:cNvGrpSpPr/>
          <p:nvPr/>
        </p:nvGrpSpPr>
        <p:grpSpPr>
          <a:xfrm>
            <a:off x="3154832" y="5311451"/>
            <a:ext cx="18975066" cy="1741032"/>
            <a:chOff x="2994540" y="3561323"/>
            <a:chExt cx="18976301" cy="1741146"/>
          </a:xfrm>
        </p:grpSpPr>
        <p:sp>
          <p:nvSpPr>
            <p:cNvPr id="173" name="Google Shape;173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"/>
            <p:cNvSpPr txBox="1"/>
            <p:nvPr/>
          </p:nvSpPr>
          <p:spPr>
            <a:xfrm>
              <a:off x="2994540" y="3561323"/>
              <a:ext cx="18976301" cy="892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LUYỆN TẬP DẤU CỦA TAM THỨC BẬC HAI </a:t>
              </a:r>
              <a:endParaRPr/>
            </a:p>
          </p:txBody>
        </p:sp>
      </p:grpSp>
      <p:grpSp>
        <p:nvGrpSpPr>
          <p:cNvPr id="175" name="Google Shape;175;p1"/>
          <p:cNvGrpSpPr/>
          <p:nvPr/>
        </p:nvGrpSpPr>
        <p:grpSpPr>
          <a:xfrm>
            <a:off x="11185664" y="162050"/>
            <a:ext cx="3412400" cy="1867608"/>
            <a:chOff x="11185664" y="-9644"/>
            <a:chExt cx="3412400" cy="1867608"/>
          </a:xfrm>
        </p:grpSpPr>
        <p:grpSp>
          <p:nvGrpSpPr>
            <p:cNvPr id="176" name="Google Shape;176;p1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177" name="Google Shape;177;p1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300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LỚP</a:t>
                </a:r>
                <a:endParaRPr/>
              </a:p>
            </p:txBody>
          </p:sp>
          <p:sp>
            <p:nvSpPr>
              <p:cNvPr id="178" name="Google Shape;178;p1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99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/>
              </a:p>
            </p:txBody>
          </p:sp>
        </p:grpSp>
        <p:grpSp>
          <p:nvGrpSpPr>
            <p:cNvPr id="179" name="Google Shape;179;p1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180" name="Google Shape;180;p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1" name="Google Shape;181;p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82" name="Google Shape;18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" y="-28803"/>
            <a:ext cx="3154829" cy="319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4200" y="2362200"/>
            <a:ext cx="914400" cy="19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569350" y="120176"/>
            <a:ext cx="3385024" cy="338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10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596" name="Google Shape;596;p10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7" name="Google Shape;597;p10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98" name="Google Shape;598;p10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0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01" name="Google Shape;601;p10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602" name="Google Shape;602;p10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3" name="Google Shape;603;p10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Google Shape;604;p1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Google Shape;605;p1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6" name="Google Shape;606;p1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" name="Google Shape;607;p10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" name="Google Shape;608;p10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09" name="Google Shape;609;p10"/>
          <p:cNvGrpSpPr/>
          <p:nvPr/>
        </p:nvGrpSpPr>
        <p:grpSpPr>
          <a:xfrm>
            <a:off x="629231" y="6073688"/>
            <a:ext cx="22669498" cy="7337834"/>
            <a:chOff x="1258887" y="6398208"/>
            <a:chExt cx="22669498" cy="7337834"/>
          </a:xfrm>
        </p:grpSpPr>
        <p:sp>
          <p:nvSpPr>
            <p:cNvPr id="610" name="Google Shape;610;p10"/>
            <p:cNvSpPr/>
            <p:nvPr/>
          </p:nvSpPr>
          <p:spPr>
            <a:xfrm>
              <a:off x="1274491" y="6668439"/>
              <a:ext cx="22653894" cy="706760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1" name="Google Shape;611;p1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612" name="Google Shape;612;p10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10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14" name="Google Shape;614;p10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10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6" name="Google Shape;616;p10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7" name="Google Shape;617;p10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618" name="Google Shape;618;p10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619" name="Google Shape;619;p10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0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621" name="Google Shape;621;p10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622" name="Google Shape;622;p10"/>
          <p:cNvSpPr/>
          <p:nvPr/>
        </p:nvSpPr>
        <p:spPr>
          <a:xfrm>
            <a:off x="1843622" y="6937689"/>
            <a:ext cx="6448472" cy="135998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3" name="Google Shape;623;p10"/>
          <p:cNvSpPr/>
          <p:nvPr/>
        </p:nvSpPr>
        <p:spPr>
          <a:xfrm>
            <a:off x="4076581" y="6289083"/>
            <a:ext cx="10498067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4" name="Google Shape;624;p10"/>
          <p:cNvSpPr/>
          <p:nvPr/>
        </p:nvSpPr>
        <p:spPr>
          <a:xfrm>
            <a:off x="7807715" y="7342925"/>
            <a:ext cx="7481424" cy="78476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5" name="Google Shape;625;p10"/>
          <p:cNvSpPr/>
          <p:nvPr/>
        </p:nvSpPr>
        <p:spPr>
          <a:xfrm>
            <a:off x="15629083" y="6997430"/>
            <a:ext cx="6448472" cy="1359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6" name="Google Shape;626;p10"/>
          <p:cNvSpPr/>
          <p:nvPr/>
        </p:nvSpPr>
        <p:spPr>
          <a:xfrm>
            <a:off x="1073345" y="8668351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627" name="Google Shape;627;p10"/>
          <p:cNvCxnSpPr/>
          <p:nvPr/>
        </p:nvCxnSpPr>
        <p:spPr>
          <a:xfrm>
            <a:off x="5230727" y="9497201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8" name="Google Shape;628;p10"/>
          <p:cNvCxnSpPr/>
          <p:nvPr/>
        </p:nvCxnSpPr>
        <p:spPr>
          <a:xfrm rot="10800000">
            <a:off x="9065575" y="8714661"/>
            <a:ext cx="0" cy="4420048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9" name="Google Shape;629;p10"/>
          <p:cNvSpPr txBox="1"/>
          <p:nvPr/>
        </p:nvSpPr>
        <p:spPr>
          <a:xfrm>
            <a:off x="9290482" y="8648293"/>
            <a:ext cx="1355814" cy="7894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0" name="Google Shape;630;p10"/>
          <p:cNvSpPr txBox="1"/>
          <p:nvPr/>
        </p:nvSpPr>
        <p:spPr>
          <a:xfrm>
            <a:off x="19424814" y="864829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1" name="Google Shape;631;p10"/>
          <p:cNvSpPr txBox="1"/>
          <p:nvPr/>
        </p:nvSpPr>
        <p:spPr>
          <a:xfrm>
            <a:off x="7440266" y="8759280"/>
            <a:ext cx="1017641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2" name="Google Shape;632;p10"/>
          <p:cNvSpPr/>
          <p:nvPr/>
        </p:nvSpPr>
        <p:spPr>
          <a:xfrm>
            <a:off x="6861987" y="9556205"/>
            <a:ext cx="2219193" cy="7847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3" name="Google Shape;633;p10"/>
          <p:cNvSpPr txBox="1"/>
          <p:nvPr/>
        </p:nvSpPr>
        <p:spPr>
          <a:xfrm>
            <a:off x="15098505" y="9564932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4" name="Google Shape;634;p10"/>
          <p:cNvSpPr txBox="1"/>
          <p:nvPr/>
        </p:nvSpPr>
        <p:spPr>
          <a:xfrm>
            <a:off x="11102489" y="8093890"/>
            <a:ext cx="1565116" cy="1364412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5" name="Google Shape;635;p10"/>
          <p:cNvSpPr txBox="1"/>
          <p:nvPr/>
        </p:nvSpPr>
        <p:spPr>
          <a:xfrm>
            <a:off x="17786652" y="953597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6" name="Google Shape;636;p10"/>
          <p:cNvSpPr txBox="1"/>
          <p:nvPr/>
        </p:nvSpPr>
        <p:spPr>
          <a:xfrm>
            <a:off x="9976533" y="9533960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7" name="Google Shape;637;p10"/>
          <p:cNvSpPr txBox="1"/>
          <p:nvPr/>
        </p:nvSpPr>
        <p:spPr>
          <a:xfrm>
            <a:off x="11283715" y="953358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8" name="Google Shape;638;p10"/>
          <p:cNvSpPr txBox="1"/>
          <p:nvPr/>
        </p:nvSpPr>
        <p:spPr>
          <a:xfrm>
            <a:off x="16513280" y="9533527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639" name="Google Shape;639;p10"/>
          <p:cNvCxnSpPr/>
          <p:nvPr/>
        </p:nvCxnSpPr>
        <p:spPr>
          <a:xfrm>
            <a:off x="5200643" y="10421814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10"/>
          <p:cNvCxnSpPr/>
          <p:nvPr/>
        </p:nvCxnSpPr>
        <p:spPr>
          <a:xfrm>
            <a:off x="5247859" y="11350077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1" name="Google Shape;641;p10"/>
          <p:cNvSpPr/>
          <p:nvPr/>
        </p:nvSpPr>
        <p:spPr>
          <a:xfrm>
            <a:off x="5450671" y="10497132"/>
            <a:ext cx="3604513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2" name="Google Shape;642;p10"/>
          <p:cNvSpPr txBox="1"/>
          <p:nvPr/>
        </p:nvSpPr>
        <p:spPr>
          <a:xfrm>
            <a:off x="13647680" y="8063253"/>
            <a:ext cx="1565116" cy="1373774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3" name="Google Shape;643;p10"/>
          <p:cNvSpPr txBox="1"/>
          <p:nvPr/>
        </p:nvSpPr>
        <p:spPr>
          <a:xfrm>
            <a:off x="14038794" y="9504758"/>
            <a:ext cx="1229072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4" name="Google Shape;644;p10"/>
          <p:cNvSpPr txBox="1"/>
          <p:nvPr/>
        </p:nvSpPr>
        <p:spPr>
          <a:xfrm>
            <a:off x="12551649" y="9503558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5" name="Google Shape;645;p10"/>
          <p:cNvSpPr txBox="1"/>
          <p:nvPr/>
        </p:nvSpPr>
        <p:spPr>
          <a:xfrm>
            <a:off x="13851364" y="10506168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6" name="Google Shape;646;p10"/>
          <p:cNvSpPr txBox="1"/>
          <p:nvPr/>
        </p:nvSpPr>
        <p:spPr>
          <a:xfrm>
            <a:off x="11469204" y="10390295"/>
            <a:ext cx="1229072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7" name="Google Shape;647;p10"/>
          <p:cNvSpPr txBox="1"/>
          <p:nvPr/>
        </p:nvSpPr>
        <p:spPr>
          <a:xfrm>
            <a:off x="16719386" y="10450583"/>
            <a:ext cx="1229072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8" name="Google Shape;648;p10"/>
          <p:cNvSpPr txBox="1"/>
          <p:nvPr/>
        </p:nvSpPr>
        <p:spPr>
          <a:xfrm>
            <a:off x="17852055" y="10568780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9" name="Google Shape;649;p10"/>
          <p:cNvSpPr txBox="1"/>
          <p:nvPr/>
        </p:nvSpPr>
        <p:spPr>
          <a:xfrm>
            <a:off x="15157847" y="10450583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0" name="Google Shape;650;p10"/>
          <p:cNvSpPr txBox="1"/>
          <p:nvPr/>
        </p:nvSpPr>
        <p:spPr>
          <a:xfrm>
            <a:off x="12527011" y="10418726"/>
            <a:ext cx="1565116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1" name="Google Shape;651;p10"/>
          <p:cNvSpPr txBox="1"/>
          <p:nvPr/>
        </p:nvSpPr>
        <p:spPr>
          <a:xfrm>
            <a:off x="10075353" y="10506225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2" name="Google Shape;652;p10"/>
          <p:cNvSpPr/>
          <p:nvPr/>
        </p:nvSpPr>
        <p:spPr>
          <a:xfrm>
            <a:off x="7008218" y="11379930"/>
            <a:ext cx="2063065" cy="784767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3" name="Google Shape;653;p10"/>
          <p:cNvSpPr txBox="1"/>
          <p:nvPr/>
        </p:nvSpPr>
        <p:spPr>
          <a:xfrm>
            <a:off x="10026054" y="11457508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4" name="Google Shape;654;p10"/>
          <p:cNvSpPr txBox="1"/>
          <p:nvPr/>
        </p:nvSpPr>
        <p:spPr>
          <a:xfrm>
            <a:off x="11342739" y="11480131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5" name="Google Shape;655;p10"/>
          <p:cNvSpPr txBox="1"/>
          <p:nvPr/>
        </p:nvSpPr>
        <p:spPr>
          <a:xfrm>
            <a:off x="12659424" y="11480131"/>
            <a:ext cx="1565116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6" name="Google Shape;656;p10"/>
          <p:cNvSpPr txBox="1"/>
          <p:nvPr/>
        </p:nvSpPr>
        <p:spPr>
          <a:xfrm>
            <a:off x="13880670" y="11457451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7" name="Google Shape;657;p10"/>
          <p:cNvSpPr txBox="1"/>
          <p:nvPr/>
        </p:nvSpPr>
        <p:spPr>
          <a:xfrm>
            <a:off x="16594698" y="11486065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8" name="Google Shape;658;p10"/>
          <p:cNvSpPr txBox="1"/>
          <p:nvPr/>
        </p:nvSpPr>
        <p:spPr>
          <a:xfrm>
            <a:off x="15197355" y="11422225"/>
            <a:ext cx="1565116" cy="769441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9" name="Google Shape;659;p10"/>
          <p:cNvSpPr txBox="1"/>
          <p:nvPr/>
        </p:nvSpPr>
        <p:spPr>
          <a:xfrm>
            <a:off x="17875080" y="11453647"/>
            <a:ext cx="1565116" cy="769441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660" name="Google Shape;660;p10"/>
          <p:cNvCxnSpPr/>
          <p:nvPr/>
        </p:nvCxnSpPr>
        <p:spPr>
          <a:xfrm>
            <a:off x="5247859" y="12273018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1" name="Google Shape;661;p10"/>
          <p:cNvSpPr/>
          <p:nvPr/>
        </p:nvSpPr>
        <p:spPr>
          <a:xfrm>
            <a:off x="7120946" y="12377848"/>
            <a:ext cx="2063065" cy="784767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2" name="Google Shape;662;p10"/>
          <p:cNvSpPr txBox="1"/>
          <p:nvPr/>
        </p:nvSpPr>
        <p:spPr>
          <a:xfrm>
            <a:off x="16461658" y="7976462"/>
            <a:ext cx="1565116" cy="1373774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3" name="Google Shape;663;p10"/>
          <p:cNvSpPr txBox="1"/>
          <p:nvPr/>
        </p:nvSpPr>
        <p:spPr>
          <a:xfrm>
            <a:off x="11365392" y="12305273"/>
            <a:ext cx="1565116" cy="769441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4" name="Google Shape;664;p10"/>
          <p:cNvSpPr txBox="1"/>
          <p:nvPr/>
        </p:nvSpPr>
        <p:spPr>
          <a:xfrm>
            <a:off x="13912436" y="12305273"/>
            <a:ext cx="1565116" cy="769441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5" name="Google Shape;665;p10"/>
          <p:cNvSpPr txBox="1"/>
          <p:nvPr/>
        </p:nvSpPr>
        <p:spPr>
          <a:xfrm>
            <a:off x="16663620" y="12303667"/>
            <a:ext cx="1565116" cy="769441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6" name="Google Shape;666;p10"/>
          <p:cNvSpPr txBox="1"/>
          <p:nvPr/>
        </p:nvSpPr>
        <p:spPr>
          <a:xfrm>
            <a:off x="10054896" y="12315888"/>
            <a:ext cx="1565116" cy="769441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7" name="Google Shape;667;p10"/>
          <p:cNvSpPr txBox="1"/>
          <p:nvPr/>
        </p:nvSpPr>
        <p:spPr>
          <a:xfrm>
            <a:off x="12688266" y="12338511"/>
            <a:ext cx="1565116" cy="769441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8" name="Google Shape;668;p10"/>
          <p:cNvSpPr txBox="1"/>
          <p:nvPr/>
        </p:nvSpPr>
        <p:spPr>
          <a:xfrm>
            <a:off x="15226197" y="12280605"/>
            <a:ext cx="1565116" cy="769441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9" name="Google Shape;669;p10"/>
          <p:cNvSpPr txBox="1"/>
          <p:nvPr/>
        </p:nvSpPr>
        <p:spPr>
          <a:xfrm>
            <a:off x="17903920" y="12312027"/>
            <a:ext cx="1565116" cy="769441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74;p11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675" name="Google Shape;675;p11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6" name="Google Shape;676;p11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677" name="Google Shape;677;p11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11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679" name="Google Shape;679;p11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0" name="Google Shape;680;p11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11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11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11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1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1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1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88" name="Google Shape;688;p11"/>
          <p:cNvGrpSpPr/>
          <p:nvPr/>
        </p:nvGrpSpPr>
        <p:grpSpPr>
          <a:xfrm>
            <a:off x="671514" y="6073688"/>
            <a:ext cx="22669498" cy="7643899"/>
            <a:chOff x="1258887" y="6398208"/>
            <a:chExt cx="22669498" cy="7643899"/>
          </a:xfrm>
        </p:grpSpPr>
        <p:sp>
          <p:nvSpPr>
            <p:cNvPr id="689" name="Google Shape;689;p11"/>
            <p:cNvSpPr/>
            <p:nvPr/>
          </p:nvSpPr>
          <p:spPr>
            <a:xfrm>
              <a:off x="1274491" y="6668439"/>
              <a:ext cx="22653894" cy="7373669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0" name="Google Shape;690;p11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691" name="Google Shape;691;p11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1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3" name="Google Shape;693;p11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1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95" name="Google Shape;695;p11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6" name="Google Shape;696;p11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697" name="Google Shape;697;p11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698" name="Google Shape;698;p11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1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700" name="Google Shape;700;p11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701" name="Google Shape;701;p11"/>
          <p:cNvSpPr/>
          <p:nvPr/>
        </p:nvSpPr>
        <p:spPr>
          <a:xfrm>
            <a:off x="1758161" y="7465341"/>
            <a:ext cx="6448472" cy="192924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2" name="Google Shape;702;p11"/>
          <p:cNvSpPr/>
          <p:nvPr/>
        </p:nvSpPr>
        <p:spPr>
          <a:xfrm>
            <a:off x="4076581" y="6289083"/>
            <a:ext cx="7039235" cy="150079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3" name="Google Shape;703;p11"/>
          <p:cNvSpPr/>
          <p:nvPr/>
        </p:nvSpPr>
        <p:spPr>
          <a:xfrm>
            <a:off x="8001898" y="7963400"/>
            <a:ext cx="6448472" cy="8645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8168" l="0" r="0" t="-77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4" name="Google Shape;704;p11"/>
          <p:cNvSpPr/>
          <p:nvPr/>
        </p:nvSpPr>
        <p:spPr>
          <a:xfrm>
            <a:off x="14465973" y="7378537"/>
            <a:ext cx="7845886" cy="198766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5" name="Google Shape;705;p11"/>
          <p:cNvSpPr/>
          <p:nvPr/>
        </p:nvSpPr>
        <p:spPr>
          <a:xfrm>
            <a:off x="1301988" y="8733709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706" name="Google Shape;706;p11"/>
          <p:cNvCxnSpPr/>
          <p:nvPr/>
        </p:nvCxnSpPr>
        <p:spPr>
          <a:xfrm>
            <a:off x="785314" y="10235870"/>
            <a:ext cx="224299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11"/>
          <p:cNvCxnSpPr/>
          <p:nvPr/>
        </p:nvCxnSpPr>
        <p:spPr>
          <a:xfrm rot="10800000">
            <a:off x="3950430" y="9565752"/>
            <a:ext cx="0" cy="4018225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8" name="Google Shape;708;p11"/>
          <p:cNvSpPr txBox="1"/>
          <p:nvPr/>
        </p:nvSpPr>
        <p:spPr>
          <a:xfrm>
            <a:off x="4307751" y="9407021"/>
            <a:ext cx="1223399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9" name="Google Shape;709;p11"/>
          <p:cNvSpPr txBox="1"/>
          <p:nvPr/>
        </p:nvSpPr>
        <p:spPr>
          <a:xfrm>
            <a:off x="21862123" y="942103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0" name="Google Shape;710;p11"/>
          <p:cNvSpPr txBox="1"/>
          <p:nvPr/>
        </p:nvSpPr>
        <p:spPr>
          <a:xfrm>
            <a:off x="2610992" y="9495931"/>
            <a:ext cx="1142045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1" name="Google Shape;711;p11"/>
          <p:cNvSpPr/>
          <p:nvPr/>
        </p:nvSpPr>
        <p:spPr>
          <a:xfrm>
            <a:off x="1833357" y="10294874"/>
            <a:ext cx="2184278" cy="7847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2" name="Google Shape;712;p11"/>
          <p:cNvSpPr txBox="1"/>
          <p:nvPr/>
        </p:nvSpPr>
        <p:spPr>
          <a:xfrm>
            <a:off x="10405277" y="1030360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3" name="Google Shape;713;p11"/>
          <p:cNvSpPr txBox="1"/>
          <p:nvPr/>
        </p:nvSpPr>
        <p:spPr>
          <a:xfrm>
            <a:off x="6497781" y="9246183"/>
            <a:ext cx="1565116" cy="849079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4" name="Google Shape;714;p11"/>
          <p:cNvSpPr txBox="1"/>
          <p:nvPr/>
        </p:nvSpPr>
        <p:spPr>
          <a:xfrm>
            <a:off x="13093424" y="10274645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5" name="Google Shape;715;p11"/>
          <p:cNvSpPr txBox="1"/>
          <p:nvPr/>
        </p:nvSpPr>
        <p:spPr>
          <a:xfrm>
            <a:off x="5283305" y="10272629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6" name="Google Shape;716;p11"/>
          <p:cNvSpPr txBox="1"/>
          <p:nvPr/>
        </p:nvSpPr>
        <p:spPr>
          <a:xfrm>
            <a:off x="6590487" y="10272256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7" name="Google Shape;717;p11"/>
          <p:cNvSpPr txBox="1"/>
          <p:nvPr/>
        </p:nvSpPr>
        <p:spPr>
          <a:xfrm>
            <a:off x="11820052" y="10272196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8" name="Google Shape;718;p11"/>
          <p:cNvSpPr txBox="1"/>
          <p:nvPr/>
        </p:nvSpPr>
        <p:spPr>
          <a:xfrm>
            <a:off x="9222543" y="9387019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719" name="Google Shape;719;p11"/>
          <p:cNvCxnSpPr/>
          <p:nvPr/>
        </p:nvCxnSpPr>
        <p:spPr>
          <a:xfrm>
            <a:off x="755230" y="11160483"/>
            <a:ext cx="224299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11"/>
          <p:cNvCxnSpPr/>
          <p:nvPr/>
        </p:nvCxnSpPr>
        <p:spPr>
          <a:xfrm>
            <a:off x="802446" y="12088746"/>
            <a:ext cx="224299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1" name="Google Shape;721;p11"/>
          <p:cNvSpPr/>
          <p:nvPr/>
        </p:nvSpPr>
        <p:spPr>
          <a:xfrm>
            <a:off x="1934565" y="11172548"/>
            <a:ext cx="203017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2" name="Google Shape;722;p11"/>
          <p:cNvSpPr txBox="1"/>
          <p:nvPr/>
        </p:nvSpPr>
        <p:spPr>
          <a:xfrm>
            <a:off x="14572166" y="8704394"/>
            <a:ext cx="1565116" cy="1373774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3" name="Google Shape;723;p11"/>
          <p:cNvSpPr txBox="1"/>
          <p:nvPr/>
        </p:nvSpPr>
        <p:spPr>
          <a:xfrm>
            <a:off x="9345565" y="10243427"/>
            <a:ext cx="1229072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4" name="Google Shape;724;p11"/>
          <p:cNvSpPr txBox="1"/>
          <p:nvPr/>
        </p:nvSpPr>
        <p:spPr>
          <a:xfrm>
            <a:off x="7858421" y="10242227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5" name="Google Shape;725;p11"/>
          <p:cNvSpPr txBox="1"/>
          <p:nvPr/>
        </p:nvSpPr>
        <p:spPr>
          <a:xfrm>
            <a:off x="9158136" y="11185843"/>
            <a:ext cx="1565116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6" name="Google Shape;726;p11"/>
          <p:cNvSpPr txBox="1"/>
          <p:nvPr/>
        </p:nvSpPr>
        <p:spPr>
          <a:xfrm>
            <a:off x="6775976" y="11246952"/>
            <a:ext cx="1229072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7" name="Google Shape;727;p11"/>
          <p:cNvSpPr txBox="1"/>
          <p:nvPr/>
        </p:nvSpPr>
        <p:spPr>
          <a:xfrm>
            <a:off x="12026158" y="11218749"/>
            <a:ext cx="1229072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8" name="Google Shape;728;p11"/>
          <p:cNvSpPr txBox="1"/>
          <p:nvPr/>
        </p:nvSpPr>
        <p:spPr>
          <a:xfrm>
            <a:off x="13158827" y="11179274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9" name="Google Shape;729;p11"/>
          <p:cNvSpPr txBox="1"/>
          <p:nvPr/>
        </p:nvSpPr>
        <p:spPr>
          <a:xfrm>
            <a:off x="10464619" y="11189252"/>
            <a:ext cx="1565116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0" name="Google Shape;730;p11"/>
          <p:cNvSpPr txBox="1"/>
          <p:nvPr/>
        </p:nvSpPr>
        <p:spPr>
          <a:xfrm>
            <a:off x="7833783" y="11157395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1" name="Google Shape;731;p11"/>
          <p:cNvSpPr txBox="1"/>
          <p:nvPr/>
        </p:nvSpPr>
        <p:spPr>
          <a:xfrm>
            <a:off x="5382125" y="11244894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2" name="Google Shape;732;p11"/>
          <p:cNvSpPr/>
          <p:nvPr/>
        </p:nvSpPr>
        <p:spPr>
          <a:xfrm>
            <a:off x="1149079" y="12118247"/>
            <a:ext cx="2990884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3" name="Google Shape;733;p11"/>
          <p:cNvSpPr txBox="1"/>
          <p:nvPr/>
        </p:nvSpPr>
        <p:spPr>
          <a:xfrm>
            <a:off x="5332826" y="12196177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4" name="Google Shape;734;p11"/>
          <p:cNvSpPr txBox="1"/>
          <p:nvPr/>
        </p:nvSpPr>
        <p:spPr>
          <a:xfrm>
            <a:off x="6649511" y="12218800"/>
            <a:ext cx="1565116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5" name="Google Shape;735;p11"/>
          <p:cNvSpPr txBox="1"/>
          <p:nvPr/>
        </p:nvSpPr>
        <p:spPr>
          <a:xfrm>
            <a:off x="7966196" y="12218800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6" name="Google Shape;736;p11"/>
          <p:cNvSpPr txBox="1"/>
          <p:nvPr/>
        </p:nvSpPr>
        <p:spPr>
          <a:xfrm>
            <a:off x="9187442" y="12196120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7" name="Google Shape;737;p11"/>
          <p:cNvSpPr txBox="1"/>
          <p:nvPr/>
        </p:nvSpPr>
        <p:spPr>
          <a:xfrm>
            <a:off x="11901471" y="12136243"/>
            <a:ext cx="1565116" cy="769441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8" name="Google Shape;738;p11"/>
          <p:cNvSpPr txBox="1"/>
          <p:nvPr/>
        </p:nvSpPr>
        <p:spPr>
          <a:xfrm>
            <a:off x="10504127" y="12160894"/>
            <a:ext cx="1565116" cy="769441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9" name="Google Shape;739;p11"/>
          <p:cNvSpPr txBox="1"/>
          <p:nvPr/>
        </p:nvSpPr>
        <p:spPr>
          <a:xfrm>
            <a:off x="13181852" y="12192316"/>
            <a:ext cx="1565116" cy="769441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0" name="Google Shape;740;p11"/>
          <p:cNvSpPr txBox="1"/>
          <p:nvPr/>
        </p:nvSpPr>
        <p:spPr>
          <a:xfrm>
            <a:off x="15807453" y="10265817"/>
            <a:ext cx="1565116" cy="769441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1" name="Google Shape;741;p11"/>
          <p:cNvSpPr txBox="1"/>
          <p:nvPr/>
        </p:nvSpPr>
        <p:spPr>
          <a:xfrm>
            <a:off x="14572166" y="10326664"/>
            <a:ext cx="1565116" cy="769441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2" name="Google Shape;742;p11"/>
          <p:cNvSpPr txBox="1"/>
          <p:nvPr/>
        </p:nvSpPr>
        <p:spPr>
          <a:xfrm>
            <a:off x="11847403" y="9413796"/>
            <a:ext cx="1565116" cy="769441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3" name="Google Shape;743;p11"/>
          <p:cNvSpPr txBox="1"/>
          <p:nvPr/>
        </p:nvSpPr>
        <p:spPr>
          <a:xfrm>
            <a:off x="14740188" y="11185359"/>
            <a:ext cx="1229072" cy="769441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4" name="Google Shape;744;p11"/>
          <p:cNvSpPr txBox="1"/>
          <p:nvPr/>
        </p:nvSpPr>
        <p:spPr>
          <a:xfrm>
            <a:off x="15872855" y="11185568"/>
            <a:ext cx="1565116" cy="769441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5" name="Google Shape;745;p11"/>
          <p:cNvSpPr txBox="1"/>
          <p:nvPr/>
        </p:nvSpPr>
        <p:spPr>
          <a:xfrm>
            <a:off x="14615500" y="12102853"/>
            <a:ext cx="1565116" cy="769441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6" name="Google Shape;746;p11"/>
          <p:cNvSpPr txBox="1"/>
          <p:nvPr/>
        </p:nvSpPr>
        <p:spPr>
          <a:xfrm>
            <a:off x="15895880" y="12070435"/>
            <a:ext cx="1565116" cy="769441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747" name="Google Shape;747;p11"/>
          <p:cNvCxnSpPr/>
          <p:nvPr/>
        </p:nvCxnSpPr>
        <p:spPr>
          <a:xfrm>
            <a:off x="749646" y="12944107"/>
            <a:ext cx="224299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8" name="Google Shape;748;p11"/>
          <p:cNvSpPr/>
          <p:nvPr/>
        </p:nvSpPr>
        <p:spPr>
          <a:xfrm>
            <a:off x="2260917" y="12829193"/>
            <a:ext cx="2063065" cy="784767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9" name="Google Shape;749;p11"/>
          <p:cNvSpPr txBox="1"/>
          <p:nvPr/>
        </p:nvSpPr>
        <p:spPr>
          <a:xfrm>
            <a:off x="5280026" y="12942749"/>
            <a:ext cx="1565116" cy="769441"/>
          </a:xfrm>
          <a:prstGeom prst="rect">
            <a:avLst/>
          </a:prstGeom>
          <a:blipFill rotWithShape="1">
            <a:blip r:embed="rId4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0" name="Google Shape;750;p11"/>
          <p:cNvSpPr txBox="1"/>
          <p:nvPr/>
        </p:nvSpPr>
        <p:spPr>
          <a:xfrm>
            <a:off x="6596711" y="13002154"/>
            <a:ext cx="1565116" cy="769441"/>
          </a:xfrm>
          <a:prstGeom prst="rect">
            <a:avLst/>
          </a:prstGeom>
          <a:blipFill rotWithShape="1">
            <a:blip r:embed="rId4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1" name="Google Shape;751;p11"/>
          <p:cNvSpPr txBox="1"/>
          <p:nvPr/>
        </p:nvSpPr>
        <p:spPr>
          <a:xfrm>
            <a:off x="7913396" y="12965372"/>
            <a:ext cx="1565116" cy="769441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2" name="Google Shape;752;p11"/>
          <p:cNvSpPr txBox="1"/>
          <p:nvPr/>
        </p:nvSpPr>
        <p:spPr>
          <a:xfrm>
            <a:off x="9134642" y="12835458"/>
            <a:ext cx="1565116" cy="769441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3" name="Google Shape;753;p11"/>
          <p:cNvSpPr txBox="1"/>
          <p:nvPr/>
        </p:nvSpPr>
        <p:spPr>
          <a:xfrm>
            <a:off x="11848671" y="12991604"/>
            <a:ext cx="1565116" cy="769441"/>
          </a:xfrm>
          <a:prstGeom prst="rect">
            <a:avLst/>
          </a:prstGeom>
          <a:blipFill rotWithShape="1">
            <a:blip r:embed="rId5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4" name="Google Shape;754;p11"/>
          <p:cNvSpPr txBox="1"/>
          <p:nvPr/>
        </p:nvSpPr>
        <p:spPr>
          <a:xfrm>
            <a:off x="10451327" y="12907466"/>
            <a:ext cx="1565116" cy="769441"/>
          </a:xfrm>
          <a:prstGeom prst="rect">
            <a:avLst/>
          </a:prstGeom>
          <a:blipFill rotWithShape="1">
            <a:blip r:embed="rId5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5" name="Google Shape;755;p11"/>
          <p:cNvSpPr txBox="1"/>
          <p:nvPr/>
        </p:nvSpPr>
        <p:spPr>
          <a:xfrm>
            <a:off x="13129052" y="12938888"/>
            <a:ext cx="1565116" cy="769441"/>
          </a:xfrm>
          <a:prstGeom prst="rect">
            <a:avLst/>
          </a:prstGeom>
          <a:blipFill rotWithShape="1">
            <a:blip r:embed="rId5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6" name="Google Shape;756;p11"/>
          <p:cNvSpPr txBox="1"/>
          <p:nvPr/>
        </p:nvSpPr>
        <p:spPr>
          <a:xfrm>
            <a:off x="14562700" y="12958214"/>
            <a:ext cx="1565116" cy="769441"/>
          </a:xfrm>
          <a:prstGeom prst="rect">
            <a:avLst/>
          </a:prstGeom>
          <a:blipFill rotWithShape="1">
            <a:blip r:embed="rId5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7" name="Google Shape;757;p11"/>
          <p:cNvSpPr txBox="1"/>
          <p:nvPr/>
        </p:nvSpPr>
        <p:spPr>
          <a:xfrm>
            <a:off x="15843080" y="1292579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8" name="Google Shape;758;p11"/>
          <p:cNvSpPr txBox="1"/>
          <p:nvPr/>
        </p:nvSpPr>
        <p:spPr>
          <a:xfrm>
            <a:off x="18433452" y="10274645"/>
            <a:ext cx="1565116" cy="769441"/>
          </a:xfrm>
          <a:prstGeom prst="rect">
            <a:avLst/>
          </a:prstGeom>
          <a:blipFill rotWithShape="1">
            <a:blip r:embed="rId5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9" name="Google Shape;759;p11"/>
          <p:cNvSpPr txBox="1"/>
          <p:nvPr/>
        </p:nvSpPr>
        <p:spPr>
          <a:xfrm>
            <a:off x="17160080" y="10272196"/>
            <a:ext cx="1565116" cy="769441"/>
          </a:xfrm>
          <a:prstGeom prst="rect">
            <a:avLst/>
          </a:prstGeom>
          <a:blipFill rotWithShape="1">
            <a:blip r:embed="rId5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0" name="Google Shape;760;p11"/>
          <p:cNvSpPr txBox="1"/>
          <p:nvPr/>
        </p:nvSpPr>
        <p:spPr>
          <a:xfrm>
            <a:off x="19939686" y="9324834"/>
            <a:ext cx="1565116" cy="849079"/>
          </a:xfrm>
          <a:prstGeom prst="rect">
            <a:avLst/>
          </a:prstGeom>
          <a:blipFill rotWithShape="1">
            <a:blip r:embed="rId5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1" name="Google Shape;761;p11"/>
          <p:cNvSpPr txBox="1"/>
          <p:nvPr/>
        </p:nvSpPr>
        <p:spPr>
          <a:xfrm>
            <a:off x="17366186" y="11218749"/>
            <a:ext cx="1229072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2" name="Google Shape;762;p11"/>
          <p:cNvSpPr txBox="1"/>
          <p:nvPr/>
        </p:nvSpPr>
        <p:spPr>
          <a:xfrm>
            <a:off x="18498855" y="11179274"/>
            <a:ext cx="1565116" cy="769441"/>
          </a:xfrm>
          <a:prstGeom prst="rect">
            <a:avLst/>
          </a:prstGeom>
          <a:blipFill rotWithShape="1">
            <a:blip r:embed="rId5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3" name="Google Shape;763;p11"/>
          <p:cNvSpPr txBox="1"/>
          <p:nvPr/>
        </p:nvSpPr>
        <p:spPr>
          <a:xfrm>
            <a:off x="17241498" y="12136243"/>
            <a:ext cx="1565116" cy="769441"/>
          </a:xfrm>
          <a:prstGeom prst="rect">
            <a:avLst/>
          </a:prstGeom>
          <a:blipFill rotWithShape="1">
            <a:blip r:embed="rId5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4" name="Google Shape;764;p11"/>
          <p:cNvSpPr txBox="1"/>
          <p:nvPr/>
        </p:nvSpPr>
        <p:spPr>
          <a:xfrm>
            <a:off x="18521880" y="12192316"/>
            <a:ext cx="1565116" cy="769441"/>
          </a:xfrm>
          <a:prstGeom prst="rect">
            <a:avLst/>
          </a:prstGeom>
          <a:blipFill rotWithShape="1">
            <a:blip r:embed="rId6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5" name="Google Shape;765;p11"/>
          <p:cNvSpPr txBox="1"/>
          <p:nvPr/>
        </p:nvSpPr>
        <p:spPr>
          <a:xfrm>
            <a:off x="21147481" y="10152764"/>
            <a:ext cx="1565116" cy="769441"/>
          </a:xfrm>
          <a:prstGeom prst="rect">
            <a:avLst/>
          </a:prstGeom>
          <a:blipFill rotWithShape="1">
            <a:blip r:embed="rId6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6" name="Google Shape;766;p11"/>
          <p:cNvSpPr txBox="1"/>
          <p:nvPr/>
        </p:nvSpPr>
        <p:spPr>
          <a:xfrm>
            <a:off x="19912194" y="10326664"/>
            <a:ext cx="1565116" cy="769441"/>
          </a:xfrm>
          <a:prstGeom prst="rect">
            <a:avLst/>
          </a:prstGeom>
          <a:blipFill rotWithShape="1">
            <a:blip r:embed="rId6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7" name="Google Shape;767;p11"/>
          <p:cNvSpPr txBox="1"/>
          <p:nvPr/>
        </p:nvSpPr>
        <p:spPr>
          <a:xfrm>
            <a:off x="20080216" y="11185359"/>
            <a:ext cx="1229072" cy="769441"/>
          </a:xfrm>
          <a:prstGeom prst="rect">
            <a:avLst/>
          </a:prstGeom>
          <a:blipFill rotWithShape="1">
            <a:blip r:embed="rId6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8" name="Google Shape;768;p11"/>
          <p:cNvSpPr txBox="1"/>
          <p:nvPr/>
        </p:nvSpPr>
        <p:spPr>
          <a:xfrm>
            <a:off x="21212883" y="11185568"/>
            <a:ext cx="1565116" cy="769441"/>
          </a:xfrm>
          <a:prstGeom prst="rect">
            <a:avLst/>
          </a:prstGeom>
          <a:blipFill rotWithShape="1">
            <a:blip r:embed="rId6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9" name="Google Shape;769;p11"/>
          <p:cNvSpPr txBox="1"/>
          <p:nvPr/>
        </p:nvSpPr>
        <p:spPr>
          <a:xfrm>
            <a:off x="19955528" y="12102853"/>
            <a:ext cx="1565116" cy="769441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0" name="Google Shape;770;p11"/>
          <p:cNvSpPr txBox="1"/>
          <p:nvPr/>
        </p:nvSpPr>
        <p:spPr>
          <a:xfrm>
            <a:off x="21235908" y="12070435"/>
            <a:ext cx="1565116" cy="769441"/>
          </a:xfrm>
          <a:prstGeom prst="rect">
            <a:avLst/>
          </a:prstGeom>
          <a:blipFill rotWithShape="1">
            <a:blip r:embed="rId6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1" name="Google Shape;771;p11"/>
          <p:cNvSpPr txBox="1"/>
          <p:nvPr/>
        </p:nvSpPr>
        <p:spPr>
          <a:xfrm>
            <a:off x="17491588" y="12835458"/>
            <a:ext cx="1262228" cy="769441"/>
          </a:xfrm>
          <a:prstGeom prst="rect">
            <a:avLst/>
          </a:prstGeom>
          <a:blipFill rotWithShape="1">
            <a:blip r:embed="rId6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2" name="Google Shape;772;p11"/>
          <p:cNvSpPr txBox="1"/>
          <p:nvPr/>
        </p:nvSpPr>
        <p:spPr>
          <a:xfrm>
            <a:off x="18469080" y="12938888"/>
            <a:ext cx="1565116" cy="769441"/>
          </a:xfrm>
          <a:prstGeom prst="rect">
            <a:avLst/>
          </a:prstGeom>
          <a:blipFill rotWithShape="1">
            <a:blip r:embed="rId6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3" name="Google Shape;773;p11"/>
          <p:cNvSpPr txBox="1"/>
          <p:nvPr/>
        </p:nvSpPr>
        <p:spPr>
          <a:xfrm>
            <a:off x="19902728" y="12958214"/>
            <a:ext cx="1565116" cy="769441"/>
          </a:xfrm>
          <a:prstGeom prst="rect">
            <a:avLst/>
          </a:prstGeom>
          <a:blipFill rotWithShape="1">
            <a:blip r:embed="rId6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4" name="Google Shape;774;p11"/>
          <p:cNvSpPr txBox="1"/>
          <p:nvPr/>
        </p:nvSpPr>
        <p:spPr>
          <a:xfrm>
            <a:off x="21183108" y="1292579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5" name="Google Shape;775;p11"/>
          <p:cNvSpPr txBox="1"/>
          <p:nvPr/>
        </p:nvSpPr>
        <p:spPr>
          <a:xfrm>
            <a:off x="17167338" y="8704394"/>
            <a:ext cx="1565116" cy="1373774"/>
          </a:xfrm>
          <a:prstGeom prst="rect">
            <a:avLst/>
          </a:prstGeom>
          <a:blipFill rotWithShape="1">
            <a:blip r:embed="rId6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" name="Google Shape;781;p12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782" name="Google Shape;782;p12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3" name="Google Shape;783;p12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784" name="Google Shape;784;p12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12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86" name="Google Shape;786;p12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87" name="Google Shape;787;p12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788" name="Google Shape;788;p12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12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12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12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12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12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Google Shape;794;p12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95" name="Google Shape;795;p12"/>
          <p:cNvGrpSpPr/>
          <p:nvPr/>
        </p:nvGrpSpPr>
        <p:grpSpPr>
          <a:xfrm>
            <a:off x="629231" y="5454537"/>
            <a:ext cx="22669498" cy="6598588"/>
            <a:chOff x="1258887" y="6398208"/>
            <a:chExt cx="22669498" cy="7643899"/>
          </a:xfrm>
        </p:grpSpPr>
        <p:sp>
          <p:nvSpPr>
            <p:cNvPr id="796" name="Google Shape;796;p12"/>
            <p:cNvSpPr/>
            <p:nvPr/>
          </p:nvSpPr>
          <p:spPr>
            <a:xfrm>
              <a:off x="1274491" y="6668439"/>
              <a:ext cx="22653894" cy="7373669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7" name="Google Shape;797;p12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798" name="Google Shape;798;p12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2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00" name="Google Shape;800;p12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12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02" name="Google Shape;802;p12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3" name="Google Shape;803;p12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804" name="Google Shape;804;p12"/>
          <p:cNvGrpSpPr/>
          <p:nvPr/>
        </p:nvGrpSpPr>
        <p:grpSpPr>
          <a:xfrm>
            <a:off x="671514" y="1674218"/>
            <a:ext cx="14277356" cy="848819"/>
            <a:chOff x="43963" y="1812139"/>
            <a:chExt cx="14277356" cy="848817"/>
          </a:xfrm>
        </p:grpSpPr>
        <p:sp>
          <p:nvSpPr>
            <p:cNvPr id="805" name="Google Shape;805;p12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2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807" name="Google Shape;807;p12"/>
            <p:cNvSpPr txBox="1"/>
            <p:nvPr/>
          </p:nvSpPr>
          <p:spPr>
            <a:xfrm>
              <a:off x="2494296" y="1891517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808" name="Google Shape;808;p12"/>
          <p:cNvSpPr/>
          <p:nvPr/>
        </p:nvSpPr>
        <p:spPr>
          <a:xfrm>
            <a:off x="1406381" y="6430393"/>
            <a:ext cx="5345026" cy="7847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9" name="Google Shape;809;p12"/>
          <p:cNvSpPr/>
          <p:nvPr/>
        </p:nvSpPr>
        <p:spPr>
          <a:xfrm>
            <a:off x="1746016" y="7264678"/>
            <a:ext cx="8714638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810" name="Google Shape;810;p12"/>
          <p:cNvCxnSpPr/>
          <p:nvPr/>
        </p:nvCxnSpPr>
        <p:spPr>
          <a:xfrm>
            <a:off x="2194567" y="9701304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12"/>
          <p:cNvCxnSpPr/>
          <p:nvPr/>
        </p:nvCxnSpPr>
        <p:spPr>
          <a:xfrm rot="10800000">
            <a:off x="6714922" y="903786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2" name="Google Shape;812;p12"/>
          <p:cNvSpPr txBox="1"/>
          <p:nvPr/>
        </p:nvSpPr>
        <p:spPr>
          <a:xfrm>
            <a:off x="6730527" y="8872454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13" name="Google Shape;813;p12"/>
          <p:cNvSpPr txBox="1"/>
          <p:nvPr/>
        </p:nvSpPr>
        <p:spPr>
          <a:xfrm>
            <a:off x="17596616" y="8852396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14" name="Google Shape;814;p12"/>
          <p:cNvSpPr txBox="1"/>
          <p:nvPr/>
        </p:nvSpPr>
        <p:spPr>
          <a:xfrm>
            <a:off x="4617316" y="899554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15" name="Google Shape;815;p12"/>
          <p:cNvSpPr/>
          <p:nvPr/>
        </p:nvSpPr>
        <p:spPr>
          <a:xfrm>
            <a:off x="1831422" y="9959376"/>
            <a:ext cx="4919985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16" name="Google Shape;816;p12"/>
          <p:cNvSpPr txBox="1"/>
          <p:nvPr/>
        </p:nvSpPr>
        <p:spPr>
          <a:xfrm>
            <a:off x="11359918" y="9781239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17" name="Google Shape;817;p12"/>
          <p:cNvSpPr/>
          <p:nvPr/>
        </p:nvSpPr>
        <p:spPr>
          <a:xfrm>
            <a:off x="1833699" y="8122031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818" name="Google Shape;818;p12"/>
          <p:cNvSpPr/>
          <p:nvPr/>
        </p:nvSpPr>
        <p:spPr>
          <a:xfrm>
            <a:off x="1831422" y="10917780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9" name="Google Shape;819;p12"/>
          <p:cNvSpPr/>
          <p:nvPr/>
        </p:nvSpPr>
        <p:spPr>
          <a:xfrm>
            <a:off x="6751407" y="11000051"/>
            <a:ext cx="6056338" cy="70788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1620" l="0" r="-2616" t="-188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13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826" name="Google Shape;826;p13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7" name="Google Shape;827;p13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828" name="Google Shape;828;p13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13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30" name="Google Shape;830;p13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31" name="Google Shape;831;p13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832" name="Google Shape;832;p13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13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13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13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836;p13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837;p13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Google Shape;838;p13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39" name="Google Shape;839;p13"/>
          <p:cNvGrpSpPr/>
          <p:nvPr/>
        </p:nvGrpSpPr>
        <p:grpSpPr>
          <a:xfrm>
            <a:off x="629231" y="5454536"/>
            <a:ext cx="22669498" cy="7243976"/>
            <a:chOff x="1258887" y="6398208"/>
            <a:chExt cx="22669498" cy="6701185"/>
          </a:xfrm>
        </p:grpSpPr>
        <p:sp>
          <p:nvSpPr>
            <p:cNvPr id="840" name="Google Shape;840;p13"/>
            <p:cNvSpPr/>
            <p:nvPr/>
          </p:nvSpPr>
          <p:spPr>
            <a:xfrm>
              <a:off x="1274491" y="6668440"/>
              <a:ext cx="22653894" cy="643095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1" name="Google Shape;841;p13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842" name="Google Shape;842;p13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13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44" name="Google Shape;844;p13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13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46" name="Google Shape;846;p13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7" name="Google Shape;847;p13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848" name="Google Shape;848;p13"/>
          <p:cNvGrpSpPr/>
          <p:nvPr/>
        </p:nvGrpSpPr>
        <p:grpSpPr>
          <a:xfrm>
            <a:off x="671514" y="1674218"/>
            <a:ext cx="14467825" cy="878557"/>
            <a:chOff x="43963" y="1812139"/>
            <a:chExt cx="14467825" cy="878555"/>
          </a:xfrm>
        </p:grpSpPr>
        <p:sp>
          <p:nvSpPr>
            <p:cNvPr id="849" name="Google Shape;849;p13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3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851" name="Google Shape;851;p13"/>
            <p:cNvSpPr txBox="1"/>
            <p:nvPr/>
          </p:nvSpPr>
          <p:spPr>
            <a:xfrm>
              <a:off x="2684765" y="1921255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852" name="Google Shape;852;p13"/>
          <p:cNvSpPr/>
          <p:nvPr/>
        </p:nvSpPr>
        <p:spPr>
          <a:xfrm>
            <a:off x="1406381" y="6430393"/>
            <a:ext cx="5345026" cy="8615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3" name="Google Shape;853;p13"/>
          <p:cNvSpPr/>
          <p:nvPr/>
        </p:nvSpPr>
        <p:spPr>
          <a:xfrm>
            <a:off x="1157554" y="6831508"/>
            <a:ext cx="8714638" cy="22443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4" name="Google Shape;854;p13"/>
          <p:cNvSpPr/>
          <p:nvPr/>
        </p:nvSpPr>
        <p:spPr>
          <a:xfrm>
            <a:off x="1868811" y="8752345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855" name="Google Shape;855;p13"/>
          <p:cNvSpPr/>
          <p:nvPr/>
        </p:nvSpPr>
        <p:spPr>
          <a:xfrm>
            <a:off x="1738757" y="11753662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6" name="Google Shape;856;p13"/>
          <p:cNvSpPr/>
          <p:nvPr/>
        </p:nvSpPr>
        <p:spPr>
          <a:xfrm>
            <a:off x="6519538" y="11597761"/>
            <a:ext cx="7684604" cy="110075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9443" l="0" r="-229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857" name="Google Shape;857;p13"/>
          <p:cNvCxnSpPr/>
          <p:nvPr/>
        </p:nvCxnSpPr>
        <p:spPr>
          <a:xfrm>
            <a:off x="3884473" y="10417168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13"/>
          <p:cNvCxnSpPr/>
          <p:nvPr/>
        </p:nvCxnSpPr>
        <p:spPr>
          <a:xfrm rot="10800000">
            <a:off x="7679999" y="981313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9" name="Google Shape;859;p13"/>
          <p:cNvSpPr txBox="1"/>
          <p:nvPr/>
        </p:nvSpPr>
        <p:spPr>
          <a:xfrm>
            <a:off x="7695604" y="9647727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60" name="Google Shape;860;p13"/>
          <p:cNvSpPr txBox="1"/>
          <p:nvPr/>
        </p:nvSpPr>
        <p:spPr>
          <a:xfrm>
            <a:off x="18260284" y="9647516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61" name="Google Shape;861;p13"/>
          <p:cNvSpPr txBox="1"/>
          <p:nvPr/>
        </p:nvSpPr>
        <p:spPr>
          <a:xfrm>
            <a:off x="5186291" y="9702565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62" name="Google Shape;862;p13"/>
          <p:cNvSpPr/>
          <p:nvPr/>
        </p:nvSpPr>
        <p:spPr>
          <a:xfrm>
            <a:off x="3954595" y="10616423"/>
            <a:ext cx="3528869" cy="78476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63" name="Google Shape;863;p13"/>
          <p:cNvSpPr txBox="1"/>
          <p:nvPr/>
        </p:nvSpPr>
        <p:spPr>
          <a:xfrm>
            <a:off x="12973106" y="10604054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64" name="Google Shape;864;p13"/>
          <p:cNvSpPr txBox="1"/>
          <p:nvPr/>
        </p:nvSpPr>
        <p:spPr>
          <a:xfrm>
            <a:off x="10987475" y="9514285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65" name="Google Shape;865;p13"/>
          <p:cNvSpPr txBox="1"/>
          <p:nvPr/>
        </p:nvSpPr>
        <p:spPr>
          <a:xfrm>
            <a:off x="16235925" y="1072284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66" name="Google Shape;866;p13"/>
          <p:cNvSpPr txBox="1"/>
          <p:nvPr/>
        </p:nvSpPr>
        <p:spPr>
          <a:xfrm>
            <a:off x="9276324" y="10604054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67" name="Google Shape;867;p13"/>
          <p:cNvSpPr txBox="1"/>
          <p:nvPr/>
        </p:nvSpPr>
        <p:spPr>
          <a:xfrm>
            <a:off x="11277401" y="10631749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68" name="Google Shape;868;p13"/>
          <p:cNvSpPr txBox="1"/>
          <p:nvPr/>
        </p:nvSpPr>
        <p:spPr>
          <a:xfrm>
            <a:off x="14719602" y="1063174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69" name="Google Shape;869;p13"/>
          <p:cNvSpPr/>
          <p:nvPr/>
        </p:nvSpPr>
        <p:spPr>
          <a:xfrm>
            <a:off x="15217203" y="8905407"/>
            <a:ext cx="606256" cy="136191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14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876" name="Google Shape;876;p14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7" name="Google Shape;877;p14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878" name="Google Shape;878;p14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4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81" name="Google Shape;881;p14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882" name="Google Shape;882;p1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3" name="Google Shape;883;p1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4" name="Google Shape;884;p1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5" name="Google Shape;885;p1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1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1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8" name="Google Shape;888;p1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89" name="Google Shape;889;p14"/>
          <p:cNvGrpSpPr/>
          <p:nvPr/>
        </p:nvGrpSpPr>
        <p:grpSpPr>
          <a:xfrm>
            <a:off x="629231" y="5454537"/>
            <a:ext cx="22669498" cy="7380922"/>
            <a:chOff x="1258887" y="6398208"/>
            <a:chExt cx="22669498" cy="6827869"/>
          </a:xfrm>
        </p:grpSpPr>
        <p:sp>
          <p:nvSpPr>
            <p:cNvPr id="890" name="Google Shape;890;p14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1" name="Google Shape;891;p14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892" name="Google Shape;892;p14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14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94" name="Google Shape;894;p14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14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6" name="Google Shape;896;p14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7" name="Google Shape;897;p14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>
            <a:off x="671514" y="1674218"/>
            <a:ext cx="14482462" cy="849703"/>
            <a:chOff x="43963" y="1812139"/>
            <a:chExt cx="14482462" cy="849701"/>
          </a:xfrm>
        </p:grpSpPr>
        <p:sp>
          <p:nvSpPr>
            <p:cNvPr id="899" name="Google Shape;899;p14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4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901" name="Google Shape;901;p14"/>
            <p:cNvSpPr txBox="1"/>
            <p:nvPr/>
          </p:nvSpPr>
          <p:spPr>
            <a:xfrm>
              <a:off x="2699402" y="1892401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902" name="Google Shape;902;p14"/>
          <p:cNvSpPr/>
          <p:nvPr/>
        </p:nvSpPr>
        <p:spPr>
          <a:xfrm>
            <a:off x="1406380" y="6430393"/>
            <a:ext cx="9414805" cy="7847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3" name="Google Shape;903;p14"/>
          <p:cNvSpPr/>
          <p:nvPr/>
        </p:nvSpPr>
        <p:spPr>
          <a:xfrm>
            <a:off x="1157554" y="6831508"/>
            <a:ext cx="8714638" cy="136441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4" name="Google Shape;904;p14"/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905" name="Google Shape;905;p14"/>
          <p:cNvSpPr/>
          <p:nvPr/>
        </p:nvSpPr>
        <p:spPr>
          <a:xfrm>
            <a:off x="1950371" y="11531083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6" name="Google Shape;906;p14"/>
          <p:cNvSpPr/>
          <p:nvPr/>
        </p:nvSpPr>
        <p:spPr>
          <a:xfrm>
            <a:off x="6731152" y="11423839"/>
            <a:ext cx="6941452" cy="8615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907" name="Google Shape;907;p14"/>
          <p:cNvCxnSpPr/>
          <p:nvPr/>
        </p:nvCxnSpPr>
        <p:spPr>
          <a:xfrm>
            <a:off x="3864218" y="9869035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14"/>
          <p:cNvCxnSpPr/>
          <p:nvPr/>
        </p:nvCxnSpPr>
        <p:spPr>
          <a:xfrm rot="10800000">
            <a:off x="7659744" y="926500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9" name="Google Shape;909;p14"/>
          <p:cNvSpPr txBox="1"/>
          <p:nvPr/>
        </p:nvSpPr>
        <p:spPr>
          <a:xfrm>
            <a:off x="7675349" y="9099594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10" name="Google Shape;910;p14"/>
          <p:cNvSpPr txBox="1"/>
          <p:nvPr/>
        </p:nvSpPr>
        <p:spPr>
          <a:xfrm>
            <a:off x="18240030" y="9099383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11" name="Google Shape;911;p14"/>
          <p:cNvSpPr txBox="1"/>
          <p:nvPr/>
        </p:nvSpPr>
        <p:spPr>
          <a:xfrm>
            <a:off x="5166036" y="9154432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12" name="Google Shape;912;p14"/>
          <p:cNvSpPr/>
          <p:nvPr/>
        </p:nvSpPr>
        <p:spPr>
          <a:xfrm>
            <a:off x="3934340" y="10068290"/>
            <a:ext cx="3528869" cy="78476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13" name="Google Shape;913;p14"/>
          <p:cNvSpPr txBox="1"/>
          <p:nvPr/>
        </p:nvSpPr>
        <p:spPr>
          <a:xfrm>
            <a:off x="12952851" y="10055921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14" name="Google Shape;914;p14"/>
          <p:cNvSpPr txBox="1"/>
          <p:nvPr/>
        </p:nvSpPr>
        <p:spPr>
          <a:xfrm>
            <a:off x="15577170" y="1005592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15" name="Google Shape;915;p14"/>
          <p:cNvSpPr txBox="1"/>
          <p:nvPr/>
        </p:nvSpPr>
        <p:spPr>
          <a:xfrm>
            <a:off x="9970156" y="10028654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16" name="Google Shape;916;p14"/>
          <p:cNvSpPr/>
          <p:nvPr/>
        </p:nvSpPr>
        <p:spPr>
          <a:xfrm>
            <a:off x="13432281" y="8451270"/>
            <a:ext cx="606256" cy="1359988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15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923" name="Google Shape;923;p15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4" name="Google Shape;924;p15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925" name="Google Shape;925;p15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15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27" name="Google Shape;927;p15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8" name="Google Shape;928;p15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929" name="Google Shape;929;p15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0" name="Google Shape;930;p15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Google Shape;931;p15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2" name="Google Shape;932;p15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3" name="Google Shape;933;p15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Google Shape;934;p15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5" name="Google Shape;935;p15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36" name="Google Shape;936;p15"/>
          <p:cNvGrpSpPr/>
          <p:nvPr/>
        </p:nvGrpSpPr>
        <p:grpSpPr>
          <a:xfrm>
            <a:off x="629231" y="5454537"/>
            <a:ext cx="22669498" cy="7380922"/>
            <a:chOff x="1258887" y="6398208"/>
            <a:chExt cx="22669498" cy="6827869"/>
          </a:xfrm>
        </p:grpSpPr>
        <p:sp>
          <p:nvSpPr>
            <p:cNvPr id="937" name="Google Shape;937;p15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8" name="Google Shape;938;p15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939" name="Google Shape;939;p15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15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41" name="Google Shape;941;p15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15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43" name="Google Shape;943;p15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4" name="Google Shape;944;p15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945" name="Google Shape;945;p15"/>
          <p:cNvGrpSpPr/>
          <p:nvPr/>
        </p:nvGrpSpPr>
        <p:grpSpPr>
          <a:xfrm>
            <a:off x="671514" y="1664464"/>
            <a:ext cx="14401600" cy="835816"/>
            <a:chOff x="43963" y="1802385"/>
            <a:chExt cx="14401600" cy="835814"/>
          </a:xfrm>
        </p:grpSpPr>
        <p:sp>
          <p:nvSpPr>
            <p:cNvPr id="946" name="Google Shape;946;p15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5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948" name="Google Shape;948;p15"/>
            <p:cNvSpPr txBox="1"/>
            <p:nvPr/>
          </p:nvSpPr>
          <p:spPr>
            <a:xfrm>
              <a:off x="2618540" y="1802385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949" name="Google Shape;949;p15"/>
          <p:cNvSpPr/>
          <p:nvPr/>
        </p:nvSpPr>
        <p:spPr>
          <a:xfrm>
            <a:off x="1406380" y="6430393"/>
            <a:ext cx="9414805" cy="7847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0" name="Google Shape;950;p15"/>
          <p:cNvSpPr/>
          <p:nvPr/>
        </p:nvSpPr>
        <p:spPr>
          <a:xfrm>
            <a:off x="644835" y="7243791"/>
            <a:ext cx="8714638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1" name="Google Shape;951;p15"/>
          <p:cNvSpPr/>
          <p:nvPr/>
        </p:nvSpPr>
        <p:spPr>
          <a:xfrm>
            <a:off x="1848556" y="8204212"/>
            <a:ext cx="39355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952" name="Google Shape;952;p15"/>
          <p:cNvSpPr/>
          <p:nvPr/>
        </p:nvSpPr>
        <p:spPr>
          <a:xfrm>
            <a:off x="1863438" y="11002838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3" name="Google Shape;953;p15"/>
          <p:cNvSpPr/>
          <p:nvPr/>
        </p:nvSpPr>
        <p:spPr>
          <a:xfrm>
            <a:off x="6644219" y="10895594"/>
            <a:ext cx="10498067" cy="8615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954" name="Google Shape;954;p15"/>
          <p:cNvCxnSpPr/>
          <p:nvPr/>
        </p:nvCxnSpPr>
        <p:spPr>
          <a:xfrm>
            <a:off x="3864218" y="9869035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15"/>
          <p:cNvCxnSpPr/>
          <p:nvPr/>
        </p:nvCxnSpPr>
        <p:spPr>
          <a:xfrm rot="10800000">
            <a:off x="7659744" y="926500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6" name="Google Shape;956;p15"/>
          <p:cNvSpPr txBox="1"/>
          <p:nvPr/>
        </p:nvSpPr>
        <p:spPr>
          <a:xfrm>
            <a:off x="7675349" y="9099594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7" name="Google Shape;957;p15"/>
          <p:cNvSpPr txBox="1"/>
          <p:nvPr/>
        </p:nvSpPr>
        <p:spPr>
          <a:xfrm>
            <a:off x="18240030" y="9099383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8" name="Google Shape;958;p15"/>
          <p:cNvSpPr txBox="1"/>
          <p:nvPr/>
        </p:nvSpPr>
        <p:spPr>
          <a:xfrm>
            <a:off x="5166036" y="9154432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9" name="Google Shape;959;p15"/>
          <p:cNvSpPr/>
          <p:nvPr/>
        </p:nvSpPr>
        <p:spPr>
          <a:xfrm>
            <a:off x="3934340" y="10068290"/>
            <a:ext cx="3528869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0" name="Google Shape;960;p15"/>
          <p:cNvSpPr txBox="1"/>
          <p:nvPr/>
        </p:nvSpPr>
        <p:spPr>
          <a:xfrm>
            <a:off x="12952851" y="10055921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1" name="Google Shape;961;p15"/>
          <p:cNvSpPr txBox="1"/>
          <p:nvPr/>
        </p:nvSpPr>
        <p:spPr>
          <a:xfrm>
            <a:off x="15577170" y="1005592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2" name="Google Shape;962;p15"/>
          <p:cNvSpPr txBox="1"/>
          <p:nvPr/>
        </p:nvSpPr>
        <p:spPr>
          <a:xfrm>
            <a:off x="9970156" y="10028654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3" name="Google Shape;963;p15"/>
          <p:cNvSpPr/>
          <p:nvPr/>
        </p:nvSpPr>
        <p:spPr>
          <a:xfrm>
            <a:off x="13470902" y="9001089"/>
            <a:ext cx="529013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4" name="Google Shape;964;p15"/>
          <p:cNvSpPr/>
          <p:nvPr/>
        </p:nvSpPr>
        <p:spPr>
          <a:xfrm>
            <a:off x="6624452" y="11757177"/>
            <a:ext cx="7212552" cy="861583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5" name="Google Shape;965;p15"/>
          <p:cNvSpPr/>
          <p:nvPr/>
        </p:nvSpPr>
        <p:spPr>
          <a:xfrm>
            <a:off x="5538179" y="11795697"/>
            <a:ext cx="152091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16"/>
          <p:cNvGrpSpPr/>
          <p:nvPr/>
        </p:nvGrpSpPr>
        <p:grpSpPr>
          <a:xfrm>
            <a:off x="629231" y="2488237"/>
            <a:ext cx="22686577" cy="2148406"/>
            <a:chOff x="1241808" y="2491133"/>
            <a:chExt cx="22686577" cy="2148406"/>
          </a:xfrm>
        </p:grpSpPr>
        <p:sp>
          <p:nvSpPr>
            <p:cNvPr id="972" name="Google Shape;972;p16"/>
            <p:cNvSpPr/>
            <p:nvPr/>
          </p:nvSpPr>
          <p:spPr>
            <a:xfrm>
              <a:off x="1241808" y="2895123"/>
              <a:ext cx="22686577" cy="1744416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3" name="Google Shape;973;p16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974" name="Google Shape;974;p16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6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76" name="Google Shape;976;p16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77" name="Google Shape;977;p16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978" name="Google Shape;978;p16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9" name="Google Shape;979;p16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0" name="Google Shape;980;p16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1" name="Google Shape;981;p16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2" name="Google Shape;982;p16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3" name="Google Shape;983;p16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4" name="Google Shape;984;p16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85" name="Google Shape;985;p16"/>
          <p:cNvGrpSpPr/>
          <p:nvPr/>
        </p:nvGrpSpPr>
        <p:grpSpPr>
          <a:xfrm>
            <a:off x="637770" y="4753871"/>
            <a:ext cx="22669498" cy="8995474"/>
            <a:chOff x="1258887" y="6398208"/>
            <a:chExt cx="22669498" cy="6827869"/>
          </a:xfrm>
        </p:grpSpPr>
        <p:sp>
          <p:nvSpPr>
            <p:cNvPr id="986" name="Google Shape;986;p16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7" name="Google Shape;987;p16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988" name="Google Shape;988;p16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16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90" name="Google Shape;990;p16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16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92" name="Google Shape;992;p16"/>
          <p:cNvSpPr/>
          <p:nvPr/>
        </p:nvSpPr>
        <p:spPr>
          <a:xfrm>
            <a:off x="1916976" y="3566028"/>
            <a:ext cx="20551635" cy="10706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3" name="Google Shape;993;p16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994" name="Google Shape;994;p16"/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995" name="Google Shape;995;p16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16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3</a:t>
              </a:r>
              <a:endParaRPr/>
            </a:p>
          </p:txBody>
        </p:sp>
        <p:sp>
          <p:nvSpPr>
            <p:cNvPr id="997" name="Google Shape;997;p16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TÍCH, THƯƠNG CÁC NHỊ THỨC BẬC NHẤT, TAM THỨC BẬC HAI</a:t>
              </a:r>
              <a:endParaRPr/>
            </a:p>
          </p:txBody>
        </p:sp>
      </p:grpSp>
      <p:sp>
        <p:nvSpPr>
          <p:cNvPr id="998" name="Google Shape;998;p16"/>
          <p:cNvSpPr/>
          <p:nvPr/>
        </p:nvSpPr>
        <p:spPr>
          <a:xfrm>
            <a:off x="1504690" y="5825054"/>
            <a:ext cx="6636560" cy="7871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9" name="Google Shape;999;p16"/>
          <p:cNvSpPr/>
          <p:nvPr/>
        </p:nvSpPr>
        <p:spPr>
          <a:xfrm>
            <a:off x="1856447" y="6711808"/>
            <a:ext cx="7363747" cy="7871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680" l="-2982" r="0" t="-77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0" name="Google Shape;1000;p16"/>
          <p:cNvSpPr/>
          <p:nvPr/>
        </p:nvSpPr>
        <p:spPr>
          <a:xfrm>
            <a:off x="7310917" y="7176106"/>
            <a:ext cx="10646964" cy="159915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1" name="Google Shape;1001;p16"/>
          <p:cNvSpPr/>
          <p:nvPr/>
        </p:nvSpPr>
        <p:spPr>
          <a:xfrm>
            <a:off x="1916976" y="7537721"/>
            <a:ext cx="4976565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2" name="Google Shape;1002;p16"/>
          <p:cNvSpPr/>
          <p:nvPr/>
        </p:nvSpPr>
        <p:spPr>
          <a:xfrm>
            <a:off x="1091600" y="8482167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1003" name="Google Shape;1003;p16"/>
          <p:cNvCxnSpPr/>
          <p:nvPr/>
        </p:nvCxnSpPr>
        <p:spPr>
          <a:xfrm>
            <a:off x="4662224" y="9405151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p16"/>
          <p:cNvCxnSpPr/>
          <p:nvPr/>
        </p:nvCxnSpPr>
        <p:spPr>
          <a:xfrm rot="10800000">
            <a:off x="8497072" y="8729757"/>
            <a:ext cx="0" cy="3320847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5" name="Google Shape;1005;p16"/>
          <p:cNvSpPr txBox="1"/>
          <p:nvPr/>
        </p:nvSpPr>
        <p:spPr>
          <a:xfrm>
            <a:off x="8512677" y="857630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6" name="Google Shape;1006;p16"/>
          <p:cNvSpPr txBox="1"/>
          <p:nvPr/>
        </p:nvSpPr>
        <p:spPr>
          <a:xfrm>
            <a:off x="18856311" y="8482239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7" name="Google Shape;1007;p16"/>
          <p:cNvSpPr txBox="1"/>
          <p:nvPr/>
        </p:nvSpPr>
        <p:spPr>
          <a:xfrm>
            <a:off x="6962433" y="8725024"/>
            <a:ext cx="1169061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8" name="Google Shape;1008;p16"/>
          <p:cNvSpPr/>
          <p:nvPr/>
        </p:nvSpPr>
        <p:spPr>
          <a:xfrm>
            <a:off x="6293484" y="9464155"/>
            <a:ext cx="2219193" cy="7847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9" name="Google Shape;1009;p16"/>
          <p:cNvSpPr txBox="1"/>
          <p:nvPr/>
        </p:nvSpPr>
        <p:spPr>
          <a:xfrm>
            <a:off x="14906689" y="9443926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0" name="Google Shape;1010;p16"/>
          <p:cNvSpPr txBox="1"/>
          <p:nvPr/>
        </p:nvSpPr>
        <p:spPr>
          <a:xfrm>
            <a:off x="11739625" y="8623408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1" name="Google Shape;1011;p16"/>
          <p:cNvSpPr txBox="1"/>
          <p:nvPr/>
        </p:nvSpPr>
        <p:spPr>
          <a:xfrm>
            <a:off x="17218148" y="944392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2" name="Google Shape;1012;p16"/>
          <p:cNvSpPr txBox="1"/>
          <p:nvPr/>
        </p:nvSpPr>
        <p:spPr>
          <a:xfrm>
            <a:off x="9950121" y="9499842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3" name="Google Shape;1013;p16"/>
          <p:cNvSpPr txBox="1"/>
          <p:nvPr/>
        </p:nvSpPr>
        <p:spPr>
          <a:xfrm>
            <a:off x="11688032" y="9502850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014" name="Google Shape;1014;p16"/>
          <p:cNvCxnSpPr/>
          <p:nvPr/>
        </p:nvCxnSpPr>
        <p:spPr>
          <a:xfrm>
            <a:off x="4632140" y="10329764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16"/>
          <p:cNvCxnSpPr/>
          <p:nvPr/>
        </p:nvCxnSpPr>
        <p:spPr>
          <a:xfrm>
            <a:off x="4679356" y="11258027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6" name="Google Shape;1016;p16"/>
          <p:cNvSpPr/>
          <p:nvPr/>
        </p:nvSpPr>
        <p:spPr>
          <a:xfrm>
            <a:off x="4882168" y="10405082"/>
            <a:ext cx="3604513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7" name="Google Shape;1017;p16"/>
          <p:cNvSpPr txBox="1"/>
          <p:nvPr/>
        </p:nvSpPr>
        <p:spPr>
          <a:xfrm>
            <a:off x="14906689" y="8471412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8" name="Google Shape;1018;p16"/>
          <p:cNvSpPr txBox="1"/>
          <p:nvPr/>
        </p:nvSpPr>
        <p:spPr>
          <a:xfrm>
            <a:off x="13253148" y="9469793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9" name="Google Shape;1019;p16"/>
          <p:cNvSpPr/>
          <p:nvPr/>
        </p:nvSpPr>
        <p:spPr>
          <a:xfrm>
            <a:off x="6698575" y="11283681"/>
            <a:ext cx="2063065" cy="784767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0" name="Google Shape;1020;p16"/>
          <p:cNvSpPr txBox="1"/>
          <p:nvPr/>
        </p:nvSpPr>
        <p:spPr>
          <a:xfrm>
            <a:off x="14955816" y="10299455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1" name="Google Shape;1021;p16"/>
          <p:cNvSpPr txBox="1"/>
          <p:nvPr/>
        </p:nvSpPr>
        <p:spPr>
          <a:xfrm>
            <a:off x="17267275" y="10299455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2" name="Google Shape;1022;p16"/>
          <p:cNvSpPr txBox="1"/>
          <p:nvPr/>
        </p:nvSpPr>
        <p:spPr>
          <a:xfrm>
            <a:off x="9999247" y="10355371"/>
            <a:ext cx="1565116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3" name="Google Shape;1023;p16"/>
          <p:cNvSpPr txBox="1"/>
          <p:nvPr/>
        </p:nvSpPr>
        <p:spPr>
          <a:xfrm>
            <a:off x="11737158" y="10358379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4" name="Google Shape;1024;p16"/>
          <p:cNvSpPr txBox="1"/>
          <p:nvPr/>
        </p:nvSpPr>
        <p:spPr>
          <a:xfrm>
            <a:off x="13302273" y="10325322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5" name="Google Shape;1025;p16"/>
          <p:cNvSpPr txBox="1"/>
          <p:nvPr/>
        </p:nvSpPr>
        <p:spPr>
          <a:xfrm>
            <a:off x="14955816" y="11301936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6" name="Google Shape;1026;p16"/>
          <p:cNvSpPr txBox="1"/>
          <p:nvPr/>
        </p:nvSpPr>
        <p:spPr>
          <a:xfrm>
            <a:off x="17267275" y="11301936"/>
            <a:ext cx="1565116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7" name="Google Shape;1027;p16"/>
          <p:cNvSpPr txBox="1"/>
          <p:nvPr/>
        </p:nvSpPr>
        <p:spPr>
          <a:xfrm>
            <a:off x="9999247" y="11357852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8" name="Google Shape;1028;p16"/>
          <p:cNvSpPr txBox="1"/>
          <p:nvPr/>
        </p:nvSpPr>
        <p:spPr>
          <a:xfrm>
            <a:off x="11737158" y="11360860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9" name="Google Shape;1029;p16"/>
          <p:cNvSpPr txBox="1"/>
          <p:nvPr/>
        </p:nvSpPr>
        <p:spPr>
          <a:xfrm>
            <a:off x="13302273" y="11327803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30" name="Google Shape;1030;p16"/>
          <p:cNvSpPr/>
          <p:nvPr/>
        </p:nvSpPr>
        <p:spPr>
          <a:xfrm>
            <a:off x="4632140" y="12196636"/>
            <a:ext cx="6787692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oogle Shape;1036;p17"/>
          <p:cNvGrpSpPr/>
          <p:nvPr/>
        </p:nvGrpSpPr>
        <p:grpSpPr>
          <a:xfrm>
            <a:off x="629230" y="2488237"/>
            <a:ext cx="23372875" cy="2390976"/>
            <a:chOff x="1241808" y="2491133"/>
            <a:chExt cx="22686577" cy="2390976"/>
          </a:xfrm>
        </p:grpSpPr>
        <p:sp>
          <p:nvSpPr>
            <p:cNvPr id="1037" name="Google Shape;1037;p17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8" name="Google Shape;1038;p17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039" name="Google Shape;1039;p17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17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41" name="Google Shape;1041;p17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42" name="Google Shape;1042;p17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043" name="Google Shape;1043;p17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4" name="Google Shape;1044;p17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5" name="Google Shape;1045;p17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6" name="Google Shape;1046;p17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7" name="Google Shape;1047;p17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8" name="Google Shape;1048;p17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9" name="Google Shape;1049;p17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50" name="Google Shape;1050;p17"/>
          <p:cNvGrpSpPr/>
          <p:nvPr/>
        </p:nvGrpSpPr>
        <p:grpSpPr>
          <a:xfrm>
            <a:off x="629231" y="4962201"/>
            <a:ext cx="23372875" cy="8755386"/>
            <a:chOff x="1258887" y="6398208"/>
            <a:chExt cx="22669498" cy="8099344"/>
          </a:xfrm>
        </p:grpSpPr>
        <p:sp>
          <p:nvSpPr>
            <p:cNvPr id="1051" name="Google Shape;1051;p17"/>
            <p:cNvSpPr/>
            <p:nvPr/>
          </p:nvSpPr>
          <p:spPr>
            <a:xfrm>
              <a:off x="1274491" y="6668440"/>
              <a:ext cx="22653894" cy="782911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2" name="Google Shape;1052;p17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053" name="Google Shape;1053;p17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7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55" name="Google Shape;1055;p17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7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57" name="Google Shape;1057;p17"/>
          <p:cNvSpPr/>
          <p:nvPr/>
        </p:nvSpPr>
        <p:spPr>
          <a:xfrm>
            <a:off x="1916976" y="3566028"/>
            <a:ext cx="20551635" cy="10706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58" name="Google Shape;1058;p17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1059" name="Google Shape;1059;p17"/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1060" name="Google Shape;1060;p17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7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3</a:t>
              </a:r>
              <a:endParaRPr/>
            </a:p>
          </p:txBody>
        </p:sp>
        <p:sp>
          <p:nvSpPr>
            <p:cNvPr id="1062" name="Google Shape;1062;p17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TÍCH, THƯƠNG CÁC NHỊ THỨC BẬC NHẤT, TAM THỨC BẬC HAI</a:t>
              </a:r>
              <a:endParaRPr/>
            </a:p>
          </p:txBody>
        </p:sp>
      </p:grpSp>
      <p:sp>
        <p:nvSpPr>
          <p:cNvPr id="1063" name="Google Shape;1063;p17"/>
          <p:cNvSpPr/>
          <p:nvPr/>
        </p:nvSpPr>
        <p:spPr>
          <a:xfrm>
            <a:off x="4387611" y="5212994"/>
            <a:ext cx="5411418" cy="125912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4" name="Google Shape;1064;p17"/>
          <p:cNvSpPr/>
          <p:nvPr/>
        </p:nvSpPr>
        <p:spPr>
          <a:xfrm>
            <a:off x="9814633" y="5212993"/>
            <a:ext cx="6573018" cy="13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5" name="Google Shape;1065;p17"/>
          <p:cNvSpPr/>
          <p:nvPr/>
        </p:nvSpPr>
        <p:spPr>
          <a:xfrm>
            <a:off x="671514" y="6652956"/>
            <a:ext cx="5995487" cy="106112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8044" l="-3555" r="-710" t="-11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6" name="Google Shape;1066;p17"/>
          <p:cNvSpPr/>
          <p:nvPr/>
        </p:nvSpPr>
        <p:spPr>
          <a:xfrm>
            <a:off x="11573398" y="6348440"/>
            <a:ext cx="6171246" cy="159915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7" name="Google Shape;1067;p17"/>
          <p:cNvSpPr/>
          <p:nvPr/>
        </p:nvSpPr>
        <p:spPr>
          <a:xfrm>
            <a:off x="6435239" y="6743398"/>
            <a:ext cx="660180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8" name="Google Shape;1068;p17"/>
          <p:cNvSpPr/>
          <p:nvPr/>
        </p:nvSpPr>
        <p:spPr>
          <a:xfrm>
            <a:off x="17118994" y="6191096"/>
            <a:ext cx="7856150" cy="184845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9" name="Google Shape;1069;p17"/>
          <p:cNvSpPr/>
          <p:nvPr/>
        </p:nvSpPr>
        <p:spPr>
          <a:xfrm>
            <a:off x="712321" y="7652915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1070" name="Google Shape;1070;p17"/>
          <p:cNvCxnSpPr/>
          <p:nvPr/>
        </p:nvCxnSpPr>
        <p:spPr>
          <a:xfrm>
            <a:off x="1766991" y="9051498"/>
            <a:ext cx="2039091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1" name="Google Shape;1071;p17"/>
          <p:cNvCxnSpPr/>
          <p:nvPr/>
        </p:nvCxnSpPr>
        <p:spPr>
          <a:xfrm rot="10800000">
            <a:off x="4414010" y="8381379"/>
            <a:ext cx="0" cy="4018225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2" name="Google Shape;1072;p17"/>
          <p:cNvSpPr txBox="1"/>
          <p:nvPr/>
        </p:nvSpPr>
        <p:spPr>
          <a:xfrm>
            <a:off x="4429615" y="8222648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3" name="Google Shape;1073;p17"/>
          <p:cNvSpPr txBox="1"/>
          <p:nvPr/>
        </p:nvSpPr>
        <p:spPr>
          <a:xfrm>
            <a:off x="20557116" y="8235395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4" name="Google Shape;1074;p17"/>
          <p:cNvSpPr txBox="1"/>
          <p:nvPr/>
        </p:nvSpPr>
        <p:spPr>
          <a:xfrm>
            <a:off x="3074572" y="8311559"/>
            <a:ext cx="1142045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5" name="Google Shape;1075;p17"/>
          <p:cNvSpPr/>
          <p:nvPr/>
        </p:nvSpPr>
        <p:spPr>
          <a:xfrm>
            <a:off x="2296937" y="9110502"/>
            <a:ext cx="2184278" cy="78476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6" name="Google Shape;1076;p17"/>
          <p:cNvSpPr txBox="1"/>
          <p:nvPr/>
        </p:nvSpPr>
        <p:spPr>
          <a:xfrm>
            <a:off x="10868857" y="9119229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7" name="Google Shape;1077;p17"/>
          <p:cNvSpPr txBox="1"/>
          <p:nvPr/>
        </p:nvSpPr>
        <p:spPr>
          <a:xfrm>
            <a:off x="6961361" y="8061811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8" name="Google Shape;1078;p17"/>
          <p:cNvSpPr txBox="1"/>
          <p:nvPr/>
        </p:nvSpPr>
        <p:spPr>
          <a:xfrm>
            <a:off x="13557005" y="9090273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9" name="Google Shape;1079;p17"/>
          <p:cNvSpPr txBox="1"/>
          <p:nvPr/>
        </p:nvSpPr>
        <p:spPr>
          <a:xfrm>
            <a:off x="5746885" y="9088257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0" name="Google Shape;1080;p17"/>
          <p:cNvSpPr txBox="1"/>
          <p:nvPr/>
        </p:nvSpPr>
        <p:spPr>
          <a:xfrm>
            <a:off x="7054067" y="9087884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1" name="Google Shape;1081;p17"/>
          <p:cNvSpPr txBox="1"/>
          <p:nvPr/>
        </p:nvSpPr>
        <p:spPr>
          <a:xfrm>
            <a:off x="12283632" y="9087824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2" name="Google Shape;1082;p17"/>
          <p:cNvSpPr txBox="1"/>
          <p:nvPr/>
        </p:nvSpPr>
        <p:spPr>
          <a:xfrm>
            <a:off x="9686123" y="8202647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083" name="Google Shape;1083;p17"/>
          <p:cNvCxnSpPr/>
          <p:nvPr/>
        </p:nvCxnSpPr>
        <p:spPr>
          <a:xfrm>
            <a:off x="1736907" y="9976111"/>
            <a:ext cx="2039091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4" name="Google Shape;1084;p17"/>
          <p:cNvCxnSpPr/>
          <p:nvPr/>
        </p:nvCxnSpPr>
        <p:spPr>
          <a:xfrm>
            <a:off x="1784123" y="10904374"/>
            <a:ext cx="2039091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5" name="Google Shape;1085;p17"/>
          <p:cNvSpPr/>
          <p:nvPr/>
        </p:nvSpPr>
        <p:spPr>
          <a:xfrm>
            <a:off x="2398145" y="9988176"/>
            <a:ext cx="203017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6" name="Google Shape;1086;p17"/>
          <p:cNvSpPr txBox="1"/>
          <p:nvPr/>
        </p:nvSpPr>
        <p:spPr>
          <a:xfrm>
            <a:off x="12064349" y="7565718"/>
            <a:ext cx="1565116" cy="1373774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7" name="Google Shape;1087;p17"/>
          <p:cNvSpPr txBox="1"/>
          <p:nvPr/>
        </p:nvSpPr>
        <p:spPr>
          <a:xfrm>
            <a:off x="9809145" y="9059055"/>
            <a:ext cx="1229072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8" name="Google Shape;1088;p17"/>
          <p:cNvSpPr txBox="1"/>
          <p:nvPr/>
        </p:nvSpPr>
        <p:spPr>
          <a:xfrm>
            <a:off x="8322001" y="9057855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9" name="Google Shape;1089;p17"/>
          <p:cNvSpPr txBox="1"/>
          <p:nvPr/>
        </p:nvSpPr>
        <p:spPr>
          <a:xfrm>
            <a:off x="9621716" y="10001471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0" name="Google Shape;1090;p17"/>
          <p:cNvSpPr txBox="1"/>
          <p:nvPr/>
        </p:nvSpPr>
        <p:spPr>
          <a:xfrm>
            <a:off x="7239556" y="10062580"/>
            <a:ext cx="1229072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1" name="Google Shape;1091;p17"/>
          <p:cNvSpPr txBox="1"/>
          <p:nvPr/>
        </p:nvSpPr>
        <p:spPr>
          <a:xfrm>
            <a:off x="12489738" y="10034377"/>
            <a:ext cx="1229072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2" name="Google Shape;1092;p17"/>
          <p:cNvSpPr txBox="1"/>
          <p:nvPr/>
        </p:nvSpPr>
        <p:spPr>
          <a:xfrm>
            <a:off x="13622406" y="9994902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3" name="Google Shape;1093;p17"/>
          <p:cNvSpPr txBox="1"/>
          <p:nvPr/>
        </p:nvSpPr>
        <p:spPr>
          <a:xfrm>
            <a:off x="10928199" y="10004880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4" name="Google Shape;1094;p17"/>
          <p:cNvSpPr txBox="1"/>
          <p:nvPr/>
        </p:nvSpPr>
        <p:spPr>
          <a:xfrm>
            <a:off x="8297363" y="9973023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5" name="Google Shape;1095;p17"/>
          <p:cNvSpPr txBox="1"/>
          <p:nvPr/>
        </p:nvSpPr>
        <p:spPr>
          <a:xfrm>
            <a:off x="5845705" y="10060522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6" name="Google Shape;1096;p17"/>
          <p:cNvSpPr/>
          <p:nvPr/>
        </p:nvSpPr>
        <p:spPr>
          <a:xfrm>
            <a:off x="1423126" y="10876975"/>
            <a:ext cx="3510541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7" name="Google Shape;1097;p17"/>
          <p:cNvSpPr txBox="1"/>
          <p:nvPr/>
        </p:nvSpPr>
        <p:spPr>
          <a:xfrm>
            <a:off x="5796406" y="11011805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8" name="Google Shape;1098;p17"/>
          <p:cNvSpPr txBox="1"/>
          <p:nvPr/>
        </p:nvSpPr>
        <p:spPr>
          <a:xfrm>
            <a:off x="7113091" y="11034428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9" name="Google Shape;1099;p17"/>
          <p:cNvSpPr txBox="1"/>
          <p:nvPr/>
        </p:nvSpPr>
        <p:spPr>
          <a:xfrm>
            <a:off x="8429776" y="11034428"/>
            <a:ext cx="1565116" cy="769441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0" name="Google Shape;1100;p17"/>
          <p:cNvSpPr txBox="1"/>
          <p:nvPr/>
        </p:nvSpPr>
        <p:spPr>
          <a:xfrm>
            <a:off x="9651022" y="11011748"/>
            <a:ext cx="1565116" cy="769441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1" name="Google Shape;1101;p17"/>
          <p:cNvSpPr txBox="1"/>
          <p:nvPr/>
        </p:nvSpPr>
        <p:spPr>
          <a:xfrm>
            <a:off x="12365051" y="10951871"/>
            <a:ext cx="1565116" cy="769441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2" name="Google Shape;1102;p17"/>
          <p:cNvSpPr txBox="1"/>
          <p:nvPr/>
        </p:nvSpPr>
        <p:spPr>
          <a:xfrm>
            <a:off x="10967707" y="10976522"/>
            <a:ext cx="1565116" cy="769441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3" name="Google Shape;1103;p17"/>
          <p:cNvSpPr txBox="1"/>
          <p:nvPr/>
        </p:nvSpPr>
        <p:spPr>
          <a:xfrm>
            <a:off x="13645431" y="11007944"/>
            <a:ext cx="1565116" cy="769441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4" name="Google Shape;1104;p17"/>
          <p:cNvSpPr txBox="1"/>
          <p:nvPr/>
        </p:nvSpPr>
        <p:spPr>
          <a:xfrm>
            <a:off x="16271033" y="9081445"/>
            <a:ext cx="1565116" cy="769441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5" name="Google Shape;1105;p17"/>
          <p:cNvSpPr txBox="1"/>
          <p:nvPr/>
        </p:nvSpPr>
        <p:spPr>
          <a:xfrm>
            <a:off x="15035745" y="9142292"/>
            <a:ext cx="1565116" cy="769441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6" name="Google Shape;1106;p17"/>
          <p:cNvSpPr txBox="1"/>
          <p:nvPr/>
        </p:nvSpPr>
        <p:spPr>
          <a:xfrm>
            <a:off x="15093289" y="8199389"/>
            <a:ext cx="1565116" cy="769441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7" name="Google Shape;1107;p17"/>
          <p:cNvSpPr txBox="1"/>
          <p:nvPr/>
        </p:nvSpPr>
        <p:spPr>
          <a:xfrm>
            <a:off x="15203767" y="10000987"/>
            <a:ext cx="1229072" cy="769441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8" name="Google Shape;1108;p17"/>
          <p:cNvSpPr txBox="1"/>
          <p:nvPr/>
        </p:nvSpPr>
        <p:spPr>
          <a:xfrm>
            <a:off x="16336434" y="10001196"/>
            <a:ext cx="1565116" cy="769441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9" name="Google Shape;1109;p17"/>
          <p:cNvSpPr txBox="1"/>
          <p:nvPr/>
        </p:nvSpPr>
        <p:spPr>
          <a:xfrm>
            <a:off x="15079080" y="10918481"/>
            <a:ext cx="1565116" cy="769441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0" name="Google Shape;1110;p17"/>
          <p:cNvSpPr txBox="1"/>
          <p:nvPr/>
        </p:nvSpPr>
        <p:spPr>
          <a:xfrm>
            <a:off x="16359459" y="10886063"/>
            <a:ext cx="1565116" cy="769441"/>
          </a:xfrm>
          <a:prstGeom prst="rect">
            <a:avLst/>
          </a:prstGeom>
          <a:blipFill rotWithShape="1">
            <a:blip r:embed="rId4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111" name="Google Shape;1111;p17"/>
          <p:cNvCxnSpPr/>
          <p:nvPr/>
        </p:nvCxnSpPr>
        <p:spPr>
          <a:xfrm>
            <a:off x="1731323" y="11759735"/>
            <a:ext cx="2039091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2" name="Google Shape;1112;p17"/>
          <p:cNvSpPr/>
          <p:nvPr/>
        </p:nvSpPr>
        <p:spPr>
          <a:xfrm>
            <a:off x="2724497" y="11644821"/>
            <a:ext cx="2063065" cy="784767"/>
          </a:xfrm>
          <a:prstGeom prst="rect">
            <a:avLst/>
          </a:prstGeom>
          <a:blipFill rotWithShape="1">
            <a:blip r:embed="rId4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3" name="Google Shape;1113;p17"/>
          <p:cNvSpPr txBox="1"/>
          <p:nvPr/>
        </p:nvSpPr>
        <p:spPr>
          <a:xfrm>
            <a:off x="5743606" y="11758377"/>
            <a:ext cx="1565116" cy="769441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4" name="Google Shape;1114;p17"/>
          <p:cNvSpPr txBox="1"/>
          <p:nvPr/>
        </p:nvSpPr>
        <p:spPr>
          <a:xfrm>
            <a:off x="7060291" y="11817782"/>
            <a:ext cx="1565116" cy="769441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5" name="Google Shape;1115;p17"/>
          <p:cNvSpPr txBox="1"/>
          <p:nvPr/>
        </p:nvSpPr>
        <p:spPr>
          <a:xfrm>
            <a:off x="8376976" y="11781000"/>
            <a:ext cx="1565116" cy="769441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6" name="Google Shape;1116;p17"/>
          <p:cNvSpPr txBox="1"/>
          <p:nvPr/>
        </p:nvSpPr>
        <p:spPr>
          <a:xfrm>
            <a:off x="9598222" y="11651086"/>
            <a:ext cx="1565116" cy="769441"/>
          </a:xfrm>
          <a:prstGeom prst="rect">
            <a:avLst/>
          </a:prstGeom>
          <a:blipFill rotWithShape="1">
            <a:blip r:embed="rId5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7" name="Google Shape;1117;p17"/>
          <p:cNvSpPr txBox="1"/>
          <p:nvPr/>
        </p:nvSpPr>
        <p:spPr>
          <a:xfrm>
            <a:off x="12312251" y="11718741"/>
            <a:ext cx="1565116" cy="769441"/>
          </a:xfrm>
          <a:prstGeom prst="rect">
            <a:avLst/>
          </a:prstGeom>
          <a:blipFill rotWithShape="1">
            <a:blip r:embed="rId5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8" name="Google Shape;1118;p17"/>
          <p:cNvSpPr txBox="1"/>
          <p:nvPr/>
        </p:nvSpPr>
        <p:spPr>
          <a:xfrm>
            <a:off x="10914907" y="11723094"/>
            <a:ext cx="1565116" cy="769441"/>
          </a:xfrm>
          <a:prstGeom prst="rect">
            <a:avLst/>
          </a:prstGeom>
          <a:blipFill rotWithShape="1">
            <a:blip r:embed="rId5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9" name="Google Shape;1119;p17"/>
          <p:cNvSpPr txBox="1"/>
          <p:nvPr/>
        </p:nvSpPr>
        <p:spPr>
          <a:xfrm>
            <a:off x="13592631" y="11754516"/>
            <a:ext cx="1565116" cy="769441"/>
          </a:xfrm>
          <a:prstGeom prst="rect">
            <a:avLst/>
          </a:prstGeom>
          <a:blipFill rotWithShape="1">
            <a:blip r:embed="rId5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0" name="Google Shape;1120;p17"/>
          <p:cNvSpPr txBox="1"/>
          <p:nvPr/>
        </p:nvSpPr>
        <p:spPr>
          <a:xfrm>
            <a:off x="15026280" y="11685351"/>
            <a:ext cx="1565116" cy="769441"/>
          </a:xfrm>
          <a:prstGeom prst="rect">
            <a:avLst/>
          </a:prstGeom>
          <a:blipFill rotWithShape="1">
            <a:blip r:embed="rId5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1" name="Google Shape;1121;p17"/>
          <p:cNvSpPr txBox="1"/>
          <p:nvPr/>
        </p:nvSpPr>
        <p:spPr>
          <a:xfrm>
            <a:off x="16306659" y="11741424"/>
            <a:ext cx="1565116" cy="769441"/>
          </a:xfrm>
          <a:prstGeom prst="rect">
            <a:avLst/>
          </a:prstGeom>
          <a:blipFill rotWithShape="1">
            <a:blip r:embed="rId5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2" name="Google Shape;1122;p17"/>
          <p:cNvSpPr txBox="1"/>
          <p:nvPr/>
        </p:nvSpPr>
        <p:spPr>
          <a:xfrm>
            <a:off x="18897031" y="9090273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3" name="Google Shape;1123;p17"/>
          <p:cNvSpPr txBox="1"/>
          <p:nvPr/>
        </p:nvSpPr>
        <p:spPr>
          <a:xfrm>
            <a:off x="17623659" y="9087824"/>
            <a:ext cx="1565116" cy="769441"/>
          </a:xfrm>
          <a:prstGeom prst="rect">
            <a:avLst/>
          </a:prstGeom>
          <a:blipFill rotWithShape="1">
            <a:blip r:embed="rId5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4" name="Google Shape;1124;p17"/>
          <p:cNvSpPr txBox="1"/>
          <p:nvPr/>
        </p:nvSpPr>
        <p:spPr>
          <a:xfrm>
            <a:off x="17829766" y="10034377"/>
            <a:ext cx="1229072" cy="769441"/>
          </a:xfrm>
          <a:prstGeom prst="rect">
            <a:avLst/>
          </a:prstGeom>
          <a:blipFill rotWithShape="1">
            <a:blip r:embed="rId5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5" name="Google Shape;1125;p17"/>
          <p:cNvSpPr txBox="1"/>
          <p:nvPr/>
        </p:nvSpPr>
        <p:spPr>
          <a:xfrm>
            <a:off x="18962434" y="9994902"/>
            <a:ext cx="1565116" cy="769441"/>
          </a:xfrm>
          <a:prstGeom prst="rect">
            <a:avLst/>
          </a:prstGeom>
          <a:blipFill rotWithShape="1">
            <a:blip r:embed="rId5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6" name="Google Shape;1126;p17"/>
          <p:cNvSpPr txBox="1"/>
          <p:nvPr/>
        </p:nvSpPr>
        <p:spPr>
          <a:xfrm>
            <a:off x="17705080" y="10951871"/>
            <a:ext cx="1565116" cy="769441"/>
          </a:xfrm>
          <a:prstGeom prst="rect">
            <a:avLst/>
          </a:prstGeom>
          <a:blipFill rotWithShape="1">
            <a:blip r:embed="rId6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7" name="Google Shape;1127;p17"/>
          <p:cNvSpPr txBox="1"/>
          <p:nvPr/>
        </p:nvSpPr>
        <p:spPr>
          <a:xfrm>
            <a:off x="18985459" y="11007944"/>
            <a:ext cx="1565116" cy="769441"/>
          </a:xfrm>
          <a:prstGeom prst="rect">
            <a:avLst/>
          </a:prstGeom>
          <a:blipFill rotWithShape="1">
            <a:blip r:embed="rId6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8" name="Google Shape;1128;p17"/>
          <p:cNvSpPr txBox="1"/>
          <p:nvPr/>
        </p:nvSpPr>
        <p:spPr>
          <a:xfrm>
            <a:off x="17955167" y="11651086"/>
            <a:ext cx="1262228" cy="769441"/>
          </a:xfrm>
          <a:prstGeom prst="rect">
            <a:avLst/>
          </a:prstGeom>
          <a:blipFill rotWithShape="1">
            <a:blip r:embed="rId6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9" name="Google Shape;1129;p17"/>
          <p:cNvSpPr txBox="1"/>
          <p:nvPr/>
        </p:nvSpPr>
        <p:spPr>
          <a:xfrm>
            <a:off x="18932659" y="11754516"/>
            <a:ext cx="1565116" cy="769441"/>
          </a:xfrm>
          <a:prstGeom prst="rect">
            <a:avLst/>
          </a:prstGeom>
          <a:blipFill rotWithShape="1">
            <a:blip r:embed="rId6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0" name="Google Shape;1130;p17"/>
          <p:cNvSpPr txBox="1"/>
          <p:nvPr/>
        </p:nvSpPr>
        <p:spPr>
          <a:xfrm>
            <a:off x="17630894" y="8213070"/>
            <a:ext cx="1565116" cy="769441"/>
          </a:xfrm>
          <a:prstGeom prst="rect">
            <a:avLst/>
          </a:prstGeom>
          <a:blipFill rotWithShape="1">
            <a:blip r:embed="rId6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1" name="Google Shape;1131;p17"/>
          <p:cNvSpPr/>
          <p:nvPr/>
        </p:nvSpPr>
        <p:spPr>
          <a:xfrm>
            <a:off x="2610992" y="12619850"/>
            <a:ext cx="13254210" cy="1105687"/>
          </a:xfrm>
          <a:prstGeom prst="rect">
            <a:avLst/>
          </a:prstGeom>
          <a:blipFill rotWithShape="1">
            <a:blip r:embed="rId65">
              <a:alphaModFix/>
            </a:blip>
            <a:stretch>
              <a:fillRect b="-824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7" name="Google Shape;1137;p18"/>
          <p:cNvGrpSpPr/>
          <p:nvPr/>
        </p:nvGrpSpPr>
        <p:grpSpPr>
          <a:xfrm>
            <a:off x="1044575" y="2478893"/>
            <a:ext cx="22669498" cy="10909402"/>
            <a:chOff x="1258887" y="6404290"/>
            <a:chExt cx="22669498" cy="10091960"/>
          </a:xfrm>
        </p:grpSpPr>
        <p:sp>
          <p:nvSpPr>
            <p:cNvPr id="1138" name="Google Shape;1138;p18"/>
            <p:cNvSpPr/>
            <p:nvPr/>
          </p:nvSpPr>
          <p:spPr>
            <a:xfrm>
              <a:off x="1274491" y="6668440"/>
              <a:ext cx="22653894" cy="982781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9" name="Google Shape;1139;p18"/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1140" name="Google Shape;1140;p18"/>
              <p:cNvSpPr/>
              <p:nvPr/>
            </p:nvSpPr>
            <p:spPr>
              <a:xfrm flipH="1" rot="5400000">
                <a:off x="3976734" y="4142314"/>
                <a:ext cx="828631" cy="5189594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18"/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Phương pháp: </a:t>
                </a:r>
                <a:endParaRPr/>
              </a:p>
            </p:txBody>
          </p:sp>
          <p:sp>
            <p:nvSpPr>
              <p:cNvPr id="1142" name="Google Shape;1142;p18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18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4" name="Google Shape;1144;p18"/>
          <p:cNvGrpSpPr/>
          <p:nvPr/>
        </p:nvGrpSpPr>
        <p:grpSpPr>
          <a:xfrm>
            <a:off x="671514" y="1674218"/>
            <a:ext cx="2392091" cy="826062"/>
            <a:chOff x="43963" y="1812139"/>
            <a:chExt cx="2392091" cy="826060"/>
          </a:xfrm>
        </p:grpSpPr>
        <p:sp>
          <p:nvSpPr>
            <p:cNvPr id="1145" name="Google Shape;1145;p18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8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</p:grpSp>
      <p:sp>
        <p:nvSpPr>
          <p:cNvPr id="1147" name="Google Shape;1147;p18"/>
          <p:cNvSpPr/>
          <p:nvPr/>
        </p:nvSpPr>
        <p:spPr>
          <a:xfrm>
            <a:off x="5207550" y="3280022"/>
            <a:ext cx="12192000" cy="25995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48" name="Google Shape;1148;p18"/>
          <p:cNvSpPr txBox="1"/>
          <p:nvPr/>
        </p:nvSpPr>
        <p:spPr>
          <a:xfrm>
            <a:off x="3333875" y="1726103"/>
            <a:ext cx="213320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GIẢI BPT CHỨA ẨN DƯỚI DẤU CĂN, BPT CHỨA ẨN TRONG DẤU GTTĐ:</a:t>
            </a:r>
            <a:endParaRPr/>
          </a:p>
        </p:txBody>
      </p:sp>
      <p:sp>
        <p:nvSpPr>
          <p:cNvPr id="1149" name="Google Shape;1149;p18"/>
          <p:cNvSpPr/>
          <p:nvPr/>
        </p:nvSpPr>
        <p:spPr>
          <a:xfrm>
            <a:off x="5207550" y="6624979"/>
            <a:ext cx="12192000" cy="33863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50" name="Google Shape;1150;p18"/>
          <p:cNvSpPr/>
          <p:nvPr/>
        </p:nvSpPr>
        <p:spPr>
          <a:xfrm>
            <a:off x="5186846" y="10900075"/>
            <a:ext cx="17987772" cy="16026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19"/>
          <p:cNvGrpSpPr/>
          <p:nvPr/>
        </p:nvGrpSpPr>
        <p:grpSpPr>
          <a:xfrm>
            <a:off x="1085477" y="2445027"/>
            <a:ext cx="22669498" cy="10909402"/>
            <a:chOff x="1258887" y="6404290"/>
            <a:chExt cx="22669498" cy="10091960"/>
          </a:xfrm>
        </p:grpSpPr>
        <p:sp>
          <p:nvSpPr>
            <p:cNvPr id="1157" name="Google Shape;1157;p19"/>
            <p:cNvSpPr/>
            <p:nvPr/>
          </p:nvSpPr>
          <p:spPr>
            <a:xfrm>
              <a:off x="1274491" y="6668440"/>
              <a:ext cx="22653894" cy="982781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8" name="Google Shape;1158;p19"/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1159" name="Google Shape;1159;p19"/>
              <p:cNvSpPr/>
              <p:nvPr/>
            </p:nvSpPr>
            <p:spPr>
              <a:xfrm flipH="1" rot="5400000">
                <a:off x="3976734" y="4142314"/>
                <a:ext cx="828631" cy="5189594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19"/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Phương pháp: </a:t>
                </a:r>
                <a:endParaRPr/>
              </a:p>
            </p:txBody>
          </p:sp>
          <p:sp>
            <p:nvSpPr>
              <p:cNvPr id="1161" name="Google Shape;1161;p19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19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3" name="Google Shape;1163;p19"/>
          <p:cNvGrpSpPr/>
          <p:nvPr/>
        </p:nvGrpSpPr>
        <p:grpSpPr>
          <a:xfrm>
            <a:off x="671514" y="1674218"/>
            <a:ext cx="2392091" cy="826062"/>
            <a:chOff x="43963" y="1812139"/>
            <a:chExt cx="2392091" cy="826060"/>
          </a:xfrm>
        </p:grpSpPr>
        <p:sp>
          <p:nvSpPr>
            <p:cNvPr id="1164" name="Google Shape;1164;p19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9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</p:grpSp>
      <p:sp>
        <p:nvSpPr>
          <p:cNvPr id="1166" name="Google Shape;1166;p19"/>
          <p:cNvSpPr/>
          <p:nvPr/>
        </p:nvSpPr>
        <p:spPr>
          <a:xfrm>
            <a:off x="4504968" y="3509837"/>
            <a:ext cx="12192000" cy="160268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9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67" name="Google Shape;1167;p19"/>
          <p:cNvSpPr txBox="1"/>
          <p:nvPr/>
        </p:nvSpPr>
        <p:spPr>
          <a:xfrm>
            <a:off x="3333875" y="1726103"/>
            <a:ext cx="213320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GIẢI BPT CHỨA ẨN DƯỚI DẤU CĂN, BPT CHỨA ẨN TRONG DẤU GTTĐ:</a:t>
            </a:r>
            <a:endParaRPr/>
          </a:p>
        </p:txBody>
      </p:sp>
      <p:sp>
        <p:nvSpPr>
          <p:cNvPr id="1168" name="Google Shape;1168;p19"/>
          <p:cNvSpPr/>
          <p:nvPr/>
        </p:nvSpPr>
        <p:spPr>
          <a:xfrm>
            <a:off x="4504968" y="5819068"/>
            <a:ext cx="12192000" cy="15991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9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69" name="Google Shape;1169;p19"/>
          <p:cNvSpPr/>
          <p:nvPr/>
        </p:nvSpPr>
        <p:spPr>
          <a:xfrm>
            <a:off x="4505111" y="8947026"/>
            <a:ext cx="17987772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094" l="-1353" r="0" t="-158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"/>
          <p:cNvPicPr preferRelativeResize="0"/>
          <p:nvPr/>
        </p:nvPicPr>
        <p:blipFill rotWithShape="1">
          <a:blip r:embed="rId3">
            <a:alphaModFix/>
          </a:blip>
          <a:srcRect b="0" l="18885" r="0" t="0"/>
          <a:stretch/>
        </p:blipFill>
        <p:spPr>
          <a:xfrm>
            <a:off x="44670" y="2846995"/>
            <a:ext cx="7852527" cy="9680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2"/>
          <p:cNvGrpSpPr/>
          <p:nvPr/>
        </p:nvGrpSpPr>
        <p:grpSpPr>
          <a:xfrm>
            <a:off x="5654607" y="2106707"/>
            <a:ext cx="12418860" cy="1763304"/>
            <a:chOff x="5776925" y="3437298"/>
            <a:chExt cx="12419667" cy="1356852"/>
          </a:xfrm>
        </p:grpSpPr>
        <p:sp>
          <p:nvSpPr>
            <p:cNvPr id="192" name="Google Shape;192;p2"/>
            <p:cNvSpPr/>
            <p:nvPr/>
          </p:nvSpPr>
          <p:spPr>
            <a:xfrm>
              <a:off x="5776925" y="3437298"/>
              <a:ext cx="12419666" cy="1356852"/>
            </a:xfrm>
            <a:prstGeom prst="roundRect">
              <a:avLst>
                <a:gd fmla="val 50000" name="adj"/>
              </a:avLst>
            </a:prstGeom>
            <a:solidFill>
              <a:srgbClr val="FF9F00"/>
            </a:solidFill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 txBox="1"/>
            <p:nvPr/>
          </p:nvSpPr>
          <p:spPr>
            <a:xfrm>
              <a:off x="6767525" y="3645221"/>
              <a:ext cx="11429067" cy="85817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34971" l="0" r="0" t="-928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94" name="Google Shape;194;p2"/>
          <p:cNvGrpSpPr/>
          <p:nvPr/>
        </p:nvGrpSpPr>
        <p:grpSpPr>
          <a:xfrm>
            <a:off x="7910926" y="4194454"/>
            <a:ext cx="12654487" cy="1763762"/>
            <a:chOff x="6919925" y="5252981"/>
            <a:chExt cx="12419666" cy="1356852"/>
          </a:xfrm>
        </p:grpSpPr>
        <p:sp>
          <p:nvSpPr>
            <p:cNvPr id="195" name="Google Shape;195;p2"/>
            <p:cNvSpPr/>
            <p:nvPr/>
          </p:nvSpPr>
          <p:spPr>
            <a:xfrm>
              <a:off x="6919925" y="5252981"/>
              <a:ext cx="12419666" cy="1356852"/>
            </a:xfrm>
            <a:prstGeom prst="roundRect">
              <a:avLst>
                <a:gd fmla="val 50000" name="adj"/>
              </a:avLst>
            </a:prstGeom>
            <a:solidFill>
              <a:srgbClr val="FFB43B"/>
            </a:solidFill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 txBox="1"/>
            <p:nvPr/>
          </p:nvSpPr>
          <p:spPr>
            <a:xfrm>
              <a:off x="8102777" y="5411793"/>
              <a:ext cx="10703617" cy="82243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37710" l="0" r="0" t="-13142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97" name="Google Shape;197;p2"/>
          <p:cNvGrpSpPr/>
          <p:nvPr/>
        </p:nvGrpSpPr>
        <p:grpSpPr>
          <a:xfrm>
            <a:off x="8522432" y="6331970"/>
            <a:ext cx="16291768" cy="2053689"/>
            <a:chOff x="7415225" y="7057288"/>
            <a:chExt cx="16292828" cy="1356852"/>
          </a:xfrm>
        </p:grpSpPr>
        <p:sp>
          <p:nvSpPr>
            <p:cNvPr id="198" name="Google Shape;198;p2"/>
            <p:cNvSpPr/>
            <p:nvPr/>
          </p:nvSpPr>
          <p:spPr>
            <a:xfrm>
              <a:off x="7415225" y="7057288"/>
              <a:ext cx="14723928" cy="1356852"/>
            </a:xfrm>
            <a:prstGeom prst="roundRect">
              <a:avLst>
                <a:gd fmla="val 50000" name="adj"/>
              </a:avLst>
            </a:prstGeom>
            <a:solidFill>
              <a:srgbClr val="FFC85B"/>
            </a:solidFill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 txBox="1"/>
            <p:nvPr/>
          </p:nvSpPr>
          <p:spPr>
            <a:xfrm>
              <a:off x="8502951" y="7357096"/>
              <a:ext cx="15205102" cy="84727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200" name="Google Shape;200;p2"/>
          <p:cNvGrpSpPr/>
          <p:nvPr/>
        </p:nvGrpSpPr>
        <p:grpSpPr>
          <a:xfrm>
            <a:off x="7276673" y="8677926"/>
            <a:ext cx="14833639" cy="2311549"/>
            <a:chOff x="5891186" y="8664234"/>
            <a:chExt cx="17091622" cy="2311700"/>
          </a:xfrm>
        </p:grpSpPr>
        <p:grpSp>
          <p:nvGrpSpPr>
            <p:cNvPr id="201" name="Google Shape;201;p2"/>
            <p:cNvGrpSpPr/>
            <p:nvPr/>
          </p:nvGrpSpPr>
          <p:grpSpPr>
            <a:xfrm>
              <a:off x="5891186" y="8735711"/>
              <a:ext cx="16794104" cy="2240223"/>
              <a:chOff x="4459248" y="2210483"/>
              <a:chExt cx="16794104" cy="2240223"/>
            </a:xfrm>
          </p:grpSpPr>
          <p:sp>
            <p:nvSpPr>
              <p:cNvPr id="202" name="Google Shape;202;p2"/>
              <p:cNvSpPr/>
              <p:nvPr/>
            </p:nvSpPr>
            <p:spPr>
              <a:xfrm>
                <a:off x="5264382" y="2210483"/>
                <a:ext cx="15988970" cy="2240223"/>
              </a:xfrm>
              <a:prstGeom prst="roundRect">
                <a:avLst>
                  <a:gd fmla="val 50000" name="adj"/>
                </a:avLst>
              </a:prstGeom>
              <a:solidFill>
                <a:srgbClr val="FFD564"/>
              </a:solidFill>
              <a:ln cap="flat" cmpd="sng" w="2540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459248" y="2939033"/>
                <a:ext cx="805134" cy="725478"/>
              </a:xfrm>
              <a:prstGeom prst="flowChartSummingJunction">
                <a:avLst/>
              </a:prstGeom>
              <a:solidFill>
                <a:srgbClr val="FBD4B4"/>
              </a:solidFill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" name="Google Shape;204;p2"/>
            <p:cNvSpPr txBox="1"/>
            <p:nvPr/>
          </p:nvSpPr>
          <p:spPr>
            <a:xfrm>
              <a:off x="7591608" y="8664234"/>
              <a:ext cx="15391201" cy="220510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-2783" r="0" t="-470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205" name="Google Shape;205;p2"/>
          <p:cNvGrpSpPr/>
          <p:nvPr/>
        </p:nvGrpSpPr>
        <p:grpSpPr>
          <a:xfrm>
            <a:off x="5688437" y="11274706"/>
            <a:ext cx="17738580" cy="2281883"/>
            <a:chOff x="5720210" y="10535729"/>
            <a:chExt cx="12217514" cy="2282032"/>
          </a:xfrm>
        </p:grpSpPr>
        <p:sp>
          <p:nvSpPr>
            <p:cNvPr id="206" name="Google Shape;206;p2"/>
            <p:cNvSpPr/>
            <p:nvPr/>
          </p:nvSpPr>
          <p:spPr>
            <a:xfrm>
              <a:off x="5720210" y="10535729"/>
              <a:ext cx="9906944" cy="2240223"/>
            </a:xfrm>
            <a:prstGeom prst="roundRect">
              <a:avLst>
                <a:gd fmla="val 50000" name="adj"/>
              </a:avLst>
            </a:prstGeom>
            <a:solidFill>
              <a:srgbClr val="FFE67D"/>
            </a:solidFill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 txBox="1"/>
            <p:nvPr/>
          </p:nvSpPr>
          <p:spPr>
            <a:xfrm>
              <a:off x="6508657" y="10562766"/>
              <a:ext cx="11429067" cy="225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002060"/>
                  </a:solidFill>
                  <a:latin typeface="Tahoma"/>
                  <a:ea typeface="Tahoma"/>
                  <a:cs typeface="Tahoma"/>
                  <a:sym typeface="Tahoma"/>
                </a:rPr>
                <a:t>5. Bài toán tham số liên quan 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002060"/>
                  </a:solidFill>
                  <a:latin typeface="Tahoma"/>
                  <a:ea typeface="Tahoma"/>
                  <a:cs typeface="Tahoma"/>
                  <a:sym typeface="Tahoma"/>
                </a:rPr>
                <a:t>đến PT bậc hai, BPT bậc hai.</a:t>
              </a:r>
              <a:endParaRPr b="1" sz="6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08" name="Google Shape;208;p2"/>
          <p:cNvSpPr/>
          <p:nvPr/>
        </p:nvSpPr>
        <p:spPr>
          <a:xfrm>
            <a:off x="7809475" y="6889634"/>
            <a:ext cx="698767" cy="725431"/>
          </a:xfrm>
          <a:prstGeom prst="flowChartSummingJunction">
            <a:avLst/>
          </a:prstGeom>
          <a:solidFill>
            <a:srgbClr val="FBD4B4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"/>
          <p:cNvSpPr/>
          <p:nvPr/>
        </p:nvSpPr>
        <p:spPr>
          <a:xfrm>
            <a:off x="7121355" y="4697845"/>
            <a:ext cx="698767" cy="725431"/>
          </a:xfrm>
          <a:prstGeom prst="flowChartSummingJunction">
            <a:avLst/>
          </a:prstGeom>
          <a:solidFill>
            <a:srgbClr val="FBD4B4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"/>
          <p:cNvSpPr/>
          <p:nvPr/>
        </p:nvSpPr>
        <p:spPr>
          <a:xfrm>
            <a:off x="4955840" y="2682890"/>
            <a:ext cx="698767" cy="725431"/>
          </a:xfrm>
          <a:prstGeom prst="flowChartSummingJunction">
            <a:avLst/>
          </a:prstGeom>
          <a:solidFill>
            <a:srgbClr val="FBD4B4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"/>
          <p:cNvSpPr/>
          <p:nvPr/>
        </p:nvSpPr>
        <p:spPr>
          <a:xfrm>
            <a:off x="4971584" y="11928028"/>
            <a:ext cx="698767" cy="725431"/>
          </a:xfrm>
          <a:prstGeom prst="flowChartSummingJunction">
            <a:avLst/>
          </a:prstGeom>
          <a:solidFill>
            <a:srgbClr val="FBD4B4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20"/>
          <p:cNvGrpSpPr/>
          <p:nvPr/>
        </p:nvGrpSpPr>
        <p:grpSpPr>
          <a:xfrm>
            <a:off x="629231" y="2488237"/>
            <a:ext cx="22686577" cy="2390976"/>
            <a:chOff x="1241808" y="2491133"/>
            <a:chExt cx="22686577" cy="2390976"/>
          </a:xfrm>
        </p:grpSpPr>
        <p:sp>
          <p:nvSpPr>
            <p:cNvPr id="1176" name="Google Shape;1176;p20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7" name="Google Shape;1177;p20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178" name="Google Shape;1178;p20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20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5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80" name="Google Shape;1180;p20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81" name="Google Shape;1181;p20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182" name="Google Shape;1182;p20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3" name="Google Shape;1183;p20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4" name="Google Shape;1184;p2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5" name="Google Shape;1185;p2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6" name="Google Shape;1186;p2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7" name="Google Shape;1187;p20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8" name="Google Shape;1188;p20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89" name="Google Shape;1189;p20"/>
          <p:cNvGrpSpPr/>
          <p:nvPr/>
        </p:nvGrpSpPr>
        <p:grpSpPr>
          <a:xfrm>
            <a:off x="629231" y="4962202"/>
            <a:ext cx="22669498" cy="7380922"/>
            <a:chOff x="1258887" y="6398208"/>
            <a:chExt cx="22669498" cy="6827869"/>
          </a:xfrm>
        </p:grpSpPr>
        <p:sp>
          <p:nvSpPr>
            <p:cNvPr id="1190" name="Google Shape;1190;p20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2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192" name="Google Shape;1192;p20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20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94" name="Google Shape;1194;p20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20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96" name="Google Shape;1196;p20"/>
          <p:cNvSpPr/>
          <p:nvPr/>
        </p:nvSpPr>
        <p:spPr>
          <a:xfrm>
            <a:off x="1916976" y="3566028"/>
            <a:ext cx="20551635" cy="8565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97" name="Google Shape;1197;p20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1198" name="Google Shape;1198;p20"/>
          <p:cNvGrpSpPr/>
          <p:nvPr/>
        </p:nvGrpSpPr>
        <p:grpSpPr>
          <a:xfrm>
            <a:off x="522514" y="1674218"/>
            <a:ext cx="24143439" cy="826062"/>
            <a:chOff x="43963" y="1812139"/>
            <a:chExt cx="23994440" cy="826060"/>
          </a:xfrm>
        </p:grpSpPr>
        <p:sp>
          <p:nvSpPr>
            <p:cNvPr id="1199" name="Google Shape;1199;p20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20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  <p:sp>
          <p:nvSpPr>
            <p:cNvPr id="1201" name="Google Shape;1201;p20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CHỨA ẨN DƯỚI DẤU CĂN, BPT CHỨA ẨN TRONG DẤU GTTĐ:</a:t>
              </a:r>
              <a:endParaRPr/>
            </a:p>
          </p:txBody>
        </p:sp>
      </p:grpSp>
      <p:sp>
        <p:nvSpPr>
          <p:cNvPr id="1202" name="Google Shape;1202;p20"/>
          <p:cNvSpPr/>
          <p:nvPr/>
        </p:nvSpPr>
        <p:spPr>
          <a:xfrm>
            <a:off x="1699750" y="5972596"/>
            <a:ext cx="4399473" cy="85658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03" name="Google Shape;1203;p20"/>
          <p:cNvSpPr/>
          <p:nvPr/>
        </p:nvSpPr>
        <p:spPr>
          <a:xfrm>
            <a:off x="1524733" y="7263155"/>
            <a:ext cx="4749505" cy="16026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04" name="Google Shape;1204;p20"/>
          <p:cNvSpPr/>
          <p:nvPr/>
        </p:nvSpPr>
        <p:spPr>
          <a:xfrm>
            <a:off x="10794499" y="7213202"/>
            <a:ext cx="7222105" cy="16026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05" name="Google Shape;1205;p20"/>
          <p:cNvSpPr/>
          <p:nvPr/>
        </p:nvSpPr>
        <p:spPr>
          <a:xfrm>
            <a:off x="1564133" y="9478257"/>
            <a:ext cx="6186052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06" name="Google Shape;1206;p20"/>
          <p:cNvSpPr/>
          <p:nvPr/>
        </p:nvSpPr>
        <p:spPr>
          <a:xfrm>
            <a:off x="1143538" y="10769429"/>
            <a:ext cx="2033828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4124" l="-1228" r="0" t="-198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07" name="Google Shape;1207;p20"/>
          <p:cNvSpPr/>
          <p:nvPr/>
        </p:nvSpPr>
        <p:spPr>
          <a:xfrm>
            <a:off x="6466584" y="7385105"/>
            <a:ext cx="4327915" cy="160268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3" name="Google Shape;1213;p21"/>
          <p:cNvGrpSpPr/>
          <p:nvPr/>
        </p:nvGrpSpPr>
        <p:grpSpPr>
          <a:xfrm>
            <a:off x="629231" y="2488237"/>
            <a:ext cx="22686577" cy="2390976"/>
            <a:chOff x="1241808" y="2491133"/>
            <a:chExt cx="22686577" cy="2390976"/>
          </a:xfrm>
        </p:grpSpPr>
        <p:sp>
          <p:nvSpPr>
            <p:cNvPr id="1214" name="Google Shape;1214;p21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5" name="Google Shape;1215;p21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216" name="Google Shape;1216;p21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21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5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8" name="Google Shape;1218;p21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19" name="Google Shape;1219;p21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220" name="Google Shape;1220;p21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1" name="Google Shape;1221;p21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2" name="Google Shape;1222;p21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3" name="Google Shape;1223;p21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4" name="Google Shape;1224;p21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5" name="Google Shape;1225;p21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6" name="Google Shape;1226;p21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227" name="Google Shape;1227;p21"/>
          <p:cNvGrpSpPr/>
          <p:nvPr/>
        </p:nvGrpSpPr>
        <p:grpSpPr>
          <a:xfrm>
            <a:off x="629231" y="4962202"/>
            <a:ext cx="22669498" cy="7380922"/>
            <a:chOff x="1258887" y="6398208"/>
            <a:chExt cx="22669498" cy="6827869"/>
          </a:xfrm>
        </p:grpSpPr>
        <p:sp>
          <p:nvSpPr>
            <p:cNvPr id="1228" name="Google Shape;1228;p21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9" name="Google Shape;1229;p21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230" name="Google Shape;1230;p21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21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4" name="Google Shape;1234;p21"/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1235" name="Google Shape;1235;p21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21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  <p:sp>
          <p:nvSpPr>
            <p:cNvPr id="1237" name="Google Shape;1237;p21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CHỨA ẨN DƯỚI DẤU CĂN, BPT CHỨA ẨN TRONG DẤU GTTĐ:</a:t>
              </a:r>
              <a:endParaRPr/>
            </a:p>
          </p:txBody>
        </p:sp>
      </p:grpSp>
      <p:sp>
        <p:nvSpPr>
          <p:cNvPr id="1238" name="Google Shape;1238;p21"/>
          <p:cNvSpPr/>
          <p:nvPr/>
        </p:nvSpPr>
        <p:spPr>
          <a:xfrm>
            <a:off x="721336" y="5927408"/>
            <a:ext cx="6216638" cy="7961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39" name="Google Shape;1239;p21"/>
          <p:cNvSpPr/>
          <p:nvPr/>
        </p:nvSpPr>
        <p:spPr>
          <a:xfrm>
            <a:off x="691647" y="7108820"/>
            <a:ext cx="8340295" cy="33863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40" name="Google Shape;1240;p21"/>
          <p:cNvSpPr/>
          <p:nvPr/>
        </p:nvSpPr>
        <p:spPr>
          <a:xfrm>
            <a:off x="8607162" y="6883009"/>
            <a:ext cx="7345922" cy="33863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41" name="Google Shape;1241;p21"/>
          <p:cNvSpPr/>
          <p:nvPr/>
        </p:nvSpPr>
        <p:spPr>
          <a:xfrm>
            <a:off x="15105397" y="8068935"/>
            <a:ext cx="4733925" cy="142898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42" name="Google Shape;1242;p21"/>
          <p:cNvSpPr/>
          <p:nvPr/>
        </p:nvSpPr>
        <p:spPr>
          <a:xfrm>
            <a:off x="1143538" y="10769429"/>
            <a:ext cx="20338287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6505" l="-1228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43" name="Google Shape;1243;p21"/>
          <p:cNvSpPr/>
          <p:nvPr/>
        </p:nvSpPr>
        <p:spPr>
          <a:xfrm>
            <a:off x="2023879" y="3512284"/>
            <a:ext cx="20551635" cy="86651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44" name="Google Shape;1244;p21"/>
          <p:cNvSpPr/>
          <p:nvPr/>
        </p:nvSpPr>
        <p:spPr>
          <a:xfrm>
            <a:off x="4017635" y="3043075"/>
            <a:ext cx="7349545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22"/>
          <p:cNvGrpSpPr/>
          <p:nvPr/>
        </p:nvGrpSpPr>
        <p:grpSpPr>
          <a:xfrm>
            <a:off x="671514" y="1674218"/>
            <a:ext cx="23402600" cy="1498435"/>
            <a:chOff x="43963" y="1812139"/>
            <a:chExt cx="23402600" cy="1498431"/>
          </a:xfrm>
        </p:grpSpPr>
        <p:sp>
          <p:nvSpPr>
            <p:cNvPr id="1251" name="Google Shape;1251;p22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22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/>
            </a:p>
          </p:txBody>
        </p:sp>
        <p:sp>
          <p:nvSpPr>
            <p:cNvPr id="1253" name="Google Shape;1253;p22"/>
            <p:cNvSpPr txBox="1"/>
            <p:nvPr/>
          </p:nvSpPr>
          <p:spPr>
            <a:xfrm>
              <a:off x="2706324" y="1864024"/>
              <a:ext cx="20740239" cy="1446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CÁC BÀI TOÁN LIÊN QUAN ĐẾN PHƯƠNG TRÌNH, BẤT PHƯƠNG TRÌNH BẬC HAI CHỨA THAM SỐ.</a:t>
              </a:r>
              <a:endParaRPr/>
            </a:p>
          </p:txBody>
        </p:sp>
      </p:grpSp>
      <p:grpSp>
        <p:nvGrpSpPr>
          <p:cNvPr id="1254" name="Google Shape;1254;p22"/>
          <p:cNvGrpSpPr/>
          <p:nvPr/>
        </p:nvGrpSpPr>
        <p:grpSpPr>
          <a:xfrm>
            <a:off x="858044" y="3172653"/>
            <a:ext cx="22669498" cy="10387312"/>
            <a:chOff x="1258887" y="6404290"/>
            <a:chExt cx="22669498" cy="9608990"/>
          </a:xfrm>
        </p:grpSpPr>
        <p:sp>
          <p:nvSpPr>
            <p:cNvPr id="1255" name="Google Shape;1255;p22"/>
            <p:cNvSpPr/>
            <p:nvPr/>
          </p:nvSpPr>
          <p:spPr>
            <a:xfrm>
              <a:off x="1274491" y="6668440"/>
              <a:ext cx="22653894" cy="934484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6" name="Google Shape;1256;p22"/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1257" name="Google Shape;1257;p22"/>
              <p:cNvSpPr/>
              <p:nvPr/>
            </p:nvSpPr>
            <p:spPr>
              <a:xfrm flipH="1" rot="5400000">
                <a:off x="3976734" y="4142314"/>
                <a:ext cx="828631" cy="5189594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22"/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Chú ý: </a:t>
                </a:r>
                <a:endParaRPr/>
              </a:p>
            </p:txBody>
          </p:sp>
          <p:sp>
            <p:nvSpPr>
              <p:cNvPr id="1259" name="Google Shape;1259;p22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22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61" name="Google Shape;1261;p22"/>
          <p:cNvSpPr/>
          <p:nvPr/>
        </p:nvSpPr>
        <p:spPr>
          <a:xfrm>
            <a:off x="4277535" y="4237463"/>
            <a:ext cx="19265612" cy="160268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9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62" name="Google Shape;1262;p22"/>
          <p:cNvSpPr/>
          <p:nvPr/>
        </p:nvSpPr>
        <p:spPr>
          <a:xfrm>
            <a:off x="4277535" y="6546694"/>
            <a:ext cx="12192000" cy="15991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04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63" name="Google Shape;1263;p22"/>
          <p:cNvSpPr/>
          <p:nvPr/>
        </p:nvSpPr>
        <p:spPr>
          <a:xfrm>
            <a:off x="4290371" y="8509082"/>
            <a:ext cx="17987772" cy="16026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38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64" name="Google Shape;1264;p22"/>
          <p:cNvSpPr/>
          <p:nvPr/>
        </p:nvSpPr>
        <p:spPr>
          <a:xfrm>
            <a:off x="4277535" y="10556278"/>
            <a:ext cx="17987772" cy="16026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38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0" name="Google Shape;1270;p23"/>
          <p:cNvGrpSpPr/>
          <p:nvPr/>
        </p:nvGrpSpPr>
        <p:grpSpPr>
          <a:xfrm>
            <a:off x="505847" y="2987107"/>
            <a:ext cx="22686577" cy="2390976"/>
            <a:chOff x="1241808" y="2491133"/>
            <a:chExt cx="22686577" cy="2390976"/>
          </a:xfrm>
        </p:grpSpPr>
        <p:sp>
          <p:nvSpPr>
            <p:cNvPr id="1271" name="Google Shape;1271;p23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2" name="Google Shape;1272;p23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273" name="Google Shape;1273;p23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23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6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75" name="Google Shape;1275;p23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76" name="Google Shape;1276;p23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277" name="Google Shape;1277;p23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8" name="Google Shape;1278;p23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9" name="Google Shape;1279;p23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0" name="Google Shape;1280;p23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1" name="Google Shape;1281;p23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2" name="Google Shape;1282;p23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3" name="Google Shape;1283;p23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284" name="Google Shape;1284;p23"/>
          <p:cNvGrpSpPr/>
          <p:nvPr/>
        </p:nvGrpSpPr>
        <p:grpSpPr>
          <a:xfrm>
            <a:off x="752847" y="5406013"/>
            <a:ext cx="22669498" cy="6565348"/>
            <a:chOff x="1258887" y="6398208"/>
            <a:chExt cx="22669498" cy="6073406"/>
          </a:xfrm>
        </p:grpSpPr>
        <p:sp>
          <p:nvSpPr>
            <p:cNvPr id="1285" name="Google Shape;1285;p23"/>
            <p:cNvSpPr/>
            <p:nvPr/>
          </p:nvSpPr>
          <p:spPr>
            <a:xfrm>
              <a:off x="1274491" y="6668440"/>
              <a:ext cx="22653894" cy="580317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6" name="Google Shape;1286;p23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287" name="Google Shape;1287;p23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23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9" name="Google Shape;1289;p23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23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1" name="Google Shape;1291;p23"/>
          <p:cNvGrpSpPr/>
          <p:nvPr/>
        </p:nvGrpSpPr>
        <p:grpSpPr>
          <a:xfrm>
            <a:off x="671514" y="1674218"/>
            <a:ext cx="23994440" cy="1498435"/>
            <a:chOff x="43963" y="1812139"/>
            <a:chExt cx="23994440" cy="1498431"/>
          </a:xfrm>
        </p:grpSpPr>
        <p:sp>
          <p:nvSpPr>
            <p:cNvPr id="1292" name="Google Shape;1292;p23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23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/>
            </a:p>
          </p:txBody>
        </p:sp>
        <p:sp>
          <p:nvSpPr>
            <p:cNvPr id="1294" name="Google Shape;1294;p23"/>
            <p:cNvSpPr txBox="1"/>
            <p:nvPr/>
          </p:nvSpPr>
          <p:spPr>
            <a:xfrm>
              <a:off x="2706324" y="1864024"/>
              <a:ext cx="21332079" cy="1446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CÁC BÀI TOÁN LIÊN QUAN ĐẾN PHƯƠNG TRÌNH, BẤT PHƯƠNG TRÌNH BẬC HAI CHỨA THAM SỐ.</a:t>
              </a:r>
              <a:endParaRPr/>
            </a:p>
          </p:txBody>
        </p:sp>
      </p:grpSp>
      <p:sp>
        <p:nvSpPr>
          <p:cNvPr id="1295" name="Google Shape;1295;p23"/>
          <p:cNvSpPr/>
          <p:nvPr/>
        </p:nvSpPr>
        <p:spPr>
          <a:xfrm>
            <a:off x="1167702" y="6427267"/>
            <a:ext cx="2628861" cy="7078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96" name="Google Shape;1296;p23"/>
          <p:cNvSpPr/>
          <p:nvPr/>
        </p:nvSpPr>
        <p:spPr>
          <a:xfrm>
            <a:off x="1407072" y="10787272"/>
            <a:ext cx="20338287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6505" l="-1228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97" name="Google Shape;1297;p23"/>
          <p:cNvSpPr/>
          <p:nvPr/>
        </p:nvSpPr>
        <p:spPr>
          <a:xfrm>
            <a:off x="3689034" y="3527290"/>
            <a:ext cx="20551635" cy="160043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7936" l="0" r="0" t="-839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98" name="Google Shape;1298;p23"/>
          <p:cNvSpPr/>
          <p:nvPr/>
        </p:nvSpPr>
        <p:spPr>
          <a:xfrm>
            <a:off x="3866770" y="6427300"/>
            <a:ext cx="6147324" cy="70788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5341" l="-3467" r="0" t="-163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99" name="Google Shape;1299;p23"/>
          <p:cNvSpPr/>
          <p:nvPr/>
        </p:nvSpPr>
        <p:spPr>
          <a:xfrm>
            <a:off x="4681240" y="5763567"/>
            <a:ext cx="10098534" cy="72180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00" name="Google Shape;1300;p23"/>
          <p:cNvSpPr/>
          <p:nvPr/>
        </p:nvSpPr>
        <p:spPr>
          <a:xfrm>
            <a:off x="9497714" y="6382221"/>
            <a:ext cx="2839111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01" name="Google Shape;1301;p23"/>
          <p:cNvSpPr/>
          <p:nvPr/>
        </p:nvSpPr>
        <p:spPr>
          <a:xfrm>
            <a:off x="1158198" y="7755710"/>
            <a:ext cx="2628861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02" name="Google Shape;1302;p23"/>
          <p:cNvSpPr/>
          <p:nvPr/>
        </p:nvSpPr>
        <p:spPr>
          <a:xfrm>
            <a:off x="3920198" y="7758586"/>
            <a:ext cx="33858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(1) vô nghiệm</a:t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3" name="Google Shape;1303;p23"/>
          <p:cNvSpPr/>
          <p:nvPr/>
        </p:nvSpPr>
        <p:spPr>
          <a:xfrm>
            <a:off x="7439200" y="7321506"/>
            <a:ext cx="2929968" cy="160268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04" name="Google Shape;1304;p23"/>
          <p:cNvSpPr/>
          <p:nvPr/>
        </p:nvSpPr>
        <p:spPr>
          <a:xfrm>
            <a:off x="10384772" y="7367702"/>
            <a:ext cx="5972148" cy="160268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05" name="Google Shape;1305;p23"/>
          <p:cNvSpPr/>
          <p:nvPr/>
        </p:nvSpPr>
        <p:spPr>
          <a:xfrm>
            <a:off x="7460855" y="9557051"/>
            <a:ext cx="661982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06" name="Google Shape;1306;p23"/>
          <p:cNvSpPr/>
          <p:nvPr/>
        </p:nvSpPr>
        <p:spPr>
          <a:xfrm>
            <a:off x="12416135" y="6342991"/>
            <a:ext cx="3790268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6505" l="0" r="-5465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07" name="Google Shape;1307;p23"/>
          <p:cNvSpPr/>
          <p:nvPr/>
        </p:nvSpPr>
        <p:spPr>
          <a:xfrm>
            <a:off x="16191356" y="7105885"/>
            <a:ext cx="7145867" cy="1796326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24"/>
          <p:cNvGrpSpPr/>
          <p:nvPr/>
        </p:nvGrpSpPr>
        <p:grpSpPr>
          <a:xfrm>
            <a:off x="505847" y="2987107"/>
            <a:ext cx="22686577" cy="2390976"/>
            <a:chOff x="1241808" y="2491133"/>
            <a:chExt cx="22686577" cy="2390976"/>
          </a:xfrm>
        </p:grpSpPr>
        <p:sp>
          <p:nvSpPr>
            <p:cNvPr id="1314" name="Google Shape;1314;p24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5" name="Google Shape;1315;p24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316" name="Google Shape;1316;p24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24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6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18" name="Google Shape;1318;p24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19" name="Google Shape;1319;p24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320" name="Google Shape;1320;p2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1" name="Google Shape;1321;p2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2" name="Google Shape;1322;p2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3" name="Google Shape;1323;p2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4" name="Google Shape;1324;p2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5" name="Google Shape;1325;p2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6" name="Google Shape;1326;p2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327" name="Google Shape;1327;p24"/>
          <p:cNvGrpSpPr/>
          <p:nvPr/>
        </p:nvGrpSpPr>
        <p:grpSpPr>
          <a:xfrm>
            <a:off x="473903" y="5463892"/>
            <a:ext cx="22669498" cy="8256515"/>
            <a:chOff x="1258887" y="6398208"/>
            <a:chExt cx="22669498" cy="7637855"/>
          </a:xfrm>
        </p:grpSpPr>
        <p:sp>
          <p:nvSpPr>
            <p:cNvPr id="1328" name="Google Shape;1328;p24"/>
            <p:cNvSpPr/>
            <p:nvPr/>
          </p:nvSpPr>
          <p:spPr>
            <a:xfrm>
              <a:off x="1274491" y="6668439"/>
              <a:ext cx="22653894" cy="736762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9" name="Google Shape;1329;p24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330" name="Google Shape;1330;p24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24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32" name="Google Shape;1332;p24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24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4" name="Google Shape;1334;p24"/>
          <p:cNvGrpSpPr/>
          <p:nvPr/>
        </p:nvGrpSpPr>
        <p:grpSpPr>
          <a:xfrm>
            <a:off x="671514" y="1674218"/>
            <a:ext cx="23994440" cy="1498435"/>
            <a:chOff x="43963" y="1812139"/>
            <a:chExt cx="23994440" cy="1498431"/>
          </a:xfrm>
        </p:grpSpPr>
        <p:sp>
          <p:nvSpPr>
            <p:cNvPr id="1335" name="Google Shape;1335;p24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24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/>
            </a:p>
          </p:txBody>
        </p:sp>
        <p:sp>
          <p:nvSpPr>
            <p:cNvPr id="1337" name="Google Shape;1337;p24"/>
            <p:cNvSpPr txBox="1"/>
            <p:nvPr/>
          </p:nvSpPr>
          <p:spPr>
            <a:xfrm>
              <a:off x="2706324" y="1864024"/>
              <a:ext cx="21332079" cy="1446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CÁC BÀI TOÁN LIÊN QUAN ĐẾN PHƯƠNG TRÌNH, BẤT PHƯƠNG TRÌNH BẬC HAI CHỨA THAM SỐ.</a:t>
              </a:r>
              <a:endParaRPr/>
            </a:p>
          </p:txBody>
        </p:sp>
      </p:grpSp>
      <p:sp>
        <p:nvSpPr>
          <p:cNvPr id="1338" name="Google Shape;1338;p24"/>
          <p:cNvSpPr/>
          <p:nvPr/>
        </p:nvSpPr>
        <p:spPr>
          <a:xfrm>
            <a:off x="3689034" y="3527290"/>
            <a:ext cx="20551635" cy="16157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734" l="0" r="0" t="-75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39" name="Google Shape;1339;p24"/>
          <p:cNvSpPr/>
          <p:nvPr/>
        </p:nvSpPr>
        <p:spPr>
          <a:xfrm>
            <a:off x="1167702" y="6427267"/>
            <a:ext cx="2820837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40" name="Google Shape;1340;p24"/>
          <p:cNvSpPr/>
          <p:nvPr/>
        </p:nvSpPr>
        <p:spPr>
          <a:xfrm>
            <a:off x="1043720" y="12377922"/>
            <a:ext cx="6612570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5432" l="-3686" r="0" t="-1653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41" name="Google Shape;1341;p24"/>
          <p:cNvSpPr/>
          <p:nvPr/>
        </p:nvSpPr>
        <p:spPr>
          <a:xfrm>
            <a:off x="3866770" y="6427300"/>
            <a:ext cx="4570097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42" name="Google Shape;1342;p24"/>
          <p:cNvSpPr/>
          <p:nvPr/>
        </p:nvSpPr>
        <p:spPr>
          <a:xfrm>
            <a:off x="4681240" y="5763567"/>
            <a:ext cx="784189" cy="70788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1620" l="-10077" r="-1549" t="-188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43" name="Google Shape;1343;p24"/>
          <p:cNvSpPr/>
          <p:nvPr/>
        </p:nvSpPr>
        <p:spPr>
          <a:xfrm>
            <a:off x="8200677" y="6072323"/>
            <a:ext cx="4737707" cy="1359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44" name="Google Shape;1344;p24"/>
          <p:cNvSpPr/>
          <p:nvPr/>
        </p:nvSpPr>
        <p:spPr>
          <a:xfrm>
            <a:off x="1132251" y="7428315"/>
            <a:ext cx="282083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45" name="Google Shape;1345;p24"/>
          <p:cNvSpPr/>
          <p:nvPr/>
        </p:nvSpPr>
        <p:spPr>
          <a:xfrm>
            <a:off x="3894251" y="7431191"/>
            <a:ext cx="4096250" cy="70788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46" name="Google Shape;1346;p24"/>
          <p:cNvSpPr/>
          <p:nvPr/>
        </p:nvSpPr>
        <p:spPr>
          <a:xfrm>
            <a:off x="8006105" y="7018010"/>
            <a:ext cx="2726772" cy="160268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47" name="Google Shape;1347;p24"/>
          <p:cNvSpPr/>
          <p:nvPr/>
        </p:nvSpPr>
        <p:spPr>
          <a:xfrm>
            <a:off x="8012709" y="10415426"/>
            <a:ext cx="5333127" cy="169296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48" name="Google Shape;1348;p24"/>
          <p:cNvSpPr/>
          <p:nvPr/>
        </p:nvSpPr>
        <p:spPr>
          <a:xfrm>
            <a:off x="12938384" y="6391947"/>
            <a:ext cx="3790268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6505" l="0" r="-5626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49" name="Google Shape;1349;p24"/>
          <p:cNvSpPr/>
          <p:nvPr/>
        </p:nvSpPr>
        <p:spPr>
          <a:xfrm>
            <a:off x="8007701" y="8676779"/>
            <a:ext cx="4478597" cy="160268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50" name="Google Shape;1350;p24"/>
          <p:cNvSpPr/>
          <p:nvPr/>
        </p:nvSpPr>
        <p:spPr>
          <a:xfrm>
            <a:off x="12590425" y="8158630"/>
            <a:ext cx="8658396" cy="2599558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51" name="Google Shape;1351;p24"/>
          <p:cNvSpPr/>
          <p:nvPr/>
        </p:nvSpPr>
        <p:spPr>
          <a:xfrm>
            <a:off x="6956380" y="11916160"/>
            <a:ext cx="4802405" cy="1692964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7" name="Google Shape;1357;p25"/>
          <p:cNvGrpSpPr/>
          <p:nvPr/>
        </p:nvGrpSpPr>
        <p:grpSpPr>
          <a:xfrm>
            <a:off x="6864202" y="2106265"/>
            <a:ext cx="11149952" cy="2330389"/>
            <a:chOff x="15300386" y="3881826"/>
            <a:chExt cx="20243396" cy="897984"/>
          </a:xfrm>
        </p:grpSpPr>
        <p:sp>
          <p:nvSpPr>
            <p:cNvPr id="1358" name="Google Shape;1358;p25"/>
            <p:cNvSpPr/>
            <p:nvPr/>
          </p:nvSpPr>
          <p:spPr>
            <a:xfrm>
              <a:off x="15300386" y="3881826"/>
              <a:ext cx="20243395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25"/>
            <p:cNvSpPr txBox="1"/>
            <p:nvPr/>
          </p:nvSpPr>
          <p:spPr>
            <a:xfrm>
              <a:off x="17833131" y="4103804"/>
              <a:ext cx="17710650" cy="676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BÀI TẬP TRẮC NGHIỆM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Google Shape;1364;p26"/>
          <p:cNvGrpSpPr/>
          <p:nvPr/>
        </p:nvGrpSpPr>
        <p:grpSpPr>
          <a:xfrm>
            <a:off x="362015" y="7443394"/>
            <a:ext cx="23270272" cy="6056157"/>
            <a:chOff x="184495" y="3682137"/>
            <a:chExt cx="11834900" cy="2978295"/>
          </a:xfrm>
        </p:grpSpPr>
        <p:sp>
          <p:nvSpPr>
            <p:cNvPr id="1365" name="Google Shape;1365;p26"/>
            <p:cNvSpPr/>
            <p:nvPr/>
          </p:nvSpPr>
          <p:spPr>
            <a:xfrm>
              <a:off x="184495" y="3865219"/>
              <a:ext cx="11834900" cy="2795213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366" name="Google Shape;1366;p26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367" name="Google Shape;1367;p26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68" name="Google Shape;1368;p26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69" name="Google Shape;1369;p26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70" name="Google Shape;1370;p26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371" name="Google Shape;1371;p26"/>
          <p:cNvGrpSpPr/>
          <p:nvPr/>
        </p:nvGrpSpPr>
        <p:grpSpPr>
          <a:xfrm>
            <a:off x="362015" y="218039"/>
            <a:ext cx="23844586" cy="9454393"/>
            <a:chOff x="371519" y="1869705"/>
            <a:chExt cx="23916535" cy="18503603"/>
          </a:xfrm>
        </p:grpSpPr>
        <p:grpSp>
          <p:nvGrpSpPr>
            <p:cNvPr id="1372" name="Google Shape;1372;p26"/>
            <p:cNvGrpSpPr/>
            <p:nvPr/>
          </p:nvGrpSpPr>
          <p:grpSpPr>
            <a:xfrm>
              <a:off x="371519" y="1869705"/>
              <a:ext cx="23535167" cy="6504654"/>
              <a:chOff x="371519" y="1647866"/>
              <a:chExt cx="23535167" cy="6504654"/>
            </a:xfrm>
          </p:grpSpPr>
          <p:sp>
            <p:nvSpPr>
              <p:cNvPr id="1373" name="Google Shape;1373;p26"/>
              <p:cNvSpPr/>
              <p:nvPr/>
            </p:nvSpPr>
            <p:spPr>
              <a:xfrm>
                <a:off x="371519" y="1720893"/>
                <a:ext cx="23535167" cy="6431627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374" name="Google Shape;1374;p26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375" name="Google Shape;1375;p26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376" name="Google Shape;1376;p26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377" name="Google Shape;1377;p26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378" name="Google Shape;1378;p26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79" name="Google Shape;1379;p26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80" name="Google Shape;1380;p26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81" name="Google Shape;1381;p26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82" name="Google Shape;1382;p26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83" name="Google Shape;1383;p26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84" name="Google Shape;1384;p26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385" name="Google Shape;1385;p26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386" name="Google Shape;1386;p26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/>
                </a:p>
              </p:txBody>
            </p:sp>
          </p:grpSp>
        </p:grpSp>
        <p:sp>
          <p:nvSpPr>
            <p:cNvPr id="1387" name="Google Shape;1387;p26"/>
            <p:cNvSpPr/>
            <p:nvPr/>
          </p:nvSpPr>
          <p:spPr>
            <a:xfrm>
              <a:off x="3996035" y="2263927"/>
              <a:ext cx="20292018" cy="1807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182875" spcFirstLastPara="1" rIns="182875" wrap="square" tIns="91425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Bảng xét dấu sau của biểu thức nào?</a:t>
              </a:r>
              <a:endParaRPr i="1" sz="4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2638185" y="18566219"/>
              <a:ext cx="20292018" cy="1807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182875" spcFirstLastPara="1" rIns="182875" wrap="square" tIns="91425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4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cxnSp>
        <p:nvCxnSpPr>
          <p:cNvPr id="1389" name="Google Shape;1389;p26"/>
          <p:cNvCxnSpPr/>
          <p:nvPr/>
        </p:nvCxnSpPr>
        <p:spPr>
          <a:xfrm>
            <a:off x="4228275" y="2345671"/>
            <a:ext cx="135131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0" name="Google Shape;1390;p26"/>
          <p:cNvCxnSpPr/>
          <p:nvPr/>
        </p:nvCxnSpPr>
        <p:spPr>
          <a:xfrm rot="10800000">
            <a:off x="6169973" y="1682227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1" name="Google Shape;1391;p26"/>
          <p:cNvSpPr txBox="1"/>
          <p:nvPr/>
        </p:nvSpPr>
        <p:spPr>
          <a:xfrm>
            <a:off x="6185578" y="1516821"/>
            <a:ext cx="1565116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92" name="Google Shape;1392;p26"/>
          <p:cNvSpPr txBox="1"/>
          <p:nvPr/>
        </p:nvSpPr>
        <p:spPr>
          <a:xfrm>
            <a:off x="16529213" y="1496763"/>
            <a:ext cx="1565116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93" name="Google Shape;1393;p26"/>
          <p:cNvSpPr txBox="1"/>
          <p:nvPr/>
        </p:nvSpPr>
        <p:spPr>
          <a:xfrm>
            <a:off x="4686579" y="1544757"/>
            <a:ext cx="1565116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94" name="Google Shape;1394;p26"/>
          <p:cNvSpPr/>
          <p:nvPr/>
        </p:nvSpPr>
        <p:spPr>
          <a:xfrm>
            <a:off x="4811553" y="2405283"/>
            <a:ext cx="1440140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95" name="Google Shape;1395;p26"/>
          <p:cNvSpPr txBox="1"/>
          <p:nvPr/>
        </p:nvSpPr>
        <p:spPr>
          <a:xfrm>
            <a:off x="11463080" y="2473148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96" name="Google Shape;1396;p26"/>
          <p:cNvSpPr txBox="1"/>
          <p:nvPr/>
        </p:nvSpPr>
        <p:spPr>
          <a:xfrm>
            <a:off x="9477449" y="1383379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97" name="Google Shape;1397;p26"/>
          <p:cNvSpPr txBox="1"/>
          <p:nvPr/>
        </p:nvSpPr>
        <p:spPr>
          <a:xfrm>
            <a:off x="13160783" y="133585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98" name="Google Shape;1398;p26"/>
          <p:cNvSpPr txBox="1"/>
          <p:nvPr/>
        </p:nvSpPr>
        <p:spPr>
          <a:xfrm>
            <a:off x="14725898" y="2591935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99" name="Google Shape;1399;p26"/>
          <p:cNvSpPr txBox="1"/>
          <p:nvPr/>
        </p:nvSpPr>
        <p:spPr>
          <a:xfrm>
            <a:off x="7766298" y="2473148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00" name="Google Shape;1400;p26"/>
          <p:cNvSpPr txBox="1"/>
          <p:nvPr/>
        </p:nvSpPr>
        <p:spPr>
          <a:xfrm>
            <a:off x="9767375" y="2500843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01" name="Google Shape;1401;p26"/>
          <p:cNvSpPr txBox="1"/>
          <p:nvPr/>
        </p:nvSpPr>
        <p:spPr>
          <a:xfrm>
            <a:off x="13209575" y="2500843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1402" name="Google Shape;1402;p26"/>
          <p:cNvGrpSpPr/>
          <p:nvPr/>
        </p:nvGrpSpPr>
        <p:grpSpPr>
          <a:xfrm>
            <a:off x="-11698" y="3836731"/>
            <a:ext cx="23838079" cy="1620879"/>
            <a:chOff x="247182" y="2080087"/>
            <a:chExt cx="11918264" cy="810493"/>
          </a:xfrm>
        </p:grpSpPr>
        <p:grpSp>
          <p:nvGrpSpPr>
            <p:cNvPr id="1403" name="Google Shape;1403;p26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404" name="Google Shape;1404;p26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5" name="Google Shape;1405;p26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6" name="Google Shape;1406;p26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1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407" name="Google Shape;1407;p26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408" name="Google Shape;1408;p26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9" name="Google Shape;1409;p26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0" name="Google Shape;1410;p26"/>
              <p:cNvSpPr txBox="1"/>
              <p:nvPr/>
            </p:nvSpPr>
            <p:spPr>
              <a:xfrm>
                <a:off x="6157032" y="1769817"/>
                <a:ext cx="4691353" cy="386290"/>
              </a:xfrm>
              <a:prstGeom prst="rect">
                <a:avLst/>
              </a:prstGeom>
              <a:blipFill rotWithShape="1">
                <a:blip r:embed="rId1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411" name="Google Shape;1411;p26"/>
          <p:cNvSpPr/>
          <p:nvPr/>
        </p:nvSpPr>
        <p:spPr>
          <a:xfrm>
            <a:off x="59971" y="4161078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412" name="Google Shape;1412;p26"/>
          <p:cNvGrpSpPr/>
          <p:nvPr/>
        </p:nvGrpSpPr>
        <p:grpSpPr>
          <a:xfrm>
            <a:off x="78995" y="5631633"/>
            <a:ext cx="24389327" cy="1620882"/>
            <a:chOff x="296172" y="2080087"/>
            <a:chExt cx="12193870" cy="810494"/>
          </a:xfrm>
        </p:grpSpPr>
        <p:grpSp>
          <p:nvGrpSpPr>
            <p:cNvPr id="1413" name="Google Shape;1413;p26"/>
            <p:cNvGrpSpPr/>
            <p:nvPr/>
          </p:nvGrpSpPr>
          <p:grpSpPr>
            <a:xfrm>
              <a:off x="296172" y="2080087"/>
              <a:ext cx="6305280" cy="810492"/>
              <a:chOff x="5586028" y="1557992"/>
              <a:chExt cx="6283903" cy="753467"/>
            </a:xfrm>
          </p:grpSpPr>
          <p:sp>
            <p:nvSpPr>
              <p:cNvPr id="1414" name="Google Shape;1414;p26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5" name="Google Shape;1415;p26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6" name="Google Shape;1416;p26"/>
              <p:cNvSpPr txBox="1"/>
              <p:nvPr/>
            </p:nvSpPr>
            <p:spPr>
              <a:xfrm>
                <a:off x="6291553" y="1710595"/>
                <a:ext cx="5578378" cy="386290"/>
              </a:xfrm>
              <a:prstGeom prst="rect">
                <a:avLst/>
              </a:prstGeom>
              <a:blipFill rotWithShape="1">
                <a:blip r:embed="rId1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417" name="Google Shape;1417;p26"/>
            <p:cNvGrpSpPr/>
            <p:nvPr/>
          </p:nvGrpSpPr>
          <p:grpSpPr>
            <a:xfrm>
              <a:off x="6079021" y="2080089"/>
              <a:ext cx="6411021" cy="810492"/>
              <a:chOff x="5537206" y="1557994"/>
              <a:chExt cx="6389287" cy="753467"/>
            </a:xfrm>
          </p:grpSpPr>
          <p:sp>
            <p:nvSpPr>
              <p:cNvPr id="1418" name="Google Shape;1418;p26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9" name="Google Shape;1419;p26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0" name="Google Shape;1420;p26"/>
              <p:cNvSpPr txBox="1"/>
              <p:nvPr/>
            </p:nvSpPr>
            <p:spPr>
              <a:xfrm>
                <a:off x="6151247" y="1747366"/>
                <a:ext cx="5775246" cy="386290"/>
              </a:xfrm>
              <a:prstGeom prst="rect">
                <a:avLst/>
              </a:prstGeom>
              <a:blipFill rotWithShape="1">
                <a:blip r:embed="rId1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421" name="Google Shape;1421;p26"/>
          <p:cNvSpPr/>
          <p:nvPr/>
        </p:nvSpPr>
        <p:spPr>
          <a:xfrm>
            <a:off x="2791826" y="8949157"/>
            <a:ext cx="18799543" cy="1446550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-18984" l="-1327" r="-1295" t="-88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6" name="Google Shape;1426;p27"/>
          <p:cNvGrpSpPr/>
          <p:nvPr/>
        </p:nvGrpSpPr>
        <p:grpSpPr>
          <a:xfrm>
            <a:off x="640070" y="119818"/>
            <a:ext cx="23513954" cy="1821811"/>
            <a:chOff x="371519" y="1869705"/>
            <a:chExt cx="23584905" cy="3565545"/>
          </a:xfrm>
        </p:grpSpPr>
        <p:grpSp>
          <p:nvGrpSpPr>
            <p:cNvPr id="1427" name="Google Shape;1427;p27"/>
            <p:cNvGrpSpPr/>
            <p:nvPr/>
          </p:nvGrpSpPr>
          <p:grpSpPr>
            <a:xfrm>
              <a:off x="371519" y="1869705"/>
              <a:ext cx="23535167" cy="3565545"/>
              <a:chOff x="371519" y="1647866"/>
              <a:chExt cx="23535167" cy="3565545"/>
            </a:xfrm>
          </p:grpSpPr>
          <p:sp>
            <p:nvSpPr>
              <p:cNvPr id="1428" name="Google Shape;1428;p27"/>
              <p:cNvSpPr/>
              <p:nvPr/>
            </p:nvSpPr>
            <p:spPr>
              <a:xfrm>
                <a:off x="371519" y="1720893"/>
                <a:ext cx="23535167" cy="3492518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429" name="Google Shape;1429;p27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430" name="Google Shape;1430;p27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31" name="Google Shape;1431;p27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432" name="Google Shape;1432;p27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433" name="Google Shape;1433;p27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34" name="Google Shape;1434;p27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35" name="Google Shape;1435;p27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36" name="Google Shape;1436;p27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37" name="Google Shape;1437;p27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38" name="Google Shape;1438;p27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39" name="Google Shape;1439;p27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440" name="Google Shape;1440;p27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41" name="Google Shape;1441;p27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/>
                </a:p>
              </p:txBody>
            </p:sp>
          </p:grpSp>
        </p:grpSp>
        <p:sp>
          <p:nvSpPr>
            <p:cNvPr id="1442" name="Google Shape;1442;p27"/>
            <p:cNvSpPr/>
            <p:nvPr/>
          </p:nvSpPr>
          <p:spPr>
            <a:xfrm>
              <a:off x="3664404" y="2658579"/>
              <a:ext cx="20292020" cy="180708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8476" l="-933" r="0" t="-1125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443" name="Google Shape;1443;p27"/>
          <p:cNvGrpSpPr/>
          <p:nvPr/>
        </p:nvGrpSpPr>
        <p:grpSpPr>
          <a:xfrm>
            <a:off x="826868" y="5713273"/>
            <a:ext cx="23270272" cy="6834154"/>
            <a:chOff x="184495" y="3682137"/>
            <a:chExt cx="11834900" cy="3360898"/>
          </a:xfrm>
        </p:grpSpPr>
        <p:sp>
          <p:nvSpPr>
            <p:cNvPr id="1444" name="Google Shape;1444;p27"/>
            <p:cNvSpPr/>
            <p:nvPr/>
          </p:nvSpPr>
          <p:spPr>
            <a:xfrm>
              <a:off x="184495" y="3865218"/>
              <a:ext cx="11834900" cy="3177817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445" name="Google Shape;1445;p27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446" name="Google Shape;1446;p27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47" name="Google Shape;1447;p27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48" name="Google Shape;1448;p27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49" name="Google Shape;1449;p27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450" name="Google Shape;1450;p27"/>
          <p:cNvGrpSpPr/>
          <p:nvPr/>
        </p:nvGrpSpPr>
        <p:grpSpPr>
          <a:xfrm>
            <a:off x="266357" y="2141522"/>
            <a:ext cx="23838079" cy="1620879"/>
            <a:chOff x="247182" y="2080087"/>
            <a:chExt cx="11918264" cy="810493"/>
          </a:xfrm>
        </p:grpSpPr>
        <p:grpSp>
          <p:nvGrpSpPr>
            <p:cNvPr id="1451" name="Google Shape;1451;p27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452" name="Google Shape;1452;p27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53" name="Google Shape;1453;p27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54" name="Google Shape;1454;p27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455" name="Google Shape;1455;p27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456" name="Google Shape;1456;p27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57" name="Google Shape;1457;p27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58" name="Google Shape;1458;p27"/>
              <p:cNvSpPr txBox="1"/>
              <p:nvPr/>
            </p:nvSpPr>
            <p:spPr>
              <a:xfrm>
                <a:off x="6157032" y="1769817"/>
                <a:ext cx="4691353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459" name="Google Shape;1459;p27"/>
          <p:cNvGrpSpPr/>
          <p:nvPr/>
        </p:nvGrpSpPr>
        <p:grpSpPr>
          <a:xfrm>
            <a:off x="357050" y="3936424"/>
            <a:ext cx="24389327" cy="1620882"/>
            <a:chOff x="296172" y="2080087"/>
            <a:chExt cx="12193870" cy="810494"/>
          </a:xfrm>
        </p:grpSpPr>
        <p:grpSp>
          <p:nvGrpSpPr>
            <p:cNvPr id="1460" name="Google Shape;1460;p27"/>
            <p:cNvGrpSpPr/>
            <p:nvPr/>
          </p:nvGrpSpPr>
          <p:grpSpPr>
            <a:xfrm>
              <a:off x="296172" y="2080087"/>
              <a:ext cx="6305280" cy="810492"/>
              <a:chOff x="5586028" y="1557992"/>
              <a:chExt cx="6283903" cy="753467"/>
            </a:xfrm>
          </p:grpSpPr>
          <p:sp>
            <p:nvSpPr>
              <p:cNvPr id="1461" name="Google Shape;1461;p27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62" name="Google Shape;1462;p27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63" name="Google Shape;1463;p27"/>
              <p:cNvSpPr txBox="1"/>
              <p:nvPr/>
            </p:nvSpPr>
            <p:spPr>
              <a:xfrm>
                <a:off x="6291553" y="1710595"/>
                <a:ext cx="5578378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464" name="Google Shape;1464;p27"/>
            <p:cNvGrpSpPr/>
            <p:nvPr/>
          </p:nvGrpSpPr>
          <p:grpSpPr>
            <a:xfrm>
              <a:off x="6079021" y="2080089"/>
              <a:ext cx="6411021" cy="810492"/>
              <a:chOff x="5537206" y="1557994"/>
              <a:chExt cx="6389287" cy="753467"/>
            </a:xfrm>
          </p:grpSpPr>
          <p:sp>
            <p:nvSpPr>
              <p:cNvPr id="1465" name="Google Shape;1465;p27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66" name="Google Shape;1466;p27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67" name="Google Shape;1467;p27"/>
              <p:cNvSpPr txBox="1"/>
              <p:nvPr/>
            </p:nvSpPr>
            <p:spPr>
              <a:xfrm>
                <a:off x="6151247" y="1747366"/>
                <a:ext cx="5775246" cy="38629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468" name="Google Shape;1468;p27"/>
          <p:cNvSpPr/>
          <p:nvPr/>
        </p:nvSpPr>
        <p:spPr>
          <a:xfrm>
            <a:off x="1199945" y="7125058"/>
            <a:ext cx="8714638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9" name="Google Shape;1469;p27"/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1470" name="Google Shape;1470;p27"/>
          <p:cNvSpPr/>
          <p:nvPr/>
        </p:nvSpPr>
        <p:spPr>
          <a:xfrm>
            <a:off x="1950371" y="11531083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1" name="Google Shape;1471;p27"/>
          <p:cNvSpPr/>
          <p:nvPr/>
        </p:nvSpPr>
        <p:spPr>
          <a:xfrm>
            <a:off x="6731152" y="11423839"/>
            <a:ext cx="8097410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472" name="Google Shape;1472;p27"/>
          <p:cNvCxnSpPr/>
          <p:nvPr/>
        </p:nvCxnSpPr>
        <p:spPr>
          <a:xfrm>
            <a:off x="3551834" y="9869035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3" name="Google Shape;1473;p27"/>
          <p:cNvCxnSpPr/>
          <p:nvPr/>
        </p:nvCxnSpPr>
        <p:spPr>
          <a:xfrm rot="10800000">
            <a:off x="7659744" y="926500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74" name="Google Shape;1474;p27"/>
          <p:cNvSpPr txBox="1"/>
          <p:nvPr/>
        </p:nvSpPr>
        <p:spPr>
          <a:xfrm>
            <a:off x="7675349" y="9099594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75" name="Google Shape;1475;p27"/>
          <p:cNvSpPr txBox="1"/>
          <p:nvPr/>
        </p:nvSpPr>
        <p:spPr>
          <a:xfrm>
            <a:off x="18240030" y="9099383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76" name="Google Shape;1476;p27"/>
          <p:cNvSpPr txBox="1"/>
          <p:nvPr/>
        </p:nvSpPr>
        <p:spPr>
          <a:xfrm>
            <a:off x="5166036" y="9154432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77" name="Google Shape;1477;p27"/>
          <p:cNvSpPr/>
          <p:nvPr/>
        </p:nvSpPr>
        <p:spPr>
          <a:xfrm>
            <a:off x="3479826" y="10068290"/>
            <a:ext cx="4874079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78" name="Google Shape;1478;p27"/>
          <p:cNvSpPr txBox="1"/>
          <p:nvPr/>
        </p:nvSpPr>
        <p:spPr>
          <a:xfrm>
            <a:off x="12952851" y="1005592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79" name="Google Shape;1479;p27"/>
          <p:cNvSpPr txBox="1"/>
          <p:nvPr/>
        </p:nvSpPr>
        <p:spPr>
          <a:xfrm>
            <a:off x="15577170" y="10055921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80" name="Google Shape;1480;p27"/>
          <p:cNvSpPr txBox="1"/>
          <p:nvPr/>
        </p:nvSpPr>
        <p:spPr>
          <a:xfrm>
            <a:off x="9970156" y="10028654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81" name="Google Shape;1481;p27"/>
          <p:cNvSpPr/>
          <p:nvPr/>
        </p:nvSpPr>
        <p:spPr>
          <a:xfrm>
            <a:off x="13421544" y="9001089"/>
            <a:ext cx="606255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82" name="Google Shape;1482;p27"/>
          <p:cNvSpPr/>
          <p:nvPr/>
        </p:nvSpPr>
        <p:spPr>
          <a:xfrm>
            <a:off x="346288" y="4225611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Google Shape;1487;p28"/>
          <p:cNvGrpSpPr/>
          <p:nvPr/>
        </p:nvGrpSpPr>
        <p:grpSpPr>
          <a:xfrm>
            <a:off x="688834" y="88114"/>
            <a:ext cx="23844586" cy="1448384"/>
            <a:chOff x="371519" y="1869705"/>
            <a:chExt cx="23916533" cy="2834695"/>
          </a:xfrm>
        </p:grpSpPr>
        <p:grpSp>
          <p:nvGrpSpPr>
            <p:cNvPr id="1488" name="Google Shape;1488;p28"/>
            <p:cNvGrpSpPr/>
            <p:nvPr/>
          </p:nvGrpSpPr>
          <p:grpSpPr>
            <a:xfrm>
              <a:off x="371519" y="1869705"/>
              <a:ext cx="23535167" cy="2834695"/>
              <a:chOff x="371519" y="1647866"/>
              <a:chExt cx="23535167" cy="2834695"/>
            </a:xfrm>
          </p:grpSpPr>
          <p:sp>
            <p:nvSpPr>
              <p:cNvPr id="1489" name="Google Shape;1489;p28"/>
              <p:cNvSpPr/>
              <p:nvPr/>
            </p:nvSpPr>
            <p:spPr>
              <a:xfrm>
                <a:off x="371519" y="1720893"/>
                <a:ext cx="23535167" cy="2761668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490" name="Google Shape;1490;p28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491" name="Google Shape;1491;p28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92" name="Google Shape;1492;p28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493" name="Google Shape;1493;p28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494" name="Google Shape;1494;p28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95" name="Google Shape;1495;p28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96" name="Google Shape;1496;p28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97" name="Google Shape;1497;p28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98" name="Google Shape;1498;p28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99" name="Google Shape;1499;p28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00" name="Google Shape;1500;p28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501" name="Google Shape;1501;p28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02" name="Google Shape;1502;p28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/>
                </a:p>
              </p:txBody>
            </p:sp>
          </p:grpSp>
        </p:grpSp>
        <p:sp>
          <p:nvSpPr>
            <p:cNvPr id="1503" name="Google Shape;1503;p28"/>
            <p:cNvSpPr/>
            <p:nvPr/>
          </p:nvSpPr>
          <p:spPr>
            <a:xfrm>
              <a:off x="3996032" y="2206629"/>
              <a:ext cx="20292020" cy="198378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5300" l="-933" r="0" t="-1804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504" name="Google Shape;1504;p28"/>
          <p:cNvGrpSpPr/>
          <p:nvPr/>
        </p:nvGrpSpPr>
        <p:grpSpPr>
          <a:xfrm>
            <a:off x="761733" y="5347612"/>
            <a:ext cx="23270272" cy="6834154"/>
            <a:chOff x="184495" y="3682137"/>
            <a:chExt cx="11834900" cy="3360898"/>
          </a:xfrm>
        </p:grpSpPr>
        <p:sp>
          <p:nvSpPr>
            <p:cNvPr id="1505" name="Google Shape;1505;p28"/>
            <p:cNvSpPr/>
            <p:nvPr/>
          </p:nvSpPr>
          <p:spPr>
            <a:xfrm>
              <a:off x="184495" y="3865218"/>
              <a:ext cx="11834900" cy="3177817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506" name="Google Shape;1506;p28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507" name="Google Shape;1507;p28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8" name="Google Shape;1508;p28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9" name="Google Shape;1509;p28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0" name="Google Shape;1510;p28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511" name="Google Shape;1511;p28"/>
          <p:cNvGrpSpPr/>
          <p:nvPr/>
        </p:nvGrpSpPr>
        <p:grpSpPr>
          <a:xfrm>
            <a:off x="201221" y="1746780"/>
            <a:ext cx="23838079" cy="1620879"/>
            <a:chOff x="247182" y="2080087"/>
            <a:chExt cx="11918264" cy="810493"/>
          </a:xfrm>
        </p:grpSpPr>
        <p:grpSp>
          <p:nvGrpSpPr>
            <p:cNvPr id="1512" name="Google Shape;1512;p28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513" name="Google Shape;1513;p28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4" name="Google Shape;1514;p28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5" name="Google Shape;1515;p28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16" name="Google Shape;1516;p28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517" name="Google Shape;1517;p28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8" name="Google Shape;1518;p28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9" name="Google Shape;1519;p28"/>
              <p:cNvSpPr txBox="1"/>
              <p:nvPr/>
            </p:nvSpPr>
            <p:spPr>
              <a:xfrm>
                <a:off x="6157032" y="1769817"/>
                <a:ext cx="4691353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520" name="Google Shape;1520;p28"/>
          <p:cNvGrpSpPr/>
          <p:nvPr/>
        </p:nvGrpSpPr>
        <p:grpSpPr>
          <a:xfrm>
            <a:off x="291914" y="3541682"/>
            <a:ext cx="23844612" cy="1620882"/>
            <a:chOff x="296172" y="2080087"/>
            <a:chExt cx="11921530" cy="810494"/>
          </a:xfrm>
        </p:grpSpPr>
        <p:grpSp>
          <p:nvGrpSpPr>
            <p:cNvPr id="1521" name="Google Shape;1521;p28"/>
            <p:cNvGrpSpPr/>
            <p:nvPr/>
          </p:nvGrpSpPr>
          <p:grpSpPr>
            <a:xfrm>
              <a:off x="296172" y="2080087"/>
              <a:ext cx="6191371" cy="810492"/>
              <a:chOff x="5586028" y="1557992"/>
              <a:chExt cx="6170381" cy="753467"/>
            </a:xfrm>
          </p:grpSpPr>
          <p:sp>
            <p:nvSpPr>
              <p:cNvPr id="1522" name="Google Shape;1522;p28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23" name="Google Shape;1523;p28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24" name="Google Shape;1524;p28"/>
              <p:cNvSpPr txBox="1"/>
              <p:nvPr/>
            </p:nvSpPr>
            <p:spPr>
              <a:xfrm>
                <a:off x="6178031" y="1756064"/>
                <a:ext cx="5578378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25" name="Google Shape;1525;p28"/>
            <p:cNvGrpSpPr/>
            <p:nvPr/>
          </p:nvGrpSpPr>
          <p:grpSpPr>
            <a:xfrm>
              <a:off x="6079021" y="2080089"/>
              <a:ext cx="6138682" cy="810492"/>
              <a:chOff x="5537206" y="1557994"/>
              <a:chExt cx="6117871" cy="753467"/>
            </a:xfrm>
          </p:grpSpPr>
          <p:sp>
            <p:nvSpPr>
              <p:cNvPr id="1526" name="Google Shape;1526;p28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27" name="Google Shape;1527;p28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28" name="Google Shape;1528;p28"/>
              <p:cNvSpPr txBox="1"/>
              <p:nvPr/>
            </p:nvSpPr>
            <p:spPr>
              <a:xfrm>
                <a:off x="5879831" y="1730312"/>
                <a:ext cx="5775246" cy="437795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529" name="Google Shape;1529;p28"/>
          <p:cNvSpPr/>
          <p:nvPr/>
        </p:nvSpPr>
        <p:spPr>
          <a:xfrm>
            <a:off x="1199945" y="7125058"/>
            <a:ext cx="8714638" cy="159915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30" name="Google Shape;1530;p28"/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1531" name="Google Shape;1531;p28"/>
          <p:cNvSpPr/>
          <p:nvPr/>
        </p:nvSpPr>
        <p:spPr>
          <a:xfrm>
            <a:off x="1800920" y="11071548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2" name="Google Shape;1532;p28"/>
          <p:cNvSpPr/>
          <p:nvPr/>
        </p:nvSpPr>
        <p:spPr>
          <a:xfrm>
            <a:off x="6581701" y="10964304"/>
            <a:ext cx="11012630" cy="86158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33" name="Google Shape;1533;p28"/>
          <p:cNvSpPr/>
          <p:nvPr/>
        </p:nvSpPr>
        <p:spPr>
          <a:xfrm>
            <a:off x="346288" y="3834458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4" name="Google Shape;1534;p28"/>
          <p:cNvSpPr/>
          <p:nvPr/>
        </p:nvSpPr>
        <p:spPr>
          <a:xfrm>
            <a:off x="2159286" y="6431706"/>
            <a:ext cx="9462719" cy="85222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2856" l="-2574" r="-1673" t="-78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35" name="Google Shape;1535;p28"/>
          <p:cNvSpPr/>
          <p:nvPr/>
        </p:nvSpPr>
        <p:spPr>
          <a:xfrm>
            <a:off x="11622005" y="6514486"/>
            <a:ext cx="8714638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536" name="Google Shape;1536;p28"/>
          <p:cNvCxnSpPr/>
          <p:nvPr/>
        </p:nvCxnSpPr>
        <p:spPr>
          <a:xfrm>
            <a:off x="3871613" y="9763530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7" name="Google Shape;1537;p28"/>
          <p:cNvCxnSpPr/>
          <p:nvPr/>
        </p:nvCxnSpPr>
        <p:spPr>
          <a:xfrm rot="10800000">
            <a:off x="7667139" y="9159495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38" name="Google Shape;1538;p28"/>
          <p:cNvSpPr txBox="1"/>
          <p:nvPr/>
        </p:nvSpPr>
        <p:spPr>
          <a:xfrm>
            <a:off x="7682744" y="8994089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39" name="Google Shape;1539;p28"/>
          <p:cNvSpPr txBox="1"/>
          <p:nvPr/>
        </p:nvSpPr>
        <p:spPr>
          <a:xfrm>
            <a:off x="18247425" y="8993878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40" name="Google Shape;1540;p28"/>
          <p:cNvSpPr txBox="1"/>
          <p:nvPr/>
        </p:nvSpPr>
        <p:spPr>
          <a:xfrm>
            <a:off x="5173431" y="9048927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41" name="Google Shape;1541;p28"/>
          <p:cNvSpPr/>
          <p:nvPr/>
        </p:nvSpPr>
        <p:spPr>
          <a:xfrm>
            <a:off x="3941735" y="9962785"/>
            <a:ext cx="3528869" cy="784767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42" name="Google Shape;1542;p28"/>
          <p:cNvSpPr txBox="1"/>
          <p:nvPr/>
        </p:nvSpPr>
        <p:spPr>
          <a:xfrm>
            <a:off x="12960246" y="9950416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43" name="Google Shape;1543;p28"/>
          <p:cNvSpPr txBox="1"/>
          <p:nvPr/>
        </p:nvSpPr>
        <p:spPr>
          <a:xfrm>
            <a:off x="10974615" y="886064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44" name="Google Shape;1544;p28"/>
          <p:cNvSpPr txBox="1"/>
          <p:nvPr/>
        </p:nvSpPr>
        <p:spPr>
          <a:xfrm>
            <a:off x="16252111" y="9901833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45" name="Google Shape;1545;p28"/>
          <p:cNvSpPr txBox="1"/>
          <p:nvPr/>
        </p:nvSpPr>
        <p:spPr>
          <a:xfrm>
            <a:off x="9263464" y="9950416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46" name="Google Shape;1546;p28"/>
          <p:cNvSpPr txBox="1"/>
          <p:nvPr/>
        </p:nvSpPr>
        <p:spPr>
          <a:xfrm>
            <a:off x="11264541" y="9978111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47" name="Google Shape;1547;p28"/>
          <p:cNvSpPr txBox="1"/>
          <p:nvPr/>
        </p:nvSpPr>
        <p:spPr>
          <a:xfrm>
            <a:off x="14706741" y="9978111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48" name="Google Shape;1548;p28"/>
          <p:cNvSpPr txBox="1"/>
          <p:nvPr/>
        </p:nvSpPr>
        <p:spPr>
          <a:xfrm>
            <a:off x="14572545" y="8893330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3" name="Google Shape;1553;p29"/>
          <p:cNvGrpSpPr/>
          <p:nvPr/>
        </p:nvGrpSpPr>
        <p:grpSpPr>
          <a:xfrm>
            <a:off x="688834" y="88114"/>
            <a:ext cx="23844586" cy="1448384"/>
            <a:chOff x="371519" y="1869705"/>
            <a:chExt cx="23916533" cy="2834695"/>
          </a:xfrm>
        </p:grpSpPr>
        <p:grpSp>
          <p:nvGrpSpPr>
            <p:cNvPr id="1554" name="Google Shape;1554;p29"/>
            <p:cNvGrpSpPr/>
            <p:nvPr/>
          </p:nvGrpSpPr>
          <p:grpSpPr>
            <a:xfrm>
              <a:off x="371519" y="1869705"/>
              <a:ext cx="23535167" cy="2834695"/>
              <a:chOff x="371519" y="1647866"/>
              <a:chExt cx="23535167" cy="2834695"/>
            </a:xfrm>
          </p:grpSpPr>
          <p:sp>
            <p:nvSpPr>
              <p:cNvPr id="1555" name="Google Shape;1555;p29"/>
              <p:cNvSpPr/>
              <p:nvPr/>
            </p:nvSpPr>
            <p:spPr>
              <a:xfrm>
                <a:off x="371519" y="1720893"/>
                <a:ext cx="23535167" cy="2761668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556" name="Google Shape;1556;p29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557" name="Google Shape;1557;p29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58" name="Google Shape;1558;p29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559" name="Google Shape;1559;p29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560" name="Google Shape;1560;p29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61" name="Google Shape;1561;p29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62" name="Google Shape;1562;p29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63" name="Google Shape;1563;p29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64" name="Google Shape;1564;p29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65" name="Google Shape;1565;p29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66" name="Google Shape;1566;p29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567" name="Google Shape;1567;p29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68" name="Google Shape;1568;p29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/>
                </a:p>
              </p:txBody>
            </p:sp>
          </p:grpSp>
        </p:grpSp>
        <p:sp>
          <p:nvSpPr>
            <p:cNvPr id="1569" name="Google Shape;1569;p29"/>
            <p:cNvSpPr/>
            <p:nvPr/>
          </p:nvSpPr>
          <p:spPr>
            <a:xfrm>
              <a:off x="3996032" y="2206629"/>
              <a:ext cx="20292020" cy="180708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8476" l="-933" r="0" t="-1125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570" name="Google Shape;1570;p29"/>
          <p:cNvGrpSpPr/>
          <p:nvPr/>
        </p:nvGrpSpPr>
        <p:grpSpPr>
          <a:xfrm>
            <a:off x="726931" y="5347611"/>
            <a:ext cx="23270272" cy="8281862"/>
            <a:chOff x="184495" y="3682137"/>
            <a:chExt cx="11834900" cy="4072852"/>
          </a:xfrm>
        </p:grpSpPr>
        <p:sp>
          <p:nvSpPr>
            <p:cNvPr id="1571" name="Google Shape;1571;p29"/>
            <p:cNvSpPr/>
            <p:nvPr/>
          </p:nvSpPr>
          <p:spPr>
            <a:xfrm>
              <a:off x="184495" y="3865218"/>
              <a:ext cx="11834900" cy="3889771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572" name="Google Shape;1572;p29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573" name="Google Shape;1573;p29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74" name="Google Shape;1574;p29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75" name="Google Shape;1575;p29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76" name="Google Shape;1576;p29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577" name="Google Shape;1577;p29"/>
          <p:cNvGrpSpPr/>
          <p:nvPr/>
        </p:nvGrpSpPr>
        <p:grpSpPr>
          <a:xfrm>
            <a:off x="201221" y="1746781"/>
            <a:ext cx="23838079" cy="1620879"/>
            <a:chOff x="247182" y="2080087"/>
            <a:chExt cx="11918264" cy="810493"/>
          </a:xfrm>
        </p:grpSpPr>
        <p:grpSp>
          <p:nvGrpSpPr>
            <p:cNvPr id="1578" name="Google Shape;1578;p29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579" name="Google Shape;1579;p29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80" name="Google Shape;1580;p29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81" name="Google Shape;1581;p29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82" name="Google Shape;1582;p29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583" name="Google Shape;1583;p29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84" name="Google Shape;1584;p29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85" name="Google Shape;1585;p29"/>
              <p:cNvSpPr txBox="1"/>
              <p:nvPr/>
            </p:nvSpPr>
            <p:spPr>
              <a:xfrm>
                <a:off x="5832155" y="1572430"/>
                <a:ext cx="4691353" cy="721611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586" name="Google Shape;1586;p29"/>
          <p:cNvGrpSpPr/>
          <p:nvPr/>
        </p:nvGrpSpPr>
        <p:grpSpPr>
          <a:xfrm>
            <a:off x="291914" y="3541682"/>
            <a:ext cx="23844612" cy="1620882"/>
            <a:chOff x="296172" y="2080087"/>
            <a:chExt cx="11921530" cy="810494"/>
          </a:xfrm>
        </p:grpSpPr>
        <p:grpSp>
          <p:nvGrpSpPr>
            <p:cNvPr id="1587" name="Google Shape;1587;p29"/>
            <p:cNvGrpSpPr/>
            <p:nvPr/>
          </p:nvGrpSpPr>
          <p:grpSpPr>
            <a:xfrm>
              <a:off x="296172" y="2080087"/>
              <a:ext cx="6191371" cy="810492"/>
              <a:chOff x="5586028" y="1557992"/>
              <a:chExt cx="6170381" cy="753467"/>
            </a:xfrm>
          </p:grpSpPr>
          <p:sp>
            <p:nvSpPr>
              <p:cNvPr id="1588" name="Google Shape;1588;p29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89" name="Google Shape;1589;p29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90" name="Google Shape;1590;p29"/>
              <p:cNvSpPr txBox="1"/>
              <p:nvPr/>
            </p:nvSpPr>
            <p:spPr>
              <a:xfrm>
                <a:off x="6178031" y="1756064"/>
                <a:ext cx="5578378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91" name="Google Shape;1591;p29"/>
            <p:cNvGrpSpPr/>
            <p:nvPr/>
          </p:nvGrpSpPr>
          <p:grpSpPr>
            <a:xfrm>
              <a:off x="6079021" y="2080089"/>
              <a:ext cx="6138682" cy="810492"/>
              <a:chOff x="5537206" y="1557994"/>
              <a:chExt cx="6117871" cy="753467"/>
            </a:xfrm>
          </p:grpSpPr>
          <p:sp>
            <p:nvSpPr>
              <p:cNvPr id="1592" name="Google Shape;1592;p29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93" name="Google Shape;1593;p29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94" name="Google Shape;1594;p29"/>
              <p:cNvSpPr txBox="1"/>
              <p:nvPr/>
            </p:nvSpPr>
            <p:spPr>
              <a:xfrm>
                <a:off x="5879831" y="1730312"/>
                <a:ext cx="5775246" cy="437795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595" name="Google Shape;1595;p29"/>
          <p:cNvSpPr/>
          <p:nvPr/>
        </p:nvSpPr>
        <p:spPr>
          <a:xfrm>
            <a:off x="11874500" y="2039042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6" name="Google Shape;1596;p29"/>
          <p:cNvSpPr/>
          <p:nvPr/>
        </p:nvSpPr>
        <p:spPr>
          <a:xfrm>
            <a:off x="1843621" y="6937689"/>
            <a:ext cx="7860827" cy="1359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7" name="Google Shape;1597;p29"/>
          <p:cNvSpPr/>
          <p:nvPr/>
        </p:nvSpPr>
        <p:spPr>
          <a:xfrm>
            <a:off x="1073345" y="8668351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1598" name="Google Shape;1598;p29"/>
          <p:cNvCxnSpPr/>
          <p:nvPr/>
        </p:nvCxnSpPr>
        <p:spPr>
          <a:xfrm>
            <a:off x="5230727" y="9497201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9" name="Google Shape;1599;p29"/>
          <p:cNvCxnSpPr/>
          <p:nvPr/>
        </p:nvCxnSpPr>
        <p:spPr>
          <a:xfrm rot="10800000">
            <a:off x="9065575" y="8807064"/>
            <a:ext cx="0" cy="3320847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00" name="Google Shape;1600;p29"/>
          <p:cNvSpPr txBox="1"/>
          <p:nvPr/>
        </p:nvSpPr>
        <p:spPr>
          <a:xfrm>
            <a:off x="9081180" y="866835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1" name="Google Shape;1601;p29"/>
          <p:cNvSpPr txBox="1"/>
          <p:nvPr/>
        </p:nvSpPr>
        <p:spPr>
          <a:xfrm>
            <a:off x="19424814" y="864829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2" name="Google Shape;1602;p29"/>
          <p:cNvSpPr txBox="1"/>
          <p:nvPr/>
        </p:nvSpPr>
        <p:spPr>
          <a:xfrm>
            <a:off x="7530936" y="8727533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3" name="Google Shape;1603;p29"/>
          <p:cNvSpPr/>
          <p:nvPr/>
        </p:nvSpPr>
        <p:spPr>
          <a:xfrm>
            <a:off x="5586158" y="9620854"/>
            <a:ext cx="3860519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4" name="Google Shape;1604;p29"/>
          <p:cNvSpPr txBox="1"/>
          <p:nvPr/>
        </p:nvSpPr>
        <p:spPr>
          <a:xfrm>
            <a:off x="15098505" y="9564932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5" name="Google Shape;1605;p29"/>
          <p:cNvSpPr txBox="1"/>
          <p:nvPr/>
        </p:nvSpPr>
        <p:spPr>
          <a:xfrm>
            <a:off x="11105824" y="8582505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6" name="Google Shape;1606;p29"/>
          <p:cNvSpPr txBox="1"/>
          <p:nvPr/>
        </p:nvSpPr>
        <p:spPr>
          <a:xfrm>
            <a:off x="17786652" y="953597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7" name="Google Shape;1607;p29"/>
          <p:cNvSpPr txBox="1"/>
          <p:nvPr/>
        </p:nvSpPr>
        <p:spPr>
          <a:xfrm>
            <a:off x="9976533" y="9533960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8" name="Google Shape;1608;p29"/>
          <p:cNvSpPr txBox="1"/>
          <p:nvPr/>
        </p:nvSpPr>
        <p:spPr>
          <a:xfrm>
            <a:off x="11283715" y="953358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9" name="Google Shape;1609;p29"/>
          <p:cNvSpPr txBox="1"/>
          <p:nvPr/>
        </p:nvSpPr>
        <p:spPr>
          <a:xfrm>
            <a:off x="16513280" y="9533527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610" name="Google Shape;1610;p29"/>
          <p:cNvCxnSpPr/>
          <p:nvPr/>
        </p:nvCxnSpPr>
        <p:spPr>
          <a:xfrm>
            <a:off x="5200643" y="10421814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1" name="Google Shape;1611;p29"/>
          <p:cNvCxnSpPr/>
          <p:nvPr/>
        </p:nvCxnSpPr>
        <p:spPr>
          <a:xfrm>
            <a:off x="5247859" y="11350077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12" name="Google Shape;1612;p29"/>
          <p:cNvSpPr/>
          <p:nvPr/>
        </p:nvSpPr>
        <p:spPr>
          <a:xfrm>
            <a:off x="5450671" y="10497132"/>
            <a:ext cx="3604513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3" name="Google Shape;1613;p29"/>
          <p:cNvSpPr txBox="1"/>
          <p:nvPr/>
        </p:nvSpPr>
        <p:spPr>
          <a:xfrm>
            <a:off x="13879509" y="8128240"/>
            <a:ext cx="1565116" cy="1373774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4" name="Google Shape;1614;p29"/>
          <p:cNvSpPr txBox="1"/>
          <p:nvPr/>
        </p:nvSpPr>
        <p:spPr>
          <a:xfrm>
            <a:off x="14038794" y="9504758"/>
            <a:ext cx="1229072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5" name="Google Shape;1615;p29"/>
          <p:cNvSpPr txBox="1"/>
          <p:nvPr/>
        </p:nvSpPr>
        <p:spPr>
          <a:xfrm>
            <a:off x="12551649" y="9503558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6" name="Google Shape;1616;p29"/>
          <p:cNvSpPr txBox="1"/>
          <p:nvPr/>
        </p:nvSpPr>
        <p:spPr>
          <a:xfrm>
            <a:off x="13851364" y="10506168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7" name="Google Shape;1617;p29"/>
          <p:cNvSpPr txBox="1"/>
          <p:nvPr/>
        </p:nvSpPr>
        <p:spPr>
          <a:xfrm>
            <a:off x="11469204" y="10390295"/>
            <a:ext cx="1229072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8" name="Google Shape;1618;p29"/>
          <p:cNvSpPr txBox="1"/>
          <p:nvPr/>
        </p:nvSpPr>
        <p:spPr>
          <a:xfrm>
            <a:off x="16719386" y="10450583"/>
            <a:ext cx="1229072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9" name="Google Shape;1619;p29"/>
          <p:cNvSpPr txBox="1"/>
          <p:nvPr/>
        </p:nvSpPr>
        <p:spPr>
          <a:xfrm>
            <a:off x="17852055" y="10568780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0" name="Google Shape;1620;p29"/>
          <p:cNvSpPr txBox="1"/>
          <p:nvPr/>
        </p:nvSpPr>
        <p:spPr>
          <a:xfrm>
            <a:off x="15157847" y="10450583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1" name="Google Shape;1621;p29"/>
          <p:cNvSpPr txBox="1"/>
          <p:nvPr/>
        </p:nvSpPr>
        <p:spPr>
          <a:xfrm>
            <a:off x="12527011" y="10418726"/>
            <a:ext cx="1565116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2" name="Google Shape;1622;p29"/>
          <p:cNvSpPr txBox="1"/>
          <p:nvPr/>
        </p:nvSpPr>
        <p:spPr>
          <a:xfrm>
            <a:off x="10075353" y="10506225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3" name="Google Shape;1623;p29"/>
          <p:cNvSpPr txBox="1"/>
          <p:nvPr/>
        </p:nvSpPr>
        <p:spPr>
          <a:xfrm>
            <a:off x="10026054" y="11457508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4" name="Google Shape;1624;p29"/>
          <p:cNvSpPr txBox="1"/>
          <p:nvPr/>
        </p:nvSpPr>
        <p:spPr>
          <a:xfrm>
            <a:off x="11342739" y="11480131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5" name="Google Shape;1625;p29"/>
          <p:cNvSpPr txBox="1"/>
          <p:nvPr/>
        </p:nvSpPr>
        <p:spPr>
          <a:xfrm>
            <a:off x="12659424" y="11480131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6" name="Google Shape;1626;p29"/>
          <p:cNvSpPr txBox="1"/>
          <p:nvPr/>
        </p:nvSpPr>
        <p:spPr>
          <a:xfrm>
            <a:off x="13880670" y="11457451"/>
            <a:ext cx="1565116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7" name="Google Shape;1627;p29"/>
          <p:cNvSpPr txBox="1"/>
          <p:nvPr/>
        </p:nvSpPr>
        <p:spPr>
          <a:xfrm>
            <a:off x="16594698" y="11486065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8" name="Google Shape;1628;p29"/>
          <p:cNvSpPr txBox="1"/>
          <p:nvPr/>
        </p:nvSpPr>
        <p:spPr>
          <a:xfrm>
            <a:off x="15197355" y="11422225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9" name="Google Shape;1629;p29"/>
          <p:cNvSpPr txBox="1"/>
          <p:nvPr/>
        </p:nvSpPr>
        <p:spPr>
          <a:xfrm>
            <a:off x="17875080" y="11453647"/>
            <a:ext cx="1565116" cy="769441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30" name="Google Shape;1630;p29"/>
          <p:cNvSpPr/>
          <p:nvPr/>
        </p:nvSpPr>
        <p:spPr>
          <a:xfrm>
            <a:off x="7281961" y="11463405"/>
            <a:ext cx="2063065" cy="784767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31" name="Google Shape;1631;p29"/>
          <p:cNvSpPr txBox="1"/>
          <p:nvPr/>
        </p:nvSpPr>
        <p:spPr>
          <a:xfrm>
            <a:off x="16479030" y="8631484"/>
            <a:ext cx="1565116" cy="769441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32" name="Google Shape;1632;p29"/>
          <p:cNvSpPr/>
          <p:nvPr/>
        </p:nvSpPr>
        <p:spPr>
          <a:xfrm>
            <a:off x="1786627" y="6375524"/>
            <a:ext cx="9885398" cy="769441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-38094" l="-2465" r="0" t="-158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33" name="Google Shape;1633;p29"/>
          <p:cNvSpPr/>
          <p:nvPr/>
        </p:nvSpPr>
        <p:spPr>
          <a:xfrm>
            <a:off x="8004748" y="6831769"/>
            <a:ext cx="8714638" cy="1599156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34" name="Google Shape;1634;p29"/>
          <p:cNvSpPr/>
          <p:nvPr/>
        </p:nvSpPr>
        <p:spPr>
          <a:xfrm>
            <a:off x="5379787" y="12534519"/>
            <a:ext cx="10551222" cy="1099596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-8839" l="0" r="-13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"/>
          <p:cNvSpPr txBox="1"/>
          <p:nvPr/>
        </p:nvSpPr>
        <p:spPr>
          <a:xfrm>
            <a:off x="1012867" y="1727647"/>
            <a:ext cx="716863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II</a:t>
            </a:r>
            <a:endParaRPr/>
          </a:p>
        </p:txBody>
      </p:sp>
      <p:grpSp>
        <p:nvGrpSpPr>
          <p:cNvPr id="217" name="Google Shape;217;p3"/>
          <p:cNvGrpSpPr/>
          <p:nvPr/>
        </p:nvGrpSpPr>
        <p:grpSpPr>
          <a:xfrm>
            <a:off x="321203" y="1767079"/>
            <a:ext cx="9639343" cy="843243"/>
            <a:chOff x="-306348" y="1905000"/>
            <a:chExt cx="9639343" cy="843241"/>
          </a:xfrm>
        </p:grpSpPr>
        <p:sp>
          <p:nvSpPr>
            <p:cNvPr id="218" name="Google Shape;218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9" name="Google Shape;219;p3"/>
            <p:cNvSpPr txBox="1"/>
            <p:nvPr/>
          </p:nvSpPr>
          <p:spPr>
            <a:xfrm>
              <a:off x="-306348" y="1913375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220" name="Google Shape;220;p3"/>
            <p:cNvSpPr txBox="1"/>
            <p:nvPr/>
          </p:nvSpPr>
          <p:spPr>
            <a:xfrm>
              <a:off x="2471396" y="1978802"/>
              <a:ext cx="686159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221" name="Google Shape;221;p3"/>
          <p:cNvSpPr/>
          <p:nvPr/>
        </p:nvSpPr>
        <p:spPr>
          <a:xfrm>
            <a:off x="2809779" y="2596504"/>
            <a:ext cx="18920968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6505" l="-1319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22" name="Google Shape;222;p3"/>
          <p:cNvCxnSpPr/>
          <p:nvPr/>
        </p:nvCxnSpPr>
        <p:spPr>
          <a:xfrm>
            <a:off x="1034356" y="5108077"/>
            <a:ext cx="19784676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3"/>
          <p:cNvCxnSpPr/>
          <p:nvPr/>
        </p:nvCxnSpPr>
        <p:spPr>
          <a:xfrm rot="10800000">
            <a:off x="2926637" y="4459785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4" name="Google Shape;224;p3"/>
          <p:cNvSpPr txBox="1"/>
          <p:nvPr/>
        </p:nvSpPr>
        <p:spPr>
          <a:xfrm>
            <a:off x="2914921" y="4363708"/>
            <a:ext cx="1565116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5" name="Google Shape;225;p3"/>
          <p:cNvSpPr txBox="1"/>
          <p:nvPr/>
        </p:nvSpPr>
        <p:spPr>
          <a:xfrm>
            <a:off x="19475131" y="4211162"/>
            <a:ext cx="1565116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6" name="Google Shape;226;p3"/>
          <p:cNvSpPr txBox="1"/>
          <p:nvPr/>
        </p:nvSpPr>
        <p:spPr>
          <a:xfrm>
            <a:off x="1253219" y="4249144"/>
            <a:ext cx="1565116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7" name="Google Shape;227;p3"/>
          <p:cNvSpPr/>
          <p:nvPr/>
        </p:nvSpPr>
        <p:spPr>
          <a:xfrm>
            <a:off x="1517748" y="5227890"/>
            <a:ext cx="1808551" cy="78476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8" name="Google Shape;228;p3"/>
          <p:cNvSpPr txBox="1"/>
          <p:nvPr/>
        </p:nvSpPr>
        <p:spPr>
          <a:xfrm>
            <a:off x="9952632" y="5232588"/>
            <a:ext cx="402038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Trái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9" name="Google Shape;229;p3"/>
          <p:cNvSpPr txBox="1"/>
          <p:nvPr/>
        </p:nvSpPr>
        <p:spPr>
          <a:xfrm>
            <a:off x="8387516" y="4194498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0" name="Google Shape;230;p3"/>
          <p:cNvSpPr txBox="1"/>
          <p:nvPr/>
        </p:nvSpPr>
        <p:spPr>
          <a:xfrm>
            <a:off x="3939379" y="5235552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1" name="Google Shape;231;p3"/>
          <p:cNvSpPr txBox="1"/>
          <p:nvPr/>
        </p:nvSpPr>
        <p:spPr>
          <a:xfrm>
            <a:off x="8588579" y="5255205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2" name="Google Shape;232;p3"/>
          <p:cNvSpPr txBox="1"/>
          <p:nvPr/>
        </p:nvSpPr>
        <p:spPr>
          <a:xfrm>
            <a:off x="14250520" y="5252857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3" name="Google Shape;233;p3"/>
          <p:cNvSpPr txBox="1"/>
          <p:nvPr/>
        </p:nvSpPr>
        <p:spPr>
          <a:xfrm>
            <a:off x="16272038" y="5163765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14227980" y="4266246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35" name="Google Shape;235;p3"/>
          <p:cNvCxnSpPr/>
          <p:nvPr/>
        </p:nvCxnSpPr>
        <p:spPr>
          <a:xfrm>
            <a:off x="1101541" y="11862466"/>
            <a:ext cx="19784676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3"/>
          <p:cNvCxnSpPr/>
          <p:nvPr/>
        </p:nvCxnSpPr>
        <p:spPr>
          <a:xfrm rot="10800000">
            <a:off x="2993822" y="11214174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7" name="Google Shape;237;p3"/>
          <p:cNvSpPr txBox="1"/>
          <p:nvPr/>
        </p:nvSpPr>
        <p:spPr>
          <a:xfrm>
            <a:off x="2982106" y="11118097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8" name="Google Shape;238;p3"/>
          <p:cNvSpPr txBox="1"/>
          <p:nvPr/>
        </p:nvSpPr>
        <p:spPr>
          <a:xfrm>
            <a:off x="19542316" y="1096555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9" name="Google Shape;239;p3"/>
          <p:cNvSpPr txBox="1"/>
          <p:nvPr/>
        </p:nvSpPr>
        <p:spPr>
          <a:xfrm>
            <a:off x="1320404" y="11003533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0" name="Google Shape;240;p3"/>
          <p:cNvSpPr/>
          <p:nvPr/>
        </p:nvSpPr>
        <p:spPr>
          <a:xfrm>
            <a:off x="1584933" y="11982279"/>
            <a:ext cx="1808551" cy="784767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1" name="Google Shape;241;p3"/>
          <p:cNvSpPr txBox="1"/>
          <p:nvPr/>
        </p:nvSpPr>
        <p:spPr>
          <a:xfrm>
            <a:off x="9371137" y="11918153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42" name="Google Shape;242;p3"/>
          <p:cNvCxnSpPr/>
          <p:nvPr/>
        </p:nvCxnSpPr>
        <p:spPr>
          <a:xfrm>
            <a:off x="1112167" y="8794622"/>
            <a:ext cx="19784676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3" name="Google Shape;243;p3"/>
          <p:cNvCxnSpPr/>
          <p:nvPr/>
        </p:nvCxnSpPr>
        <p:spPr>
          <a:xfrm rot="10800000">
            <a:off x="3004448" y="814633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4" name="Google Shape;244;p3"/>
          <p:cNvSpPr txBox="1"/>
          <p:nvPr/>
        </p:nvSpPr>
        <p:spPr>
          <a:xfrm>
            <a:off x="2992732" y="8050253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5" name="Google Shape;245;p3"/>
          <p:cNvSpPr txBox="1"/>
          <p:nvPr/>
        </p:nvSpPr>
        <p:spPr>
          <a:xfrm>
            <a:off x="19552942" y="789770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6" name="Google Shape;246;p3"/>
          <p:cNvSpPr txBox="1"/>
          <p:nvPr/>
        </p:nvSpPr>
        <p:spPr>
          <a:xfrm>
            <a:off x="1331030" y="7935689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7" name="Google Shape;247;p3"/>
          <p:cNvSpPr/>
          <p:nvPr/>
        </p:nvSpPr>
        <p:spPr>
          <a:xfrm>
            <a:off x="1595559" y="8914435"/>
            <a:ext cx="1808551" cy="784767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8" name="Google Shape;248;p3"/>
          <p:cNvSpPr txBox="1"/>
          <p:nvPr/>
        </p:nvSpPr>
        <p:spPr>
          <a:xfrm>
            <a:off x="11145668" y="7290842"/>
            <a:ext cx="1565116" cy="1378198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9" name="Google Shape;249;p3"/>
          <p:cNvSpPr txBox="1"/>
          <p:nvPr/>
        </p:nvSpPr>
        <p:spPr>
          <a:xfrm>
            <a:off x="6489675" y="8806611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0" name="Google Shape;250;p3"/>
          <p:cNvSpPr txBox="1"/>
          <p:nvPr/>
        </p:nvSpPr>
        <p:spPr>
          <a:xfrm>
            <a:off x="11185330" y="8850310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1" name="Google Shape;251;p3"/>
          <p:cNvSpPr txBox="1"/>
          <p:nvPr/>
        </p:nvSpPr>
        <p:spPr>
          <a:xfrm>
            <a:off x="14403611" y="8761281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2" name="Google Shape;252;p3"/>
          <p:cNvSpPr/>
          <p:nvPr/>
        </p:nvSpPr>
        <p:spPr>
          <a:xfrm>
            <a:off x="1147346" y="3568001"/>
            <a:ext cx="18920968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-35432" l="-1288" r="0" t="-1653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3" name="Google Shape;253;p3"/>
          <p:cNvSpPr/>
          <p:nvPr/>
        </p:nvSpPr>
        <p:spPr>
          <a:xfrm>
            <a:off x="1107022" y="6329254"/>
            <a:ext cx="18920968" cy="110979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-8241" l="-131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4" name="Google Shape;254;p3"/>
          <p:cNvSpPr/>
          <p:nvPr/>
        </p:nvSpPr>
        <p:spPr>
          <a:xfrm>
            <a:off x="1107022" y="9880831"/>
            <a:ext cx="18920968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-36505" l="-1319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" name="Google Shape;1639;p30"/>
          <p:cNvGrpSpPr/>
          <p:nvPr/>
        </p:nvGrpSpPr>
        <p:grpSpPr>
          <a:xfrm>
            <a:off x="726931" y="5347611"/>
            <a:ext cx="23270272" cy="8281862"/>
            <a:chOff x="184495" y="3682137"/>
            <a:chExt cx="11834900" cy="4072852"/>
          </a:xfrm>
        </p:grpSpPr>
        <p:sp>
          <p:nvSpPr>
            <p:cNvPr id="1640" name="Google Shape;1640;p30"/>
            <p:cNvSpPr/>
            <p:nvPr/>
          </p:nvSpPr>
          <p:spPr>
            <a:xfrm>
              <a:off x="184495" y="3865218"/>
              <a:ext cx="11834900" cy="3889771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641" name="Google Shape;1641;p30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642" name="Google Shape;1642;p30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43" name="Google Shape;1643;p30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44" name="Google Shape;1644;p30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646" name="Google Shape;1646;p30"/>
          <p:cNvGrpSpPr/>
          <p:nvPr/>
        </p:nvGrpSpPr>
        <p:grpSpPr>
          <a:xfrm>
            <a:off x="688834" y="88114"/>
            <a:ext cx="23464366" cy="1607143"/>
            <a:chOff x="371519" y="1647866"/>
            <a:chExt cx="23535167" cy="3145409"/>
          </a:xfrm>
        </p:grpSpPr>
        <p:sp>
          <p:nvSpPr>
            <p:cNvPr id="1647" name="Google Shape;1647;p30"/>
            <p:cNvSpPr/>
            <p:nvPr/>
          </p:nvSpPr>
          <p:spPr>
            <a:xfrm>
              <a:off x="371519" y="1720893"/>
              <a:ext cx="23535167" cy="3072382"/>
            </a:xfrm>
            <a:prstGeom prst="roundRect">
              <a:avLst>
                <a:gd fmla="val 5492" name="adj"/>
              </a:avLst>
            </a:prstGeom>
            <a:solidFill>
              <a:srgbClr val="D6E3BC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648" name="Google Shape;1648;p30"/>
            <p:cNvGrpSpPr/>
            <p:nvPr/>
          </p:nvGrpSpPr>
          <p:grpSpPr>
            <a:xfrm>
              <a:off x="534989" y="1647866"/>
              <a:ext cx="3594861" cy="2397228"/>
              <a:chOff x="534989" y="1647866"/>
              <a:chExt cx="3594861" cy="2397228"/>
            </a:xfrm>
          </p:grpSpPr>
          <p:sp>
            <p:nvSpPr>
              <p:cNvPr id="1649" name="Google Shape;1649;p30"/>
              <p:cNvSpPr/>
              <p:nvPr/>
            </p:nvSpPr>
            <p:spPr>
              <a:xfrm flipH="1" rot="-5400000">
                <a:off x="534195" y="2602747"/>
                <a:ext cx="227012" cy="215900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50" name="Google Shape;1650;p30"/>
              <p:cNvSpPr/>
              <p:nvPr/>
            </p:nvSpPr>
            <p:spPr>
              <a:xfrm>
                <a:off x="534989" y="1647866"/>
                <a:ext cx="3001678" cy="2397228"/>
              </a:xfrm>
              <a:prstGeom prst="homePlate">
                <a:avLst>
                  <a:gd fmla="val 12444" name="adj"/>
                </a:avLst>
              </a:pr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651" name="Google Shape;1651;p30"/>
              <p:cNvGrpSpPr/>
              <p:nvPr/>
            </p:nvGrpSpPr>
            <p:grpSpPr>
              <a:xfrm>
                <a:off x="683774" y="1836907"/>
                <a:ext cx="582199" cy="537956"/>
                <a:chOff x="7440266" y="3398551"/>
                <a:chExt cx="757238" cy="765175"/>
              </a:xfrm>
            </p:grpSpPr>
            <p:sp>
              <p:nvSpPr>
                <p:cNvPr id="1652" name="Google Shape;1652;p30"/>
                <p:cNvSpPr/>
                <p:nvPr/>
              </p:nvSpPr>
              <p:spPr>
                <a:xfrm>
                  <a:off x="7440266" y="3436652"/>
                  <a:ext cx="344488" cy="344489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53" name="Google Shape;1653;p30"/>
                <p:cNvSpPr/>
                <p:nvPr/>
              </p:nvSpPr>
              <p:spPr>
                <a:xfrm>
                  <a:off x="7440266" y="3814473"/>
                  <a:ext cx="344488" cy="349251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54" name="Google Shape;1654;p3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55" name="Google Shape;1655;p3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56" name="Google Shape;1656;p3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57" name="Google Shape;1657;p30"/>
                <p:cNvSpPr/>
                <p:nvPr/>
              </p:nvSpPr>
              <p:spPr>
                <a:xfrm>
                  <a:off x="7840316" y="3973225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58" name="Google Shape;1658;p30"/>
                <p:cNvSpPr/>
                <p:nvPr/>
              </p:nvSpPr>
              <p:spPr>
                <a:xfrm>
                  <a:off x="7840316" y="3590640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659" name="Google Shape;1659;p30"/>
              <p:cNvSpPr/>
              <p:nvPr/>
            </p:nvSpPr>
            <p:spPr>
              <a:xfrm>
                <a:off x="1330000" y="1771634"/>
                <a:ext cx="142625" cy="707897"/>
              </a:xfrm>
              <a:prstGeom prst="chevron">
                <a:avLst>
                  <a:gd fmla="val 6811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60" name="Google Shape;1660;p30"/>
              <p:cNvSpPr txBox="1"/>
              <p:nvPr/>
            </p:nvSpPr>
            <p:spPr>
              <a:xfrm>
                <a:off x="624651" y="1647866"/>
                <a:ext cx="3505199" cy="1626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5</a:t>
                </a:r>
                <a:endParaRPr/>
              </a:p>
            </p:txBody>
          </p:sp>
        </p:grpSp>
      </p:grpSp>
      <p:grpSp>
        <p:nvGrpSpPr>
          <p:cNvPr id="1661" name="Google Shape;1661;p30"/>
          <p:cNvGrpSpPr/>
          <p:nvPr/>
        </p:nvGrpSpPr>
        <p:grpSpPr>
          <a:xfrm>
            <a:off x="201221" y="1746781"/>
            <a:ext cx="23838079" cy="1620879"/>
            <a:chOff x="247182" y="2080087"/>
            <a:chExt cx="11918264" cy="810493"/>
          </a:xfrm>
        </p:grpSpPr>
        <p:grpSp>
          <p:nvGrpSpPr>
            <p:cNvPr id="1662" name="Google Shape;1662;p30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663" name="Google Shape;1663;p30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64" name="Google Shape;1664;p30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65" name="Google Shape;1665;p30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-36492" l="0" r="0" t="-17517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666" name="Google Shape;1666;p30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667" name="Google Shape;1667;p30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68" name="Google Shape;1668;p30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69" name="Google Shape;1669;p30"/>
              <p:cNvSpPr txBox="1"/>
              <p:nvPr/>
            </p:nvSpPr>
            <p:spPr>
              <a:xfrm>
                <a:off x="5838297" y="1740165"/>
                <a:ext cx="4691353" cy="456871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670" name="Google Shape;1670;p30"/>
          <p:cNvGrpSpPr/>
          <p:nvPr/>
        </p:nvGrpSpPr>
        <p:grpSpPr>
          <a:xfrm>
            <a:off x="291914" y="3292587"/>
            <a:ext cx="23847898" cy="1869974"/>
            <a:chOff x="296172" y="1955531"/>
            <a:chExt cx="11923173" cy="935048"/>
          </a:xfrm>
        </p:grpSpPr>
        <p:grpSp>
          <p:nvGrpSpPr>
            <p:cNvPr id="1671" name="Google Shape;1671;p30"/>
            <p:cNvGrpSpPr/>
            <p:nvPr/>
          </p:nvGrpSpPr>
          <p:grpSpPr>
            <a:xfrm>
              <a:off x="296172" y="2080087"/>
              <a:ext cx="6173758" cy="810492"/>
              <a:chOff x="5586028" y="1557992"/>
              <a:chExt cx="6152827" cy="753467"/>
            </a:xfrm>
          </p:grpSpPr>
          <p:sp>
            <p:nvSpPr>
              <p:cNvPr id="1672" name="Google Shape;1672;p30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73" name="Google Shape;1673;p30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74" name="Google Shape;1674;p30"/>
              <p:cNvSpPr txBox="1"/>
              <p:nvPr/>
            </p:nvSpPr>
            <p:spPr>
              <a:xfrm>
                <a:off x="6160477" y="1604184"/>
                <a:ext cx="5578378" cy="693027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675" name="Google Shape;1675;p30"/>
            <p:cNvGrpSpPr/>
            <p:nvPr/>
          </p:nvGrpSpPr>
          <p:grpSpPr>
            <a:xfrm>
              <a:off x="6079021" y="1955531"/>
              <a:ext cx="6140324" cy="935048"/>
              <a:chOff x="5537206" y="1442201"/>
              <a:chExt cx="6119507" cy="869260"/>
            </a:xfrm>
          </p:grpSpPr>
          <p:sp>
            <p:nvSpPr>
              <p:cNvPr id="1676" name="Google Shape;1676;p30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77" name="Google Shape;1677;p30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78" name="Google Shape;1678;p30"/>
              <p:cNvSpPr txBox="1"/>
              <p:nvPr/>
            </p:nvSpPr>
            <p:spPr>
              <a:xfrm>
                <a:off x="5881467" y="1442201"/>
                <a:ext cx="5775246" cy="790553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679" name="Google Shape;1679;p30"/>
          <p:cNvSpPr/>
          <p:nvPr/>
        </p:nvSpPr>
        <p:spPr>
          <a:xfrm>
            <a:off x="281756" y="3803686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80" name="Google Shape;1680;p30"/>
          <p:cNvSpPr/>
          <p:nvPr/>
        </p:nvSpPr>
        <p:spPr>
          <a:xfrm>
            <a:off x="4563069" y="81160"/>
            <a:ext cx="17013197" cy="144655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8486" l="-1469" r="-1323" t="-88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81" name="Google Shape;1681;p30"/>
          <p:cNvSpPr/>
          <p:nvPr/>
        </p:nvSpPr>
        <p:spPr>
          <a:xfrm>
            <a:off x="1270414" y="6444921"/>
            <a:ext cx="19110937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4125" l="-1273" r="-317" t="-190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82" name="Google Shape;1682;p30"/>
          <p:cNvSpPr/>
          <p:nvPr/>
        </p:nvSpPr>
        <p:spPr>
          <a:xfrm>
            <a:off x="4426776" y="7662231"/>
            <a:ext cx="6398355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83" name="Google Shape;1683;p30"/>
          <p:cNvSpPr/>
          <p:nvPr/>
        </p:nvSpPr>
        <p:spPr>
          <a:xfrm>
            <a:off x="4426776" y="8709675"/>
            <a:ext cx="5114477" cy="70788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84" name="Google Shape;1684;p30"/>
          <p:cNvSpPr/>
          <p:nvPr/>
        </p:nvSpPr>
        <p:spPr>
          <a:xfrm>
            <a:off x="4426775" y="9757119"/>
            <a:ext cx="6455229" cy="109818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" name="Google Shape;1689;p31"/>
          <p:cNvGrpSpPr/>
          <p:nvPr/>
        </p:nvGrpSpPr>
        <p:grpSpPr>
          <a:xfrm>
            <a:off x="688834" y="-519615"/>
            <a:ext cx="23464367" cy="2979855"/>
            <a:chOff x="371519" y="680292"/>
            <a:chExt cx="23535167" cy="5832003"/>
          </a:xfrm>
        </p:grpSpPr>
        <p:grpSp>
          <p:nvGrpSpPr>
            <p:cNvPr id="1690" name="Google Shape;1690;p31"/>
            <p:cNvGrpSpPr/>
            <p:nvPr/>
          </p:nvGrpSpPr>
          <p:grpSpPr>
            <a:xfrm>
              <a:off x="371519" y="1869705"/>
              <a:ext cx="23535167" cy="4552920"/>
              <a:chOff x="371519" y="1647866"/>
              <a:chExt cx="23535167" cy="4552920"/>
            </a:xfrm>
          </p:grpSpPr>
          <p:sp>
            <p:nvSpPr>
              <p:cNvPr id="1691" name="Google Shape;1691;p31"/>
              <p:cNvSpPr/>
              <p:nvPr/>
            </p:nvSpPr>
            <p:spPr>
              <a:xfrm>
                <a:off x="371519" y="1720893"/>
                <a:ext cx="23535167" cy="4479893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692" name="Google Shape;1692;p31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693" name="Google Shape;1693;p31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94" name="Google Shape;1694;p31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695" name="Google Shape;1695;p31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696" name="Google Shape;1696;p31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697" name="Google Shape;1697;p31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698" name="Google Shape;1698;p31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699" name="Google Shape;1699;p31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00" name="Google Shape;1700;p31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01" name="Google Shape;1701;p31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02" name="Google Shape;1702;p31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703" name="Google Shape;1703;p31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704" name="Google Shape;1704;p31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/>
                </a:p>
              </p:txBody>
            </p:sp>
          </p:grpSp>
        </p:grpSp>
        <p:sp>
          <p:nvSpPr>
            <p:cNvPr id="1705" name="Google Shape;1705;p31"/>
            <p:cNvSpPr/>
            <p:nvPr/>
          </p:nvSpPr>
          <p:spPr>
            <a:xfrm>
              <a:off x="3791210" y="680292"/>
              <a:ext cx="19860932" cy="583200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7769" l="-92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706" name="Google Shape;1706;p31"/>
          <p:cNvGrpSpPr/>
          <p:nvPr/>
        </p:nvGrpSpPr>
        <p:grpSpPr>
          <a:xfrm>
            <a:off x="688834" y="4796512"/>
            <a:ext cx="23270272" cy="8832963"/>
            <a:chOff x="184495" y="3682137"/>
            <a:chExt cx="11834900" cy="4343872"/>
          </a:xfrm>
        </p:grpSpPr>
        <p:sp>
          <p:nvSpPr>
            <p:cNvPr id="1707" name="Google Shape;1707;p31"/>
            <p:cNvSpPr/>
            <p:nvPr/>
          </p:nvSpPr>
          <p:spPr>
            <a:xfrm>
              <a:off x="184495" y="3865218"/>
              <a:ext cx="11834900" cy="4160791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708" name="Google Shape;1708;p31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709" name="Google Shape;1709;p31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10" name="Google Shape;1710;p31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11" name="Google Shape;1711;p31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12" name="Google Shape;1712;p31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713" name="Google Shape;1713;p31"/>
          <p:cNvGrpSpPr/>
          <p:nvPr/>
        </p:nvGrpSpPr>
        <p:grpSpPr>
          <a:xfrm>
            <a:off x="532685" y="2660795"/>
            <a:ext cx="23744878" cy="1975592"/>
            <a:chOff x="247182" y="2080090"/>
            <a:chExt cx="11871666" cy="987861"/>
          </a:xfrm>
        </p:grpSpPr>
        <p:grpSp>
          <p:nvGrpSpPr>
            <p:cNvPr id="1714" name="Google Shape;1714;p31"/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1715" name="Google Shape;1715;p31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16" name="Google Shape;1716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17" name="Google Shape;1717;p31"/>
              <p:cNvSpPr txBox="1"/>
              <p:nvPr/>
            </p:nvSpPr>
            <p:spPr>
              <a:xfrm>
                <a:off x="6139178" y="1938213"/>
                <a:ext cx="2024991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718" name="Google Shape;1718;p31"/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1719" name="Google Shape;1719;p31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20" name="Google Shape;1720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21" name="Google Shape;1721;p31"/>
              <p:cNvSpPr txBox="1"/>
              <p:nvPr/>
            </p:nvSpPr>
            <p:spPr>
              <a:xfrm>
                <a:off x="6190740" y="1909893"/>
                <a:ext cx="2280848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722" name="Google Shape;1722;p31"/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1723" name="Google Shape;1723;p31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24" name="Google Shape;1724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25" name="Google Shape;1725;p31"/>
              <p:cNvSpPr txBox="1"/>
              <p:nvPr/>
            </p:nvSpPr>
            <p:spPr>
              <a:xfrm>
                <a:off x="6093625" y="1889400"/>
                <a:ext cx="2564597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726" name="Google Shape;1726;p31"/>
            <p:cNvGrpSpPr/>
            <p:nvPr/>
          </p:nvGrpSpPr>
          <p:grpSpPr>
            <a:xfrm>
              <a:off x="8994942" y="2080091"/>
              <a:ext cx="3123906" cy="987860"/>
              <a:chOff x="5537206" y="1557993"/>
              <a:chExt cx="3113315" cy="918353"/>
            </a:xfrm>
          </p:grpSpPr>
          <p:sp>
            <p:nvSpPr>
              <p:cNvPr id="1727" name="Google Shape;1727;p31"/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28" name="Google Shape;1728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29" name="Google Shape;1729;p31"/>
              <p:cNvSpPr txBox="1"/>
              <p:nvPr/>
            </p:nvSpPr>
            <p:spPr>
              <a:xfrm>
                <a:off x="6157034" y="1860357"/>
                <a:ext cx="2493487" cy="386289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730" name="Google Shape;1730;p31"/>
          <p:cNvSpPr/>
          <p:nvPr/>
        </p:nvSpPr>
        <p:spPr>
          <a:xfrm>
            <a:off x="12146312" y="3203100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31" name="Google Shape;1731;p31"/>
          <p:cNvSpPr/>
          <p:nvPr/>
        </p:nvSpPr>
        <p:spPr>
          <a:xfrm>
            <a:off x="1400921" y="5923239"/>
            <a:ext cx="11843691" cy="120436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7106" l="-210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32" name="Google Shape;1732;p31"/>
          <p:cNvSpPr/>
          <p:nvPr/>
        </p:nvSpPr>
        <p:spPr>
          <a:xfrm>
            <a:off x="2122555" y="7560023"/>
            <a:ext cx="8484694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33" name="Google Shape;1733;p31"/>
          <p:cNvSpPr/>
          <p:nvPr/>
        </p:nvSpPr>
        <p:spPr>
          <a:xfrm>
            <a:off x="2122555" y="8597792"/>
            <a:ext cx="2594428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34" name="Google Shape;1734;p31"/>
          <p:cNvSpPr/>
          <p:nvPr/>
        </p:nvSpPr>
        <p:spPr>
          <a:xfrm>
            <a:off x="2122555" y="9609099"/>
            <a:ext cx="4627164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35" name="Google Shape;1735;p31"/>
          <p:cNvSpPr/>
          <p:nvPr/>
        </p:nvSpPr>
        <p:spPr>
          <a:xfrm>
            <a:off x="2086685" y="10620406"/>
            <a:ext cx="3653243" cy="161371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36" name="Google Shape;1736;p31"/>
          <p:cNvSpPr/>
          <p:nvPr/>
        </p:nvSpPr>
        <p:spPr>
          <a:xfrm>
            <a:off x="2086685" y="12090590"/>
            <a:ext cx="6212022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6217" l="0" r="0" t="-157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" name="Google Shape;1741;p32"/>
          <p:cNvGrpSpPr/>
          <p:nvPr/>
        </p:nvGrpSpPr>
        <p:grpSpPr>
          <a:xfrm>
            <a:off x="688834" y="88114"/>
            <a:ext cx="23548211" cy="1511088"/>
            <a:chOff x="371519" y="1869705"/>
            <a:chExt cx="23619263" cy="2957416"/>
          </a:xfrm>
        </p:grpSpPr>
        <p:grpSp>
          <p:nvGrpSpPr>
            <p:cNvPr id="1742" name="Google Shape;1742;p32"/>
            <p:cNvGrpSpPr/>
            <p:nvPr/>
          </p:nvGrpSpPr>
          <p:grpSpPr>
            <a:xfrm>
              <a:off x="371519" y="1869705"/>
              <a:ext cx="23535167" cy="2957416"/>
              <a:chOff x="371519" y="1647866"/>
              <a:chExt cx="23535167" cy="2957416"/>
            </a:xfrm>
          </p:grpSpPr>
          <p:sp>
            <p:nvSpPr>
              <p:cNvPr id="1743" name="Google Shape;1743;p32"/>
              <p:cNvSpPr/>
              <p:nvPr/>
            </p:nvSpPr>
            <p:spPr>
              <a:xfrm>
                <a:off x="371519" y="1720893"/>
                <a:ext cx="23535167" cy="2884389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744" name="Google Shape;1744;p32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745" name="Google Shape;1745;p32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746" name="Google Shape;1746;p32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747" name="Google Shape;1747;p32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748" name="Google Shape;1748;p32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49" name="Google Shape;1749;p32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50" name="Google Shape;1750;p32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51" name="Google Shape;1751;p32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52" name="Google Shape;1752;p32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53" name="Google Shape;1753;p32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54" name="Google Shape;1754;p32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755" name="Google Shape;1755;p32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756" name="Google Shape;1756;p32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/>
                </a:p>
              </p:txBody>
            </p:sp>
          </p:grpSp>
        </p:grpSp>
        <p:sp>
          <p:nvSpPr>
            <p:cNvPr id="1757" name="Google Shape;1757;p32"/>
            <p:cNvSpPr/>
            <p:nvPr/>
          </p:nvSpPr>
          <p:spPr>
            <a:xfrm>
              <a:off x="4129850" y="2274712"/>
              <a:ext cx="19860932" cy="202845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5292" l="-95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758" name="Google Shape;1758;p32"/>
          <p:cNvGrpSpPr/>
          <p:nvPr/>
        </p:nvGrpSpPr>
        <p:grpSpPr>
          <a:xfrm>
            <a:off x="688834" y="3910963"/>
            <a:ext cx="23270272" cy="9718512"/>
            <a:chOff x="184495" y="3682137"/>
            <a:chExt cx="11834900" cy="4779367"/>
          </a:xfrm>
        </p:grpSpPr>
        <p:sp>
          <p:nvSpPr>
            <p:cNvPr id="1759" name="Google Shape;1759;p32"/>
            <p:cNvSpPr/>
            <p:nvPr/>
          </p:nvSpPr>
          <p:spPr>
            <a:xfrm>
              <a:off x="184495" y="3865219"/>
              <a:ext cx="11834900" cy="4596285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760" name="Google Shape;1760;p32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761" name="Google Shape;1761;p32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62" name="Google Shape;1762;p32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63" name="Google Shape;1763;p32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64" name="Google Shape;1764;p32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765" name="Google Shape;1765;p32"/>
          <p:cNvGrpSpPr/>
          <p:nvPr/>
        </p:nvGrpSpPr>
        <p:grpSpPr>
          <a:xfrm>
            <a:off x="242337" y="1745390"/>
            <a:ext cx="23716766" cy="1975592"/>
            <a:chOff x="247182" y="2080090"/>
            <a:chExt cx="11857611" cy="987861"/>
          </a:xfrm>
        </p:grpSpPr>
        <p:grpSp>
          <p:nvGrpSpPr>
            <p:cNvPr id="1766" name="Google Shape;1766;p32"/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1767" name="Google Shape;1767;p32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68" name="Google Shape;1768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69" name="Google Shape;1769;p32"/>
              <p:cNvSpPr txBox="1"/>
              <p:nvPr/>
            </p:nvSpPr>
            <p:spPr>
              <a:xfrm>
                <a:off x="6139178" y="1938213"/>
                <a:ext cx="2024991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770" name="Google Shape;1770;p32"/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1771" name="Google Shape;1771;p32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72" name="Google Shape;1772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73" name="Google Shape;1773;p32"/>
              <p:cNvSpPr txBox="1"/>
              <p:nvPr/>
            </p:nvSpPr>
            <p:spPr>
              <a:xfrm>
                <a:off x="6190740" y="1909893"/>
                <a:ext cx="2280848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774" name="Google Shape;1774;p32"/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1775" name="Google Shape;1775;p32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76" name="Google Shape;1776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77" name="Google Shape;1777;p32"/>
              <p:cNvSpPr txBox="1"/>
              <p:nvPr/>
            </p:nvSpPr>
            <p:spPr>
              <a:xfrm>
                <a:off x="6093625" y="1889400"/>
                <a:ext cx="2564597" cy="428197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-32446" l="0" r="0" t="-7284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778" name="Google Shape;1778;p32"/>
            <p:cNvGrpSpPr/>
            <p:nvPr/>
          </p:nvGrpSpPr>
          <p:grpSpPr>
            <a:xfrm>
              <a:off x="8994941" y="2080091"/>
              <a:ext cx="3109852" cy="987860"/>
              <a:chOff x="5537206" y="1557993"/>
              <a:chExt cx="3099309" cy="918353"/>
            </a:xfrm>
          </p:grpSpPr>
          <p:sp>
            <p:nvSpPr>
              <p:cNvPr id="1779" name="Google Shape;1779;p32"/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80" name="Google Shape;1780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81" name="Google Shape;1781;p32"/>
              <p:cNvSpPr txBox="1"/>
              <p:nvPr/>
            </p:nvSpPr>
            <p:spPr>
              <a:xfrm>
                <a:off x="6143028" y="1889399"/>
                <a:ext cx="2493487" cy="386289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782" name="Google Shape;1782;p32"/>
          <p:cNvSpPr/>
          <p:nvPr/>
        </p:nvSpPr>
        <p:spPr>
          <a:xfrm>
            <a:off x="6074555" y="2290083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83" name="Google Shape;1783;p32"/>
          <p:cNvSpPr/>
          <p:nvPr/>
        </p:nvSpPr>
        <p:spPr>
          <a:xfrm>
            <a:off x="2379028" y="5248362"/>
            <a:ext cx="6384312" cy="93102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84" name="Google Shape;1784;p32"/>
          <p:cNvSpPr/>
          <p:nvPr/>
        </p:nvSpPr>
        <p:spPr>
          <a:xfrm>
            <a:off x="8588954" y="4314346"/>
            <a:ext cx="7207679" cy="30869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85" name="Google Shape;1785;p32"/>
          <p:cNvSpPr/>
          <p:nvPr/>
        </p:nvSpPr>
        <p:spPr>
          <a:xfrm>
            <a:off x="8588954" y="7506391"/>
            <a:ext cx="6211893" cy="308699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86" name="Google Shape;1786;p32"/>
          <p:cNvSpPr/>
          <p:nvPr/>
        </p:nvSpPr>
        <p:spPr>
          <a:xfrm>
            <a:off x="14678613" y="7666306"/>
            <a:ext cx="3936399" cy="276716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87" name="Google Shape;1787;p32"/>
          <p:cNvSpPr/>
          <p:nvPr/>
        </p:nvSpPr>
        <p:spPr>
          <a:xfrm>
            <a:off x="19208091" y="8318824"/>
            <a:ext cx="3364831" cy="146213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88" name="Google Shape;1788;p32"/>
          <p:cNvSpPr/>
          <p:nvPr/>
        </p:nvSpPr>
        <p:spPr>
          <a:xfrm>
            <a:off x="8525430" y="11074154"/>
            <a:ext cx="3273780" cy="707886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4"/>
          <p:cNvGrpSpPr/>
          <p:nvPr/>
        </p:nvGrpSpPr>
        <p:grpSpPr>
          <a:xfrm>
            <a:off x="661479" y="2961916"/>
            <a:ext cx="22686577" cy="3148767"/>
            <a:chOff x="1241808" y="2491133"/>
            <a:chExt cx="22686577" cy="3148767"/>
          </a:xfrm>
        </p:grpSpPr>
        <p:sp>
          <p:nvSpPr>
            <p:cNvPr id="260" name="Google Shape;260;p4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1" name="Google Shape;261;p4"/>
            <p:cNvGrpSpPr/>
            <p:nvPr/>
          </p:nvGrpSpPr>
          <p:grpSpPr>
            <a:xfrm>
              <a:off x="1300050" y="2491133"/>
              <a:ext cx="7633043" cy="898357"/>
              <a:chOff x="1177638" y="2491133"/>
              <a:chExt cx="7633043" cy="898357"/>
            </a:xfrm>
          </p:grpSpPr>
          <p:sp>
            <p:nvSpPr>
              <p:cNvPr id="262" name="Google Shape;262;p4"/>
              <p:cNvSpPr/>
              <p:nvPr/>
            </p:nvSpPr>
            <p:spPr>
              <a:xfrm flipH="1" rot="5400000">
                <a:off x="4791901" y="-580414"/>
                <a:ext cx="767196" cy="716854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4"/>
              <p:cNvSpPr txBox="1"/>
              <p:nvPr/>
            </p:nvSpPr>
            <p:spPr>
              <a:xfrm>
                <a:off x="2200057" y="2620049"/>
                <a:ext cx="661062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5" name="Google Shape;265;p4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266" name="Google Shape;266;p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" name="Google Shape;267;p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Google Shape;268;p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69;p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Google Shape;270;p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3" name="Google Shape;273;p4"/>
          <p:cNvGrpSpPr/>
          <p:nvPr/>
        </p:nvGrpSpPr>
        <p:grpSpPr>
          <a:xfrm>
            <a:off x="719721" y="6207903"/>
            <a:ext cx="22669498" cy="6860592"/>
            <a:chOff x="1258887" y="6398208"/>
            <a:chExt cx="22669498" cy="6860592"/>
          </a:xfrm>
        </p:grpSpPr>
        <p:sp>
          <p:nvSpPr>
            <p:cNvPr id="274" name="Google Shape;274;p4"/>
            <p:cNvSpPr/>
            <p:nvPr/>
          </p:nvSpPr>
          <p:spPr>
            <a:xfrm>
              <a:off x="1274491" y="6668439"/>
              <a:ext cx="22653894" cy="659036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5" name="Google Shape;275;p4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276" name="Google Shape;276;p4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4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8" name="Google Shape;278;p4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0" name="Google Shape;280;p4"/>
          <p:cNvSpPr/>
          <p:nvPr/>
        </p:nvSpPr>
        <p:spPr>
          <a:xfrm>
            <a:off x="1611831" y="4358615"/>
            <a:ext cx="20551635" cy="1662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1854267" y="7081548"/>
            <a:ext cx="8714638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8715443" y="3424587"/>
            <a:ext cx="11521280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83" name="Google Shape;283;p4"/>
          <p:cNvGrpSpPr/>
          <p:nvPr/>
        </p:nvGrpSpPr>
        <p:grpSpPr>
          <a:xfrm>
            <a:off x="321203" y="1767079"/>
            <a:ext cx="9639343" cy="843243"/>
            <a:chOff x="-306348" y="1905000"/>
            <a:chExt cx="9639343" cy="843241"/>
          </a:xfrm>
        </p:grpSpPr>
        <p:sp>
          <p:nvSpPr>
            <p:cNvPr id="284" name="Google Shape;284;p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 txBox="1"/>
            <p:nvPr/>
          </p:nvSpPr>
          <p:spPr>
            <a:xfrm>
              <a:off x="-306348" y="1913375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286" name="Google Shape;286;p4"/>
            <p:cNvSpPr txBox="1"/>
            <p:nvPr/>
          </p:nvSpPr>
          <p:spPr>
            <a:xfrm>
              <a:off x="2471396" y="1978802"/>
              <a:ext cx="686159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287" name="Google Shape;287;p4"/>
          <p:cNvSpPr/>
          <p:nvPr/>
        </p:nvSpPr>
        <p:spPr>
          <a:xfrm>
            <a:off x="2193902" y="7915833"/>
            <a:ext cx="8714638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88" name="Google Shape;288;p4"/>
          <p:cNvCxnSpPr/>
          <p:nvPr/>
        </p:nvCxnSpPr>
        <p:spPr>
          <a:xfrm>
            <a:off x="2642453" y="10352459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9" name="Google Shape;289;p4"/>
          <p:cNvCxnSpPr/>
          <p:nvPr/>
        </p:nvCxnSpPr>
        <p:spPr>
          <a:xfrm rot="10800000">
            <a:off x="7162808" y="9689015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0" name="Google Shape;290;p4"/>
          <p:cNvSpPr txBox="1"/>
          <p:nvPr/>
        </p:nvSpPr>
        <p:spPr>
          <a:xfrm>
            <a:off x="7178413" y="9523609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1" name="Google Shape;291;p4"/>
          <p:cNvSpPr txBox="1"/>
          <p:nvPr/>
        </p:nvSpPr>
        <p:spPr>
          <a:xfrm>
            <a:off x="18044502" y="9503551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2" name="Google Shape;292;p4"/>
          <p:cNvSpPr txBox="1"/>
          <p:nvPr/>
        </p:nvSpPr>
        <p:spPr>
          <a:xfrm>
            <a:off x="3626439" y="9491933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2279308" y="10610531"/>
            <a:ext cx="4919985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4" name="Google Shape;294;p4"/>
          <p:cNvSpPr txBox="1"/>
          <p:nvPr/>
        </p:nvSpPr>
        <p:spPr>
          <a:xfrm>
            <a:off x="11807804" y="10432394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281585" y="8773186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2402100" y="11821134"/>
            <a:ext cx="9790694" cy="7847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4881" l="-2490" r="0" t="-147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5"/>
          <p:cNvGrpSpPr/>
          <p:nvPr/>
        </p:nvGrpSpPr>
        <p:grpSpPr>
          <a:xfrm>
            <a:off x="661479" y="2547228"/>
            <a:ext cx="22686577" cy="3148767"/>
            <a:chOff x="1241808" y="2491133"/>
            <a:chExt cx="22686577" cy="3148767"/>
          </a:xfrm>
        </p:grpSpPr>
        <p:sp>
          <p:nvSpPr>
            <p:cNvPr id="302" name="Google Shape;302;p5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5"/>
            <p:cNvGrpSpPr/>
            <p:nvPr/>
          </p:nvGrpSpPr>
          <p:grpSpPr>
            <a:xfrm>
              <a:off x="1300050" y="2491133"/>
              <a:ext cx="7469616" cy="896324"/>
              <a:chOff x="1177638" y="2491133"/>
              <a:chExt cx="7469616" cy="896324"/>
            </a:xfrm>
          </p:grpSpPr>
          <p:sp>
            <p:nvSpPr>
              <p:cNvPr id="304" name="Google Shape;304;p5"/>
              <p:cNvSpPr/>
              <p:nvPr/>
            </p:nvSpPr>
            <p:spPr>
              <a:xfrm flipH="1" rot="5400000">
                <a:off x="4478648" y="-267162"/>
                <a:ext cx="767196" cy="6542041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5"/>
              <p:cNvSpPr txBox="1"/>
              <p:nvPr/>
            </p:nvSpPr>
            <p:spPr>
              <a:xfrm>
                <a:off x="2064912" y="2588293"/>
                <a:ext cx="658234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7" name="Google Shape;307;p5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308" name="Google Shape;308;p5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5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5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5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15" name="Google Shape;315;p5"/>
          <p:cNvGrpSpPr/>
          <p:nvPr/>
        </p:nvGrpSpPr>
        <p:grpSpPr>
          <a:xfrm>
            <a:off x="661479" y="5810376"/>
            <a:ext cx="22669498" cy="7907211"/>
            <a:chOff x="1258887" y="6398208"/>
            <a:chExt cx="22669498" cy="7907211"/>
          </a:xfrm>
        </p:grpSpPr>
        <p:sp>
          <p:nvSpPr>
            <p:cNvPr id="316" name="Google Shape;316;p5"/>
            <p:cNvSpPr/>
            <p:nvPr/>
          </p:nvSpPr>
          <p:spPr>
            <a:xfrm>
              <a:off x="1274491" y="6668439"/>
              <a:ext cx="22653894" cy="763698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7" name="Google Shape;317;p5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318" name="Google Shape;318;p5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5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2" name="Google Shape;322;p5"/>
          <p:cNvSpPr/>
          <p:nvPr/>
        </p:nvSpPr>
        <p:spPr>
          <a:xfrm>
            <a:off x="1611831" y="3943927"/>
            <a:ext cx="20551635" cy="1662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3" name="Google Shape;323;p5"/>
          <p:cNvSpPr/>
          <p:nvPr/>
        </p:nvSpPr>
        <p:spPr>
          <a:xfrm>
            <a:off x="1854267" y="6666860"/>
            <a:ext cx="8714638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4" name="Google Shape;324;p5"/>
          <p:cNvSpPr/>
          <p:nvPr/>
        </p:nvSpPr>
        <p:spPr>
          <a:xfrm>
            <a:off x="7800306" y="2951695"/>
            <a:ext cx="11521280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25" name="Google Shape;325;p5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326" name="Google Shape;326;p5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5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328" name="Google Shape;328;p5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329" name="Google Shape;329;p5"/>
          <p:cNvSpPr/>
          <p:nvPr/>
        </p:nvSpPr>
        <p:spPr>
          <a:xfrm>
            <a:off x="9312474" y="6027011"/>
            <a:ext cx="10646964" cy="22443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30" name="Google Shape;330;p5"/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1" name="Google Shape;331;p5"/>
          <p:cNvCxnSpPr/>
          <p:nvPr/>
        </p:nvCxnSpPr>
        <p:spPr>
          <a:xfrm rot="10800000">
            <a:off x="7659745" y="865524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2" name="Google Shape;332;p5"/>
          <p:cNvSpPr txBox="1"/>
          <p:nvPr/>
        </p:nvSpPr>
        <p:spPr>
          <a:xfrm>
            <a:off x="7675350" y="8489837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3" name="Google Shape;333;p5"/>
          <p:cNvSpPr txBox="1"/>
          <p:nvPr/>
        </p:nvSpPr>
        <p:spPr>
          <a:xfrm>
            <a:off x="18018984" y="8469779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4" name="Google Shape;334;p5"/>
          <p:cNvSpPr txBox="1"/>
          <p:nvPr/>
        </p:nvSpPr>
        <p:spPr>
          <a:xfrm>
            <a:off x="3600921" y="845816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5" name="Google Shape;335;p5"/>
          <p:cNvSpPr/>
          <p:nvPr/>
        </p:nvSpPr>
        <p:spPr>
          <a:xfrm>
            <a:off x="2253790" y="9576759"/>
            <a:ext cx="5834548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6" name="Google Shape;336;p5"/>
          <p:cNvSpPr txBox="1"/>
          <p:nvPr/>
        </p:nvSpPr>
        <p:spPr>
          <a:xfrm>
            <a:off x="12952852" y="9446164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7" name="Google Shape;337;p5"/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338" name="Google Shape;338;p5"/>
          <p:cNvSpPr/>
          <p:nvPr/>
        </p:nvSpPr>
        <p:spPr>
          <a:xfrm>
            <a:off x="2234995" y="10520912"/>
            <a:ext cx="2294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 luận: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9" name="Google Shape;339;p5"/>
          <p:cNvSpPr txBox="1"/>
          <p:nvPr/>
        </p:nvSpPr>
        <p:spPr>
          <a:xfrm>
            <a:off x="10967221" y="8356395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0" name="Google Shape;340;p5"/>
          <p:cNvSpPr txBox="1"/>
          <p:nvPr/>
        </p:nvSpPr>
        <p:spPr>
          <a:xfrm>
            <a:off x="14650555" y="7884266"/>
            <a:ext cx="1565116" cy="1402948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1" name="Google Shape;341;p5"/>
          <p:cNvSpPr txBox="1"/>
          <p:nvPr/>
        </p:nvSpPr>
        <p:spPr>
          <a:xfrm>
            <a:off x="16215670" y="956495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2" name="Google Shape;342;p5"/>
          <p:cNvSpPr txBox="1"/>
          <p:nvPr/>
        </p:nvSpPr>
        <p:spPr>
          <a:xfrm>
            <a:off x="9256070" y="9446164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3" name="Google Shape;343;p5"/>
          <p:cNvSpPr txBox="1"/>
          <p:nvPr/>
        </p:nvSpPr>
        <p:spPr>
          <a:xfrm>
            <a:off x="11257147" y="9473859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4" name="Google Shape;344;p5"/>
          <p:cNvSpPr txBox="1"/>
          <p:nvPr/>
        </p:nvSpPr>
        <p:spPr>
          <a:xfrm>
            <a:off x="14699347" y="947385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5" name="Google Shape;345;p5"/>
          <p:cNvSpPr/>
          <p:nvPr/>
        </p:nvSpPr>
        <p:spPr>
          <a:xfrm>
            <a:off x="4417127" y="11182848"/>
            <a:ext cx="15597239" cy="161371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6" name="Google Shape;346;p5"/>
          <p:cNvSpPr/>
          <p:nvPr/>
        </p:nvSpPr>
        <p:spPr>
          <a:xfrm>
            <a:off x="4485777" y="10089617"/>
            <a:ext cx="9903423" cy="161371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7" name="Google Shape;347;p5"/>
          <p:cNvSpPr/>
          <p:nvPr/>
        </p:nvSpPr>
        <p:spPr>
          <a:xfrm>
            <a:off x="4418048" y="12383584"/>
            <a:ext cx="8927795" cy="1602683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6"/>
          <p:cNvGrpSpPr/>
          <p:nvPr/>
        </p:nvGrpSpPr>
        <p:grpSpPr>
          <a:xfrm>
            <a:off x="661479" y="2547228"/>
            <a:ext cx="22686577" cy="3148767"/>
            <a:chOff x="1241808" y="2491133"/>
            <a:chExt cx="22686577" cy="3148767"/>
          </a:xfrm>
        </p:grpSpPr>
        <p:sp>
          <p:nvSpPr>
            <p:cNvPr id="353" name="Google Shape;353;p6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4" name="Google Shape;354;p6"/>
            <p:cNvGrpSpPr/>
            <p:nvPr/>
          </p:nvGrpSpPr>
          <p:grpSpPr>
            <a:xfrm>
              <a:off x="1300050" y="2491133"/>
              <a:ext cx="7368617" cy="956037"/>
              <a:chOff x="1177638" y="2491133"/>
              <a:chExt cx="7368617" cy="956037"/>
            </a:xfrm>
          </p:grpSpPr>
          <p:sp>
            <p:nvSpPr>
              <p:cNvPr id="355" name="Google Shape;355;p6"/>
              <p:cNvSpPr/>
              <p:nvPr/>
            </p:nvSpPr>
            <p:spPr>
              <a:xfrm flipH="1" rot="5400000">
                <a:off x="4685142" y="-473656"/>
                <a:ext cx="767196" cy="6955029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6"/>
              <p:cNvSpPr txBox="1"/>
              <p:nvPr/>
            </p:nvSpPr>
            <p:spPr>
              <a:xfrm>
                <a:off x="2264889" y="2677729"/>
                <a:ext cx="618877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8" name="Google Shape;358;p6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359" name="Google Shape;359;p6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Google Shape;360;p6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6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6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6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p6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6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66" name="Google Shape;366;p6"/>
          <p:cNvGrpSpPr/>
          <p:nvPr/>
        </p:nvGrpSpPr>
        <p:grpSpPr>
          <a:xfrm>
            <a:off x="661479" y="5810376"/>
            <a:ext cx="22669498" cy="6809058"/>
            <a:chOff x="1258887" y="6398208"/>
            <a:chExt cx="22669498" cy="6809058"/>
          </a:xfrm>
        </p:grpSpPr>
        <p:sp>
          <p:nvSpPr>
            <p:cNvPr id="367" name="Google Shape;367;p6"/>
            <p:cNvSpPr/>
            <p:nvPr/>
          </p:nvSpPr>
          <p:spPr>
            <a:xfrm>
              <a:off x="1274491" y="6668439"/>
              <a:ext cx="22653894" cy="6538827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8" name="Google Shape;368;p6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369" name="Google Shape;369;p6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6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1" name="Google Shape;371;p6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73" name="Google Shape;373;p6"/>
          <p:cNvSpPr/>
          <p:nvPr/>
        </p:nvSpPr>
        <p:spPr>
          <a:xfrm>
            <a:off x="1611831" y="3943927"/>
            <a:ext cx="20551635" cy="1662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4" name="Google Shape;374;p6"/>
          <p:cNvSpPr/>
          <p:nvPr/>
        </p:nvSpPr>
        <p:spPr>
          <a:xfrm>
            <a:off x="1854267" y="6666860"/>
            <a:ext cx="8714638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5" name="Google Shape;375;p6"/>
          <p:cNvSpPr/>
          <p:nvPr/>
        </p:nvSpPr>
        <p:spPr>
          <a:xfrm>
            <a:off x="8319734" y="2983815"/>
            <a:ext cx="11521280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76" name="Google Shape;376;p6"/>
          <p:cNvGrpSpPr/>
          <p:nvPr/>
        </p:nvGrpSpPr>
        <p:grpSpPr>
          <a:xfrm>
            <a:off x="671514" y="1664464"/>
            <a:ext cx="9289032" cy="851204"/>
            <a:chOff x="43963" y="1802385"/>
            <a:chExt cx="9289032" cy="851202"/>
          </a:xfrm>
        </p:grpSpPr>
        <p:sp>
          <p:nvSpPr>
            <p:cNvPr id="377" name="Google Shape;377;p6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6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379" name="Google Shape;379;p6"/>
            <p:cNvSpPr txBox="1"/>
            <p:nvPr/>
          </p:nvSpPr>
          <p:spPr>
            <a:xfrm>
              <a:off x="2618540" y="1802385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380" name="Google Shape;380;p6"/>
          <p:cNvSpPr/>
          <p:nvPr/>
        </p:nvSpPr>
        <p:spPr>
          <a:xfrm>
            <a:off x="9422177" y="6675229"/>
            <a:ext cx="10646964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81" name="Google Shape;381;p6"/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2" name="Google Shape;382;p6"/>
          <p:cNvCxnSpPr/>
          <p:nvPr/>
        </p:nvCxnSpPr>
        <p:spPr>
          <a:xfrm rot="10800000">
            <a:off x="7659745" y="865524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3" name="Google Shape;383;p6"/>
          <p:cNvSpPr txBox="1"/>
          <p:nvPr/>
        </p:nvSpPr>
        <p:spPr>
          <a:xfrm>
            <a:off x="7675350" y="8489837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4" name="Google Shape;384;p6"/>
          <p:cNvSpPr txBox="1"/>
          <p:nvPr/>
        </p:nvSpPr>
        <p:spPr>
          <a:xfrm>
            <a:off x="18018984" y="8469779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5" name="Google Shape;385;p6"/>
          <p:cNvSpPr txBox="1"/>
          <p:nvPr/>
        </p:nvSpPr>
        <p:spPr>
          <a:xfrm>
            <a:off x="5934550" y="8458952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6" name="Google Shape;386;p6"/>
          <p:cNvSpPr/>
          <p:nvPr/>
        </p:nvSpPr>
        <p:spPr>
          <a:xfrm>
            <a:off x="2253790" y="9576759"/>
            <a:ext cx="5834548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7" name="Google Shape;387;p6"/>
          <p:cNvSpPr txBox="1"/>
          <p:nvPr/>
        </p:nvSpPr>
        <p:spPr>
          <a:xfrm>
            <a:off x="10306965" y="9356379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8" name="Google Shape;388;p6"/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389" name="Google Shape;389;p6"/>
          <p:cNvSpPr/>
          <p:nvPr/>
        </p:nvSpPr>
        <p:spPr>
          <a:xfrm>
            <a:off x="2253790" y="10684453"/>
            <a:ext cx="2294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 luận: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0" name="Google Shape;390;p6"/>
          <p:cNvSpPr txBox="1"/>
          <p:nvPr/>
        </p:nvSpPr>
        <p:spPr>
          <a:xfrm>
            <a:off x="12822263" y="8212973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1" name="Google Shape;391;p6"/>
          <p:cNvSpPr txBox="1"/>
          <p:nvPr/>
        </p:nvSpPr>
        <p:spPr>
          <a:xfrm>
            <a:off x="12938580" y="935920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2" name="Google Shape;392;p6"/>
          <p:cNvSpPr/>
          <p:nvPr/>
        </p:nvSpPr>
        <p:spPr>
          <a:xfrm>
            <a:off x="4596691" y="10443301"/>
            <a:ext cx="14550779" cy="161371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3" name="Google Shape;393;p6"/>
          <p:cNvSpPr/>
          <p:nvPr/>
        </p:nvSpPr>
        <p:spPr>
          <a:xfrm>
            <a:off x="4596691" y="11532397"/>
            <a:ext cx="14550779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4" name="Google Shape;394;p6"/>
          <p:cNvSpPr txBox="1"/>
          <p:nvPr/>
        </p:nvSpPr>
        <p:spPr>
          <a:xfrm>
            <a:off x="15495627" y="9325450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7"/>
          <p:cNvGrpSpPr/>
          <p:nvPr/>
        </p:nvGrpSpPr>
        <p:grpSpPr>
          <a:xfrm>
            <a:off x="661479" y="2547228"/>
            <a:ext cx="22686577" cy="3148767"/>
            <a:chOff x="1241808" y="2491133"/>
            <a:chExt cx="22686577" cy="3148767"/>
          </a:xfrm>
        </p:grpSpPr>
        <p:sp>
          <p:nvSpPr>
            <p:cNvPr id="400" name="Google Shape;400;p7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1" name="Google Shape;401;p7"/>
            <p:cNvGrpSpPr/>
            <p:nvPr/>
          </p:nvGrpSpPr>
          <p:grpSpPr>
            <a:xfrm>
              <a:off x="1300050" y="2491133"/>
              <a:ext cx="7548888" cy="900583"/>
              <a:chOff x="1177638" y="2491133"/>
              <a:chExt cx="7548888" cy="900583"/>
            </a:xfrm>
          </p:grpSpPr>
          <p:sp>
            <p:nvSpPr>
              <p:cNvPr id="402" name="Google Shape;402;p7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7"/>
              <p:cNvSpPr txBox="1"/>
              <p:nvPr/>
            </p:nvSpPr>
            <p:spPr>
              <a:xfrm>
                <a:off x="2115902" y="2622275"/>
                <a:ext cx="661062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404" name="Google Shape;404;p7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5" name="Google Shape;405;p7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406" name="Google Shape;406;p7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7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7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7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7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7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7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13" name="Google Shape;413;p7"/>
          <p:cNvGrpSpPr/>
          <p:nvPr/>
        </p:nvGrpSpPr>
        <p:grpSpPr>
          <a:xfrm>
            <a:off x="661479" y="5810376"/>
            <a:ext cx="22669498" cy="7907211"/>
            <a:chOff x="1258887" y="6398208"/>
            <a:chExt cx="22669498" cy="7907211"/>
          </a:xfrm>
        </p:grpSpPr>
        <p:sp>
          <p:nvSpPr>
            <p:cNvPr id="414" name="Google Shape;414;p7"/>
            <p:cNvSpPr/>
            <p:nvPr/>
          </p:nvSpPr>
          <p:spPr>
            <a:xfrm>
              <a:off x="1274491" y="6668439"/>
              <a:ext cx="22653894" cy="763698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5" name="Google Shape;415;p7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416" name="Google Shape;416;p7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7"/>
              <p:cNvSpPr txBox="1"/>
              <p:nvPr/>
            </p:nvSpPr>
            <p:spPr>
              <a:xfrm>
                <a:off x="2091562" y="6305967"/>
                <a:ext cx="1983464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0" name="Google Shape;420;p7"/>
          <p:cNvSpPr/>
          <p:nvPr/>
        </p:nvSpPr>
        <p:spPr>
          <a:xfrm>
            <a:off x="1611831" y="3943927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1" name="Google Shape;421;p7"/>
          <p:cNvSpPr/>
          <p:nvPr/>
        </p:nvSpPr>
        <p:spPr>
          <a:xfrm>
            <a:off x="1854267" y="6666860"/>
            <a:ext cx="8714638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6505" l="0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2" name="Google Shape;422;p7"/>
          <p:cNvSpPr/>
          <p:nvPr/>
        </p:nvSpPr>
        <p:spPr>
          <a:xfrm>
            <a:off x="8086227" y="2951217"/>
            <a:ext cx="8415365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23" name="Google Shape;423;p7"/>
          <p:cNvGrpSpPr/>
          <p:nvPr/>
        </p:nvGrpSpPr>
        <p:grpSpPr>
          <a:xfrm>
            <a:off x="671514" y="1674218"/>
            <a:ext cx="9289032" cy="826062"/>
            <a:chOff x="43963" y="1812139"/>
            <a:chExt cx="9289032" cy="826060"/>
          </a:xfrm>
        </p:grpSpPr>
        <p:sp>
          <p:nvSpPr>
            <p:cNvPr id="424" name="Google Shape;424;p7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7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426" name="Google Shape;426;p7"/>
            <p:cNvSpPr txBox="1"/>
            <p:nvPr/>
          </p:nvSpPr>
          <p:spPr>
            <a:xfrm>
              <a:off x="2618540" y="1861821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427" name="Google Shape;427;p7"/>
          <p:cNvSpPr/>
          <p:nvPr/>
        </p:nvSpPr>
        <p:spPr>
          <a:xfrm>
            <a:off x="9960546" y="6025951"/>
            <a:ext cx="10646964" cy="22443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8" name="Google Shape;428;p7"/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429" name="Google Shape;429;p7"/>
          <p:cNvSpPr/>
          <p:nvPr/>
        </p:nvSpPr>
        <p:spPr>
          <a:xfrm>
            <a:off x="2227255" y="10483108"/>
            <a:ext cx="2294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 luận: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0" name="Google Shape;430;p7"/>
          <p:cNvSpPr/>
          <p:nvPr/>
        </p:nvSpPr>
        <p:spPr>
          <a:xfrm>
            <a:off x="4596691" y="10147538"/>
            <a:ext cx="14550779" cy="16137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1" name="Google Shape;431;p7"/>
          <p:cNvSpPr/>
          <p:nvPr/>
        </p:nvSpPr>
        <p:spPr>
          <a:xfrm>
            <a:off x="4521358" y="12429543"/>
            <a:ext cx="14550779" cy="138364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32" name="Google Shape;432;p7"/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7"/>
          <p:cNvCxnSpPr/>
          <p:nvPr/>
        </p:nvCxnSpPr>
        <p:spPr>
          <a:xfrm rot="10800000">
            <a:off x="7659745" y="865524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4" name="Google Shape;434;p7"/>
          <p:cNvSpPr txBox="1"/>
          <p:nvPr/>
        </p:nvSpPr>
        <p:spPr>
          <a:xfrm>
            <a:off x="7675350" y="8489837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5" name="Google Shape;435;p7"/>
          <p:cNvSpPr txBox="1"/>
          <p:nvPr/>
        </p:nvSpPr>
        <p:spPr>
          <a:xfrm>
            <a:off x="18018984" y="8469779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6" name="Google Shape;436;p7"/>
          <p:cNvSpPr txBox="1"/>
          <p:nvPr/>
        </p:nvSpPr>
        <p:spPr>
          <a:xfrm>
            <a:off x="5872037" y="8578951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7" name="Google Shape;437;p7"/>
          <p:cNvSpPr/>
          <p:nvPr/>
        </p:nvSpPr>
        <p:spPr>
          <a:xfrm>
            <a:off x="1755586" y="9459780"/>
            <a:ext cx="6820901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8" name="Google Shape;438;p7"/>
          <p:cNvSpPr txBox="1"/>
          <p:nvPr/>
        </p:nvSpPr>
        <p:spPr>
          <a:xfrm>
            <a:off x="12952852" y="9446164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9" name="Google Shape;439;p7"/>
          <p:cNvSpPr txBox="1"/>
          <p:nvPr/>
        </p:nvSpPr>
        <p:spPr>
          <a:xfrm>
            <a:off x="10967221" y="8356395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0" name="Google Shape;440;p7"/>
          <p:cNvSpPr txBox="1"/>
          <p:nvPr/>
        </p:nvSpPr>
        <p:spPr>
          <a:xfrm>
            <a:off x="16215670" y="9564951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1" name="Google Shape;441;p7"/>
          <p:cNvSpPr txBox="1"/>
          <p:nvPr/>
        </p:nvSpPr>
        <p:spPr>
          <a:xfrm>
            <a:off x="9256070" y="9446164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2" name="Google Shape;442;p7"/>
          <p:cNvSpPr txBox="1"/>
          <p:nvPr/>
        </p:nvSpPr>
        <p:spPr>
          <a:xfrm>
            <a:off x="11257147" y="947385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3" name="Google Shape;443;p7"/>
          <p:cNvSpPr txBox="1"/>
          <p:nvPr/>
        </p:nvSpPr>
        <p:spPr>
          <a:xfrm>
            <a:off x="14699347" y="9473859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4" name="Google Shape;444;p7"/>
          <p:cNvSpPr txBox="1"/>
          <p:nvPr/>
        </p:nvSpPr>
        <p:spPr>
          <a:xfrm>
            <a:off x="14650555" y="7884266"/>
            <a:ext cx="1565116" cy="1359988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5" name="Google Shape;445;p7"/>
          <p:cNvSpPr/>
          <p:nvPr/>
        </p:nvSpPr>
        <p:spPr>
          <a:xfrm>
            <a:off x="4536962" y="11183225"/>
            <a:ext cx="14550779" cy="161371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8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451" name="Google Shape;451;p8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2" name="Google Shape;452;p8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453" name="Google Shape;453;p8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8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6" name="Google Shape;456;p8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457" name="Google Shape;457;p8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8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8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8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8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8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8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64" name="Google Shape;464;p8"/>
          <p:cNvGrpSpPr/>
          <p:nvPr/>
        </p:nvGrpSpPr>
        <p:grpSpPr>
          <a:xfrm>
            <a:off x="619867" y="5996531"/>
            <a:ext cx="22669498" cy="7691636"/>
            <a:chOff x="1258887" y="6398208"/>
            <a:chExt cx="22669498" cy="7691636"/>
          </a:xfrm>
        </p:grpSpPr>
        <p:sp>
          <p:nvSpPr>
            <p:cNvPr id="465" name="Google Shape;465;p8"/>
            <p:cNvSpPr/>
            <p:nvPr/>
          </p:nvSpPr>
          <p:spPr>
            <a:xfrm>
              <a:off x="1274491" y="6668439"/>
              <a:ext cx="22653894" cy="7421405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6" name="Google Shape;466;p8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467" name="Google Shape;467;p8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8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1" name="Google Shape;471;p8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2" name="Google Shape;472;p8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73" name="Google Shape;473;p8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474" name="Google Shape;474;p8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8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476" name="Google Shape;476;p8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477" name="Google Shape;477;p8"/>
          <p:cNvSpPr/>
          <p:nvPr/>
        </p:nvSpPr>
        <p:spPr>
          <a:xfrm>
            <a:off x="1319586" y="6871808"/>
            <a:ext cx="10646964" cy="22443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8" name="Google Shape;478;p8"/>
          <p:cNvSpPr/>
          <p:nvPr/>
        </p:nvSpPr>
        <p:spPr>
          <a:xfrm>
            <a:off x="1319586" y="8633066"/>
            <a:ext cx="10646964" cy="14228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9" name="Google Shape;479;p8"/>
          <p:cNvSpPr/>
          <p:nvPr/>
        </p:nvSpPr>
        <p:spPr>
          <a:xfrm>
            <a:off x="1319586" y="9853012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480" name="Google Shape;480;p8"/>
          <p:cNvCxnSpPr/>
          <p:nvPr/>
        </p:nvCxnSpPr>
        <p:spPr>
          <a:xfrm>
            <a:off x="5476968" y="10681862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1" name="Google Shape;481;p8"/>
          <p:cNvCxnSpPr/>
          <p:nvPr/>
        </p:nvCxnSpPr>
        <p:spPr>
          <a:xfrm rot="10800000">
            <a:off x="9311816" y="9869923"/>
            <a:ext cx="0" cy="3652932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2" name="Google Shape;482;p8"/>
          <p:cNvSpPr txBox="1"/>
          <p:nvPr/>
        </p:nvSpPr>
        <p:spPr>
          <a:xfrm>
            <a:off x="9356918" y="9853012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3" name="Google Shape;483;p8"/>
          <p:cNvSpPr txBox="1"/>
          <p:nvPr/>
        </p:nvSpPr>
        <p:spPr>
          <a:xfrm>
            <a:off x="19671055" y="9832954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4" name="Google Shape;484;p8"/>
          <p:cNvSpPr txBox="1"/>
          <p:nvPr/>
        </p:nvSpPr>
        <p:spPr>
          <a:xfrm>
            <a:off x="7922739" y="9882568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5" name="Google Shape;485;p8"/>
          <p:cNvSpPr/>
          <p:nvPr/>
        </p:nvSpPr>
        <p:spPr>
          <a:xfrm>
            <a:off x="5484794" y="10711716"/>
            <a:ext cx="4027075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6" name="Google Shape;486;p8"/>
          <p:cNvSpPr txBox="1"/>
          <p:nvPr/>
        </p:nvSpPr>
        <p:spPr>
          <a:xfrm>
            <a:off x="15344745" y="10749593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7" name="Google Shape;487;p8"/>
          <p:cNvSpPr txBox="1"/>
          <p:nvPr/>
        </p:nvSpPr>
        <p:spPr>
          <a:xfrm>
            <a:off x="11494683" y="9249216"/>
            <a:ext cx="1565116" cy="136441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8" name="Google Shape;488;p8"/>
          <p:cNvSpPr txBox="1"/>
          <p:nvPr/>
        </p:nvSpPr>
        <p:spPr>
          <a:xfrm>
            <a:off x="18032894" y="10720637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9" name="Google Shape;489;p8"/>
          <p:cNvSpPr txBox="1"/>
          <p:nvPr/>
        </p:nvSpPr>
        <p:spPr>
          <a:xfrm>
            <a:off x="10222774" y="1071862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0" name="Google Shape;490;p8"/>
          <p:cNvSpPr txBox="1"/>
          <p:nvPr/>
        </p:nvSpPr>
        <p:spPr>
          <a:xfrm>
            <a:off x="11529956" y="10718248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1" name="Google Shape;491;p8"/>
          <p:cNvSpPr txBox="1"/>
          <p:nvPr/>
        </p:nvSpPr>
        <p:spPr>
          <a:xfrm>
            <a:off x="16759520" y="10718188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2" name="Google Shape;492;p8"/>
          <p:cNvSpPr txBox="1"/>
          <p:nvPr/>
        </p:nvSpPr>
        <p:spPr>
          <a:xfrm>
            <a:off x="16759520" y="983530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93" name="Google Shape;493;p8"/>
          <p:cNvCxnSpPr/>
          <p:nvPr/>
        </p:nvCxnSpPr>
        <p:spPr>
          <a:xfrm>
            <a:off x="5446884" y="11606475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4" name="Google Shape;494;p8"/>
          <p:cNvCxnSpPr/>
          <p:nvPr/>
        </p:nvCxnSpPr>
        <p:spPr>
          <a:xfrm>
            <a:off x="5494100" y="12534738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5" name="Google Shape;495;p8"/>
          <p:cNvSpPr/>
          <p:nvPr/>
        </p:nvSpPr>
        <p:spPr>
          <a:xfrm>
            <a:off x="7288024" y="11623227"/>
            <a:ext cx="2221392" cy="784767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6" name="Google Shape;496;p8"/>
          <p:cNvSpPr txBox="1"/>
          <p:nvPr/>
        </p:nvSpPr>
        <p:spPr>
          <a:xfrm>
            <a:off x="14127102" y="9247895"/>
            <a:ext cx="1565116" cy="1373774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7" name="Google Shape;497;p8"/>
          <p:cNvSpPr txBox="1"/>
          <p:nvPr/>
        </p:nvSpPr>
        <p:spPr>
          <a:xfrm>
            <a:off x="14285034" y="10689419"/>
            <a:ext cx="1229072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8" name="Google Shape;498;p8"/>
          <p:cNvSpPr txBox="1"/>
          <p:nvPr/>
        </p:nvSpPr>
        <p:spPr>
          <a:xfrm>
            <a:off x="12797890" y="10688219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9" name="Google Shape;499;p8"/>
          <p:cNvSpPr txBox="1"/>
          <p:nvPr/>
        </p:nvSpPr>
        <p:spPr>
          <a:xfrm>
            <a:off x="14097605" y="11690829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0" name="Google Shape;500;p8"/>
          <p:cNvSpPr txBox="1"/>
          <p:nvPr/>
        </p:nvSpPr>
        <p:spPr>
          <a:xfrm>
            <a:off x="11715445" y="11574956"/>
            <a:ext cx="1229072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1" name="Google Shape;501;p8"/>
          <p:cNvSpPr txBox="1"/>
          <p:nvPr/>
        </p:nvSpPr>
        <p:spPr>
          <a:xfrm>
            <a:off x="16965627" y="11635244"/>
            <a:ext cx="1229072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2" name="Google Shape;502;p8"/>
          <p:cNvSpPr txBox="1"/>
          <p:nvPr/>
        </p:nvSpPr>
        <p:spPr>
          <a:xfrm>
            <a:off x="18098295" y="11753441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3" name="Google Shape;503;p8"/>
          <p:cNvSpPr txBox="1"/>
          <p:nvPr/>
        </p:nvSpPr>
        <p:spPr>
          <a:xfrm>
            <a:off x="15404088" y="11635244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4" name="Google Shape;504;p8"/>
          <p:cNvSpPr txBox="1"/>
          <p:nvPr/>
        </p:nvSpPr>
        <p:spPr>
          <a:xfrm>
            <a:off x="12773252" y="11603387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5" name="Google Shape;505;p8"/>
          <p:cNvSpPr txBox="1"/>
          <p:nvPr/>
        </p:nvSpPr>
        <p:spPr>
          <a:xfrm>
            <a:off x="10321594" y="11690886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6" name="Google Shape;506;p8"/>
          <p:cNvSpPr/>
          <p:nvPr/>
        </p:nvSpPr>
        <p:spPr>
          <a:xfrm>
            <a:off x="7381996" y="12564591"/>
            <a:ext cx="2063065" cy="784767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7" name="Google Shape;507;p8"/>
          <p:cNvSpPr txBox="1"/>
          <p:nvPr/>
        </p:nvSpPr>
        <p:spPr>
          <a:xfrm>
            <a:off x="10272295" y="12642169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8" name="Google Shape;508;p8"/>
          <p:cNvSpPr txBox="1"/>
          <p:nvPr/>
        </p:nvSpPr>
        <p:spPr>
          <a:xfrm>
            <a:off x="11588980" y="12664792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9" name="Google Shape;509;p8"/>
          <p:cNvSpPr txBox="1"/>
          <p:nvPr/>
        </p:nvSpPr>
        <p:spPr>
          <a:xfrm>
            <a:off x="12905665" y="12664792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10" name="Google Shape;510;p8"/>
          <p:cNvSpPr txBox="1"/>
          <p:nvPr/>
        </p:nvSpPr>
        <p:spPr>
          <a:xfrm>
            <a:off x="14126911" y="12642112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11" name="Google Shape;511;p8"/>
          <p:cNvSpPr txBox="1"/>
          <p:nvPr/>
        </p:nvSpPr>
        <p:spPr>
          <a:xfrm>
            <a:off x="16840941" y="12670726"/>
            <a:ext cx="1565116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12" name="Google Shape;512;p8"/>
          <p:cNvSpPr txBox="1"/>
          <p:nvPr/>
        </p:nvSpPr>
        <p:spPr>
          <a:xfrm>
            <a:off x="15443595" y="12606886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13" name="Google Shape;513;p8"/>
          <p:cNvSpPr txBox="1"/>
          <p:nvPr/>
        </p:nvSpPr>
        <p:spPr>
          <a:xfrm>
            <a:off x="18121320" y="12638308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14" name="Google Shape;514;p8"/>
          <p:cNvSpPr/>
          <p:nvPr/>
        </p:nvSpPr>
        <p:spPr>
          <a:xfrm>
            <a:off x="4076581" y="6289083"/>
            <a:ext cx="8829084" cy="784767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9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520" name="Google Shape;520;p9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1" name="Google Shape;521;p9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22" name="Google Shape;522;p9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9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524" name="Google Shape;524;p9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25" name="Google Shape;525;p9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526" name="Google Shape;526;p9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7" name="Google Shape;527;p9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8" name="Google Shape;528;p9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9" name="Google Shape;529;p9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0" name="Google Shape;530;p9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1" name="Google Shape;531;p9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9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33" name="Google Shape;533;p9"/>
          <p:cNvGrpSpPr/>
          <p:nvPr/>
        </p:nvGrpSpPr>
        <p:grpSpPr>
          <a:xfrm>
            <a:off x="599506" y="5996531"/>
            <a:ext cx="22669498" cy="7691636"/>
            <a:chOff x="1258887" y="6398208"/>
            <a:chExt cx="22669498" cy="7691636"/>
          </a:xfrm>
        </p:grpSpPr>
        <p:sp>
          <p:nvSpPr>
            <p:cNvPr id="534" name="Google Shape;534;p9"/>
            <p:cNvSpPr/>
            <p:nvPr/>
          </p:nvSpPr>
          <p:spPr>
            <a:xfrm>
              <a:off x="1274491" y="6668439"/>
              <a:ext cx="22653894" cy="7421405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5" name="Google Shape;535;p9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536" name="Google Shape;536;p9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9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40" name="Google Shape;540;p9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1" name="Google Shape;541;p9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542" name="Google Shape;542;p9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543" name="Google Shape;543;p9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9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545" name="Google Shape;545;p9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546" name="Google Shape;546;p9"/>
          <p:cNvSpPr/>
          <p:nvPr/>
        </p:nvSpPr>
        <p:spPr>
          <a:xfrm>
            <a:off x="1843622" y="6937689"/>
            <a:ext cx="6448472" cy="22443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7" name="Google Shape;547;p9"/>
          <p:cNvSpPr/>
          <p:nvPr/>
        </p:nvSpPr>
        <p:spPr>
          <a:xfrm>
            <a:off x="1399960" y="9353754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548" name="Google Shape;548;p9"/>
          <p:cNvCxnSpPr/>
          <p:nvPr/>
        </p:nvCxnSpPr>
        <p:spPr>
          <a:xfrm>
            <a:off x="5255648" y="10294864"/>
            <a:ext cx="1685199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9"/>
          <p:cNvCxnSpPr/>
          <p:nvPr/>
        </p:nvCxnSpPr>
        <p:spPr>
          <a:xfrm rot="10800000">
            <a:off x="8263664" y="9482924"/>
            <a:ext cx="0" cy="3652932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0" name="Google Shape;550;p9"/>
          <p:cNvSpPr txBox="1"/>
          <p:nvPr/>
        </p:nvSpPr>
        <p:spPr>
          <a:xfrm>
            <a:off x="8646869" y="9472790"/>
            <a:ext cx="1197516" cy="7626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1" name="Google Shape;551;p9"/>
          <p:cNvSpPr txBox="1"/>
          <p:nvPr/>
        </p:nvSpPr>
        <p:spPr>
          <a:xfrm>
            <a:off x="20852814" y="9480473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2" name="Google Shape;552;p9"/>
          <p:cNvSpPr txBox="1"/>
          <p:nvPr/>
        </p:nvSpPr>
        <p:spPr>
          <a:xfrm>
            <a:off x="6892792" y="9510096"/>
            <a:ext cx="1129308" cy="78476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3" name="Google Shape;553;p9"/>
          <p:cNvSpPr/>
          <p:nvPr/>
        </p:nvSpPr>
        <p:spPr>
          <a:xfrm>
            <a:off x="5675656" y="10294864"/>
            <a:ext cx="2755394" cy="78476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4" name="Google Shape;554;p9"/>
          <p:cNvSpPr txBox="1"/>
          <p:nvPr/>
        </p:nvSpPr>
        <p:spPr>
          <a:xfrm>
            <a:off x="14296594" y="10362595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5" name="Google Shape;555;p9"/>
          <p:cNvSpPr txBox="1"/>
          <p:nvPr/>
        </p:nvSpPr>
        <p:spPr>
          <a:xfrm>
            <a:off x="10417034" y="8862218"/>
            <a:ext cx="1565116" cy="136441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6" name="Google Shape;556;p9"/>
          <p:cNvSpPr txBox="1"/>
          <p:nvPr/>
        </p:nvSpPr>
        <p:spPr>
          <a:xfrm>
            <a:off x="16984741" y="10333639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7" name="Google Shape;557;p9"/>
          <p:cNvSpPr txBox="1"/>
          <p:nvPr/>
        </p:nvSpPr>
        <p:spPr>
          <a:xfrm>
            <a:off x="9174622" y="10331623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8" name="Google Shape;558;p9"/>
          <p:cNvSpPr txBox="1"/>
          <p:nvPr/>
        </p:nvSpPr>
        <p:spPr>
          <a:xfrm>
            <a:off x="10481804" y="10331250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9" name="Google Shape;559;p9"/>
          <p:cNvSpPr txBox="1"/>
          <p:nvPr/>
        </p:nvSpPr>
        <p:spPr>
          <a:xfrm>
            <a:off x="15711369" y="10331190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0" name="Google Shape;560;p9"/>
          <p:cNvSpPr txBox="1"/>
          <p:nvPr/>
        </p:nvSpPr>
        <p:spPr>
          <a:xfrm>
            <a:off x="13113859" y="9446013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561" name="Google Shape;561;p9"/>
          <p:cNvCxnSpPr/>
          <p:nvPr/>
        </p:nvCxnSpPr>
        <p:spPr>
          <a:xfrm>
            <a:off x="5225564" y="11219477"/>
            <a:ext cx="1685199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2" name="Google Shape;562;p9"/>
          <p:cNvCxnSpPr/>
          <p:nvPr/>
        </p:nvCxnSpPr>
        <p:spPr>
          <a:xfrm>
            <a:off x="5272780" y="12147740"/>
            <a:ext cx="1685199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3" name="Google Shape;563;p9"/>
          <p:cNvSpPr/>
          <p:nvPr/>
        </p:nvSpPr>
        <p:spPr>
          <a:xfrm>
            <a:off x="5273010" y="11234656"/>
            <a:ext cx="40165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4" name="Google Shape;564;p9"/>
          <p:cNvSpPr txBox="1"/>
          <p:nvPr/>
        </p:nvSpPr>
        <p:spPr>
          <a:xfrm>
            <a:off x="18463481" y="8763388"/>
            <a:ext cx="1565116" cy="1373774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5" name="Google Shape;565;p9"/>
          <p:cNvSpPr txBox="1"/>
          <p:nvPr/>
        </p:nvSpPr>
        <p:spPr>
          <a:xfrm>
            <a:off x="13236881" y="10302421"/>
            <a:ext cx="1229072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6" name="Google Shape;566;p9"/>
          <p:cNvSpPr txBox="1"/>
          <p:nvPr/>
        </p:nvSpPr>
        <p:spPr>
          <a:xfrm>
            <a:off x="11749738" y="10301221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7" name="Google Shape;567;p9"/>
          <p:cNvSpPr txBox="1"/>
          <p:nvPr/>
        </p:nvSpPr>
        <p:spPr>
          <a:xfrm>
            <a:off x="13049453" y="11244837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8" name="Google Shape;568;p9"/>
          <p:cNvSpPr txBox="1"/>
          <p:nvPr/>
        </p:nvSpPr>
        <p:spPr>
          <a:xfrm>
            <a:off x="10667293" y="11305946"/>
            <a:ext cx="1229072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9" name="Google Shape;569;p9"/>
          <p:cNvSpPr txBox="1"/>
          <p:nvPr/>
        </p:nvSpPr>
        <p:spPr>
          <a:xfrm>
            <a:off x="15917475" y="11277743"/>
            <a:ext cx="1229072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0" name="Google Shape;570;p9"/>
          <p:cNvSpPr txBox="1"/>
          <p:nvPr/>
        </p:nvSpPr>
        <p:spPr>
          <a:xfrm>
            <a:off x="17050144" y="11366443"/>
            <a:ext cx="1565116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1" name="Google Shape;571;p9"/>
          <p:cNvSpPr txBox="1"/>
          <p:nvPr/>
        </p:nvSpPr>
        <p:spPr>
          <a:xfrm>
            <a:off x="14355936" y="11248246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2" name="Google Shape;572;p9"/>
          <p:cNvSpPr txBox="1"/>
          <p:nvPr/>
        </p:nvSpPr>
        <p:spPr>
          <a:xfrm>
            <a:off x="11725100" y="11216389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3" name="Google Shape;573;p9"/>
          <p:cNvSpPr txBox="1"/>
          <p:nvPr/>
        </p:nvSpPr>
        <p:spPr>
          <a:xfrm>
            <a:off x="9273442" y="11303888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4" name="Google Shape;574;p9"/>
          <p:cNvSpPr/>
          <p:nvPr/>
        </p:nvSpPr>
        <p:spPr>
          <a:xfrm>
            <a:off x="6333844" y="12177593"/>
            <a:ext cx="2063065" cy="784767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5" name="Google Shape;575;p9"/>
          <p:cNvSpPr txBox="1"/>
          <p:nvPr/>
        </p:nvSpPr>
        <p:spPr>
          <a:xfrm>
            <a:off x="9224143" y="12255171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6" name="Google Shape;576;p9"/>
          <p:cNvSpPr txBox="1"/>
          <p:nvPr/>
        </p:nvSpPr>
        <p:spPr>
          <a:xfrm>
            <a:off x="10540828" y="12277794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7" name="Google Shape;577;p9"/>
          <p:cNvSpPr txBox="1"/>
          <p:nvPr/>
        </p:nvSpPr>
        <p:spPr>
          <a:xfrm>
            <a:off x="11857513" y="12277794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8" name="Google Shape;578;p9"/>
          <p:cNvSpPr txBox="1"/>
          <p:nvPr/>
        </p:nvSpPr>
        <p:spPr>
          <a:xfrm>
            <a:off x="13078759" y="12255114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9" name="Google Shape;579;p9"/>
          <p:cNvSpPr txBox="1"/>
          <p:nvPr/>
        </p:nvSpPr>
        <p:spPr>
          <a:xfrm>
            <a:off x="15792788" y="12195237"/>
            <a:ext cx="1565116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0" name="Google Shape;580;p9"/>
          <p:cNvSpPr txBox="1"/>
          <p:nvPr/>
        </p:nvSpPr>
        <p:spPr>
          <a:xfrm>
            <a:off x="14395444" y="12219888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1" name="Google Shape;581;p9"/>
          <p:cNvSpPr txBox="1"/>
          <p:nvPr/>
        </p:nvSpPr>
        <p:spPr>
          <a:xfrm>
            <a:off x="17073169" y="12251310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2" name="Google Shape;582;p9"/>
          <p:cNvSpPr/>
          <p:nvPr/>
        </p:nvSpPr>
        <p:spPr>
          <a:xfrm>
            <a:off x="4076581" y="6289083"/>
            <a:ext cx="8431026" cy="784767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3" name="Google Shape;583;p9"/>
          <p:cNvSpPr/>
          <p:nvPr/>
        </p:nvSpPr>
        <p:spPr>
          <a:xfrm>
            <a:off x="10059778" y="6900191"/>
            <a:ext cx="9189799" cy="2244397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4" name="Google Shape;584;p9"/>
          <p:cNvSpPr txBox="1"/>
          <p:nvPr/>
        </p:nvSpPr>
        <p:spPr>
          <a:xfrm>
            <a:off x="19698770" y="10211758"/>
            <a:ext cx="1565116" cy="769441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5" name="Google Shape;585;p9"/>
          <p:cNvSpPr txBox="1"/>
          <p:nvPr/>
        </p:nvSpPr>
        <p:spPr>
          <a:xfrm>
            <a:off x="18463481" y="10385658"/>
            <a:ext cx="1565116" cy="769441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6" name="Google Shape;586;p9"/>
          <p:cNvSpPr txBox="1"/>
          <p:nvPr/>
        </p:nvSpPr>
        <p:spPr>
          <a:xfrm>
            <a:off x="15738720" y="9472790"/>
            <a:ext cx="1565116" cy="769441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7" name="Google Shape;587;p9"/>
          <p:cNvSpPr txBox="1"/>
          <p:nvPr/>
        </p:nvSpPr>
        <p:spPr>
          <a:xfrm>
            <a:off x="18631505" y="11244353"/>
            <a:ext cx="1229072" cy="769441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8" name="Google Shape;588;p9"/>
          <p:cNvSpPr txBox="1"/>
          <p:nvPr/>
        </p:nvSpPr>
        <p:spPr>
          <a:xfrm>
            <a:off x="19764172" y="11244562"/>
            <a:ext cx="1565116" cy="769441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9" name="Google Shape;589;p9"/>
          <p:cNvSpPr txBox="1"/>
          <p:nvPr/>
        </p:nvSpPr>
        <p:spPr>
          <a:xfrm>
            <a:off x="18506817" y="12161847"/>
            <a:ext cx="1565116" cy="769441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0" name="Google Shape;590;p9"/>
          <p:cNvSpPr txBox="1"/>
          <p:nvPr/>
        </p:nvSpPr>
        <p:spPr>
          <a:xfrm>
            <a:off x="19787197" y="12129429"/>
            <a:ext cx="1565116" cy="769441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2013-08-07T06:38:09Z</dcterms:created>
  <dc:creator>LENOVO</dc:creator>
</cp:coreProperties>
</file>