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6" r:id="rId2"/>
    <p:sldMasterId id="2147484025" r:id="rId3"/>
  </p:sldMasterIdLst>
  <p:notesMasterIdLst>
    <p:notesMasterId r:id="rId22"/>
  </p:notesMasterIdLst>
  <p:sldIdLst>
    <p:sldId id="272" r:id="rId4"/>
    <p:sldId id="274" r:id="rId5"/>
    <p:sldId id="286" r:id="rId6"/>
    <p:sldId id="259" r:id="rId7"/>
    <p:sldId id="257" r:id="rId8"/>
    <p:sldId id="268" r:id="rId9"/>
    <p:sldId id="288" r:id="rId10"/>
    <p:sldId id="258" r:id="rId11"/>
    <p:sldId id="290" r:id="rId12"/>
    <p:sldId id="277" r:id="rId13"/>
    <p:sldId id="280" r:id="rId14"/>
    <p:sldId id="269" r:id="rId15"/>
    <p:sldId id="292" r:id="rId16"/>
    <p:sldId id="271" r:id="rId17"/>
    <p:sldId id="295" r:id="rId18"/>
    <p:sldId id="291" r:id="rId19"/>
    <p:sldId id="262" r:id="rId20"/>
    <p:sldId id="293" r:id="rId21"/>
  </p:sldIdLst>
  <p:sldSz cx="12192000" cy="6858000"/>
  <p:notesSz cx="7104063" cy="10234613"/>
  <p:custDataLst>
    <p:tags r:id="rId23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FF99"/>
    <a:srgbClr val="FF3300"/>
    <a:srgbClr val="C1D33F"/>
    <a:srgbClr val="A0C2FC"/>
    <a:srgbClr val="FEB207"/>
    <a:srgbClr val="FB736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90073" autoAdjust="0"/>
  </p:normalViewPr>
  <p:slideViewPr>
    <p:cSldViewPr snapToGrid="0">
      <p:cViewPr varScale="1">
        <p:scale>
          <a:sx n="91" d="100"/>
          <a:sy n="91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7E584E6E-0396-4A73-A020-2E88CE4C1B45}" type="datetimeFigureOut">
              <a:rPr lang="zh-CN" altLang="en-US"/>
              <a:pPr>
                <a:defRPr/>
              </a:pPr>
              <a:t>2021/1/19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等线"/>
                <a:ea typeface="等线"/>
                <a:cs typeface="等线"/>
              </a:defRPr>
            </a:lvl1pPr>
          </a:lstStyle>
          <a:p>
            <a:pPr>
              <a:defRPr/>
            </a:pPr>
            <a:fld id="{ED00F27E-268A-4857-A6B2-5CF379A2541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8192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288" y="768350"/>
            <a:ext cx="6821487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文本占位符 81922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ea typeface="等线" charset="-122"/>
            </a:endParaRPr>
          </a:p>
        </p:txBody>
      </p:sp>
      <p:sp>
        <p:nvSpPr>
          <p:cNvPr id="31748" name="灯片编号占位符 1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804863" indent="-309563"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238250" indent="-247650"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733550" indent="-247650"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228850" indent="-247650"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BE213155-789B-4095-ACB8-0628B0353BC5}" type="slidenum">
              <a:rPr lang="en-US" altLang="zh-CN" sz="1300" b="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2</a:t>
            </a:fld>
            <a:endParaRPr lang="en-US" altLang="zh-CN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EC9B60E5-E433-48F2-9DFF-ACAB79374DD3}" type="slidenum">
              <a:rPr lang="zh-CN" altLang="en-US" b="0" smtClean="0">
                <a:latin typeface="等线" charset="-122"/>
                <a:ea typeface="等线" charset="-122"/>
              </a:rPr>
              <a:pPr/>
              <a:t>17</a:t>
            </a:fld>
            <a:endParaRPr lang="en-US" altLang="zh-CN" b="0" smtClean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981214E8-8FEF-4A0D-9609-FF86A8AD2694}" type="slidenum">
              <a:rPr lang="zh-CN" altLang="en-US" b="0" smtClean="0">
                <a:latin typeface="等线" charset="-122"/>
                <a:ea typeface="等线" charset="-122"/>
              </a:rPr>
              <a:pPr/>
              <a:t>4</a:t>
            </a:fld>
            <a:endParaRPr lang="en-US" altLang="zh-CN" b="0" smtClean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14809AF5-1B91-4621-BB42-9A2B0AEC87F5}" type="slidenum">
              <a:rPr lang="zh-CN" altLang="en-US" b="0" smtClean="0">
                <a:latin typeface="等线" charset="-122"/>
                <a:ea typeface="等线" charset="-122"/>
              </a:rPr>
              <a:pPr/>
              <a:t>5</a:t>
            </a:fld>
            <a:endParaRPr lang="en-US" altLang="zh-CN" b="0" smtClean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0EDB09ED-7C2D-426E-8E0D-1A009A78EB5B}" type="slidenum">
              <a:rPr lang="zh-CN" altLang="en-US" b="0" smtClean="0">
                <a:latin typeface="等线" charset="-122"/>
                <a:ea typeface="等线" charset="-122"/>
              </a:rPr>
              <a:pPr/>
              <a:t>6</a:t>
            </a:fld>
            <a:endParaRPr lang="en-US" altLang="zh-CN" b="0" smtClean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0964" name="灯片编号占位符 3"/>
          <p:cNvSpPr txBox="1">
            <a:spLocks noGrp="1"/>
          </p:cNvSpPr>
          <p:nvPr/>
        </p:nvSpPr>
        <p:spPr bwMode="auto"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7280223F-DBDA-4C2C-96E4-48C03F93573F}" type="slidenum">
              <a:rPr lang="zh-CN" altLang="en-US" sz="1200" b="0">
                <a:latin typeface="等线" charset="-122"/>
                <a:ea typeface="等线" charset="-122"/>
              </a:rPr>
              <a:pPr algn="r" eaLnBrk="1" hangingPunct="1"/>
              <a:t>7</a:t>
            </a:fld>
            <a:endParaRPr lang="en-US" altLang="zh-CN" sz="1200" b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672DAFAF-D43E-498D-915D-914C06E5D197}" type="slidenum">
              <a:rPr lang="zh-CN" altLang="en-US" b="0" smtClean="0">
                <a:latin typeface="等线" charset="-122"/>
                <a:ea typeface="等线" charset="-122"/>
              </a:rPr>
              <a:pPr/>
              <a:t>8</a:t>
            </a:fld>
            <a:endParaRPr lang="en-US" altLang="zh-CN" b="0" smtClean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9pPr>
          </a:lstStyle>
          <a:p>
            <a:pPr>
              <a:spcBef>
                <a:spcPct val="0"/>
              </a:spcBef>
            </a:pPr>
            <a:fld id="{2DCF82D3-BD87-4A1F-B6D6-ACF2D81F6382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zh-CN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68609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文本占位符 68610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等线" charset="-122"/>
            </a:endParaRPr>
          </a:p>
        </p:txBody>
      </p:sp>
      <p:sp>
        <p:nvSpPr>
          <p:cNvPr id="47108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2C45CB64-9A63-47D6-882D-CFFC4E5F2F7D}" type="slidenum">
              <a:rPr lang="en-US" altLang="zh-CN" b="0" smtClean="0">
                <a:latin typeface="等线" charset="-122"/>
                <a:ea typeface="等线" charset="-122"/>
              </a:rPr>
              <a:pPr/>
              <a:t>10</a:t>
            </a:fld>
            <a:endParaRPr lang="en-US" altLang="zh-CN" b="0" smtClean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68609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文本占位符 68610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等线" charset="-122"/>
            </a:endParaRPr>
          </a:p>
        </p:txBody>
      </p:sp>
      <p:sp>
        <p:nvSpPr>
          <p:cNvPr id="49156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C3D83DF1-0946-463B-AEFD-AECD35DCEAED}" type="slidenum">
              <a:rPr lang="en-US" altLang="zh-CN" b="0" smtClean="0">
                <a:latin typeface="等线" charset="-122"/>
                <a:ea typeface="等线" charset="-122"/>
              </a:rPr>
              <a:pPr/>
              <a:t>11</a:t>
            </a:fld>
            <a:endParaRPr lang="en-US" altLang="zh-CN" b="0" smtClean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181074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9B3C081-4A58-4435-9EB2-DC3990663972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F50B9A61-FDED-44A3-B3E6-AD80E77AB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7398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10C20CC-4613-414A-BDBC-8EEB2BB010D7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4CB5911F-63B0-46A2-A773-C02A60BA4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6454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5A0A21B-51B1-4AB6-BFA5-1FF2567F6C1C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97500BAD-B616-45E1-A2FD-C43A08AE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3352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C96F312-34DB-48F5-A614-5077B4BB58D4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0579747B-B5C6-42D3-B53A-4BD1F63D2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8883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F0E6740-1E3C-4502-ADE5-AD99C44340C7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EDAEF95E-A9FD-470A-B46C-3039FA15B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7675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0D6E9FB-438A-4BB6-96BC-5AA7E7F3F5CC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249BB5AD-9C72-4292-8764-45FE3786A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2998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17904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b="0" smtClean="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Freeform 7"/>
          <p:cNvSpPr/>
          <p:nvPr/>
        </p:nvSpPr>
        <p:spPr>
          <a:xfrm>
            <a:off x="-3175" y="-1588"/>
            <a:ext cx="12195175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45536A4D-F3F8-46AA-AA21-801D002C5D82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348F3B85-14D7-455C-8387-FEDA7EFB2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4701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D7AD7EC9-16EA-45C6-8C1E-B645271467B4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15033A7F-05AB-4FD3-B6BA-D40E29018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3163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3175" y="-1588"/>
            <a:ext cx="12195175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b="0" smtClean="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772A2662-FA6B-4AA0-BC37-AA912B4EE709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FE43B7F1-6467-40FD-87FF-2502B9AC5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702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85FD598-23CB-48D1-90D1-B0C1DFA737BC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7050BFF-9037-4A79-852D-C50A15A63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3851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EF158796-6584-4B3A-8477-A7FD946AD525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4207BB24-92A5-48C6-993A-EBD504462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8596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A2451E4E-3D75-4CBD-B5C3-1E41680DE775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5B8CE737-C708-44B7-AFC5-9BCFEFE0F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5702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427D14CA-5661-4692-B53F-0E3168F3700F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235AAD0E-0D3C-4207-AF8D-D68DA7BE1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3431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3C525C8C-58EE-48DA-BFE5-0900A43B5760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A4D30E5C-33D4-4AB0-9D58-4A4C3A233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3827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b="0" smtClean="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Right Triangle 17"/>
          <p:cNvSpPr/>
          <p:nvPr/>
        </p:nvSpPr>
        <p:spPr>
          <a:xfrm rot="5400000">
            <a:off x="1720850" y="-1720850"/>
            <a:ext cx="6858000" cy="1029970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b="0" smtClean="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282B1B22-018B-4952-8378-AE74DBBEB9CF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434342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 b="1">
                <a:solidFill>
                  <a:srgbClr val="434342"/>
                </a:solidFill>
                <a:cs typeface="+mn-cs"/>
              </a:defRPr>
            </a:lvl1pPr>
          </a:lstStyle>
          <a:p>
            <a:pPr>
              <a:defRPr/>
            </a:pPr>
            <a:fld id="{785F2E47-7911-49C8-8CAD-EB9E6244C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423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b="0" smtClean="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BF25996D-4842-4683-9F69-6C24AA5813B9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2FB4833C-6CA6-4E43-B2A6-5C3096920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9833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5052E69A-C5E9-4B3B-991A-14F4840A59E1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DE0E2B25-E30B-4A44-9D10-17A493F5A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2495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DF191FA9-7787-4F09-9EB9-317A1A45047F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9F0681DD-E930-41D2-AA05-1DEEA75E3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6637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DC6C489-0653-4537-8FB0-7EEF5635DDCF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D15BD12-65C9-41A6-93F8-091B916A6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812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12279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7179B58-8665-4B9F-8739-4D059957126C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899F8076-E7D6-4A5B-9A50-79B67611A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1191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7621466-5813-4693-865A-5B4B54C40868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3334FA27-1A4D-4598-86FB-851840BA7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827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46C4E99-C700-4546-96F5-B4A495DE274D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E3AF50B9-A2D8-4CC7-8D0F-A3A32D299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0171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12599B8-7397-4A95-83DC-7690AD8D700E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DD7E41DE-F53A-4C99-B179-E173B067A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0450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B6A925E-13DD-4400-868E-B035B7C5B706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0A2699DF-4EF1-41A8-873A-D21ECB5E3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333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94" r:id="rId1"/>
    <p:sldLayoutId id="2147484396" r:id="rId2"/>
    <p:sldLayoutId id="2147484397" r:id="rId3"/>
    <p:sldLayoutId id="2147484395" r:id="rId4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C0BCF8-1265-4D88-B899-4E7F4E46D4CE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C63A89-A845-43CE-88F3-B77C9AA5E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8" r:id="rId1"/>
    <p:sldLayoutId id="2147484399" r:id="rId2"/>
    <p:sldLayoutId id="2147484400" r:id="rId3"/>
    <p:sldLayoutId id="2147484401" r:id="rId4"/>
    <p:sldLayoutId id="2147484402" r:id="rId5"/>
    <p:sldLayoutId id="2147484403" r:id="rId6"/>
    <p:sldLayoutId id="2147484404" r:id="rId7"/>
    <p:sldLayoutId id="2147484405" r:id="rId8"/>
    <p:sldLayoutId id="2147484406" r:id="rId9"/>
    <p:sldLayoutId id="2147484407" r:id="rId10"/>
    <p:sldLayoutId id="2147484408" r:id="rId11"/>
    <p:sldLayoutId id="2147484409" r:id="rId12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4765675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5" y="5051425"/>
            <a:ext cx="12195175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365125"/>
            <a:ext cx="10028237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1100138"/>
            <a:ext cx="10028237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88" y="5870575"/>
            <a:ext cx="2901950" cy="201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7F63D9E-F04B-4822-ABF7-A357F65120AF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9475" y="6284913"/>
            <a:ext cx="62992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400" y="6170613"/>
            <a:ext cx="669925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 b="0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E51CE57-559D-4F93-B112-C62C31129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0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16" r:id="rId7"/>
    <p:sldLayoutId id="2147484417" r:id="rId8"/>
    <p:sldLayoutId id="2147484418" r:id="rId9"/>
    <p:sldLayoutId id="2147484419" r:id="rId10"/>
    <p:sldLayoutId id="214748442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Microsoft YaHei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defRPr sz="1600" b="1" kern="1200">
          <a:solidFill>
            <a:schemeClr val="tx1"/>
          </a:solidFill>
          <a:latin typeface="+mn-lt"/>
          <a:ea typeface="+mn-ea"/>
          <a:cs typeface="隶书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VIDEO%20TV%20HK2%20CANH%20DIEU\Baby%20Shark.mp4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1192213" y="3236913"/>
            <a:ext cx="9144000" cy="238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75365" tIns="37682" rIns="75365" bIns="37682" anchor="b"/>
          <a:lstStyle/>
          <a:p>
            <a:pPr eaLnBrk="1" hangingPunct="1"/>
            <a:endParaRPr lang="en-US" altLang="en-US" sz="6000" smtClean="0"/>
          </a:p>
        </p:txBody>
      </p:sp>
      <p:pic>
        <p:nvPicPr>
          <p:cNvPr id="2969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2794000" y="2428875"/>
            <a:ext cx="7907338" cy="109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365" tIns="37682" rIns="75365" bIns="37682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4400" b="1" smtClean="0">
                <a:solidFill>
                  <a:srgbClr val="FF0000"/>
                </a:solidFill>
                <a:latin typeface="UTM Avo" panose="02040603050506020204" pitchFamily="18" charset="0"/>
              </a:rPr>
              <a:t>Chào mừng các con đến với tiết học vần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图片 67591" descr="PPT素材-0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488" y="-842963"/>
            <a:ext cx="6054726" cy="770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图片 67593" descr="PPT素材-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427038"/>
            <a:ext cx="6705600" cy="755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04825" y="4041775"/>
            <a:ext cx="44767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4000">
                <a:latin typeface="Arial" panose="020B0604020202020204" pitchFamily="34" charset="0"/>
              </a:rPr>
              <a:t>Tìm các tiếng có chứa vần </a:t>
            </a:r>
            <a:r>
              <a:rPr lang="en-US" altLang="en-US" sz="4000">
                <a:solidFill>
                  <a:srgbClr val="FF0000"/>
                </a:solidFill>
              </a:rPr>
              <a:t>oi</a:t>
            </a:r>
            <a:r>
              <a:rPr lang="en-US" altLang="en-US" sz="4000">
                <a:latin typeface="Arial" panose="020B0604020202020204" pitchFamily="34" charset="0"/>
              </a:rPr>
              <a:t>?</a:t>
            </a:r>
          </a:p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图片 67591" descr="PPT素材-0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488" y="-842963"/>
            <a:ext cx="6054726" cy="770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图片 67593" descr="PPT素材-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427038"/>
            <a:ext cx="6705600" cy="755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Box 1"/>
          <p:cNvSpPr txBox="1">
            <a:spLocks noChangeArrowheads="1"/>
          </p:cNvSpPr>
          <p:nvPr/>
        </p:nvSpPr>
        <p:spPr bwMode="auto">
          <a:xfrm>
            <a:off x="504825" y="4041775"/>
            <a:ext cx="44767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4000">
                <a:latin typeface="Arial" panose="020B0604020202020204" pitchFamily="34" charset="0"/>
              </a:rPr>
              <a:t>Tìm các tiếng có chứa vần </a:t>
            </a:r>
            <a:r>
              <a:rPr lang="en-US" altLang="en-US" sz="4000">
                <a:solidFill>
                  <a:srgbClr val="FF0000"/>
                </a:solidFill>
              </a:rPr>
              <a:t>©y.</a:t>
            </a:r>
            <a:endParaRPr lang="en-US" altLang="en-US" sz="4000"/>
          </a:p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endParaRPr lang="en-US" sz="3200" dirty="0" smtClean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50180" name="AutoShape 8"/>
          <p:cNvSpPr>
            <a:spLocks noChangeArrowheads="1"/>
          </p:cNvSpPr>
          <p:nvPr/>
        </p:nvSpPr>
        <p:spPr bwMode="auto">
          <a:xfrm>
            <a:off x="3170238" y="1060450"/>
            <a:ext cx="6838950" cy="2620963"/>
          </a:xfrm>
          <a:prstGeom prst="cloudCallout">
            <a:avLst>
              <a:gd name="adj1" fmla="val -32218"/>
              <a:gd name="adj2" fmla="val 116931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50181" name="Text Box 9"/>
          <p:cNvSpPr txBox="1">
            <a:spLocks noChangeArrowheads="1"/>
          </p:cNvSpPr>
          <p:nvPr/>
        </p:nvSpPr>
        <p:spPr bwMode="auto">
          <a:xfrm>
            <a:off x="4559300" y="1828800"/>
            <a:ext cx="42068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 b="0">
                <a:latin typeface="Times New Roman" panose="02020603050405020304" pitchFamily="18" charset="0"/>
              </a:rPr>
              <a:t>Giải lao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pic>
        <p:nvPicPr>
          <p:cNvPr id="5120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04688" cy="670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-601663"/>
            <a:ext cx="12192000" cy="759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700463" y="2471738"/>
            <a:ext cx="6299200" cy="630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2900" smtClean="0">
                <a:latin typeface="Arial" panose="020B0604020202020204" pitchFamily="34" charset="0"/>
                <a:cs typeface="Arial" panose="020B0604020202020204" pitchFamily="34" charset="0"/>
              </a:rPr>
              <a:t>Giải nghĩa từ khó</a:t>
            </a:r>
          </a:p>
        </p:txBody>
      </p:sp>
      <p:sp>
        <p:nvSpPr>
          <p:cNvPr id="52228" name="TextBox 1"/>
          <p:cNvSpPr txBox="1">
            <a:spLocks noChangeArrowheads="1"/>
          </p:cNvSpPr>
          <p:nvPr/>
        </p:nvSpPr>
        <p:spPr bwMode="auto">
          <a:xfrm>
            <a:off x="2760663" y="3213100"/>
            <a:ext cx="8177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2800" b="0">
                <a:solidFill>
                  <a:srgbClr val="FF0000"/>
                </a:solidFill>
              </a:rPr>
              <a:t>NÖn: ®¸nh thËt m¹nh , thËt ®au</a:t>
            </a:r>
            <a:r>
              <a:rPr lang="en-US" altLang="en-US" sz="2800" b="0"/>
              <a:t>.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pic>
        <p:nvPicPr>
          <p:cNvPr id="5325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6350"/>
            <a:ext cx="12103100" cy="670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0513" y="56356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63" y="109696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0513" y="1565275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963" y="211931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254476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3" y="2663825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75" y="3589338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 flipH="1">
            <a:off x="5249863" y="563563"/>
            <a:ext cx="131762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flipH="1">
            <a:off x="2159000" y="1082675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flipH="1">
            <a:off x="5316538" y="1609725"/>
            <a:ext cx="131762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flipH="1">
            <a:off x="6172200" y="3079750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flipH="1">
            <a:off x="10829925" y="3079750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6-Point Star 16"/>
          <p:cNvSpPr/>
          <p:nvPr/>
        </p:nvSpPr>
        <p:spPr>
          <a:xfrm>
            <a:off x="319088" y="631825"/>
            <a:ext cx="407987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6-Point Star 17"/>
          <p:cNvSpPr/>
          <p:nvPr/>
        </p:nvSpPr>
        <p:spPr>
          <a:xfrm>
            <a:off x="-61913" y="1127125"/>
            <a:ext cx="407988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6-Point Star 18"/>
          <p:cNvSpPr/>
          <p:nvPr/>
        </p:nvSpPr>
        <p:spPr>
          <a:xfrm>
            <a:off x="522288" y="1673225"/>
            <a:ext cx="388937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0" name="6-Point Star 19"/>
          <p:cNvSpPr/>
          <p:nvPr/>
        </p:nvSpPr>
        <p:spPr>
          <a:xfrm>
            <a:off x="6557963" y="1933575"/>
            <a:ext cx="407987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1" name="6-Point Star 20"/>
          <p:cNvSpPr/>
          <p:nvPr/>
        </p:nvSpPr>
        <p:spPr>
          <a:xfrm>
            <a:off x="4032250" y="2119313"/>
            <a:ext cx="407988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" name="6-Point Star 21"/>
          <p:cNvSpPr/>
          <p:nvPr/>
        </p:nvSpPr>
        <p:spPr>
          <a:xfrm>
            <a:off x="6634163" y="2443163"/>
            <a:ext cx="407987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363" y="-460375"/>
            <a:ext cx="2290762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TextBox 3"/>
          <p:cNvSpPr txBox="1">
            <a:spLocks noChangeArrowheads="1"/>
          </p:cNvSpPr>
          <p:nvPr/>
        </p:nvSpPr>
        <p:spPr bwMode="auto">
          <a:xfrm>
            <a:off x="5851525" y="4167188"/>
            <a:ext cx="647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28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4277" name="TextBox 4"/>
          <p:cNvSpPr txBox="1">
            <a:spLocks noChangeArrowheads="1"/>
          </p:cNvSpPr>
          <p:nvPr/>
        </p:nvSpPr>
        <p:spPr bwMode="auto">
          <a:xfrm>
            <a:off x="974725" y="4213225"/>
            <a:ext cx="5381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2800">
                <a:solidFill>
                  <a:srgbClr val="FF0000"/>
                </a:solidFill>
              </a:rPr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  <p:bldP spid="5427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c78f838d1ae7d68a22e392a9e53db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339725"/>
            <a:ext cx="12277725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2230438" y="563563"/>
            <a:ext cx="4138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0">
                <a:solidFill>
                  <a:schemeClr val="bg1"/>
                </a:solidFill>
                <a:latin typeface="UTM Avo" panose="02040603050506020204" pitchFamily="18" charset="0"/>
                <a:ea typeface="Yu Gothic Light" panose="020B0300000000000000" pitchFamily="34" charset="-128"/>
              </a:rPr>
              <a:t>4. Tập viết</a:t>
            </a:r>
            <a:endParaRPr lang="zh-CN" altLang="en-US" sz="4000" b="0">
              <a:solidFill>
                <a:schemeClr val="bg1"/>
              </a:solidFill>
              <a:latin typeface="UTM Avo" panose="02040603050506020204" pitchFamily="18" charset="0"/>
              <a:ea typeface="Yu Gothic Light" panose="020B0300000000000000" pitchFamily="34" charset="-128"/>
            </a:endParaRPr>
          </a:p>
        </p:txBody>
      </p:sp>
      <p:pic>
        <p:nvPicPr>
          <p:cNvPr id="5530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2424113"/>
            <a:ext cx="111347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6600">
                <a:solidFill>
                  <a:schemeClr val="bg1"/>
                </a:solidFill>
                <a:latin typeface="UTM Avo" panose="02040603050506020204" pitchFamily="18" charset="0"/>
              </a:rPr>
              <a:t>HẸN GẶP LẠI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113030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850" y="3817938"/>
            <a:ext cx="374015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743200" y="2921000"/>
            <a:ext cx="66040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400" b="0">
                <a:latin typeface="VNI-Avo" pitchFamily="2" charset="0"/>
                <a:cs typeface="Arial" panose="020B0604020202020204" pitchFamily="34" charset="0"/>
              </a:rPr>
              <a:t>KHÔÛI ÑOÄNG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6" r="497" b="22705"/>
          <a:stretch>
            <a:fillRect/>
          </a:stretch>
        </p:blipFill>
        <p:spPr bwMode="auto">
          <a:xfrm>
            <a:off x="3983038" y="0"/>
            <a:ext cx="4364037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83025" y="539750"/>
            <a:ext cx="45624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>
                <a:solidFill>
                  <a:srgbClr val="ADDE00"/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Đọc </a:t>
            </a:r>
            <a:r>
              <a:rPr lang="en-US" altLang="en-US">
                <a:solidFill>
                  <a:srgbClr val="ADDE00"/>
                </a:solidFill>
                <a:latin typeface=".VnAvant" panose="020B7200000000000000" pitchFamily="34" charset="0"/>
                <a:ea typeface="SimSun" panose="02010600030101010101" pitchFamily="2" charset="-122"/>
                <a:cs typeface="Arial" panose="020B0604020202020204" pitchFamily="34" charset="0"/>
              </a:rPr>
              <a:t>bµi tËp ®äc</a:t>
            </a:r>
            <a:r>
              <a:rPr lang="vi-VN" altLang="en-US" sz="4400">
                <a:solidFill>
                  <a:srgbClr val="ADDE00"/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:</a:t>
            </a:r>
            <a:endParaRPr lang="en-US" altLang="en-US" sz="4400">
              <a:solidFill>
                <a:srgbClr val="ADDE00"/>
              </a:solidFill>
              <a:latin typeface="UTM Avo" panose="020406030505060202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277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1620838"/>
            <a:ext cx="9667875" cy="436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 txBox="1">
            <a:spLocks/>
          </p:cNvSpPr>
          <p:nvPr/>
        </p:nvSpPr>
        <p:spPr>
          <a:xfrm>
            <a:off x="4320148" y="70184"/>
            <a:ext cx="5154935" cy="9859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b="0" smtClean="0">
                <a:solidFill>
                  <a:srgbClr val="000000"/>
                </a:solidFill>
                <a:latin typeface="UTM Avo"/>
              </a:rPr>
              <a:t>Thư giãn</a:t>
            </a:r>
          </a:p>
        </p:txBody>
      </p:sp>
      <p:pic>
        <p:nvPicPr>
          <p:cNvPr id="3" name="Baby Shark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07324" y="1773621"/>
            <a:ext cx="8229600" cy="4572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木板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838" y="-9525"/>
            <a:ext cx="209867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6"/>
          <p:cNvSpPr txBox="1">
            <a:spLocks noChangeArrowheads="1"/>
          </p:cNvSpPr>
          <p:nvPr/>
        </p:nvSpPr>
        <p:spPr bwMode="auto">
          <a:xfrm>
            <a:off x="2362200" y="0"/>
            <a:ext cx="76962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200">
                <a:latin typeface="HP001 4 hàng" panose="020B0603050302020204" pitchFamily="34" charset="0"/>
                <a:cs typeface="Times New Roman" panose="02020603050405020304" pitchFamily="18" charset="0"/>
              </a:rPr>
              <a:t>Thứ    ngày   tháng   năm 2021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3200">
                <a:latin typeface="HP001 4 hàng" panose="020B0603050302020204" pitchFamily="34" charset="0"/>
                <a:cs typeface="Times New Roman" panose="02020603050405020304" pitchFamily="18" charset="0"/>
              </a:rPr>
              <a:t>Tiếng Việt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867400" y="1444625"/>
            <a:ext cx="31369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5400" b="0">
                <a:solidFill>
                  <a:srgbClr val="FF0000"/>
                </a:solidFill>
                <a:cs typeface="Times New Roman" panose="02020603050405020304" pitchFamily="18" charset="0"/>
              </a:rPr>
              <a:t>oi – ©y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762375" y="1776413"/>
            <a:ext cx="2286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400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 100: 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828800" y="2641600"/>
            <a:ext cx="4038600" cy="3683000"/>
            <a:chOff x="1828800" y="2641705"/>
            <a:chExt cx="4038600" cy="3682896"/>
          </a:xfrm>
        </p:grpSpPr>
        <p:sp>
          <p:nvSpPr>
            <p:cNvPr id="3" name="Oval 10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b="0" smtClean="0">
                <a:solidFill>
                  <a:srgbClr val="FFFFFF"/>
                </a:solidFill>
              </a:endParaRPr>
            </a:p>
          </p:txBody>
        </p:sp>
        <p:sp>
          <p:nvSpPr>
            <p:cNvPr id="35851" name="TextBox 11"/>
            <p:cNvSpPr txBox="1">
              <a:spLocks noChangeArrowheads="1"/>
            </p:cNvSpPr>
            <p:nvPr/>
          </p:nvSpPr>
          <p:spPr bwMode="auto">
            <a:xfrm>
              <a:off x="2095500" y="3365585"/>
              <a:ext cx="3505200" cy="2073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en-US" sz="13000" b="0">
                  <a:solidFill>
                    <a:srgbClr val="008000"/>
                  </a:solidFill>
                </a:rPr>
                <a:t>oi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653213" y="2641600"/>
            <a:ext cx="4038600" cy="3683000"/>
            <a:chOff x="1828800" y="2641705"/>
            <a:chExt cx="4038600" cy="3682896"/>
          </a:xfrm>
        </p:grpSpPr>
        <p:sp>
          <p:nvSpPr>
            <p:cNvPr id="11" name="Oval 10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b="0" smtClean="0">
                <a:solidFill>
                  <a:srgbClr val="FFFFFF"/>
                </a:solidFill>
              </a:endParaRPr>
            </a:p>
          </p:txBody>
        </p:sp>
        <p:sp>
          <p:nvSpPr>
            <p:cNvPr id="35849" name="TextBox 11"/>
            <p:cNvSpPr txBox="1">
              <a:spLocks noChangeArrowheads="1"/>
            </p:cNvSpPr>
            <p:nvPr/>
          </p:nvSpPr>
          <p:spPr bwMode="auto">
            <a:xfrm>
              <a:off x="2095500" y="3443368"/>
              <a:ext cx="3505200" cy="2073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en-US" sz="13000" b="0">
                  <a:solidFill>
                    <a:srgbClr val="008000"/>
                  </a:solidFill>
                </a:rPr>
                <a:t>©y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327900" y="4279900"/>
            <a:ext cx="2963863" cy="769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en-US" sz="4400" b="0"/>
              <a:t>con voi</a:t>
            </a:r>
            <a:endParaRPr lang="en-US" altLang="en-US" sz="4400" b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3643313" cy="809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0" dirty="0">
                <a:latin typeface="UTM Avo" panose="02040603050506020204" pitchFamily="18" charset="0"/>
              </a:rPr>
              <a:t>1. </a:t>
            </a:r>
            <a:r>
              <a:rPr lang="en-US" sz="4400" b="0" dirty="0" err="1">
                <a:latin typeface="UTM Avo" panose="02040603050506020204" pitchFamily="18" charset="0"/>
              </a:rPr>
              <a:t>Làm</a:t>
            </a:r>
            <a:r>
              <a:rPr lang="en-US" sz="4400" b="0" dirty="0">
                <a:latin typeface="UTM Avo" panose="02040603050506020204" pitchFamily="18" charset="0"/>
              </a:rPr>
              <a:t> </a:t>
            </a:r>
            <a:r>
              <a:rPr lang="en-US" sz="4400" b="0" dirty="0" err="1">
                <a:latin typeface="UTM Avo" panose="02040603050506020204" pitchFamily="18" charset="0"/>
              </a:rPr>
              <a:t>quen</a:t>
            </a:r>
            <a:endParaRPr lang="en-US" sz="4400" b="0" dirty="0">
              <a:latin typeface="UTM Avo" panose="020406030505060202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48425" y="6054725"/>
            <a:ext cx="4730750" cy="70802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000" b="0" dirty="0" err="1">
                <a:latin typeface=".VnAvant" panose="020B7200000000000000" pitchFamily="34" charset="0"/>
              </a:rPr>
              <a:t>v</a:t>
            </a:r>
            <a:r>
              <a:rPr lang="en-US" sz="4000" b="0" dirty="0" err="1" smtClean="0">
                <a:latin typeface=".VnAvant" panose="020B7200000000000000" pitchFamily="34" charset="0"/>
              </a:rPr>
              <a:t>ê</a:t>
            </a:r>
            <a:r>
              <a:rPr lang="en-US" sz="4000" b="0" dirty="0" smtClean="0">
                <a:latin typeface=".VnAvant" panose="020B7200000000000000" pitchFamily="34" charset="0"/>
              </a:rPr>
              <a:t> - </a:t>
            </a:r>
            <a:r>
              <a:rPr lang="en-US" sz="4000" b="0" dirty="0" err="1" smtClean="0">
                <a:latin typeface=".VnAvant" panose="020B7200000000000000" pitchFamily="34" charset="0"/>
              </a:rPr>
              <a:t>oi</a:t>
            </a:r>
            <a:r>
              <a:rPr lang="en-US" sz="4000" b="0" dirty="0" smtClean="0">
                <a:latin typeface=".VnAvant" panose="020B7200000000000000" pitchFamily="34" charset="0"/>
              </a:rPr>
              <a:t> - </a:t>
            </a:r>
            <a:r>
              <a:rPr lang="en-US" sz="4000" b="0" dirty="0" err="1" smtClean="0">
                <a:latin typeface=".VnAvant" panose="020B7200000000000000" pitchFamily="34" charset="0"/>
              </a:rPr>
              <a:t>voi</a:t>
            </a:r>
            <a:r>
              <a:rPr lang="en-US" sz="4000" b="0" dirty="0" smtClean="0">
                <a:latin typeface=".VnAvant" panose="020B7200000000000000" pitchFamily="34" charset="0"/>
              </a:rPr>
              <a:t>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327900" y="4219575"/>
            <a:ext cx="2955925" cy="91122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b="0" dirty="0" err="1">
                <a:latin typeface=".VnAvant" panose="020B7200000000000000" pitchFamily="34" charset="0"/>
              </a:rPr>
              <a:t>v</a:t>
            </a:r>
            <a:r>
              <a:rPr lang="en-US" sz="4800" b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oi</a:t>
            </a:r>
            <a:endParaRPr lang="en-US" sz="4800" b="0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329488" y="5137150"/>
            <a:ext cx="1479550" cy="744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b="0" dirty="0">
                <a:latin typeface="VNI-Avo" pitchFamily="2" charset="0"/>
              </a:rPr>
              <a:t>v</a:t>
            </a:r>
            <a:endParaRPr lang="en-US" sz="4800" b="0" dirty="0" smtClean="0">
              <a:latin typeface="VNI-Avo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804275" y="5137150"/>
            <a:ext cx="1487488" cy="744538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b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oi</a:t>
            </a:r>
            <a:endParaRPr lang="en-US" sz="4800" b="0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285" name="AutoShape 21"/>
          <p:cNvSpPr>
            <a:spLocks noChangeArrowheads="1"/>
          </p:cNvSpPr>
          <p:nvPr/>
        </p:nvSpPr>
        <p:spPr bwMode="auto">
          <a:xfrm>
            <a:off x="4884738" y="0"/>
            <a:ext cx="6367462" cy="1498600"/>
          </a:xfrm>
          <a:prstGeom prst="wedgeEllipseCallout">
            <a:avLst>
              <a:gd name="adj1" fmla="val -46259"/>
              <a:gd name="adj2" fmla="val 66102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5272088" y="268288"/>
            <a:ext cx="56324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/>
              <a:t>Em h·y ph©n tÝch vµ ®¸nh vÇn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09565" y="1566182"/>
            <a:ext cx="1855693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7200" b="0" dirty="0" err="1" smtClean="0">
                <a:solidFill>
                  <a:srgbClr val="008000"/>
                </a:solidFill>
                <a:latin typeface=".VnAvant" panose="020B7200000000000000" pitchFamily="34" charset="0"/>
              </a:rPr>
              <a:t>oi</a:t>
            </a:r>
            <a:endParaRPr lang="en-US" sz="7200" b="0" dirty="0" smtClean="0">
              <a:solidFill>
                <a:srgbClr val="008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04055" y="2780676"/>
            <a:ext cx="941294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b="0" dirty="0" smtClean="0">
                <a:solidFill>
                  <a:srgbClr val="FFFFFF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238905" y="2779146"/>
            <a:ext cx="914401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b="0" dirty="0" err="1" smtClean="0">
                <a:solidFill>
                  <a:srgbClr val="FFFFFF"/>
                </a:solidFill>
                <a:latin typeface=".VnAvant" panose="020B7200000000000000" pitchFamily="34" charset="0"/>
              </a:rPr>
              <a:t>i</a:t>
            </a:r>
            <a:endParaRPr lang="en-US" sz="5400" b="0" dirty="0" smtClean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481105" y="3695979"/>
            <a:ext cx="3738439" cy="90095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b="0" dirty="0">
                <a:solidFill>
                  <a:srgbClr val="FFFFFF"/>
                </a:solidFill>
                <a:latin typeface=".VnAvant" panose="020B7200000000000000" pitchFamily="34" charset="0"/>
              </a:rPr>
              <a:t>o</a:t>
            </a:r>
            <a:r>
              <a:rPr lang="en-US" sz="6000" b="0" dirty="0" smtClean="0">
                <a:solidFill>
                  <a:srgbClr val="FFFFFF"/>
                </a:solidFill>
                <a:latin typeface=".VnAvant" panose="020B7200000000000000" pitchFamily="34" charset="0"/>
              </a:rPr>
              <a:t> – </a:t>
            </a:r>
            <a:r>
              <a:rPr lang="en-US" sz="6000" b="0" dirty="0" err="1" smtClean="0">
                <a:solidFill>
                  <a:srgbClr val="FFFFFF"/>
                </a:solidFill>
                <a:latin typeface=".VnAvant" panose="020B7200000000000000" pitchFamily="34" charset="0"/>
              </a:rPr>
              <a:t>i</a:t>
            </a:r>
            <a:r>
              <a:rPr lang="en-US" sz="6000" b="0" dirty="0" smtClean="0">
                <a:solidFill>
                  <a:srgbClr val="FFFFFF"/>
                </a:solidFill>
                <a:latin typeface=".VnAvant" panose="020B7200000000000000" pitchFamily="34" charset="0"/>
              </a:rPr>
              <a:t> - </a:t>
            </a:r>
            <a:r>
              <a:rPr lang="en-US" sz="6000" b="0" dirty="0" err="1" smtClean="0">
                <a:solidFill>
                  <a:srgbClr val="FFFFFF"/>
                </a:solidFill>
                <a:latin typeface=".VnAvant" panose="020B7200000000000000" pitchFamily="34" charset="0"/>
              </a:rPr>
              <a:t>oi</a:t>
            </a:r>
            <a:endParaRPr lang="en-US" sz="6000" b="0" dirty="0" smtClean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3" y="1365250"/>
            <a:ext cx="4624387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48" grpId="0" animBg="1"/>
      <p:bldP spid="45" grpId="0" animBg="1"/>
      <p:bldP spid="46" grpId="0" animBg="1"/>
      <p:bldP spid="47" grpId="0" animBg="1"/>
      <p:bldP spid="11285" grpId="0" animBg="1"/>
      <p:bldP spid="11285" grpId="1" animBg="1"/>
      <p:bldP spid="11285" grpId="2" animBg="1"/>
      <p:bldP spid="11286" grpId="0"/>
      <p:bldP spid="11286" grpId="1"/>
      <p:bldP spid="11286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275513" y="4294188"/>
            <a:ext cx="3084512" cy="769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en-US" sz="4400" b="0"/>
              <a:t>c</a:t>
            </a:r>
            <a:r>
              <a:rPr lang="en-US" altLang="en-US" sz="4400" b="0">
                <a:solidFill>
                  <a:srgbClr val="FF0000"/>
                </a:solidFill>
              </a:rPr>
              <a:t>©y</a:t>
            </a:r>
            <a:r>
              <a:rPr lang="en-US" altLang="en-US" sz="4400" b="0"/>
              <a:t> dõa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3643313" cy="809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0" dirty="0">
                <a:latin typeface="UTM Avo" panose="02040603050506020204" pitchFamily="18" charset="0"/>
              </a:rPr>
              <a:t>1. </a:t>
            </a:r>
            <a:r>
              <a:rPr lang="en-US" sz="4400" b="0" dirty="0" err="1">
                <a:latin typeface="UTM Avo" panose="02040603050506020204" pitchFamily="18" charset="0"/>
              </a:rPr>
              <a:t>Làm</a:t>
            </a:r>
            <a:r>
              <a:rPr lang="en-US" sz="4400" b="0" dirty="0">
                <a:latin typeface="UTM Avo" panose="02040603050506020204" pitchFamily="18" charset="0"/>
              </a:rPr>
              <a:t> </a:t>
            </a:r>
            <a:r>
              <a:rPr lang="en-US" sz="4400" b="0" dirty="0" err="1">
                <a:latin typeface="UTM Avo" panose="02040603050506020204" pitchFamily="18" charset="0"/>
              </a:rPr>
              <a:t>quen</a:t>
            </a:r>
            <a:endParaRPr lang="en-US" sz="4400" b="0" dirty="0">
              <a:latin typeface="UTM Avo" panose="020406030505060202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35775" y="5991225"/>
            <a:ext cx="4198938" cy="70802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000" b="0" dirty="0" err="1">
                <a:latin typeface=".VnAvant" panose="020B7200000000000000" pitchFamily="34" charset="0"/>
              </a:rPr>
              <a:t>c</a:t>
            </a:r>
            <a:r>
              <a:rPr lang="en-US" sz="4000" b="0" dirty="0" err="1" smtClean="0">
                <a:latin typeface=".VnAvant" panose="020B7200000000000000" pitchFamily="34" charset="0"/>
              </a:rPr>
              <a:t>ê</a:t>
            </a:r>
            <a:r>
              <a:rPr lang="en-US" sz="4000" b="0" dirty="0" smtClean="0">
                <a:latin typeface=".VnAvant" panose="020B7200000000000000" pitchFamily="34" charset="0"/>
              </a:rPr>
              <a:t> - ©y - </a:t>
            </a:r>
            <a:r>
              <a:rPr lang="en-US" sz="4000" b="0" dirty="0" err="1" smtClean="0">
                <a:latin typeface=".VnAvant" panose="020B7200000000000000" pitchFamily="34" charset="0"/>
              </a:rPr>
              <a:t>c©y</a:t>
            </a:r>
            <a:endParaRPr lang="en-US" sz="4000" b="0" dirty="0" smtClean="0">
              <a:latin typeface=".VnAvant" panose="020B7200000000000000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275513" y="4294188"/>
            <a:ext cx="3171825" cy="903287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b="0" dirty="0" err="1" smtClean="0">
                <a:latin typeface=".VnAvant" panose="020B7200000000000000" pitchFamily="34" charset="0"/>
              </a:rPr>
              <a:t>c</a:t>
            </a:r>
            <a:r>
              <a:rPr lang="en-US" sz="4800" b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©y</a:t>
            </a:r>
            <a:endParaRPr lang="en-US" sz="4800" b="0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318375" y="5221288"/>
            <a:ext cx="1585913" cy="738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000" b="0" dirty="0">
                <a:latin typeface="VNI-Avo" pitchFamily="2" charset="0"/>
              </a:rPr>
              <a:t>c</a:t>
            </a:r>
            <a:endParaRPr lang="en-US" sz="4000" b="0" dirty="0" smtClean="0">
              <a:latin typeface="VNI-Avo" pitchFamily="2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8905875" y="5205413"/>
            <a:ext cx="1585913" cy="769937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000" b="0" dirty="0" smtClean="0">
                <a:latin typeface="VNI-Avo" pitchFamily="2" charset="0"/>
              </a:rPr>
              <a:t>­</a:t>
            </a:r>
            <a:r>
              <a:rPr lang="en-US" sz="4000" b="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©y</a:t>
            </a:r>
          </a:p>
        </p:txBody>
      </p:sp>
      <p:sp>
        <p:nvSpPr>
          <p:cNvPr id="11285" name="AutoShape 21"/>
          <p:cNvSpPr>
            <a:spLocks noChangeArrowheads="1"/>
          </p:cNvSpPr>
          <p:nvPr/>
        </p:nvSpPr>
        <p:spPr bwMode="auto">
          <a:xfrm>
            <a:off x="4632325" y="0"/>
            <a:ext cx="6367463" cy="1498600"/>
          </a:xfrm>
          <a:prstGeom prst="wedgeEllipseCallout">
            <a:avLst>
              <a:gd name="adj1" fmla="val -46259"/>
              <a:gd name="adj2" fmla="val 66102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4819650" y="341313"/>
            <a:ext cx="65833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Em h·y ph©n tÝch vµ ®¸nh vÇn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1582" y="2090056"/>
            <a:ext cx="1855693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7200" b="0" dirty="0" smtClean="0">
                <a:solidFill>
                  <a:srgbClr val="008000"/>
                </a:solidFill>
                <a:latin typeface=".VnAvant" panose="020B7200000000000000" pitchFamily="34" charset="0"/>
              </a:rPr>
              <a:t>©y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229722" y="3257788"/>
            <a:ext cx="941294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b="0" dirty="0" smtClean="0">
                <a:solidFill>
                  <a:srgbClr val="FFFFFF"/>
                </a:solidFill>
                <a:latin typeface=".VnAvant" panose="020B7200000000000000" pitchFamily="34" charset="0"/>
              </a:rPr>
              <a:t>©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194735" y="3279266"/>
            <a:ext cx="914400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b="0" dirty="0">
                <a:solidFill>
                  <a:srgbClr val="FFFFFF"/>
                </a:solidFill>
                <a:latin typeface=".VnAvant" panose="020B7200000000000000" pitchFamily="34" charset="0"/>
              </a:rPr>
              <a:t>y</a:t>
            </a:r>
            <a:endParaRPr lang="en-US" sz="5400" b="0" dirty="0" smtClean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98905" y="4407611"/>
            <a:ext cx="3953435" cy="90095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b="0" dirty="0" smtClean="0">
                <a:solidFill>
                  <a:srgbClr val="FFFFFF"/>
                </a:solidFill>
                <a:latin typeface=".VnAvant" panose="020B7200000000000000" pitchFamily="34" charset="0"/>
              </a:rPr>
              <a:t>© - y - ©y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00" y="898525"/>
            <a:ext cx="2859088" cy="336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9" grpId="0" animBg="1"/>
      <p:bldP spid="54" grpId="0" animBg="1"/>
      <p:bldP spid="55" grpId="0" animBg="1"/>
      <p:bldP spid="56" grpId="0" animBg="1"/>
      <p:bldP spid="11285" grpId="0" animBg="1"/>
      <p:bldP spid="11285" grpId="1" animBg="1"/>
      <p:bldP spid="11285" grpId="2" animBg="1"/>
      <p:bldP spid="11286" grpId="0"/>
      <p:bldP spid="11286" grpId="1"/>
      <p:bldP spid="11286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365125"/>
            <a:ext cx="5486400" cy="604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463" y="3522663"/>
            <a:ext cx="0" cy="7683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b="0">
              <a:solidFill>
                <a:srgbClr val="FFFFFF">
                  <a:lumMod val="6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403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138" y="-66675"/>
            <a:ext cx="12084051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2262188" y="2601913"/>
            <a:ext cx="1452562" cy="6223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52888" y="4090988"/>
            <a:ext cx="1697037" cy="22431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072063" y="2300288"/>
            <a:ext cx="1149350" cy="9239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918450" y="2695575"/>
            <a:ext cx="1443038" cy="7000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513638" y="4090988"/>
            <a:ext cx="1601787" cy="224313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468688" y="3906838"/>
            <a:ext cx="2752725" cy="233997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小学生班干部竞选自我介绍PPT模板"/>
</p:tagLst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159</Words>
  <Application>Microsoft Office PowerPoint</Application>
  <PresentationFormat>Widescreen</PresentationFormat>
  <Paragraphs>57</Paragraphs>
  <Slides>18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8" baseType="lpstr">
      <vt:lpstr>.VnAvant</vt:lpstr>
      <vt:lpstr>SimSun</vt:lpstr>
      <vt:lpstr>Arial</vt:lpstr>
      <vt:lpstr>Calibri Light</vt:lpstr>
      <vt:lpstr>Calibri</vt:lpstr>
      <vt:lpstr>等线</vt:lpstr>
      <vt:lpstr>等线 Light</vt:lpstr>
      <vt:lpstr>Franklin Gothic Medium</vt:lpstr>
      <vt:lpstr>Microsoft YaHei</vt:lpstr>
      <vt:lpstr>Franklin Gothic Book</vt:lpstr>
      <vt:lpstr>隶书</vt:lpstr>
      <vt:lpstr>Wingdings</vt:lpstr>
      <vt:lpstr>UTM Avo</vt:lpstr>
      <vt:lpstr>VNI-Avo</vt:lpstr>
      <vt:lpstr>HP001 4 hàng</vt:lpstr>
      <vt:lpstr>Times New Roman</vt:lpstr>
      <vt:lpstr>Yu Gothic Light</vt:lpstr>
      <vt:lpstr>Office 主题</vt:lpstr>
      <vt:lpstr>3_Office Theme</vt:lpstr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Giải nghĩa từ khó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卡通小学生班干部竞选自我介绍PPT模板</dc:title>
  <dc:creator>win</dc:creator>
  <cp:lastModifiedBy>Admin</cp:lastModifiedBy>
  <cp:revision>96</cp:revision>
  <dcterms:created xsi:type="dcterms:W3CDTF">2017-07-24T02:09:30Z</dcterms:created>
  <dcterms:modified xsi:type="dcterms:W3CDTF">2021-01-19T12:05:38Z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2052-10.1.0.6660</vt:lpwstr>
  </property>
</Properties>
</file>