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83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600" y="54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9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210947248"/>
        <c:axId val="210947808"/>
      </c:barChart>
      <c:catAx>
        <c:axId val="210947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0947808"/>
        <c:crosses val="autoZero"/>
        <c:auto val="1"/>
        <c:lblAlgn val="ctr"/>
        <c:lblOffset val="100"/>
        <c:noMultiLvlLbl val="0"/>
      </c:catAx>
      <c:valAx>
        <c:axId val="21094780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0947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13193376"/>
        <c:axId val="222451264"/>
      </c:barChart>
      <c:catAx>
        <c:axId val="2131933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451264"/>
        <c:crosses val="autoZero"/>
        <c:auto val="1"/>
        <c:lblAlgn val="ctr"/>
        <c:lblOffset val="100"/>
        <c:noMultiLvlLbl val="0"/>
      </c:catAx>
      <c:valAx>
        <c:axId val="2224512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3193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2727200"/>
        <c:axId val="222727760"/>
      </c:barChart>
      <c:catAx>
        <c:axId val="22272720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727760"/>
        <c:crosses val="autoZero"/>
        <c:auto val="1"/>
        <c:lblAlgn val="ctr"/>
        <c:lblOffset val="100"/>
        <c:noMultiLvlLbl val="0"/>
      </c:catAx>
      <c:valAx>
        <c:axId val="22272776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2727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2730000"/>
        <c:axId val="222730560"/>
      </c:barChart>
      <c:catAx>
        <c:axId val="22273000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730560"/>
        <c:crosses val="autoZero"/>
        <c:auto val="1"/>
        <c:lblAlgn val="ctr"/>
        <c:lblOffset val="100"/>
        <c:noMultiLvlLbl val="0"/>
      </c:catAx>
      <c:valAx>
        <c:axId val="22273056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2730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2733360"/>
        <c:axId val="222733920"/>
      </c:barChart>
      <c:catAx>
        <c:axId val="22273336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733920"/>
        <c:crosses val="autoZero"/>
        <c:auto val="1"/>
        <c:lblAlgn val="ctr"/>
        <c:lblOffset val="100"/>
        <c:noMultiLvlLbl val="0"/>
      </c:catAx>
      <c:valAx>
        <c:axId val="222733920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22733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1664624"/>
        <c:axId val="231665184"/>
      </c:areaChart>
      <c:catAx>
        <c:axId val="231664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665184"/>
        <c:crosses val="autoZero"/>
        <c:auto val="1"/>
        <c:lblAlgn val="ctr"/>
        <c:lblOffset val="100"/>
        <c:noMultiLvlLbl val="0"/>
      </c:catAx>
      <c:valAx>
        <c:axId val="2316651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1664624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31667424"/>
        <c:axId val="231667984"/>
      </c:barChart>
      <c:catAx>
        <c:axId val="231667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667984"/>
        <c:crosses val="autoZero"/>
        <c:auto val="1"/>
        <c:lblAlgn val="ctr"/>
        <c:lblOffset val="100"/>
        <c:noMultiLvlLbl val="0"/>
      </c:catAx>
      <c:valAx>
        <c:axId val="2316679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1667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4281744"/>
        <c:axId val="224282304"/>
      </c:barChart>
      <c:catAx>
        <c:axId val="2242817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4282304"/>
        <c:crosses val="autoZero"/>
        <c:auto val="1"/>
        <c:lblAlgn val="ctr"/>
        <c:lblOffset val="100"/>
        <c:noMultiLvlLbl val="0"/>
      </c:catAx>
      <c:valAx>
        <c:axId val="2242823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42817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3926064"/>
        <c:axId val="223926624"/>
      </c:barChart>
      <c:catAx>
        <c:axId val="2239260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3926624"/>
        <c:crosses val="autoZero"/>
        <c:auto val="1"/>
        <c:lblAlgn val="ctr"/>
        <c:lblOffset val="100"/>
        <c:noMultiLvlLbl val="0"/>
      </c:catAx>
      <c:valAx>
        <c:axId val="223926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3926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23928864"/>
        <c:axId val="223929424"/>
      </c:barChart>
      <c:catAx>
        <c:axId val="2239288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3929424"/>
        <c:crosses val="autoZero"/>
        <c:auto val="1"/>
        <c:lblAlgn val="ctr"/>
        <c:lblOffset val="100"/>
        <c:noMultiLvlLbl val="0"/>
      </c:catAx>
      <c:valAx>
        <c:axId val="223929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3928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32960928"/>
        <c:axId val="232961488"/>
      </c:barChart>
      <c:catAx>
        <c:axId val="2329609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961488"/>
        <c:crosses val="autoZero"/>
        <c:auto val="1"/>
        <c:lblAlgn val="ctr"/>
        <c:lblOffset val="100"/>
        <c:noMultiLvlLbl val="0"/>
      </c:catAx>
      <c:valAx>
        <c:axId val="2329614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2960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17326544"/>
        <c:axId val="217327104"/>
      </c:barChart>
      <c:catAx>
        <c:axId val="2173265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7327104"/>
        <c:crosses val="autoZero"/>
        <c:auto val="1"/>
        <c:lblAlgn val="ctr"/>
        <c:lblOffset val="100"/>
        <c:noMultiLvlLbl val="0"/>
      </c:catAx>
      <c:valAx>
        <c:axId val="21732710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73265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2965968"/>
        <c:axId val="232966528"/>
      </c:barChart>
      <c:catAx>
        <c:axId val="2329659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2966528"/>
        <c:crosses val="autoZero"/>
        <c:auto val="1"/>
        <c:lblAlgn val="ctr"/>
        <c:lblOffset val="100"/>
        <c:noMultiLvlLbl val="0"/>
      </c:catAx>
      <c:valAx>
        <c:axId val="23296652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29659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33173136"/>
        <c:axId val="233173696"/>
      </c:barChart>
      <c:catAx>
        <c:axId val="2331731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3173696"/>
        <c:crosses val="autoZero"/>
        <c:auto val="1"/>
        <c:lblAlgn val="ctr"/>
        <c:lblOffset val="100"/>
        <c:noMultiLvlLbl val="0"/>
      </c:catAx>
      <c:valAx>
        <c:axId val="23317369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3173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6036672"/>
        <c:axId val="236037792"/>
      </c:scatterChart>
      <c:valAx>
        <c:axId val="236036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6037792"/>
        <c:crosses val="autoZero"/>
        <c:crossBetween val="midCat"/>
      </c:valAx>
      <c:valAx>
        <c:axId val="23603779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603667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24238784"/>
        <c:axId val="224239344"/>
        <c:axId val="234433728"/>
      </c:bar3DChart>
      <c:catAx>
        <c:axId val="224238784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24239344"/>
        <c:crosses val="autoZero"/>
        <c:auto val="1"/>
        <c:lblAlgn val="ctr"/>
        <c:lblOffset val="100"/>
        <c:noMultiLvlLbl val="0"/>
      </c:catAx>
      <c:valAx>
        <c:axId val="22423934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24238784"/>
        <c:crosses val="autoZero"/>
        <c:crossBetween val="between"/>
      </c:valAx>
      <c:serAx>
        <c:axId val="234433728"/>
        <c:scaling>
          <c:orientation val="minMax"/>
        </c:scaling>
        <c:delete val="1"/>
        <c:axPos val="b"/>
        <c:majorTickMark val="none"/>
        <c:minorTickMark val="none"/>
        <c:tickLblPos val="nextTo"/>
        <c:crossAx val="224239344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24241584"/>
        <c:axId val="224242144"/>
      </c:barChart>
      <c:catAx>
        <c:axId val="2242415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24242144"/>
        <c:crosses val="autoZero"/>
        <c:auto val="1"/>
        <c:lblAlgn val="ctr"/>
        <c:lblOffset val="100"/>
        <c:noMultiLvlLbl val="0"/>
      </c:catAx>
      <c:valAx>
        <c:axId val="2242421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42415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7330464"/>
        <c:axId val="220860224"/>
        <c:axId val="218829504"/>
      </c:area3DChart>
      <c:dateAx>
        <c:axId val="217330464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20860224"/>
        <c:crosses val="autoZero"/>
        <c:auto val="1"/>
        <c:lblOffset val="100"/>
        <c:baseTimeUnit val="days"/>
      </c:dateAx>
      <c:valAx>
        <c:axId val="22086022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7330464"/>
        <c:crosses val="autoZero"/>
        <c:crossBetween val="midCat"/>
      </c:valAx>
      <c:serAx>
        <c:axId val="218829504"/>
        <c:scaling>
          <c:orientation val="minMax"/>
        </c:scaling>
        <c:delete val="1"/>
        <c:axPos val="b"/>
        <c:majorTickMark val="out"/>
        <c:minorTickMark val="none"/>
        <c:tickLblPos val="nextTo"/>
        <c:crossAx val="220860224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24244384"/>
        <c:axId val="237335424"/>
      </c:barChart>
      <c:catAx>
        <c:axId val="22424438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335424"/>
        <c:crosses val="autoZero"/>
        <c:auto val="1"/>
        <c:lblAlgn val="ctr"/>
        <c:lblOffset val="100"/>
        <c:noMultiLvlLbl val="0"/>
      </c:catAx>
      <c:valAx>
        <c:axId val="2373354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42443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38317344"/>
        <c:axId val="238317904"/>
      </c:barChart>
      <c:catAx>
        <c:axId val="2383173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8317904"/>
        <c:crosses val="autoZero"/>
        <c:auto val="1"/>
        <c:lblAlgn val="ctr"/>
        <c:lblOffset val="100"/>
        <c:noMultiLvlLbl val="0"/>
      </c:catAx>
      <c:valAx>
        <c:axId val="238317904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3831734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38559424"/>
        <c:axId val="238559984"/>
      </c:barChart>
      <c:catAx>
        <c:axId val="238559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559984"/>
        <c:crosses val="autoZero"/>
        <c:auto val="1"/>
        <c:lblAlgn val="ctr"/>
        <c:lblOffset val="100"/>
        <c:noMultiLvlLbl val="0"/>
      </c:catAx>
      <c:valAx>
        <c:axId val="238559984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8559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38562784"/>
        <c:axId val="238563344"/>
        <c:axId val="0"/>
      </c:bar3DChart>
      <c:catAx>
        <c:axId val="2385627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563344"/>
        <c:crosses val="autoZero"/>
        <c:auto val="1"/>
        <c:lblAlgn val="ctr"/>
        <c:lblOffset val="100"/>
        <c:noMultiLvlLbl val="0"/>
      </c:catAx>
      <c:valAx>
        <c:axId val="238563344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38562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0730224"/>
        <c:axId val="240730784"/>
      </c:areaChart>
      <c:catAx>
        <c:axId val="240730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0730784"/>
        <c:crosses val="autoZero"/>
        <c:auto val="1"/>
        <c:lblAlgn val="ctr"/>
        <c:lblOffset val="100"/>
        <c:noMultiLvlLbl val="0"/>
      </c:catAx>
      <c:valAx>
        <c:axId val="240730784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407302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58719248"/>
        <c:axId val="258719808"/>
      </c:barChart>
      <c:catAx>
        <c:axId val="258719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8719808"/>
        <c:crosses val="autoZero"/>
        <c:auto val="1"/>
        <c:lblAlgn val="ctr"/>
        <c:lblOffset val="100"/>
        <c:noMultiLvlLbl val="0"/>
      </c:catAx>
      <c:valAx>
        <c:axId val="258719808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8719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bg2"/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8723168"/>
        <c:axId val="258723728"/>
      </c:barChart>
      <c:catAx>
        <c:axId val="258723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723728"/>
        <c:crosses val="autoZero"/>
        <c:auto val="1"/>
        <c:lblAlgn val="ctr"/>
        <c:lblOffset val="100"/>
        <c:noMultiLvlLbl val="0"/>
      </c:catAx>
      <c:valAx>
        <c:axId val="2587237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872316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20863024"/>
        <c:axId val="220863584"/>
        <c:axId val="0"/>
      </c:bar3DChart>
      <c:catAx>
        <c:axId val="220863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0863584"/>
        <c:crosses val="autoZero"/>
        <c:auto val="1"/>
        <c:lblAlgn val="ctr"/>
        <c:lblOffset val="100"/>
        <c:noMultiLvlLbl val="0"/>
      </c:catAx>
      <c:valAx>
        <c:axId val="22086358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08630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0866384"/>
        <c:axId val="220866944"/>
      </c:barChart>
      <c:catAx>
        <c:axId val="22086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20866944"/>
        <c:crosses val="autoZero"/>
        <c:auto val="1"/>
        <c:lblAlgn val="ctr"/>
        <c:lblOffset val="100"/>
        <c:noMultiLvlLbl val="0"/>
      </c:catAx>
      <c:valAx>
        <c:axId val="22086694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2086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22680672"/>
        <c:axId val="222678432"/>
      </c:barChart>
      <c:catAx>
        <c:axId val="2226806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22678432"/>
        <c:crosses val="autoZero"/>
        <c:auto val="1"/>
        <c:lblAlgn val="ctr"/>
        <c:lblOffset val="100"/>
        <c:noMultiLvlLbl val="0"/>
      </c:catAx>
      <c:valAx>
        <c:axId val="22267843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226806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3190576"/>
        <c:axId val="213191136"/>
      </c:barChart>
      <c:catAx>
        <c:axId val="2131905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3191136"/>
        <c:crosses val="autoZero"/>
        <c:auto val="1"/>
        <c:lblAlgn val="ctr"/>
        <c:lblOffset val="100"/>
        <c:noMultiLvlLbl val="0"/>
      </c:catAx>
      <c:valAx>
        <c:axId val="2131911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131905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France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3690504353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576524616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/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6" name="Picture Placeholder 5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7" name="Picture Placeholder 5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8" name="Picture Placeholder 5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9" name="Picture Placeholder 5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0" name="Picture Placeholder 5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61" name="Picture Placeholder 6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2" name="Picture Placeholder 6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63" name="Picture Placeholder 62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Picture Placeholder 3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4" name="Picture Placeholder 3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5" name="Picture Placeholder 3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6" name="Picture Placeholder 35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1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6" name="Picture Placeholder 2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28" name="Picture Placeholder 2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29" name="Picture Placeholder 28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30" name="Picture Placeholder 29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31" name="Picture Placeholder 30"/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32" name="Picture Placeholder 3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5675" y="1628238"/>
            <a:ext cx="66159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Company Essentials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3" y="1995055"/>
            <a:ext cx="13871693" cy="78139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0"/>
            <a:ext cx="7132399" cy="1017389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3" cy="93393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7" cy="912737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754677042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bg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latin typeface="Bebas Neue Bold" panose="020B0606020202050201" pitchFamily="34" charset="0"/>
              </a:rPr>
              <a:t>%</a:t>
            </a:r>
            <a:endParaRPr lang="en-US" sz="4000"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bg2"/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bg2"/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bg2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14915781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32937101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031574707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995081157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644666428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60442574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</a:t>
            </a:r>
            <a:r>
              <a:rPr lang="en-US" sz="3200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366311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87393606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bg2"/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47534616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89843780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85539599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34391658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bg2"/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bg2"/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527979716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8884820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34178782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765163055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9451980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18032069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540682433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95925638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affel Colored 02">
      <a:dk1>
        <a:sysClr val="windowText" lastClr="000000"/>
      </a:dk1>
      <a:lt1>
        <a:sysClr val="window" lastClr="FFFFFF"/>
      </a:lt1>
      <a:dk2>
        <a:srgbClr val="292A2E"/>
      </a:dk2>
      <a:lt2>
        <a:srgbClr val="EBEFF2"/>
      </a:lt2>
      <a:accent1>
        <a:srgbClr val="EA3E4E"/>
      </a:accent1>
      <a:accent2>
        <a:srgbClr val="9E2653"/>
      </a:accent2>
      <a:accent3>
        <a:srgbClr val="F57E20"/>
      </a:accent3>
      <a:accent4>
        <a:srgbClr val="88C544"/>
      </a:accent4>
      <a:accent5>
        <a:srgbClr val="32BA8C"/>
      </a:accent5>
      <a:accent6>
        <a:srgbClr val="1F9CB0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2759</TotalTime>
  <Words>7431</Words>
  <Application>Microsoft Office PowerPoint</Application>
  <PresentationFormat>Custom</PresentationFormat>
  <Paragraphs>1349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644</cp:revision>
  <dcterms:created xsi:type="dcterms:W3CDTF">2016-01-14T06:05:40Z</dcterms:created>
  <dcterms:modified xsi:type="dcterms:W3CDTF">2016-01-26T16:32:16Z</dcterms:modified>
</cp:coreProperties>
</file>