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Relationships xmlns="http://schemas.openxmlformats.org/package/2006/relationships"><Relationship Id="rId1" Type="http://schemas.openxmlformats.org/officeDocument/2006/relationships/package" Target="../embeddings/Microsoft_Excel_Sheet6.xlsx"/><Relationship Id="rId2" Type="http://schemas.openxmlformats.org/officeDocument/2006/relationships/image" Target="../media/image1.jpeg"/></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doughnutChart>
        <c:varyColors val="0"/>
        <c:ser>
          <c:idx val="0"/>
          <c:order val="0"/>
          <c:tx>
            <c:strRef>
              <c:f>Sheet1!$A$2</c:f>
              <c:strCache>
                <c:ptCount val="1"/>
                <c:pt idx="0">
                  <c:v>Region 1</c:v>
                </c:pt>
              </c:strCache>
            </c:strRef>
          </c:tx>
          <c:spPr>
            <a:solidFill>
              <a:schemeClr val="accent3">
                <a:hueOff val="6188314"/>
                <a:satOff val="-28207"/>
                <a:lumOff val="-6349"/>
              </a:schemeClr>
            </a:solidFill>
            <a:ln w="12700" cap="flat">
              <a:noFill/>
              <a:miter lim="400000"/>
            </a:ln>
            <a:effectLst/>
          </c:spPr>
          <c:explosion val="0"/>
          <c:dPt>
            <c:idx val="0"/>
            <c:explosion val="0"/>
            <c:spPr>
              <a:solidFill>
                <a:schemeClr val="accent3">
                  <a:hueOff val="6188314"/>
                  <a:satOff val="-28207"/>
                  <a:lumOff val="-6349"/>
                </a:schemeClr>
              </a:solidFill>
              <a:ln w="12700" cap="flat">
                <a:noFill/>
                <a:miter lim="400000"/>
              </a:ln>
              <a:effectLst/>
            </c:spPr>
          </c:dPt>
          <c:dPt>
            <c:idx val="1"/>
            <c:explosion val="0"/>
            <c:spPr>
              <a:solidFill>
                <a:schemeClr val="accent1">
                  <a:hueOff val="-12677015"/>
                  <a:lumOff val="33497"/>
                </a:schemeClr>
              </a:solidFill>
              <a:ln w="12700" cap="flat">
                <a:noFill/>
                <a:miter lim="400000"/>
              </a:ln>
              <a:effectLst/>
            </c:spPr>
          </c:dPt>
          <c:dLbls>
            <c:dLbl>
              <c:idx val="0"/>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dLbl>
            <c:dLbl>
              <c:idx val="1"/>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dLbl>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showLeaderLines val="1"/>
            <c:leaderLines>
              <c:spPr>
                <a:noFill/>
                <a:ln w="6350" cap="flat">
                  <a:solidFill>
                    <a:srgbClr val="000000"/>
                  </a:solidFill>
                  <a:prstDash val="solid"/>
                  <a:miter lim="400000"/>
                </a:ln>
                <a:effectLst/>
              </c:spPr>
            </c:leaderLines>
          </c:dLbls>
          <c:cat>
            <c:strRef>
              <c:f>Sheet1!$B$1:$C$1</c:f>
              <c:strCache>
                <c:ptCount val="2"/>
                <c:pt idx="0">
                  <c:v>x</c:v>
                </c:pt>
                <c:pt idx="1">
                  <c:v>y</c:v>
                </c:pt>
              </c:strCache>
            </c:strRef>
          </c:cat>
          <c:val>
            <c:numRef>
              <c:f>Sheet1!$B$2:$C$2</c:f>
              <c:numCache>
                <c:ptCount val="2"/>
                <c:pt idx="0">
                  <c:v>30.000000</c:v>
                </c:pt>
                <c:pt idx="1">
                  <c:v>18.000000</c:v>
                </c:pt>
              </c:numCache>
            </c:numRef>
          </c:val>
        </c:ser>
        <c:firstSliceAng val="167"/>
        <c:holeSize val="90"/>
      </c:doughnut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doughnutChart>
        <c:varyColors val="0"/>
        <c:ser>
          <c:idx val="0"/>
          <c:order val="0"/>
          <c:tx>
            <c:strRef>
              <c:f>Sheet1!$A$2</c:f>
              <c:strCache>
                <c:ptCount val="1"/>
                <c:pt idx="0">
                  <c:v>Region 1</c:v>
                </c:pt>
              </c:strCache>
            </c:strRef>
          </c:tx>
          <c:spPr>
            <a:solidFill>
              <a:schemeClr val="accent3">
                <a:hueOff val="6188314"/>
                <a:satOff val="-28207"/>
                <a:lumOff val="-6349"/>
              </a:schemeClr>
            </a:solidFill>
            <a:ln w="12700" cap="flat">
              <a:noFill/>
              <a:miter lim="400000"/>
            </a:ln>
            <a:effectLst/>
          </c:spPr>
          <c:explosion val="0"/>
          <c:dPt>
            <c:idx val="0"/>
            <c:explosion val="0"/>
            <c:spPr>
              <a:solidFill>
                <a:schemeClr val="accent3">
                  <a:hueOff val="6188314"/>
                  <a:satOff val="-28207"/>
                  <a:lumOff val="-6349"/>
                </a:schemeClr>
              </a:solidFill>
              <a:ln w="12700" cap="flat">
                <a:noFill/>
                <a:miter lim="400000"/>
              </a:ln>
              <a:effectLst/>
            </c:spPr>
          </c:dPt>
          <c:dPt>
            <c:idx val="1"/>
            <c:explosion val="0"/>
            <c:spPr>
              <a:solidFill>
                <a:schemeClr val="accent1">
                  <a:hueOff val="-12677015"/>
                  <a:lumOff val="33497"/>
                </a:schemeClr>
              </a:solidFill>
              <a:ln w="12700" cap="flat">
                <a:noFill/>
                <a:miter lim="400000"/>
              </a:ln>
              <a:effectLst/>
            </c:spPr>
          </c:dPt>
          <c:dLbls>
            <c:dLbl>
              <c:idx val="0"/>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dLbl>
            <c:dLbl>
              <c:idx val="1"/>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dLbl>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showLeaderLines val="1"/>
            <c:leaderLines>
              <c:spPr>
                <a:noFill/>
                <a:ln w="6350" cap="flat">
                  <a:solidFill>
                    <a:srgbClr val="000000"/>
                  </a:solidFill>
                  <a:prstDash val="solid"/>
                  <a:miter lim="400000"/>
                </a:ln>
                <a:effectLst/>
              </c:spPr>
            </c:leaderLines>
          </c:dLbls>
          <c:cat>
            <c:strRef>
              <c:f>Sheet1!$B$1:$C$1</c:f>
              <c:strCache>
                <c:ptCount val="2"/>
                <c:pt idx="0">
                  <c:v>x</c:v>
                </c:pt>
                <c:pt idx="1">
                  <c:v>y</c:v>
                </c:pt>
              </c:strCache>
            </c:strRef>
          </c:cat>
          <c:val>
            <c:numRef>
              <c:f>Sheet1!$B$2:$C$2</c:f>
              <c:numCache>
                <c:ptCount val="2"/>
                <c:pt idx="0">
                  <c:v>69.000000</c:v>
                </c:pt>
                <c:pt idx="1">
                  <c:v>18.000000</c:v>
                </c:pt>
              </c:numCache>
            </c:numRef>
          </c:val>
        </c:ser>
        <c:firstSliceAng val="167"/>
        <c:holeSize val="90"/>
      </c:doughnut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doughnutChart>
        <c:varyColors val="0"/>
        <c:ser>
          <c:idx val="0"/>
          <c:order val="0"/>
          <c:tx>
            <c:strRef>
              <c:f>Sheet1!$A$2</c:f>
              <c:strCache>
                <c:ptCount val="1"/>
                <c:pt idx="0">
                  <c:v>Region 1</c:v>
                </c:pt>
              </c:strCache>
            </c:strRef>
          </c:tx>
          <c:spPr>
            <a:solidFill>
              <a:schemeClr val="accent3">
                <a:hueOff val="6188314"/>
                <a:satOff val="-28207"/>
                <a:lumOff val="-6349"/>
              </a:schemeClr>
            </a:solidFill>
            <a:ln w="12700" cap="flat">
              <a:noFill/>
              <a:miter lim="400000"/>
            </a:ln>
            <a:effectLst/>
          </c:spPr>
          <c:explosion val="0"/>
          <c:dPt>
            <c:idx val="0"/>
            <c:explosion val="0"/>
            <c:spPr>
              <a:solidFill>
                <a:schemeClr val="accent3">
                  <a:hueOff val="6188314"/>
                  <a:satOff val="-28207"/>
                  <a:lumOff val="-6349"/>
                </a:schemeClr>
              </a:solidFill>
              <a:ln w="12700" cap="flat">
                <a:noFill/>
                <a:miter lim="400000"/>
              </a:ln>
              <a:effectLst/>
            </c:spPr>
          </c:dPt>
          <c:dPt>
            <c:idx val="1"/>
            <c:explosion val="0"/>
            <c:spPr>
              <a:solidFill>
                <a:schemeClr val="accent1">
                  <a:hueOff val="-12677015"/>
                  <a:lumOff val="33497"/>
                </a:schemeClr>
              </a:solidFill>
              <a:ln w="12700" cap="flat">
                <a:noFill/>
                <a:miter lim="400000"/>
              </a:ln>
              <a:effectLst/>
            </c:spPr>
          </c:dPt>
          <c:dLbls>
            <c:dLbl>
              <c:idx val="0"/>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dLbl>
            <c:dLbl>
              <c:idx val="1"/>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dLbl>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showLeaderLines val="1"/>
            <c:leaderLines>
              <c:spPr>
                <a:noFill/>
                <a:ln w="6350" cap="flat">
                  <a:solidFill>
                    <a:srgbClr val="000000"/>
                  </a:solidFill>
                  <a:prstDash val="solid"/>
                  <a:miter lim="400000"/>
                </a:ln>
                <a:effectLst/>
              </c:spPr>
            </c:leaderLines>
          </c:dLbls>
          <c:cat>
            <c:strRef>
              <c:f>Sheet1!$B$1:$C$1</c:f>
              <c:strCache>
                <c:ptCount val="2"/>
                <c:pt idx="0">
                  <c:v>x</c:v>
                </c:pt>
                <c:pt idx="1">
                  <c:v>y</c:v>
                </c:pt>
              </c:strCache>
            </c:strRef>
          </c:cat>
          <c:val>
            <c:numRef>
              <c:f>Sheet1!$B$2:$C$2</c:f>
              <c:numCache>
                <c:ptCount val="2"/>
                <c:pt idx="0">
                  <c:v>10.000000</c:v>
                </c:pt>
                <c:pt idx="1">
                  <c:v>18.000000</c:v>
                </c:pt>
              </c:numCache>
            </c:numRef>
          </c:val>
        </c:ser>
        <c:firstSliceAng val="167"/>
        <c:holeSize val="90"/>
      </c:doughnut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doughnutChart>
        <c:varyColors val="0"/>
        <c:ser>
          <c:idx val="0"/>
          <c:order val="0"/>
          <c:tx>
            <c:strRef>
              <c:f>Sheet1!$A$2</c:f>
              <c:strCache>
                <c:ptCount val="1"/>
                <c:pt idx="0">
                  <c:v>Region 1</c:v>
                </c:pt>
              </c:strCache>
            </c:strRef>
          </c:tx>
          <c:spPr>
            <a:solidFill>
              <a:schemeClr val="accent3">
                <a:hueOff val="6188314"/>
                <a:satOff val="-28207"/>
                <a:lumOff val="-6349"/>
              </a:schemeClr>
            </a:solidFill>
            <a:ln w="12700" cap="flat">
              <a:noFill/>
              <a:miter lim="400000"/>
            </a:ln>
            <a:effectLst/>
          </c:spPr>
          <c:explosion val="0"/>
          <c:dPt>
            <c:idx val="0"/>
            <c:explosion val="0"/>
            <c:spPr>
              <a:solidFill>
                <a:schemeClr val="accent3">
                  <a:hueOff val="6188314"/>
                  <a:satOff val="-28207"/>
                  <a:lumOff val="-6349"/>
                </a:schemeClr>
              </a:solidFill>
              <a:ln w="12700" cap="flat">
                <a:noFill/>
                <a:miter lim="400000"/>
              </a:ln>
              <a:effectLst/>
            </c:spPr>
          </c:dPt>
          <c:dPt>
            <c:idx val="1"/>
            <c:explosion val="0"/>
            <c:spPr>
              <a:solidFill>
                <a:schemeClr val="accent1">
                  <a:hueOff val="-12677015"/>
                  <a:lumOff val="33497"/>
                </a:schemeClr>
              </a:solidFill>
              <a:ln w="12700" cap="flat">
                <a:noFill/>
                <a:miter lim="400000"/>
              </a:ln>
              <a:effectLst/>
            </c:spPr>
          </c:dPt>
          <c:dLbls>
            <c:dLbl>
              <c:idx val="0"/>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dLbl>
            <c:dLbl>
              <c:idx val="1"/>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dLbl>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showLeaderLines val="1"/>
            <c:leaderLines>
              <c:spPr>
                <a:noFill/>
                <a:ln w="6350" cap="flat">
                  <a:solidFill>
                    <a:srgbClr val="000000"/>
                  </a:solidFill>
                  <a:prstDash val="solid"/>
                  <a:miter lim="400000"/>
                </a:ln>
                <a:effectLst/>
              </c:spPr>
            </c:leaderLines>
          </c:dLbls>
          <c:cat>
            <c:strRef>
              <c:f>Sheet1!$B$1:$C$1</c:f>
              <c:strCache>
                <c:ptCount val="2"/>
                <c:pt idx="0">
                  <c:v>x</c:v>
                </c:pt>
                <c:pt idx="1">
                  <c:v>y</c:v>
                </c:pt>
              </c:strCache>
            </c:strRef>
          </c:cat>
          <c:val>
            <c:numRef>
              <c:f>Sheet1!$B$2:$C$2</c:f>
              <c:numCache>
                <c:ptCount val="2"/>
                <c:pt idx="0">
                  <c:v>120.000000</c:v>
                </c:pt>
                <c:pt idx="1">
                  <c:v>18.000000</c:v>
                </c:pt>
              </c:numCache>
            </c:numRef>
          </c:val>
        </c:ser>
        <c:firstSliceAng val="167"/>
        <c:holeSize val="90"/>
      </c:doughnut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Region 1</c:v>
                </c:pt>
              </c:strCache>
            </c:strRef>
          </c:tx>
          <c:spPr>
            <a:solidFill>
              <a:schemeClr val="accent3">
                <a:hueOff val="6188314"/>
                <a:satOff val="-28207"/>
                <a:lumOff val="-6349"/>
              </a:schemeClr>
            </a:solidFill>
            <a:ln w="12700" cap="flat">
              <a:noFill/>
              <a:miter lim="400000"/>
            </a:ln>
            <a:effectLst/>
          </c:spPr>
          <c:explosion val="0"/>
          <c:dPt>
            <c:idx val="0"/>
            <c:explosion val="0"/>
            <c:spPr>
              <a:solidFill>
                <a:schemeClr val="accent3">
                  <a:hueOff val="6188314"/>
                  <a:satOff val="-28207"/>
                  <a:lumOff val="-6349"/>
                </a:schemeClr>
              </a:solidFill>
              <a:ln w="12700" cap="flat">
                <a:noFill/>
                <a:miter lim="400000"/>
              </a:ln>
              <a:effectLst/>
            </c:spPr>
          </c:dPt>
          <c:dPt>
            <c:idx val="1"/>
            <c:explosion val="0"/>
            <c:spPr>
              <a:solidFill>
                <a:schemeClr val="accent1">
                  <a:hueOff val="-12677015"/>
                  <a:lumOff val="33497"/>
                </a:schemeClr>
              </a:solidFill>
              <a:ln w="12700" cap="flat">
                <a:noFill/>
                <a:miter lim="400000"/>
              </a:ln>
              <a:effectLst/>
            </c:spPr>
          </c:dPt>
          <c:dPt>
            <c:idx val="2"/>
            <c:explosion val="0"/>
            <c:spPr>
              <a:solidFill>
                <a:schemeClr val="accent2">
                  <a:hueOff val="4009704"/>
                  <a:satOff val="-61068"/>
                  <a:lumOff val="17015"/>
                </a:schemeClr>
              </a:solidFill>
              <a:ln w="12700" cap="flat">
                <a:noFill/>
                <a:miter lim="400000"/>
              </a:ln>
              <a:effectLst/>
            </c:spPr>
          </c:dPt>
          <c:dLbls>
            <c:dLbl>
              <c:idx val="0"/>
              <c:numFmt formatCode="#,##0%" sourceLinked="0"/>
              <c:txPr>
                <a:bodyPr/>
                <a:lstStyle/>
                <a:p>
                  <a:pPr>
                    <a:defRPr b="0" i="0" strike="noStrike" sz="3800" u="none">
                      <a:solidFill>
                        <a:srgbClr val="FFFFFF"/>
                      </a:solidFill>
                      <a:latin typeface="Helvetica Neue"/>
                    </a:defRPr>
                  </a:pPr>
                </a:p>
              </c:txPr>
              <c:dLblPos val="ctr"/>
              <c:showLegendKey val="0"/>
              <c:showVal val="0"/>
              <c:showCatName val="0"/>
              <c:showSerName val="0"/>
              <c:showPercent val="0"/>
              <c:showBubbleSize val="0"/>
            </c:dLbl>
            <c:dLbl>
              <c:idx val="1"/>
              <c:numFmt formatCode="#,##0%" sourceLinked="0"/>
              <c:txPr>
                <a:bodyPr/>
                <a:lstStyle/>
                <a:p>
                  <a:pPr>
                    <a:defRPr b="0" i="0" strike="noStrike" sz="3800" u="none">
                      <a:solidFill>
                        <a:srgbClr val="FFFFFF"/>
                      </a:solidFill>
                      <a:latin typeface="Helvetica Neue"/>
                    </a:defRPr>
                  </a:pPr>
                </a:p>
              </c:txPr>
              <c:dLblPos val="ctr"/>
              <c:showLegendKey val="0"/>
              <c:showVal val="0"/>
              <c:showCatName val="0"/>
              <c:showSerName val="0"/>
              <c:showPercent val="0"/>
              <c:showBubbleSize val="0"/>
            </c:dLbl>
            <c:dLbl>
              <c:idx val="2"/>
              <c:numFmt formatCode="#,##0%" sourceLinked="0"/>
              <c:txPr>
                <a:bodyPr/>
                <a:lstStyle/>
                <a:p>
                  <a:pPr>
                    <a:defRPr b="0" i="0" strike="noStrike" sz="3800" u="none">
                      <a:solidFill>
                        <a:srgbClr val="FFFFFF"/>
                      </a:solidFill>
                      <a:latin typeface="Helvetica Neue"/>
                    </a:defRPr>
                  </a:pPr>
                </a:p>
              </c:txPr>
              <c:dLblPos val="ctr"/>
              <c:showLegendKey val="0"/>
              <c:showVal val="0"/>
              <c:showCatName val="0"/>
              <c:showSerName val="0"/>
              <c:showPercent val="0"/>
              <c:showBubbleSize val="0"/>
            </c:dLbl>
            <c:numFmt formatCode="#,##0%" sourceLinked="0"/>
            <c:txPr>
              <a:bodyPr/>
              <a:lstStyle/>
              <a:p>
                <a:pPr>
                  <a:defRPr b="0" i="0" strike="noStrike" sz="3800" u="none">
                    <a:solidFill>
                      <a:srgbClr val="FFFFFF"/>
                    </a:solidFill>
                    <a:latin typeface="Helvetica Neue"/>
                  </a:defRPr>
                </a:pPr>
              </a:p>
            </c:txPr>
            <c:dLblPos val="ctr"/>
            <c:showLegendKey val="0"/>
            <c:showVal val="0"/>
            <c:showCatName val="0"/>
            <c:showSerName val="0"/>
            <c:showPercent val="0"/>
            <c:showBubbleSize val="0"/>
            <c:showLeaderLines val="1"/>
            <c:leaderLines>
              <c:spPr>
                <a:noFill/>
                <a:ln w="6350" cap="flat">
                  <a:solidFill>
                    <a:srgbClr val="000000"/>
                  </a:solidFill>
                  <a:prstDash val="solid"/>
                  <a:miter lim="400000"/>
                </a:ln>
                <a:effectLst/>
              </c:spPr>
            </c:leaderLines>
          </c:dLbls>
          <c:cat>
            <c:strRef>
              <c:f>Sheet1!$B$1:$D$1</c:f>
              <c:strCache>
                <c:ptCount val="3"/>
                <c:pt idx="0">
                  <c:v>1st Qtr</c:v>
                </c:pt>
                <c:pt idx="1">
                  <c:v>2nd Qtr</c:v>
                </c:pt>
                <c:pt idx="2">
                  <c:v>3rd Qtr</c:v>
                </c:pt>
              </c:strCache>
            </c:strRef>
          </c:cat>
          <c:val>
            <c:numRef>
              <c:f>Sheet1!$B$2:$D$2</c:f>
              <c:numCache>
                <c:ptCount val="3"/>
                <c:pt idx="0">
                  <c:v>28.000000</c:v>
                </c:pt>
                <c:pt idx="1">
                  <c:v>26.000000</c:v>
                </c:pt>
                <c:pt idx="2">
                  <c:v>21.000000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593811"/>
          <c:y val="0.0444298"/>
          <c:w val="0.919701"/>
          <c:h val="0.779245"/>
        </c:manualLayout>
      </c:layout>
      <c:areaChart>
        <c:grouping val="stacked"/>
        <c:varyColors val="0"/>
        <c:ser>
          <c:idx val="0"/>
          <c:order val="0"/>
          <c:tx>
            <c:strRef>
              <c:f>Sheet1!$A$2</c:f>
              <c:strCache>
                <c:ptCount val="1"/>
                <c:pt idx="0">
                  <c:v>Region 1</c:v>
                </c:pt>
              </c:strCache>
            </c:strRef>
          </c:tx>
          <c:spPr>
            <a:solidFill>
              <a:schemeClr val="accent3">
                <a:hueOff val="6188314"/>
                <a:satOff val="-28207"/>
                <a:lumOff val="-6349"/>
              </a:schemeClr>
            </a:solidFill>
            <a:ln w="76200" cap="flat">
              <a:noFill/>
              <a:miter lim="400000"/>
            </a:ln>
            <a:effectLst/>
          </c:spPr>
          <c:dLbls>
            <c:numFmt formatCode="#,##0" sourceLinked="0"/>
            <c:txPr>
              <a:bodyPr/>
              <a:lstStyle/>
              <a:p>
                <a:pPr>
                  <a:defRPr b="0" i="0" strike="noStrike" sz="2400" u="none">
                    <a:solidFill>
                      <a:srgbClr val="000000"/>
                    </a:solidFill>
                    <a:latin typeface="Source Sans Pro Regular"/>
                  </a:defRPr>
                </a:pPr>
              </a:p>
            </c:txPr>
            <c:showLegendKey val="0"/>
            <c:showVal val="0"/>
            <c:showCatName val="0"/>
            <c:showSerName val="0"/>
            <c:showPercent val="0"/>
            <c:showBubbleSize val="0"/>
            <c:showLeaderLines val="0"/>
          </c:dLbls>
          <c:cat>
            <c:strRef>
              <c:f>Sheet1!$B$1:$E$1</c:f>
              <c:strCache>
                <c:ptCount val="4"/>
                <c:pt idx="0">
                  <c:v>April</c:v>
                </c:pt>
                <c:pt idx="1">
                  <c:v>May</c:v>
                </c:pt>
                <c:pt idx="2">
                  <c:v>June</c:v>
                </c:pt>
                <c:pt idx="3">
                  <c:v>July</c:v>
                </c:pt>
              </c:strCache>
            </c:strRef>
          </c:cat>
          <c:val>
            <c:numRef>
              <c:f>Sheet1!$B$2:$E$2</c:f>
              <c:numCache>
                <c:ptCount val="4"/>
                <c:pt idx="0">
                  <c:v>27.000000</c:v>
                </c:pt>
                <c:pt idx="1">
                  <c:v>36.000000</c:v>
                </c:pt>
                <c:pt idx="2">
                  <c:v>63.000000</c:v>
                </c:pt>
                <c:pt idx="3">
                  <c:v>143.000000</c:v>
                </c:pt>
              </c:numCache>
            </c:numRef>
          </c:val>
        </c:ser>
        <c:ser>
          <c:idx val="1"/>
          <c:order val="1"/>
          <c:tx>
            <c:strRef>
              <c:f>Sheet1!$A$3</c:f>
              <c:strCache>
                <c:ptCount val="1"/>
                <c:pt idx="0">
                  <c:v>Region 2</c:v>
                </c:pt>
              </c:strCache>
            </c:strRef>
          </c:tx>
          <c:spPr>
            <a:solidFill>
              <a:schemeClr val="accent2">
                <a:hueOff val="4009704"/>
                <a:satOff val="-61068"/>
                <a:lumOff val="17015"/>
              </a:schemeClr>
            </a:solidFill>
            <a:ln w="76200" cap="flat">
              <a:noFill/>
              <a:miter lim="400000"/>
            </a:ln>
            <a:effectLst/>
          </c:spPr>
          <c:dLbls>
            <c:numFmt formatCode="#,##0" sourceLinked="0"/>
            <c:txPr>
              <a:bodyPr/>
              <a:lstStyle/>
              <a:p>
                <a:pPr>
                  <a:defRPr b="0" i="0" strike="noStrike" sz="2400" u="none">
                    <a:solidFill>
                      <a:srgbClr val="000000"/>
                    </a:solidFill>
                    <a:latin typeface="Source Sans Pro Regular"/>
                  </a:defRPr>
                </a:pPr>
              </a:p>
            </c:txPr>
            <c:showLegendKey val="0"/>
            <c:showVal val="0"/>
            <c:showCatName val="0"/>
            <c:showSerName val="0"/>
            <c:showPercent val="0"/>
            <c:showBubbleSize val="0"/>
            <c:showLeaderLines val="0"/>
          </c:dLbls>
          <c:cat>
            <c:strRef>
              <c:f>Sheet1!$B$1:$E$1</c:f>
              <c:strCache>
                <c:ptCount val="4"/>
                <c:pt idx="0">
                  <c:v>April</c:v>
                </c:pt>
                <c:pt idx="1">
                  <c:v>May</c:v>
                </c:pt>
                <c:pt idx="2">
                  <c:v>June</c:v>
                </c:pt>
                <c:pt idx="3">
                  <c:v>July</c:v>
                </c:pt>
              </c:strCache>
            </c:strRef>
          </c:cat>
          <c:val>
            <c:numRef>
              <c:f>Sheet1!$B$3:$E$3</c:f>
              <c:numCache>
                <c:ptCount val="4"/>
                <c:pt idx="0">
                  <c:v>55.000000</c:v>
                </c:pt>
                <c:pt idx="1">
                  <c:v>43.000000</c:v>
                </c:pt>
                <c:pt idx="2">
                  <c:v>80.000000</c:v>
                </c:pt>
                <c:pt idx="3">
                  <c:v>48.000000</c:v>
                </c:pt>
              </c:numCache>
            </c:numRef>
          </c:val>
        </c:ser>
        <c:ser>
          <c:idx val="2"/>
          <c:order val="2"/>
          <c:tx>
            <c:strRef>
              <c:f>Sheet1!$A$4</c:f>
              <c:strCache>
                <c:ptCount val="1"/>
                <c:pt idx="0">
                  <c:v>Region 3</c:v>
                </c:pt>
              </c:strCache>
            </c:strRef>
          </c:tx>
          <c:spPr>
            <a:solidFill>
              <a:schemeClr val="accent1">
                <a:hueOff val="-12677015"/>
                <a:lumOff val="33497"/>
              </a:schemeClr>
            </a:solidFill>
            <a:ln w="76200" cap="flat">
              <a:noFill/>
              <a:miter lim="400000"/>
            </a:ln>
            <a:effectLst/>
          </c:spPr>
          <c:dLbls>
            <c:numFmt formatCode="#,##0" sourceLinked="0"/>
            <c:txPr>
              <a:bodyPr/>
              <a:lstStyle/>
              <a:p>
                <a:pPr>
                  <a:defRPr b="0" i="0" strike="noStrike" sz="2400" u="none">
                    <a:solidFill>
                      <a:srgbClr val="000000"/>
                    </a:solidFill>
                    <a:latin typeface="Source Sans Pro Regular"/>
                  </a:defRPr>
                </a:pPr>
              </a:p>
            </c:txPr>
            <c:showLegendKey val="0"/>
            <c:showVal val="0"/>
            <c:showCatName val="0"/>
            <c:showSerName val="0"/>
            <c:showPercent val="0"/>
            <c:showBubbleSize val="0"/>
            <c:showLeaderLines val="0"/>
          </c:dLbls>
          <c:cat>
            <c:strRef>
              <c:f>Sheet1!$B$1:$E$1</c:f>
              <c:strCache>
                <c:ptCount val="4"/>
                <c:pt idx="0">
                  <c:v>April</c:v>
                </c:pt>
                <c:pt idx="1">
                  <c:v>May</c:v>
                </c:pt>
                <c:pt idx="2">
                  <c:v>June</c:v>
                </c:pt>
                <c:pt idx="3">
                  <c:v>July</c:v>
                </c:pt>
              </c:strCache>
            </c:strRef>
          </c:cat>
          <c:val>
            <c:numRef>
              <c:f>Sheet1!$B$4:$E$4</c:f>
              <c:numCache>
                <c:ptCount val="4"/>
                <c:pt idx="0">
                  <c:v>39.000000</c:v>
                </c:pt>
                <c:pt idx="1">
                  <c:v>74.000000</c:v>
                </c:pt>
                <c:pt idx="2">
                  <c:v>34.000000</c:v>
                </c:pt>
                <c:pt idx="3">
                  <c:v>78.000000</c:v>
                </c:pt>
              </c:numCache>
            </c:numRef>
          </c:val>
        </c:ser>
        <c:axId val="2094734552"/>
        <c:axId val="2094734553"/>
      </c:area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b="0" i="0" strike="noStrike" sz="2200" u="none">
                <a:solidFill>
                  <a:srgbClr val="51405B"/>
                </a:solidFill>
                <a:latin typeface="Poppins Regular"/>
              </a:defRPr>
            </a:pPr>
          </a:p>
        </c:txPr>
        <c:crossAx val="2094734553"/>
        <c:crosses val="autoZero"/>
        <c:auto val="1"/>
        <c:lblAlgn val="ctr"/>
        <c:noMultiLvlLbl val="1"/>
      </c:catAx>
      <c:valAx>
        <c:axId val="2094734553"/>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b="0" i="0" strike="noStrike" sz="2200" u="none">
                <a:solidFill>
                  <a:srgbClr val="51405B"/>
                </a:solidFill>
                <a:latin typeface="Poppins Regular"/>
              </a:defRPr>
            </a:pPr>
          </a:p>
        </c:txPr>
        <c:crossAx val="2094734552"/>
        <c:crosses val="autoZero"/>
        <c:crossBetween val="midCat"/>
        <c:majorUnit val="75"/>
        <c:minorUnit val="37.5"/>
      </c:valAx>
      <c:spPr>
        <a:blipFill rotWithShape="1">
          <a:blip r:embed="rId2"/>
          <a:srcRect l="0" t="0" r="0" b="0"/>
          <a:stretch>
            <a:fillRect/>
          </a:stretch>
        </a:blipFill>
        <a:ln w="12700" cap="flat">
          <a:noFill/>
          <a:miter lim="400000"/>
        </a:ln>
        <a:effectLst/>
      </c:spPr>
    </c:plotArea>
    <c:legend>
      <c:legendPos val="b"/>
      <c:layout>
        <c:manualLayout>
          <c:xMode val="edge"/>
          <c:yMode val="edge"/>
          <c:x val="0.1027"/>
          <c:y val="0.952879"/>
          <c:w val="0.798326"/>
          <c:h val="0.0471208"/>
        </c:manualLayout>
      </c:layout>
      <c:overlay val="1"/>
      <c:spPr>
        <a:noFill/>
        <a:ln w="12700" cap="flat">
          <a:noFill/>
          <a:miter lim="400000"/>
        </a:ln>
        <a:effectLst/>
      </c:spPr>
      <c:txPr>
        <a:bodyPr rot="0"/>
        <a:lstStyle/>
        <a:p>
          <a:pPr>
            <a:defRPr b="0" i="0" strike="noStrike" sz="1600" u="none">
              <a:solidFill>
                <a:srgbClr val="51405B"/>
              </a:solidFill>
              <a:latin typeface="Oswald Regular"/>
            </a:defRPr>
          </a:pPr>
        </a:p>
      </c:txPr>
    </c:legend>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72" name="Shape 272"/>
          <p:cNvSpPr/>
          <p:nvPr>
            <p:ph type="sldImg"/>
          </p:nvPr>
        </p:nvSpPr>
        <p:spPr>
          <a:xfrm>
            <a:off x="1143000" y="685800"/>
            <a:ext cx="4572000" cy="3429000"/>
          </a:xfrm>
          <a:prstGeom prst="rect">
            <a:avLst/>
          </a:prstGeom>
        </p:spPr>
        <p:txBody>
          <a:bodyPr/>
          <a:lstStyle/>
          <a:p>
            <a:pPr/>
          </a:p>
        </p:txBody>
      </p:sp>
      <p:sp>
        <p:nvSpPr>
          <p:cNvPr id="273" name="Shape 27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
    <p:spTree>
      <p:nvGrpSpPr>
        <p:cNvPr id="1" name=""/>
        <p:cNvGrpSpPr/>
        <p:nvPr/>
      </p:nvGrpSpPr>
      <p:grpSpPr>
        <a:xfrm>
          <a:off x="0" y="0"/>
          <a:ext cx="0" cy="0"/>
          <a:chOff x="0" y="0"/>
          <a:chExt cx="0" cy="0"/>
        </a:xfrm>
      </p:grpSpPr>
      <p:sp>
        <p:nvSpPr>
          <p:cNvPr id="11" name="Image"/>
          <p:cNvSpPr/>
          <p:nvPr>
            <p:ph type="pic" idx="13"/>
          </p:nvPr>
        </p:nvSpPr>
        <p:spPr>
          <a:xfrm>
            <a:off x="-1" y="0"/>
            <a:ext cx="24383964" cy="13716005"/>
          </a:xfrm>
          <a:prstGeom prst="rect">
            <a:avLst/>
          </a:prstGeom>
        </p:spPr>
        <p:txBody>
          <a:bodyPr lIns="91439" tIns="45719" rIns="91439" bIns="45719" anchor="t">
            <a:noAutofit/>
          </a:bodyPr>
          <a:lstStyle/>
          <a:p>
            <a:pPr/>
          </a:p>
        </p:txBody>
      </p:sp>
      <p:sp>
        <p:nvSpPr>
          <p:cNvPr id="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0">
    <p:spTree>
      <p:nvGrpSpPr>
        <p:cNvPr id="1" name=""/>
        <p:cNvGrpSpPr/>
        <p:nvPr/>
      </p:nvGrpSpPr>
      <p:grpSpPr>
        <a:xfrm>
          <a:off x="0" y="0"/>
          <a:ext cx="0" cy="0"/>
          <a:chOff x="0" y="0"/>
          <a:chExt cx="0" cy="0"/>
        </a:xfrm>
      </p:grpSpPr>
      <p:sp>
        <p:nvSpPr>
          <p:cNvPr id="95"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96" name="Image"/>
          <p:cNvSpPr/>
          <p:nvPr>
            <p:ph type="pic" sz="half" idx="13"/>
          </p:nvPr>
        </p:nvSpPr>
        <p:spPr>
          <a:xfrm>
            <a:off x="2742207" y="5036542"/>
            <a:ext cx="10473804" cy="6436943"/>
          </a:xfrm>
          <a:prstGeom prst="rect">
            <a:avLst/>
          </a:prstGeom>
        </p:spPr>
        <p:txBody>
          <a:bodyPr lIns="91439" tIns="45719" rIns="91439" bIns="45719" anchor="t">
            <a:noAutofit/>
          </a:bodyPr>
          <a:lstStyle/>
          <a:p>
            <a:pPr/>
          </a:p>
        </p:txBody>
      </p:sp>
      <p:sp>
        <p:nvSpPr>
          <p:cNvPr id="97" name="Image"/>
          <p:cNvSpPr/>
          <p:nvPr>
            <p:ph type="pic" sz="half" idx="14"/>
          </p:nvPr>
        </p:nvSpPr>
        <p:spPr>
          <a:xfrm>
            <a:off x="13910071" y="5036542"/>
            <a:ext cx="10473804" cy="6436943"/>
          </a:xfrm>
          <a:prstGeom prst="rect">
            <a:avLst/>
          </a:prstGeom>
        </p:spPr>
        <p:txBody>
          <a:bodyPr lIns="91439" tIns="45719" rIns="91439" bIns="45719" anchor="t">
            <a:noAutofit/>
          </a:bodyPr>
          <a:lstStyle/>
          <a:p>
            <a:pP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1">
    <p:spTree>
      <p:nvGrpSpPr>
        <p:cNvPr id="1" name=""/>
        <p:cNvGrpSpPr/>
        <p:nvPr/>
      </p:nvGrpSpPr>
      <p:grpSpPr>
        <a:xfrm>
          <a:off x="0" y="0"/>
          <a:ext cx="0" cy="0"/>
          <a:chOff x="0" y="0"/>
          <a:chExt cx="0" cy="0"/>
        </a:xfrm>
      </p:grpSpPr>
      <p:sp>
        <p:nvSpPr>
          <p:cNvPr id="105"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06" name="Image"/>
          <p:cNvSpPr/>
          <p:nvPr>
            <p:ph type="pic" sz="quarter" idx="13"/>
          </p:nvPr>
        </p:nvSpPr>
        <p:spPr>
          <a:xfrm>
            <a:off x="0" y="7279084"/>
            <a:ext cx="8128000" cy="6436943"/>
          </a:xfrm>
          <a:prstGeom prst="rect">
            <a:avLst/>
          </a:prstGeom>
        </p:spPr>
        <p:txBody>
          <a:bodyPr lIns="91439" tIns="45719" rIns="91439" bIns="45719" anchor="t">
            <a:noAutofit/>
          </a:bodyPr>
          <a:lstStyle/>
          <a:p>
            <a:pPr/>
          </a:p>
        </p:txBody>
      </p:sp>
      <p:sp>
        <p:nvSpPr>
          <p:cNvPr id="107" name="Image"/>
          <p:cNvSpPr/>
          <p:nvPr>
            <p:ph type="pic" sz="quarter" idx="14"/>
          </p:nvPr>
        </p:nvSpPr>
        <p:spPr>
          <a:xfrm>
            <a:off x="8128000" y="7279084"/>
            <a:ext cx="8128000" cy="6436943"/>
          </a:xfrm>
          <a:prstGeom prst="rect">
            <a:avLst/>
          </a:prstGeom>
        </p:spPr>
        <p:txBody>
          <a:bodyPr lIns="91439" tIns="45719" rIns="91439" bIns="45719" anchor="t">
            <a:noAutofit/>
          </a:bodyPr>
          <a:lstStyle/>
          <a:p>
            <a:pPr/>
          </a:p>
        </p:txBody>
      </p:sp>
      <p:sp>
        <p:nvSpPr>
          <p:cNvPr id="108" name="Image"/>
          <p:cNvSpPr/>
          <p:nvPr>
            <p:ph type="pic" sz="quarter" idx="15"/>
          </p:nvPr>
        </p:nvSpPr>
        <p:spPr>
          <a:xfrm>
            <a:off x="16256000" y="7279084"/>
            <a:ext cx="8128000" cy="6436943"/>
          </a:xfrm>
          <a:prstGeom prst="rect">
            <a:avLst/>
          </a:prstGeom>
        </p:spPr>
        <p:txBody>
          <a:bodyPr lIns="91439" tIns="45719" rIns="91439" bIns="45719" anchor="t">
            <a:noAutofit/>
          </a:bodyPr>
          <a:lstStyle/>
          <a:p>
            <a:pPr/>
          </a:p>
        </p:txBody>
      </p:sp>
      <p:sp>
        <p:nvSpPr>
          <p:cNvPr id="1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2">
    <p:spTree>
      <p:nvGrpSpPr>
        <p:cNvPr id="1" name=""/>
        <p:cNvGrpSpPr/>
        <p:nvPr/>
      </p:nvGrpSpPr>
      <p:grpSpPr>
        <a:xfrm>
          <a:off x="0" y="0"/>
          <a:ext cx="0" cy="0"/>
          <a:chOff x="0" y="0"/>
          <a:chExt cx="0" cy="0"/>
        </a:xfrm>
      </p:grpSpPr>
      <p:sp>
        <p:nvSpPr>
          <p:cNvPr id="116"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17" name="Image"/>
          <p:cNvSpPr/>
          <p:nvPr>
            <p:ph type="pic" sz="quarter" idx="13"/>
          </p:nvPr>
        </p:nvSpPr>
        <p:spPr>
          <a:xfrm>
            <a:off x="2234292" y="1794118"/>
            <a:ext cx="5273884" cy="10127675"/>
          </a:xfrm>
          <a:prstGeom prst="rect">
            <a:avLst/>
          </a:prstGeom>
        </p:spPr>
        <p:txBody>
          <a:bodyPr lIns="91439" tIns="45719" rIns="91439" bIns="45719" anchor="t">
            <a:noAutofit/>
          </a:bodyPr>
          <a:lstStyle/>
          <a:p>
            <a:pPr/>
          </a:p>
        </p:txBody>
      </p:sp>
      <p:sp>
        <p:nvSpPr>
          <p:cNvPr id="118" name="Image"/>
          <p:cNvSpPr/>
          <p:nvPr>
            <p:ph type="pic" sz="quarter" idx="14"/>
          </p:nvPr>
        </p:nvSpPr>
        <p:spPr>
          <a:xfrm>
            <a:off x="13054693" y="1794207"/>
            <a:ext cx="5273883" cy="10127675"/>
          </a:xfrm>
          <a:prstGeom prst="rect">
            <a:avLst/>
          </a:prstGeom>
        </p:spPr>
        <p:txBody>
          <a:bodyPr lIns="91439" tIns="45719" rIns="91439" bIns="45719" anchor="t">
            <a:noAutofit/>
          </a:bodyPr>
          <a:lstStyle/>
          <a:p>
            <a:pP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3">
    <p:spTree>
      <p:nvGrpSpPr>
        <p:cNvPr id="1" name=""/>
        <p:cNvGrpSpPr/>
        <p:nvPr/>
      </p:nvGrpSpPr>
      <p:grpSpPr>
        <a:xfrm>
          <a:off x="0" y="0"/>
          <a:ext cx="0" cy="0"/>
          <a:chOff x="0" y="0"/>
          <a:chExt cx="0" cy="0"/>
        </a:xfrm>
      </p:grpSpPr>
      <p:sp>
        <p:nvSpPr>
          <p:cNvPr id="126"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27" name="Image"/>
          <p:cNvSpPr/>
          <p:nvPr>
            <p:ph type="pic" sz="quarter" idx="13"/>
          </p:nvPr>
        </p:nvSpPr>
        <p:spPr>
          <a:xfrm>
            <a:off x="12185550" y="1283004"/>
            <a:ext cx="8369301" cy="5575301"/>
          </a:xfrm>
          <a:prstGeom prst="rect">
            <a:avLst/>
          </a:prstGeom>
        </p:spPr>
        <p:txBody>
          <a:bodyPr lIns="91439" tIns="45719" rIns="91439" bIns="45719" anchor="t">
            <a:noAutofit/>
          </a:bodyPr>
          <a:lstStyle/>
          <a:p>
            <a:pPr/>
          </a:p>
        </p:txBody>
      </p:sp>
      <p:sp>
        <p:nvSpPr>
          <p:cNvPr id="128" name="Image"/>
          <p:cNvSpPr/>
          <p:nvPr>
            <p:ph type="pic" sz="quarter" idx="14"/>
          </p:nvPr>
        </p:nvSpPr>
        <p:spPr>
          <a:xfrm>
            <a:off x="3830535" y="6864711"/>
            <a:ext cx="8367914" cy="5574853"/>
          </a:xfrm>
          <a:prstGeom prst="rect">
            <a:avLst/>
          </a:prstGeom>
        </p:spPr>
        <p:txBody>
          <a:bodyPr lIns="91439" tIns="45719" rIns="91439" bIns="45719" anchor="t">
            <a:noAutofit/>
          </a:bodyPr>
          <a:lstStyle/>
          <a:p>
            <a:pPr/>
          </a:p>
        </p:txBody>
      </p:sp>
      <p:sp>
        <p:nvSpPr>
          <p:cNvPr id="1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4">
    <p:spTree>
      <p:nvGrpSpPr>
        <p:cNvPr id="1" name=""/>
        <p:cNvGrpSpPr/>
        <p:nvPr/>
      </p:nvGrpSpPr>
      <p:grpSpPr>
        <a:xfrm>
          <a:off x="0" y="0"/>
          <a:ext cx="0" cy="0"/>
          <a:chOff x="0" y="0"/>
          <a:chExt cx="0" cy="0"/>
        </a:xfrm>
      </p:grpSpPr>
      <p:sp>
        <p:nvSpPr>
          <p:cNvPr id="136"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37" name="Image"/>
          <p:cNvSpPr/>
          <p:nvPr>
            <p:ph type="pic" sz="quarter" idx="13"/>
          </p:nvPr>
        </p:nvSpPr>
        <p:spPr>
          <a:xfrm>
            <a:off x="0" y="1905000"/>
            <a:ext cx="6096000" cy="8001218"/>
          </a:xfrm>
          <a:prstGeom prst="rect">
            <a:avLst/>
          </a:prstGeom>
        </p:spPr>
        <p:txBody>
          <a:bodyPr lIns="91439" tIns="45719" rIns="91439" bIns="45719" anchor="t">
            <a:noAutofit/>
          </a:bodyPr>
          <a:lstStyle/>
          <a:p>
            <a:pPr/>
          </a:p>
        </p:txBody>
      </p:sp>
      <p:sp>
        <p:nvSpPr>
          <p:cNvPr id="138" name="Image"/>
          <p:cNvSpPr/>
          <p:nvPr>
            <p:ph type="pic" sz="quarter" idx="14"/>
          </p:nvPr>
        </p:nvSpPr>
        <p:spPr>
          <a:xfrm>
            <a:off x="6096000" y="1905000"/>
            <a:ext cx="6096000" cy="8001218"/>
          </a:xfrm>
          <a:prstGeom prst="rect">
            <a:avLst/>
          </a:prstGeom>
        </p:spPr>
        <p:txBody>
          <a:bodyPr lIns="91439" tIns="45719" rIns="91439" bIns="45719" anchor="t">
            <a:noAutofit/>
          </a:bodyPr>
          <a:lstStyle/>
          <a:p>
            <a:pPr/>
          </a:p>
        </p:txBody>
      </p:sp>
      <p:sp>
        <p:nvSpPr>
          <p:cNvPr id="139" name="Image"/>
          <p:cNvSpPr/>
          <p:nvPr>
            <p:ph type="pic" sz="quarter" idx="15"/>
          </p:nvPr>
        </p:nvSpPr>
        <p:spPr>
          <a:xfrm>
            <a:off x="12192000" y="1905000"/>
            <a:ext cx="6096000" cy="8001218"/>
          </a:xfrm>
          <a:prstGeom prst="rect">
            <a:avLst/>
          </a:prstGeom>
        </p:spPr>
        <p:txBody>
          <a:bodyPr lIns="91439" tIns="45719" rIns="91439" bIns="45719" anchor="t">
            <a:noAutofit/>
          </a:bodyPr>
          <a:lstStyle/>
          <a:p>
            <a:pPr/>
          </a:p>
        </p:txBody>
      </p:sp>
      <p:sp>
        <p:nvSpPr>
          <p:cNvPr id="140" name="Image"/>
          <p:cNvSpPr/>
          <p:nvPr>
            <p:ph type="pic" sz="quarter" idx="16"/>
          </p:nvPr>
        </p:nvSpPr>
        <p:spPr>
          <a:xfrm>
            <a:off x="18288000" y="1905000"/>
            <a:ext cx="6096000" cy="8001218"/>
          </a:xfrm>
          <a:prstGeom prst="rect">
            <a:avLst/>
          </a:prstGeom>
        </p:spPr>
        <p:txBody>
          <a:bodyPr lIns="91439" tIns="45719" rIns="91439" bIns="45719" anchor="t">
            <a:noAutofit/>
          </a:bodyPr>
          <a:lstStyle/>
          <a:p>
            <a:pPr/>
          </a:p>
        </p:txBody>
      </p:sp>
      <p:sp>
        <p:nvSpPr>
          <p:cNvPr id="1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5">
    <p:spTree>
      <p:nvGrpSpPr>
        <p:cNvPr id="1" name=""/>
        <p:cNvGrpSpPr/>
        <p:nvPr/>
      </p:nvGrpSpPr>
      <p:grpSpPr>
        <a:xfrm>
          <a:off x="0" y="0"/>
          <a:ext cx="0" cy="0"/>
          <a:chOff x="0" y="0"/>
          <a:chExt cx="0" cy="0"/>
        </a:xfrm>
      </p:grpSpPr>
      <p:sp>
        <p:nvSpPr>
          <p:cNvPr id="148"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49" name="Rectangle"/>
          <p:cNvSpPr/>
          <p:nvPr/>
        </p:nvSpPr>
        <p:spPr>
          <a:xfrm>
            <a:off x="0" y="4369792"/>
            <a:ext cx="8128000" cy="6399808"/>
          </a:xfrm>
          <a:prstGeom prst="rect">
            <a:avLst/>
          </a:prstGeom>
          <a:solidFill>
            <a:schemeClr val="accent6">
              <a:hueOff val="-150297"/>
              <a:satOff val="-51811"/>
              <a:lumOff val="-2558"/>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150" name="Image"/>
          <p:cNvSpPr/>
          <p:nvPr>
            <p:ph type="pic" sz="quarter" idx="13"/>
          </p:nvPr>
        </p:nvSpPr>
        <p:spPr>
          <a:xfrm>
            <a:off x="8130670" y="4369990"/>
            <a:ext cx="8128001" cy="6399716"/>
          </a:xfrm>
          <a:prstGeom prst="rect">
            <a:avLst/>
          </a:prstGeom>
        </p:spPr>
        <p:txBody>
          <a:bodyPr lIns="91439" tIns="45719" rIns="91439" bIns="45719" anchor="t">
            <a:noAutofit/>
          </a:bodyPr>
          <a:lstStyle/>
          <a:p>
            <a:pPr/>
          </a:p>
        </p:txBody>
      </p:sp>
      <p:sp>
        <p:nvSpPr>
          <p:cNvPr id="1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6">
    <p:spTree>
      <p:nvGrpSpPr>
        <p:cNvPr id="1" name=""/>
        <p:cNvGrpSpPr/>
        <p:nvPr/>
      </p:nvGrpSpPr>
      <p:grpSpPr>
        <a:xfrm>
          <a:off x="0" y="0"/>
          <a:ext cx="0" cy="0"/>
          <a:chOff x="0" y="0"/>
          <a:chExt cx="0" cy="0"/>
        </a:xfrm>
      </p:grpSpPr>
      <p:sp>
        <p:nvSpPr>
          <p:cNvPr id="158"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59" name="Image"/>
          <p:cNvSpPr/>
          <p:nvPr>
            <p:ph type="pic" idx="13"/>
          </p:nvPr>
        </p:nvSpPr>
        <p:spPr>
          <a:xfrm>
            <a:off x="-1" y="0"/>
            <a:ext cx="18262107" cy="9562313"/>
          </a:xfrm>
          <a:prstGeom prst="rect">
            <a:avLst/>
          </a:prstGeom>
        </p:spPr>
        <p:txBody>
          <a:bodyPr lIns="91439" tIns="45719" rIns="91439" bIns="45719" anchor="t">
            <a:noAutofit/>
          </a:bodyPr>
          <a:lstStyle/>
          <a:p>
            <a:pPr/>
          </a:p>
        </p:txBody>
      </p:sp>
      <p:sp>
        <p:nvSpPr>
          <p:cNvPr id="1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7">
    <p:spTree>
      <p:nvGrpSpPr>
        <p:cNvPr id="1" name=""/>
        <p:cNvGrpSpPr/>
        <p:nvPr/>
      </p:nvGrpSpPr>
      <p:grpSpPr>
        <a:xfrm>
          <a:off x="0" y="0"/>
          <a:ext cx="0" cy="0"/>
          <a:chOff x="0" y="0"/>
          <a:chExt cx="0" cy="0"/>
        </a:xfrm>
      </p:grpSpPr>
      <p:sp>
        <p:nvSpPr>
          <p:cNvPr id="167"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68" name="Image"/>
          <p:cNvSpPr/>
          <p:nvPr>
            <p:ph type="pic" sz="quarter" idx="13"/>
          </p:nvPr>
        </p:nvSpPr>
        <p:spPr>
          <a:xfrm>
            <a:off x="812799" y="558800"/>
            <a:ext cx="4885732" cy="4067976"/>
          </a:xfrm>
          <a:prstGeom prst="rect">
            <a:avLst/>
          </a:prstGeom>
        </p:spPr>
        <p:txBody>
          <a:bodyPr lIns="91439" tIns="45719" rIns="91439" bIns="45719" anchor="t">
            <a:noAutofit/>
          </a:bodyPr>
          <a:lstStyle/>
          <a:p>
            <a:pPr/>
          </a:p>
        </p:txBody>
      </p:sp>
      <p:sp>
        <p:nvSpPr>
          <p:cNvPr id="169" name="Image"/>
          <p:cNvSpPr/>
          <p:nvPr>
            <p:ph type="pic" sz="quarter" idx="14"/>
          </p:nvPr>
        </p:nvSpPr>
        <p:spPr>
          <a:xfrm>
            <a:off x="4978400" y="5219203"/>
            <a:ext cx="4885731" cy="8077108"/>
          </a:xfrm>
          <a:prstGeom prst="rect">
            <a:avLst/>
          </a:prstGeom>
        </p:spPr>
        <p:txBody>
          <a:bodyPr lIns="91439" tIns="45719" rIns="91439" bIns="45719" anchor="t">
            <a:noAutofit/>
          </a:bodyPr>
          <a:lstStyle/>
          <a:p>
            <a:pPr/>
          </a:p>
        </p:txBody>
      </p:sp>
      <p:sp>
        <p:nvSpPr>
          <p:cNvPr id="170" name="Image"/>
          <p:cNvSpPr/>
          <p:nvPr>
            <p:ph type="pic" sz="quarter" idx="15"/>
          </p:nvPr>
        </p:nvSpPr>
        <p:spPr>
          <a:xfrm>
            <a:off x="11049000" y="335359"/>
            <a:ext cx="8195768" cy="5225958"/>
          </a:xfrm>
          <a:prstGeom prst="rect">
            <a:avLst/>
          </a:prstGeom>
        </p:spPr>
        <p:txBody>
          <a:bodyPr lIns="91439" tIns="45719" rIns="91439" bIns="45719" anchor="t">
            <a:noAutofit/>
          </a:bodyPr>
          <a:lstStyle/>
          <a:p>
            <a:pPr/>
          </a:p>
        </p:txBody>
      </p:sp>
      <p:sp>
        <p:nvSpPr>
          <p:cNvPr id="171" name="Image"/>
          <p:cNvSpPr/>
          <p:nvPr>
            <p:ph type="pic" sz="quarter" idx="16"/>
          </p:nvPr>
        </p:nvSpPr>
        <p:spPr>
          <a:xfrm>
            <a:off x="18946921" y="9425785"/>
            <a:ext cx="5436981" cy="4290123"/>
          </a:xfrm>
          <a:prstGeom prst="rect">
            <a:avLst/>
          </a:prstGeom>
        </p:spPr>
        <p:txBody>
          <a:bodyPr lIns="91439" tIns="45719" rIns="91439" bIns="45719" anchor="t">
            <a:noAutofit/>
          </a:bodyPr>
          <a:lstStyle/>
          <a:p>
            <a:pPr/>
          </a:p>
        </p:txBody>
      </p:sp>
      <p:sp>
        <p:nvSpPr>
          <p:cNvPr id="1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8">
    <p:spTree>
      <p:nvGrpSpPr>
        <p:cNvPr id="1" name=""/>
        <p:cNvGrpSpPr/>
        <p:nvPr/>
      </p:nvGrpSpPr>
      <p:grpSpPr>
        <a:xfrm>
          <a:off x="0" y="0"/>
          <a:ext cx="0" cy="0"/>
          <a:chOff x="0" y="0"/>
          <a:chExt cx="0" cy="0"/>
        </a:xfrm>
      </p:grpSpPr>
      <p:sp>
        <p:nvSpPr>
          <p:cNvPr id="179"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80" name="Image"/>
          <p:cNvSpPr/>
          <p:nvPr>
            <p:ph type="pic" sz="quarter" idx="13"/>
          </p:nvPr>
        </p:nvSpPr>
        <p:spPr>
          <a:xfrm>
            <a:off x="8211973" y="-1"/>
            <a:ext cx="8198348" cy="6858001"/>
          </a:xfrm>
          <a:prstGeom prst="rect">
            <a:avLst/>
          </a:prstGeom>
        </p:spPr>
        <p:txBody>
          <a:bodyPr lIns="91439" tIns="45719" rIns="91439" bIns="45719" anchor="t">
            <a:noAutofit/>
          </a:bodyPr>
          <a:lstStyle/>
          <a:p>
            <a:pPr/>
          </a:p>
        </p:txBody>
      </p:sp>
      <p:sp>
        <p:nvSpPr>
          <p:cNvPr id="181" name="Rectangle"/>
          <p:cNvSpPr/>
          <p:nvPr/>
        </p:nvSpPr>
        <p:spPr>
          <a:xfrm>
            <a:off x="0" y="-1"/>
            <a:ext cx="8204201" cy="6858001"/>
          </a:xfrm>
          <a:prstGeom prst="rect">
            <a:avLst/>
          </a:prstGeom>
          <a:solidFill>
            <a:schemeClr val="accent3">
              <a:hueOff val="6188314"/>
              <a:satOff val="-28207"/>
              <a:lumOff val="-6349"/>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82" name="Rectangle"/>
          <p:cNvSpPr/>
          <p:nvPr/>
        </p:nvSpPr>
        <p:spPr>
          <a:xfrm>
            <a:off x="0" y="6858000"/>
            <a:ext cx="8204200" cy="6858000"/>
          </a:xfrm>
          <a:prstGeom prst="rect">
            <a:avLst/>
          </a:prstGeom>
          <a:solidFill>
            <a:schemeClr val="accent2">
              <a:hueOff val="4009704"/>
              <a:satOff val="-61068"/>
              <a:lumOff val="17015"/>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183" name="Image"/>
          <p:cNvSpPr/>
          <p:nvPr>
            <p:ph type="pic" sz="quarter" idx="14"/>
          </p:nvPr>
        </p:nvSpPr>
        <p:spPr>
          <a:xfrm>
            <a:off x="8211973" y="6858000"/>
            <a:ext cx="8198348" cy="6858000"/>
          </a:xfrm>
          <a:prstGeom prst="rect">
            <a:avLst/>
          </a:prstGeom>
        </p:spPr>
        <p:txBody>
          <a:bodyPr lIns="91439" tIns="45719" rIns="91439" bIns="45719" anchor="t">
            <a:noAutofit/>
          </a:bodyPr>
          <a:lstStyle/>
          <a:p>
            <a:pPr/>
          </a:p>
        </p:txBody>
      </p:sp>
      <p:sp>
        <p:nvSpPr>
          <p:cNvPr id="1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9">
    <p:spTree>
      <p:nvGrpSpPr>
        <p:cNvPr id="1" name=""/>
        <p:cNvGrpSpPr/>
        <p:nvPr/>
      </p:nvGrpSpPr>
      <p:grpSpPr>
        <a:xfrm>
          <a:off x="0" y="0"/>
          <a:ext cx="0" cy="0"/>
          <a:chOff x="0" y="0"/>
          <a:chExt cx="0" cy="0"/>
        </a:xfrm>
      </p:grpSpPr>
      <p:sp>
        <p:nvSpPr>
          <p:cNvPr id="191"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92" name="Rectangle"/>
          <p:cNvSpPr/>
          <p:nvPr/>
        </p:nvSpPr>
        <p:spPr>
          <a:xfrm>
            <a:off x="0" y="0"/>
            <a:ext cx="6307777" cy="3279131"/>
          </a:xfrm>
          <a:prstGeom prst="rect">
            <a:avLst/>
          </a:prstGeom>
          <a:solidFill>
            <a:schemeClr val="accent6">
              <a:hueOff val="-150297"/>
              <a:satOff val="-51811"/>
              <a:lumOff val="-2558"/>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193" name="Image"/>
          <p:cNvSpPr/>
          <p:nvPr>
            <p:ph type="pic" sz="half" idx="13"/>
          </p:nvPr>
        </p:nvSpPr>
        <p:spPr>
          <a:xfrm>
            <a:off x="1346200" y="1098026"/>
            <a:ext cx="8434723" cy="9309716"/>
          </a:xfrm>
          <a:prstGeom prst="rect">
            <a:avLst/>
          </a:prstGeom>
        </p:spPr>
        <p:txBody>
          <a:bodyPr lIns="91439" tIns="45719" rIns="91439" bIns="45719" anchor="t">
            <a:noAutofit/>
          </a:bodyPr>
          <a:lstStyle/>
          <a:p>
            <a:pPr/>
          </a:p>
        </p:txBody>
      </p:sp>
      <p:sp>
        <p:nvSpPr>
          <p:cNvPr id="1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2">
    <p:spTree>
      <p:nvGrpSpPr>
        <p:cNvPr id="1" name=""/>
        <p:cNvGrpSpPr/>
        <p:nvPr/>
      </p:nvGrpSpPr>
      <p:grpSpPr>
        <a:xfrm>
          <a:off x="0" y="0"/>
          <a:ext cx="0" cy="0"/>
          <a:chOff x="0" y="0"/>
          <a:chExt cx="0" cy="0"/>
        </a:xfrm>
      </p:grpSpPr>
      <p:sp>
        <p:nvSpPr>
          <p:cNvPr id="19" name="Rectangle"/>
          <p:cNvSpPr/>
          <p:nvPr/>
        </p:nvSpPr>
        <p:spPr>
          <a:xfrm>
            <a:off x="0" y="0"/>
            <a:ext cx="24384001" cy="13716000"/>
          </a:xfrm>
          <a:prstGeom prst="rect">
            <a:avLst/>
          </a:prstGeom>
          <a:solidFill>
            <a:schemeClr val="accent2">
              <a:hueOff val="4009704"/>
              <a:satOff val="-61068"/>
              <a:lumOff val="17015"/>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20">
    <p:spTree>
      <p:nvGrpSpPr>
        <p:cNvPr id="1" name=""/>
        <p:cNvGrpSpPr/>
        <p:nvPr/>
      </p:nvGrpSpPr>
      <p:grpSpPr>
        <a:xfrm>
          <a:off x="0" y="0"/>
          <a:ext cx="0" cy="0"/>
          <a:chOff x="0" y="0"/>
          <a:chExt cx="0" cy="0"/>
        </a:xfrm>
      </p:grpSpPr>
      <p:sp>
        <p:nvSpPr>
          <p:cNvPr id="201"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02" name="Image"/>
          <p:cNvSpPr/>
          <p:nvPr>
            <p:ph type="pic" sz="half" idx="13"/>
          </p:nvPr>
        </p:nvSpPr>
        <p:spPr>
          <a:xfrm>
            <a:off x="-1" y="0"/>
            <a:ext cx="10483450" cy="9020471"/>
          </a:xfrm>
          <a:prstGeom prst="rect">
            <a:avLst/>
          </a:prstGeom>
        </p:spPr>
        <p:txBody>
          <a:bodyPr lIns="91439" tIns="45719" rIns="91439" bIns="45719" anchor="t">
            <a:noAutofit/>
          </a:bodyPr>
          <a:lstStyle/>
          <a:p>
            <a:pPr/>
          </a:p>
        </p:txBody>
      </p:sp>
      <p:sp>
        <p:nvSpPr>
          <p:cNvPr id="2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21">
    <p:spTree>
      <p:nvGrpSpPr>
        <p:cNvPr id="1" name=""/>
        <p:cNvGrpSpPr/>
        <p:nvPr/>
      </p:nvGrpSpPr>
      <p:grpSpPr>
        <a:xfrm>
          <a:off x="0" y="0"/>
          <a:ext cx="0" cy="0"/>
          <a:chOff x="0" y="0"/>
          <a:chExt cx="0" cy="0"/>
        </a:xfrm>
      </p:grpSpPr>
      <p:sp>
        <p:nvSpPr>
          <p:cNvPr id="210"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11" name="Image"/>
          <p:cNvSpPr/>
          <p:nvPr>
            <p:ph type="pic" sz="half" idx="13"/>
          </p:nvPr>
        </p:nvSpPr>
        <p:spPr>
          <a:xfrm>
            <a:off x="6977459" y="6858000"/>
            <a:ext cx="10441745" cy="6858000"/>
          </a:xfrm>
          <a:prstGeom prst="rect">
            <a:avLst/>
          </a:prstGeom>
        </p:spPr>
        <p:txBody>
          <a:bodyPr lIns="91439" tIns="45719" rIns="91439" bIns="45719" anchor="t">
            <a:noAutofit/>
          </a:bodyPr>
          <a:lstStyle/>
          <a:p>
            <a:pPr/>
          </a:p>
        </p:txBody>
      </p:sp>
      <p:sp>
        <p:nvSpPr>
          <p:cNvPr id="212" name="Image"/>
          <p:cNvSpPr/>
          <p:nvPr>
            <p:ph type="pic" sz="half" idx="14"/>
          </p:nvPr>
        </p:nvSpPr>
        <p:spPr>
          <a:xfrm>
            <a:off x="6977459" y="0"/>
            <a:ext cx="10441745" cy="6858000"/>
          </a:xfrm>
          <a:prstGeom prst="rect">
            <a:avLst/>
          </a:prstGeom>
        </p:spPr>
        <p:txBody>
          <a:bodyPr lIns="91439" tIns="45719" rIns="91439" bIns="45719" anchor="t">
            <a:noAutofit/>
          </a:bodyPr>
          <a:lstStyle/>
          <a:p>
            <a:pPr/>
          </a:p>
        </p:txBody>
      </p:sp>
      <p:sp>
        <p:nvSpPr>
          <p:cNvPr id="213" name="Rectangle"/>
          <p:cNvSpPr/>
          <p:nvPr/>
        </p:nvSpPr>
        <p:spPr>
          <a:xfrm>
            <a:off x="0" y="6858000"/>
            <a:ext cx="6972300" cy="6858000"/>
          </a:xfrm>
          <a:prstGeom prst="rect">
            <a:avLst/>
          </a:prstGeom>
          <a:solidFill>
            <a:schemeClr val="accent6">
              <a:hueOff val="-150297"/>
              <a:satOff val="-51811"/>
              <a:lumOff val="-2558"/>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14" name="Rectangle"/>
          <p:cNvSpPr/>
          <p:nvPr/>
        </p:nvSpPr>
        <p:spPr>
          <a:xfrm>
            <a:off x="17411700" y="0"/>
            <a:ext cx="6972300" cy="6858000"/>
          </a:xfrm>
          <a:prstGeom prst="rect">
            <a:avLst/>
          </a:prstGeom>
          <a:solidFill>
            <a:schemeClr val="accent3">
              <a:hueOff val="6188314"/>
              <a:satOff val="-28207"/>
              <a:lumOff val="-6349"/>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15" name="Rectangle"/>
          <p:cNvSpPr/>
          <p:nvPr/>
        </p:nvSpPr>
        <p:spPr>
          <a:xfrm>
            <a:off x="-1" y="0"/>
            <a:ext cx="6972301" cy="6858000"/>
          </a:xfrm>
          <a:prstGeom prst="rect">
            <a:avLst/>
          </a:prstGeom>
          <a:solidFill>
            <a:schemeClr val="accent2">
              <a:hueOff val="4009704"/>
              <a:satOff val="-61068"/>
              <a:lumOff val="17015"/>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2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22">
    <p:spTree>
      <p:nvGrpSpPr>
        <p:cNvPr id="1" name=""/>
        <p:cNvGrpSpPr/>
        <p:nvPr/>
      </p:nvGrpSpPr>
      <p:grpSpPr>
        <a:xfrm>
          <a:off x="0" y="0"/>
          <a:ext cx="0" cy="0"/>
          <a:chOff x="0" y="0"/>
          <a:chExt cx="0" cy="0"/>
        </a:xfrm>
      </p:grpSpPr>
      <p:sp>
        <p:nvSpPr>
          <p:cNvPr id="223"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24" name="Rectangle"/>
          <p:cNvSpPr/>
          <p:nvPr/>
        </p:nvSpPr>
        <p:spPr>
          <a:xfrm>
            <a:off x="608062" y="6299200"/>
            <a:ext cx="23167876" cy="6858000"/>
          </a:xfrm>
          <a:prstGeom prst="rect">
            <a:avLst/>
          </a:prstGeom>
          <a:solidFill>
            <a:schemeClr val="accent2">
              <a:hueOff val="4009704"/>
              <a:satOff val="-61068"/>
              <a:lumOff val="17015"/>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225" name="Image"/>
          <p:cNvSpPr/>
          <p:nvPr>
            <p:ph type="pic" sz="half" idx="13"/>
          </p:nvPr>
        </p:nvSpPr>
        <p:spPr>
          <a:xfrm>
            <a:off x="1828799" y="812800"/>
            <a:ext cx="10483450" cy="9020471"/>
          </a:xfrm>
          <a:prstGeom prst="rect">
            <a:avLst/>
          </a:prstGeom>
        </p:spPr>
        <p:txBody>
          <a:bodyPr lIns="91439" tIns="45719" rIns="91439" bIns="45719" anchor="t">
            <a:noAutofit/>
          </a:bodyPr>
          <a:lstStyle/>
          <a:p>
            <a:pPr/>
          </a:p>
        </p:txBody>
      </p:sp>
      <p:sp>
        <p:nvSpPr>
          <p:cNvPr id="2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23">
    <p:spTree>
      <p:nvGrpSpPr>
        <p:cNvPr id="1" name=""/>
        <p:cNvGrpSpPr/>
        <p:nvPr/>
      </p:nvGrpSpPr>
      <p:grpSpPr>
        <a:xfrm>
          <a:off x="0" y="0"/>
          <a:ext cx="0" cy="0"/>
          <a:chOff x="0" y="0"/>
          <a:chExt cx="0" cy="0"/>
        </a:xfrm>
      </p:grpSpPr>
      <p:sp>
        <p:nvSpPr>
          <p:cNvPr id="233"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34" name="Image"/>
          <p:cNvSpPr/>
          <p:nvPr>
            <p:ph type="pic" sz="half" idx="13"/>
          </p:nvPr>
        </p:nvSpPr>
        <p:spPr>
          <a:xfrm>
            <a:off x="0" y="0"/>
            <a:ext cx="7823043" cy="13715808"/>
          </a:xfrm>
          <a:prstGeom prst="rect">
            <a:avLst/>
          </a:prstGeom>
        </p:spPr>
        <p:txBody>
          <a:bodyPr lIns="91439" tIns="45719" rIns="91439" bIns="45719" anchor="t">
            <a:noAutofit/>
          </a:bodyPr>
          <a:lstStyle/>
          <a:p>
            <a:pPr/>
          </a:p>
        </p:txBody>
      </p:sp>
      <p:sp>
        <p:nvSpPr>
          <p:cNvPr id="2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24">
    <p:bg>
      <p:bgPr>
        <a:solidFill>
          <a:srgbClr val="FFFFFF"/>
        </a:solidFill>
      </p:bgPr>
    </p:bg>
    <p:spTree>
      <p:nvGrpSpPr>
        <p:cNvPr id="1" name=""/>
        <p:cNvGrpSpPr/>
        <p:nvPr/>
      </p:nvGrpSpPr>
      <p:grpSpPr>
        <a:xfrm>
          <a:off x="0" y="0"/>
          <a:ext cx="0" cy="0"/>
          <a:chOff x="0" y="0"/>
          <a:chExt cx="0" cy="0"/>
        </a:xfrm>
      </p:grpSpPr>
      <p:sp>
        <p:nvSpPr>
          <p:cNvPr id="242"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43" name="Image"/>
          <p:cNvSpPr/>
          <p:nvPr>
            <p:ph type="pic" idx="13"/>
          </p:nvPr>
        </p:nvSpPr>
        <p:spPr>
          <a:xfrm>
            <a:off x="0" y="7756921"/>
            <a:ext cx="24383897" cy="5959177"/>
          </a:xfrm>
          <a:prstGeom prst="rect">
            <a:avLst/>
          </a:prstGeom>
        </p:spPr>
        <p:txBody>
          <a:bodyPr lIns="91439" tIns="45719" rIns="91439" bIns="45719" anchor="t">
            <a:noAutofit/>
          </a:bodyPr>
          <a:lstStyle/>
          <a:p>
            <a:pPr/>
          </a:p>
        </p:txBody>
      </p:sp>
      <p:sp>
        <p:nvSpPr>
          <p:cNvPr id="2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25">
    <p:bg>
      <p:bgPr>
        <a:solidFill>
          <a:srgbClr val="FFFFFF"/>
        </a:solidFill>
      </p:bgPr>
    </p:bg>
    <p:spTree>
      <p:nvGrpSpPr>
        <p:cNvPr id="1" name=""/>
        <p:cNvGrpSpPr/>
        <p:nvPr/>
      </p:nvGrpSpPr>
      <p:grpSpPr>
        <a:xfrm>
          <a:off x="0" y="0"/>
          <a:ext cx="0" cy="0"/>
          <a:chOff x="0" y="0"/>
          <a:chExt cx="0" cy="0"/>
        </a:xfrm>
      </p:grpSpPr>
      <p:sp>
        <p:nvSpPr>
          <p:cNvPr id="251"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52" name="Image"/>
          <p:cNvSpPr/>
          <p:nvPr>
            <p:ph type="pic" sz="quarter" idx="13"/>
          </p:nvPr>
        </p:nvSpPr>
        <p:spPr>
          <a:xfrm>
            <a:off x="7311231" y="0"/>
            <a:ext cx="8540178" cy="4572000"/>
          </a:xfrm>
          <a:prstGeom prst="rect">
            <a:avLst/>
          </a:prstGeom>
        </p:spPr>
        <p:txBody>
          <a:bodyPr lIns="91439" tIns="45719" rIns="91439" bIns="45719" anchor="t">
            <a:noAutofit/>
          </a:bodyPr>
          <a:lstStyle/>
          <a:p>
            <a:pPr/>
          </a:p>
        </p:txBody>
      </p:sp>
      <p:sp>
        <p:nvSpPr>
          <p:cNvPr id="253" name="Rectangle"/>
          <p:cNvSpPr/>
          <p:nvPr/>
        </p:nvSpPr>
        <p:spPr>
          <a:xfrm>
            <a:off x="15844006" y="0"/>
            <a:ext cx="8539994" cy="4572000"/>
          </a:xfrm>
          <a:prstGeom prst="rect">
            <a:avLst/>
          </a:prstGeom>
          <a:solidFill>
            <a:schemeClr val="accent2">
              <a:hueOff val="4009704"/>
              <a:satOff val="-61068"/>
              <a:lumOff val="17015"/>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254" name="Rectangle"/>
          <p:cNvSpPr/>
          <p:nvPr/>
        </p:nvSpPr>
        <p:spPr>
          <a:xfrm>
            <a:off x="7311231" y="4572000"/>
            <a:ext cx="8539994" cy="4572000"/>
          </a:xfrm>
          <a:prstGeom prst="rect">
            <a:avLst/>
          </a:prstGeom>
          <a:solidFill>
            <a:schemeClr val="accent3">
              <a:hueOff val="6188314"/>
              <a:satOff val="-28207"/>
              <a:lumOff val="-6349"/>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55" name="Image"/>
          <p:cNvSpPr/>
          <p:nvPr>
            <p:ph type="pic" sz="quarter" idx="14"/>
          </p:nvPr>
        </p:nvSpPr>
        <p:spPr>
          <a:xfrm>
            <a:off x="15843646" y="4572000"/>
            <a:ext cx="8540179" cy="4572000"/>
          </a:xfrm>
          <a:prstGeom prst="rect">
            <a:avLst/>
          </a:prstGeom>
        </p:spPr>
        <p:txBody>
          <a:bodyPr lIns="91439" tIns="45719" rIns="91439" bIns="45719" anchor="t">
            <a:noAutofit/>
          </a:bodyPr>
          <a:lstStyle/>
          <a:p>
            <a:pPr/>
          </a:p>
        </p:txBody>
      </p:sp>
      <p:sp>
        <p:nvSpPr>
          <p:cNvPr id="256" name="Image"/>
          <p:cNvSpPr/>
          <p:nvPr>
            <p:ph type="pic" sz="quarter" idx="15"/>
          </p:nvPr>
        </p:nvSpPr>
        <p:spPr>
          <a:xfrm>
            <a:off x="7311231" y="9144000"/>
            <a:ext cx="8540178" cy="4572000"/>
          </a:xfrm>
          <a:prstGeom prst="rect">
            <a:avLst/>
          </a:prstGeom>
        </p:spPr>
        <p:txBody>
          <a:bodyPr lIns="91439" tIns="45719" rIns="91439" bIns="45719" anchor="t">
            <a:noAutofit/>
          </a:bodyPr>
          <a:lstStyle/>
          <a:p>
            <a:pPr/>
          </a:p>
        </p:txBody>
      </p:sp>
      <p:sp>
        <p:nvSpPr>
          <p:cNvPr id="257" name="Rectangle"/>
          <p:cNvSpPr/>
          <p:nvPr/>
        </p:nvSpPr>
        <p:spPr>
          <a:xfrm>
            <a:off x="15844006" y="9144000"/>
            <a:ext cx="8539994" cy="4572000"/>
          </a:xfrm>
          <a:prstGeom prst="rect">
            <a:avLst/>
          </a:prstGeom>
          <a:solidFill>
            <a:schemeClr val="accent6">
              <a:hueOff val="-150297"/>
              <a:satOff val="-51811"/>
              <a:lumOff val="-2558"/>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265"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3">
    <p:spTree>
      <p:nvGrpSpPr>
        <p:cNvPr id="1" name=""/>
        <p:cNvGrpSpPr/>
        <p:nvPr/>
      </p:nvGrpSpPr>
      <p:grpSpPr>
        <a:xfrm>
          <a:off x="0" y="0"/>
          <a:ext cx="0" cy="0"/>
          <a:chOff x="0" y="0"/>
          <a:chExt cx="0" cy="0"/>
        </a:xfrm>
      </p:grpSpPr>
      <p:sp>
        <p:nvSpPr>
          <p:cNvPr id="27"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8" name="Image"/>
          <p:cNvSpPr/>
          <p:nvPr>
            <p:ph type="pic" sz="half" idx="13"/>
          </p:nvPr>
        </p:nvSpPr>
        <p:spPr>
          <a:xfrm>
            <a:off x="9697640" y="0"/>
            <a:ext cx="12146303" cy="6882910"/>
          </a:xfrm>
          <a:prstGeom prst="rect">
            <a:avLst/>
          </a:prstGeom>
        </p:spPr>
        <p:txBody>
          <a:bodyPr lIns="91439" tIns="45719" rIns="91439" bIns="45719" anchor="t">
            <a:noAutofit/>
          </a:bodyPr>
          <a:lstStyle/>
          <a:p>
            <a:pPr/>
          </a:p>
        </p:txBody>
      </p:sp>
      <p:sp>
        <p:nvSpPr>
          <p:cNvPr id="29" name="Image"/>
          <p:cNvSpPr/>
          <p:nvPr>
            <p:ph type="pic" sz="half" idx="14"/>
          </p:nvPr>
        </p:nvSpPr>
        <p:spPr>
          <a:xfrm>
            <a:off x="0" y="6883796"/>
            <a:ext cx="12146303" cy="6832309"/>
          </a:xfrm>
          <a:prstGeom prst="rect">
            <a:avLst/>
          </a:prstGeom>
        </p:spPr>
        <p:txBody>
          <a:bodyPr lIns="91439" tIns="45719" rIns="91439" bIns="45719" anchor="t">
            <a:noAutofit/>
          </a:bodyPr>
          <a:lstStyle/>
          <a:p>
            <a:pPr/>
          </a:p>
        </p:txBody>
      </p:sp>
      <p:sp>
        <p:nvSpPr>
          <p:cNvPr id="30" name="Image"/>
          <p:cNvSpPr/>
          <p:nvPr>
            <p:ph type="pic" sz="quarter" idx="15"/>
          </p:nvPr>
        </p:nvSpPr>
        <p:spPr>
          <a:xfrm>
            <a:off x="20317717" y="6832996"/>
            <a:ext cx="4066227" cy="6882911"/>
          </a:xfrm>
          <a:prstGeom prst="rect">
            <a:avLst/>
          </a:prstGeom>
        </p:spPr>
        <p:txBody>
          <a:bodyPr lIns="91439" tIns="45719" rIns="91439" bIns="45719" anchor="t">
            <a:noAutofit/>
          </a:bodyPr>
          <a:lstStyle/>
          <a:p>
            <a:pP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4">
    <p:spTree>
      <p:nvGrpSpPr>
        <p:cNvPr id="1" name=""/>
        <p:cNvGrpSpPr/>
        <p:nvPr/>
      </p:nvGrpSpPr>
      <p:grpSpPr>
        <a:xfrm>
          <a:off x="0" y="0"/>
          <a:ext cx="0" cy="0"/>
          <a:chOff x="0" y="0"/>
          <a:chExt cx="0" cy="0"/>
        </a:xfrm>
      </p:grpSpPr>
      <p:sp>
        <p:nvSpPr>
          <p:cNvPr id="38"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39" name="Image"/>
          <p:cNvSpPr/>
          <p:nvPr>
            <p:ph type="pic" sz="half" idx="13"/>
          </p:nvPr>
        </p:nvSpPr>
        <p:spPr>
          <a:xfrm>
            <a:off x="1727200" y="3327995"/>
            <a:ext cx="12146303" cy="8126915"/>
          </a:xfrm>
          <a:prstGeom prst="rect">
            <a:avLst/>
          </a:prstGeom>
        </p:spPr>
        <p:txBody>
          <a:bodyPr lIns="91439" tIns="45719" rIns="91439" bIns="45719" anchor="t">
            <a:noAutofit/>
          </a:bodyPr>
          <a:lstStyle/>
          <a:p>
            <a:pPr/>
          </a:p>
        </p:txBody>
      </p:sp>
      <p:sp>
        <p:nvSpPr>
          <p:cNvPr id="40" name="Image"/>
          <p:cNvSpPr/>
          <p:nvPr>
            <p:ph type="pic" sz="quarter" idx="14"/>
          </p:nvPr>
        </p:nvSpPr>
        <p:spPr>
          <a:xfrm>
            <a:off x="15401032" y="1422400"/>
            <a:ext cx="7106685" cy="4795050"/>
          </a:xfrm>
          <a:prstGeom prst="rect">
            <a:avLst/>
          </a:prstGeom>
        </p:spPr>
        <p:txBody>
          <a:bodyPr lIns="91439" tIns="45719" rIns="91439" bIns="45719" anchor="t">
            <a:noAutofit/>
          </a:bodyPr>
          <a:lstStyle/>
          <a:p>
            <a:pP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5">
    <p:spTree>
      <p:nvGrpSpPr>
        <p:cNvPr id="1" name=""/>
        <p:cNvGrpSpPr/>
        <p:nvPr/>
      </p:nvGrpSpPr>
      <p:grpSpPr>
        <a:xfrm>
          <a:off x="0" y="0"/>
          <a:ext cx="0" cy="0"/>
          <a:chOff x="0" y="0"/>
          <a:chExt cx="0" cy="0"/>
        </a:xfrm>
      </p:grpSpPr>
      <p:sp>
        <p:nvSpPr>
          <p:cNvPr id="48"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49" name="Image"/>
          <p:cNvSpPr/>
          <p:nvPr>
            <p:ph type="pic" idx="13"/>
          </p:nvPr>
        </p:nvSpPr>
        <p:spPr>
          <a:xfrm>
            <a:off x="0" y="0"/>
            <a:ext cx="12184402" cy="13715808"/>
          </a:xfrm>
          <a:prstGeom prst="rect">
            <a:avLst/>
          </a:prstGeom>
        </p:spPr>
        <p:txBody>
          <a:bodyPr lIns="91439" tIns="45719" rIns="91439" bIns="45719" anchor="t">
            <a:noAutofit/>
          </a:bodyPr>
          <a:lstStyle/>
          <a:p>
            <a:pPr/>
          </a:p>
        </p:txBody>
      </p:sp>
      <p:sp>
        <p:nvSpPr>
          <p:cNvPr id="50" name="Image"/>
          <p:cNvSpPr/>
          <p:nvPr>
            <p:ph type="pic" idx="14"/>
          </p:nvPr>
        </p:nvSpPr>
        <p:spPr>
          <a:xfrm>
            <a:off x="12199540" y="0"/>
            <a:ext cx="12184402" cy="13715808"/>
          </a:xfrm>
          <a:prstGeom prst="rect">
            <a:avLst/>
          </a:prstGeom>
        </p:spPr>
        <p:txBody>
          <a:bodyPr lIns="91439" tIns="45719" rIns="91439" bIns="45719" anchor="t">
            <a:noAutofit/>
          </a:bodyPr>
          <a:lstStyle/>
          <a:p>
            <a:pP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6">
    <p:spTree>
      <p:nvGrpSpPr>
        <p:cNvPr id="1" name=""/>
        <p:cNvGrpSpPr/>
        <p:nvPr/>
      </p:nvGrpSpPr>
      <p:grpSpPr>
        <a:xfrm>
          <a:off x="0" y="0"/>
          <a:ext cx="0" cy="0"/>
          <a:chOff x="0" y="0"/>
          <a:chExt cx="0" cy="0"/>
        </a:xfrm>
      </p:grpSpPr>
      <p:sp>
        <p:nvSpPr>
          <p:cNvPr id="58"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59" name="Image"/>
          <p:cNvSpPr/>
          <p:nvPr>
            <p:ph type="pic" sz="half" idx="13"/>
          </p:nvPr>
        </p:nvSpPr>
        <p:spPr>
          <a:xfrm>
            <a:off x="8280400" y="0"/>
            <a:ext cx="7823043" cy="13715808"/>
          </a:xfrm>
          <a:prstGeom prst="rect">
            <a:avLst/>
          </a:prstGeom>
        </p:spPr>
        <p:txBody>
          <a:bodyPr lIns="91439" tIns="45719" rIns="91439" bIns="45719" anchor="t">
            <a:noAutofit/>
          </a:bodyPr>
          <a:lstStyle/>
          <a:p>
            <a:pPr/>
          </a:p>
        </p:txBody>
      </p:sp>
      <p:sp>
        <p:nvSpPr>
          <p:cNvPr id="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7">
    <p:spTree>
      <p:nvGrpSpPr>
        <p:cNvPr id="1" name=""/>
        <p:cNvGrpSpPr/>
        <p:nvPr/>
      </p:nvGrpSpPr>
      <p:grpSpPr>
        <a:xfrm>
          <a:off x="0" y="0"/>
          <a:ext cx="0" cy="0"/>
          <a:chOff x="0" y="0"/>
          <a:chExt cx="0" cy="0"/>
        </a:xfrm>
      </p:grpSpPr>
      <p:sp>
        <p:nvSpPr>
          <p:cNvPr id="67"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68" name="Image"/>
          <p:cNvSpPr/>
          <p:nvPr>
            <p:ph type="pic" sz="half" idx="13"/>
          </p:nvPr>
        </p:nvSpPr>
        <p:spPr>
          <a:xfrm>
            <a:off x="8788796" y="6021090"/>
            <a:ext cx="15595246" cy="7694718"/>
          </a:xfrm>
          <a:prstGeom prst="rect">
            <a:avLst/>
          </a:prstGeom>
        </p:spPr>
        <p:txBody>
          <a:bodyPr lIns="91439" tIns="45719" rIns="91439" bIns="45719" anchor="t">
            <a:noAutofit/>
          </a:bodyPr>
          <a:lstStyle/>
          <a:p>
            <a:pPr/>
          </a:p>
        </p:txBody>
      </p:sp>
      <p:sp>
        <p:nvSpPr>
          <p:cNvPr id="69" name="Rectangle"/>
          <p:cNvSpPr/>
          <p:nvPr/>
        </p:nvSpPr>
        <p:spPr>
          <a:xfrm>
            <a:off x="-1" y="0"/>
            <a:ext cx="8795744" cy="13716000"/>
          </a:xfrm>
          <a:prstGeom prst="rect">
            <a:avLst/>
          </a:prstGeom>
          <a:solidFill>
            <a:schemeClr val="accent6">
              <a:hueOff val="-150297"/>
              <a:satOff val="-51811"/>
              <a:lumOff val="-2558"/>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8">
    <p:spTree>
      <p:nvGrpSpPr>
        <p:cNvPr id="1" name=""/>
        <p:cNvGrpSpPr/>
        <p:nvPr/>
      </p:nvGrpSpPr>
      <p:grpSpPr>
        <a:xfrm>
          <a:off x="0" y="0"/>
          <a:ext cx="0" cy="0"/>
          <a:chOff x="0" y="0"/>
          <a:chExt cx="0" cy="0"/>
        </a:xfrm>
      </p:grpSpPr>
      <p:sp>
        <p:nvSpPr>
          <p:cNvPr id="77"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78" name="Image"/>
          <p:cNvSpPr/>
          <p:nvPr>
            <p:ph type="pic" sz="half" idx="13"/>
          </p:nvPr>
        </p:nvSpPr>
        <p:spPr>
          <a:xfrm>
            <a:off x="16560800" y="0"/>
            <a:ext cx="7823043" cy="13715808"/>
          </a:xfrm>
          <a:prstGeom prst="rect">
            <a:avLst/>
          </a:prstGeom>
        </p:spPr>
        <p:txBody>
          <a:bodyPr lIns="91439" tIns="45719" rIns="91439" bIns="45719" anchor="t">
            <a:noAutofit/>
          </a:bodyPr>
          <a:lstStyle/>
          <a:p>
            <a:pPr/>
          </a:p>
        </p:txBody>
      </p:sp>
      <p:sp>
        <p:nvSpPr>
          <p:cNvPr id="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9">
    <p:spTree>
      <p:nvGrpSpPr>
        <p:cNvPr id="1" name=""/>
        <p:cNvGrpSpPr/>
        <p:nvPr/>
      </p:nvGrpSpPr>
      <p:grpSpPr>
        <a:xfrm>
          <a:off x="0" y="0"/>
          <a:ext cx="0" cy="0"/>
          <a:chOff x="0" y="0"/>
          <a:chExt cx="0" cy="0"/>
        </a:xfrm>
      </p:grpSpPr>
      <p:sp>
        <p:nvSpPr>
          <p:cNvPr id="86"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87" name="Image"/>
          <p:cNvSpPr/>
          <p:nvPr>
            <p:ph type="pic" idx="13"/>
          </p:nvPr>
        </p:nvSpPr>
        <p:spPr>
          <a:xfrm>
            <a:off x="4266207" y="1986954"/>
            <a:ext cx="15851428" cy="9741900"/>
          </a:xfrm>
          <a:prstGeom prst="rect">
            <a:avLst/>
          </a:prstGeom>
        </p:spPr>
        <p:txBody>
          <a:bodyPr lIns="91439" tIns="45719" rIns="91439" bIns="45719" anchor="t">
            <a:noAutofit/>
          </a:bodyPr>
          <a:lstStyle/>
          <a:p>
            <a:pP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333333"/>
        </a:solidFill>
      </p:bgPr>
    </p:bg>
    <p:spTree>
      <p:nvGrpSpPr>
        <p:cNvPr id="1" name=""/>
        <p:cNvGrpSpPr/>
        <p:nvPr/>
      </p:nvGrpSpPr>
      <p:grpSpPr>
        <a:xfrm>
          <a:off x="0" y="0"/>
          <a:ext cx="0" cy="0"/>
          <a:chOff x="0" y="0"/>
          <a:chExt cx="0" cy="0"/>
        </a:xfrm>
      </p:grpSpPr>
      <p:sp>
        <p:nvSpPr>
          <p:cNvPr id="2" name="Title Text"/>
          <p:cNvSpPr txBox="1"/>
          <p:nvPr>
            <p:ph type="title"/>
          </p:nvPr>
        </p:nvSpPr>
        <p:spPr>
          <a:xfrm>
            <a:off x="8899456" y="4115469"/>
            <a:ext cx="6585088" cy="1280853"/>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normAutofit fontScale="100000" lnSpcReduction="0"/>
          </a:bodyPr>
          <a:lstStyle/>
          <a:p>
            <a:pPr/>
            <a:r>
              <a:t>Title Text</a:t>
            </a:r>
          </a:p>
        </p:txBody>
      </p:sp>
      <p:sp>
        <p:nvSpPr>
          <p:cNvPr id="3" name="Body Level One…"/>
          <p:cNvSpPr txBox="1"/>
          <p:nvPr>
            <p:ph type="body" idx="1"/>
          </p:nvPr>
        </p:nvSpPr>
        <p:spPr>
          <a:xfrm>
            <a:off x="8899456" y="5501803"/>
            <a:ext cx="6585088" cy="372954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2054646" y="9479979"/>
            <a:ext cx="270690" cy="271019"/>
          </a:xfrm>
          <a:prstGeom prst="rect">
            <a:avLst/>
          </a:prstGeom>
          <a:ln w="3175">
            <a:miter lim="400000"/>
          </a:ln>
        </p:spPr>
        <p:txBody>
          <a:bodyPr wrap="none" lIns="30137" tIns="30137" rIns="30137" bIns="30137">
            <a:spAutoFit/>
          </a:bodyPr>
          <a:lstStyle>
            <a:lvl1pPr>
              <a:defRPr b="0" sz="1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transition xmlns:p14="http://schemas.microsoft.com/office/powerpoint/2010/main" spd="med" advClick="1"/>
  <p:txStyles>
    <p:titleStyle>
      <a:lvl1pPr marL="0" marR="0" indent="0" algn="ctr" defTabSz="821531" rtl="0" latinLnBrk="0">
        <a:lnSpc>
          <a:spcPct val="100000"/>
        </a:lnSpc>
        <a:spcBef>
          <a:spcPts val="0"/>
        </a:spcBef>
        <a:spcAft>
          <a:spcPts val="0"/>
        </a:spcAft>
        <a:buClrTx/>
        <a:buSzTx/>
        <a:buFontTx/>
        <a:buNone/>
        <a:tabLst/>
        <a:defRPr b="0" baseline="0" cap="none" i="0" spc="0" strike="noStrike" sz="6600" u="none">
          <a:solidFill>
            <a:srgbClr val="51405B"/>
          </a:solidFill>
          <a:uFillTx/>
          <a:latin typeface="Montserrat Black"/>
          <a:ea typeface="Montserrat Black"/>
          <a:cs typeface="Montserrat Black"/>
          <a:sym typeface="Montserrat Black"/>
        </a:defRPr>
      </a:lvl1pPr>
      <a:lvl2pPr marL="0" marR="0" indent="0" algn="ctr" defTabSz="821531" rtl="0" latinLnBrk="0">
        <a:lnSpc>
          <a:spcPct val="100000"/>
        </a:lnSpc>
        <a:spcBef>
          <a:spcPts val="0"/>
        </a:spcBef>
        <a:spcAft>
          <a:spcPts val="0"/>
        </a:spcAft>
        <a:buClrTx/>
        <a:buSzTx/>
        <a:buFontTx/>
        <a:buNone/>
        <a:tabLst/>
        <a:defRPr b="0" baseline="0" cap="none" i="0" spc="0" strike="noStrike" sz="6600" u="none">
          <a:solidFill>
            <a:srgbClr val="51405B"/>
          </a:solidFill>
          <a:uFillTx/>
          <a:latin typeface="Montserrat Black"/>
          <a:ea typeface="Montserrat Black"/>
          <a:cs typeface="Montserrat Black"/>
          <a:sym typeface="Montserrat Black"/>
        </a:defRPr>
      </a:lvl2pPr>
      <a:lvl3pPr marL="0" marR="0" indent="0" algn="ctr" defTabSz="821531" rtl="0" latinLnBrk="0">
        <a:lnSpc>
          <a:spcPct val="100000"/>
        </a:lnSpc>
        <a:spcBef>
          <a:spcPts val="0"/>
        </a:spcBef>
        <a:spcAft>
          <a:spcPts val="0"/>
        </a:spcAft>
        <a:buClrTx/>
        <a:buSzTx/>
        <a:buFontTx/>
        <a:buNone/>
        <a:tabLst/>
        <a:defRPr b="0" baseline="0" cap="none" i="0" spc="0" strike="noStrike" sz="6600" u="none">
          <a:solidFill>
            <a:srgbClr val="51405B"/>
          </a:solidFill>
          <a:uFillTx/>
          <a:latin typeface="Montserrat Black"/>
          <a:ea typeface="Montserrat Black"/>
          <a:cs typeface="Montserrat Black"/>
          <a:sym typeface="Montserrat Black"/>
        </a:defRPr>
      </a:lvl3pPr>
      <a:lvl4pPr marL="0" marR="0" indent="0" algn="ctr" defTabSz="821531" rtl="0" latinLnBrk="0">
        <a:lnSpc>
          <a:spcPct val="100000"/>
        </a:lnSpc>
        <a:spcBef>
          <a:spcPts val="0"/>
        </a:spcBef>
        <a:spcAft>
          <a:spcPts val="0"/>
        </a:spcAft>
        <a:buClrTx/>
        <a:buSzTx/>
        <a:buFontTx/>
        <a:buNone/>
        <a:tabLst/>
        <a:defRPr b="0" baseline="0" cap="none" i="0" spc="0" strike="noStrike" sz="6600" u="none">
          <a:solidFill>
            <a:srgbClr val="51405B"/>
          </a:solidFill>
          <a:uFillTx/>
          <a:latin typeface="Montserrat Black"/>
          <a:ea typeface="Montserrat Black"/>
          <a:cs typeface="Montserrat Black"/>
          <a:sym typeface="Montserrat Black"/>
        </a:defRPr>
      </a:lvl4pPr>
      <a:lvl5pPr marL="0" marR="0" indent="0" algn="ctr" defTabSz="821531" rtl="0" latinLnBrk="0">
        <a:lnSpc>
          <a:spcPct val="100000"/>
        </a:lnSpc>
        <a:spcBef>
          <a:spcPts val="0"/>
        </a:spcBef>
        <a:spcAft>
          <a:spcPts val="0"/>
        </a:spcAft>
        <a:buClrTx/>
        <a:buSzTx/>
        <a:buFontTx/>
        <a:buNone/>
        <a:tabLst/>
        <a:defRPr b="0" baseline="0" cap="none" i="0" spc="0" strike="noStrike" sz="6600" u="none">
          <a:solidFill>
            <a:srgbClr val="51405B"/>
          </a:solidFill>
          <a:uFillTx/>
          <a:latin typeface="Montserrat Black"/>
          <a:ea typeface="Montserrat Black"/>
          <a:cs typeface="Montserrat Black"/>
          <a:sym typeface="Montserrat Black"/>
        </a:defRPr>
      </a:lvl5pPr>
      <a:lvl6pPr marL="0" marR="0" indent="0" algn="ctr" defTabSz="821531" rtl="0" latinLnBrk="0">
        <a:lnSpc>
          <a:spcPct val="100000"/>
        </a:lnSpc>
        <a:spcBef>
          <a:spcPts val="0"/>
        </a:spcBef>
        <a:spcAft>
          <a:spcPts val="0"/>
        </a:spcAft>
        <a:buClrTx/>
        <a:buSzTx/>
        <a:buFontTx/>
        <a:buNone/>
        <a:tabLst/>
        <a:defRPr b="0" baseline="0" cap="none" i="0" spc="0" strike="noStrike" sz="6600" u="none">
          <a:solidFill>
            <a:srgbClr val="51405B"/>
          </a:solidFill>
          <a:uFillTx/>
          <a:latin typeface="Montserrat Black"/>
          <a:ea typeface="Montserrat Black"/>
          <a:cs typeface="Montserrat Black"/>
          <a:sym typeface="Montserrat Black"/>
        </a:defRPr>
      </a:lvl6pPr>
      <a:lvl7pPr marL="0" marR="0" indent="0" algn="ctr" defTabSz="821531" rtl="0" latinLnBrk="0">
        <a:lnSpc>
          <a:spcPct val="100000"/>
        </a:lnSpc>
        <a:spcBef>
          <a:spcPts val="0"/>
        </a:spcBef>
        <a:spcAft>
          <a:spcPts val="0"/>
        </a:spcAft>
        <a:buClrTx/>
        <a:buSzTx/>
        <a:buFontTx/>
        <a:buNone/>
        <a:tabLst/>
        <a:defRPr b="0" baseline="0" cap="none" i="0" spc="0" strike="noStrike" sz="6600" u="none">
          <a:solidFill>
            <a:srgbClr val="51405B"/>
          </a:solidFill>
          <a:uFillTx/>
          <a:latin typeface="Montserrat Black"/>
          <a:ea typeface="Montserrat Black"/>
          <a:cs typeface="Montserrat Black"/>
          <a:sym typeface="Montserrat Black"/>
        </a:defRPr>
      </a:lvl7pPr>
      <a:lvl8pPr marL="0" marR="0" indent="0" algn="ctr" defTabSz="821531" rtl="0" latinLnBrk="0">
        <a:lnSpc>
          <a:spcPct val="100000"/>
        </a:lnSpc>
        <a:spcBef>
          <a:spcPts val="0"/>
        </a:spcBef>
        <a:spcAft>
          <a:spcPts val="0"/>
        </a:spcAft>
        <a:buClrTx/>
        <a:buSzTx/>
        <a:buFontTx/>
        <a:buNone/>
        <a:tabLst/>
        <a:defRPr b="0" baseline="0" cap="none" i="0" spc="0" strike="noStrike" sz="6600" u="none">
          <a:solidFill>
            <a:srgbClr val="51405B"/>
          </a:solidFill>
          <a:uFillTx/>
          <a:latin typeface="Montserrat Black"/>
          <a:ea typeface="Montserrat Black"/>
          <a:cs typeface="Montserrat Black"/>
          <a:sym typeface="Montserrat Black"/>
        </a:defRPr>
      </a:lvl8pPr>
      <a:lvl9pPr marL="0" marR="0" indent="0" algn="ctr" defTabSz="821531" rtl="0" latinLnBrk="0">
        <a:lnSpc>
          <a:spcPct val="100000"/>
        </a:lnSpc>
        <a:spcBef>
          <a:spcPts val="0"/>
        </a:spcBef>
        <a:spcAft>
          <a:spcPts val="0"/>
        </a:spcAft>
        <a:buClrTx/>
        <a:buSzTx/>
        <a:buFontTx/>
        <a:buNone/>
        <a:tabLst/>
        <a:defRPr b="0" baseline="0" cap="none" i="0" spc="0" strike="noStrike" sz="6600" u="none">
          <a:solidFill>
            <a:srgbClr val="51405B"/>
          </a:solidFill>
          <a:uFillTx/>
          <a:latin typeface="Montserrat Black"/>
          <a:ea typeface="Montserrat Black"/>
          <a:cs typeface="Montserrat Black"/>
          <a:sym typeface="Montserrat Black"/>
        </a:defRPr>
      </a:lvl9pPr>
    </p:titleStyle>
    <p:bodyStyle>
      <a:lvl1pPr marL="2778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rgbClr val="51405B"/>
          </a:solidFill>
          <a:uFillTx/>
          <a:latin typeface="Roboto"/>
          <a:ea typeface="Roboto"/>
          <a:cs typeface="Roboto"/>
          <a:sym typeface="Roboto"/>
        </a:defRPr>
      </a:lvl1pPr>
      <a:lvl2pPr marL="7223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rgbClr val="51405B"/>
          </a:solidFill>
          <a:uFillTx/>
          <a:latin typeface="Roboto"/>
          <a:ea typeface="Roboto"/>
          <a:cs typeface="Roboto"/>
          <a:sym typeface="Roboto"/>
        </a:defRPr>
      </a:lvl2pPr>
      <a:lvl3pPr marL="11668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rgbClr val="51405B"/>
          </a:solidFill>
          <a:uFillTx/>
          <a:latin typeface="Roboto"/>
          <a:ea typeface="Roboto"/>
          <a:cs typeface="Roboto"/>
          <a:sym typeface="Roboto"/>
        </a:defRPr>
      </a:lvl3pPr>
      <a:lvl4pPr marL="16113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rgbClr val="51405B"/>
          </a:solidFill>
          <a:uFillTx/>
          <a:latin typeface="Roboto"/>
          <a:ea typeface="Roboto"/>
          <a:cs typeface="Roboto"/>
          <a:sym typeface="Roboto"/>
        </a:defRPr>
      </a:lvl4pPr>
      <a:lvl5pPr marL="20558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rgbClr val="51405B"/>
          </a:solidFill>
          <a:uFillTx/>
          <a:latin typeface="Roboto"/>
          <a:ea typeface="Roboto"/>
          <a:cs typeface="Roboto"/>
          <a:sym typeface="Roboto"/>
        </a:defRPr>
      </a:lvl5pPr>
      <a:lvl6pPr marL="25003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rgbClr val="51405B"/>
          </a:solidFill>
          <a:uFillTx/>
          <a:latin typeface="Roboto"/>
          <a:ea typeface="Roboto"/>
          <a:cs typeface="Roboto"/>
          <a:sym typeface="Roboto"/>
        </a:defRPr>
      </a:lvl6pPr>
      <a:lvl7pPr marL="29448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rgbClr val="51405B"/>
          </a:solidFill>
          <a:uFillTx/>
          <a:latin typeface="Roboto"/>
          <a:ea typeface="Roboto"/>
          <a:cs typeface="Roboto"/>
          <a:sym typeface="Roboto"/>
        </a:defRPr>
      </a:lvl7pPr>
      <a:lvl8pPr marL="33893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rgbClr val="51405B"/>
          </a:solidFill>
          <a:uFillTx/>
          <a:latin typeface="Roboto"/>
          <a:ea typeface="Roboto"/>
          <a:cs typeface="Roboto"/>
          <a:sym typeface="Roboto"/>
        </a:defRPr>
      </a:lvl8pPr>
      <a:lvl9pPr marL="38338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rgbClr val="51405B"/>
          </a:solidFill>
          <a:uFillTx/>
          <a:latin typeface="Roboto"/>
          <a:ea typeface="Roboto"/>
          <a:cs typeface="Roboto"/>
          <a:sym typeface="Roboto"/>
        </a:defRPr>
      </a:lvl9pPr>
    </p:bodyStyle>
    <p:otherStyle>
      <a:lvl1pPr marL="0" marR="0" indent="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1pPr>
      <a:lvl2pPr marL="0" marR="0" indent="22860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2pPr>
      <a:lvl3pPr marL="0" marR="0" indent="45720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3pPr>
      <a:lvl4pPr marL="0" marR="0" indent="68580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4pPr>
      <a:lvl5pPr marL="0" marR="0" indent="91440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5pPr>
      <a:lvl6pPr marL="0" marR="0" indent="114300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6pPr>
      <a:lvl7pPr marL="0" marR="0" indent="137160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7pPr>
      <a:lvl8pPr marL="0" marR="0" indent="160020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8pPr>
      <a:lvl9pPr marL="0" marR="0" indent="182880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png"/><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chart" Target="../charts/chart5.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chart" Target="../charts/chart6.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5"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276"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ph type="body" sz="quarter" idx="4294967295"/>
          </p:nvPr>
        </p:nvSpPr>
        <p:spPr>
          <a:xfrm>
            <a:off x="6170507" y="11787575"/>
            <a:ext cx="12042986" cy="1019418"/>
          </a:xfrm>
          <a:prstGeom prst="rect">
            <a:avLst/>
          </a:prstGeom>
        </p:spPr>
        <p:txBody>
          <a:bodyPr anchor="t"/>
          <a:lstStyle/>
          <a:p>
            <a:pPr lvl="3" marL="0" indent="0" algn="ctr" defTabSz="772239">
              <a:buSzTx/>
              <a:buNone/>
              <a:defRPr sz="1879"/>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277" name="EMBRIO"/>
          <p:cNvSpPr txBox="1"/>
          <p:nvPr/>
        </p:nvSpPr>
        <p:spPr>
          <a:xfrm>
            <a:off x="9628339" y="3087712"/>
            <a:ext cx="5127322" cy="1088976"/>
          </a:xfrm>
          <a:prstGeom prst="rect">
            <a:avLst/>
          </a:prstGeom>
          <a:ln w="3175">
            <a:miter lim="400000"/>
          </a:ln>
          <a:extLst>
            <a:ext uri="{C572A759-6A51-4108-AA02-DFA0A04FC94B}">
              <ma14:wrappingTextBoxFlag xmlns:ma14="http://schemas.microsoft.com/office/mac/drawingml/2011/main" val="1"/>
            </a:ext>
          </a:extLst>
        </p:spPr>
        <p:txBody>
          <a:bodyPr wrap="none" lIns="30137" tIns="30137" rIns="30137" bIns="30137" anchor="ctr">
            <a:spAutoFit/>
          </a:bodyPr>
          <a:lstStyle>
            <a:lvl1pPr>
              <a:defRPr b="0" spc="1979" sz="6600">
                <a:solidFill>
                  <a:srgbClr val="51405B"/>
                </a:solidFill>
                <a:latin typeface="Montserrat Light"/>
                <a:ea typeface="Montserrat Light"/>
                <a:cs typeface="Montserrat Light"/>
                <a:sym typeface="Montserrat Light"/>
              </a:defRPr>
            </a:lvl1pPr>
          </a:lstStyle>
          <a:p>
            <a:pPr/>
            <a:r>
              <a:t>EMBRIO</a:t>
            </a:r>
          </a:p>
        </p:txBody>
      </p:sp>
      <p:sp>
        <p:nvSpPr>
          <p:cNvPr id="278" name="Medical &amp; Health"/>
          <p:cNvSpPr txBox="1"/>
          <p:nvPr/>
        </p:nvSpPr>
        <p:spPr>
          <a:xfrm>
            <a:off x="3946486" y="5742012"/>
            <a:ext cx="16491029" cy="2231976"/>
          </a:xfrm>
          <a:prstGeom prst="rect">
            <a:avLst/>
          </a:prstGeom>
          <a:ln w="3175">
            <a:miter lim="400000"/>
          </a:ln>
          <a:extLst>
            <a:ext uri="{C572A759-6A51-4108-AA02-DFA0A04FC94B}">
              <ma14:wrappingTextBoxFlag xmlns:ma14="http://schemas.microsoft.com/office/mac/drawingml/2011/main" val="1"/>
            </a:ext>
          </a:extLst>
        </p:spPr>
        <p:txBody>
          <a:bodyPr wrap="none" lIns="30137" tIns="30137" rIns="30137" bIns="30137" anchor="ctr">
            <a:spAutoFit/>
          </a:bodyPr>
          <a:lstStyle>
            <a:lvl1pPr algn="l">
              <a:defRPr b="0" sz="14000">
                <a:solidFill>
                  <a:srgbClr val="51405B"/>
                </a:solidFill>
                <a:latin typeface="Montserrat Black"/>
                <a:ea typeface="Montserrat Black"/>
                <a:cs typeface="Montserrat Black"/>
                <a:sym typeface="Montserrat Black"/>
              </a:defRPr>
            </a:lvl1pPr>
          </a:lstStyle>
          <a:p>
            <a:pPr/>
            <a:r>
              <a:t>Medical &amp; Health</a:t>
            </a:r>
          </a:p>
        </p:txBody>
      </p:sp>
      <p:sp>
        <p:nvSpPr>
          <p:cNvPr id="279" name="PRESENTATION TEMPLATE"/>
          <p:cNvSpPr txBox="1"/>
          <p:nvPr/>
        </p:nvSpPr>
        <p:spPr>
          <a:xfrm>
            <a:off x="8788488" y="8409012"/>
            <a:ext cx="6807024" cy="555576"/>
          </a:xfrm>
          <a:prstGeom prst="rect">
            <a:avLst/>
          </a:prstGeom>
          <a:ln w="3175">
            <a:miter lim="400000"/>
          </a:ln>
          <a:extLst>
            <a:ext uri="{C572A759-6A51-4108-AA02-DFA0A04FC94B}">
              <ma14:wrappingTextBoxFlag xmlns:ma14="http://schemas.microsoft.com/office/mac/drawingml/2011/main" val="1"/>
            </a:ext>
          </a:extLst>
        </p:spPr>
        <p:txBody>
          <a:bodyPr wrap="none" lIns="30137" tIns="30137" rIns="30137" bIns="30137" anchor="ctr">
            <a:spAutoFit/>
          </a:bodyPr>
          <a:lstStyle>
            <a:lvl1pPr>
              <a:lnSpc>
                <a:spcPct val="120000"/>
              </a:lnSpc>
              <a:defRPr b="0" spc="448" sz="3200">
                <a:solidFill>
                  <a:srgbClr val="51405B"/>
                </a:solidFill>
                <a:latin typeface="Montserrat Regular"/>
                <a:ea typeface="Montserrat Regular"/>
                <a:cs typeface="Montserrat Regular"/>
                <a:sym typeface="Montserrat Regular"/>
              </a:defRPr>
            </a:lvl1pPr>
          </a:lstStyle>
          <a:p>
            <a:pPr/>
            <a:r>
              <a:t>PRESENTATION TEMPLATE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0"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341" name="Creativity until the end"/>
          <p:cNvSpPr txBox="1"/>
          <p:nvPr/>
        </p:nvSpPr>
        <p:spPr>
          <a:xfrm>
            <a:off x="1877262" y="3169025"/>
            <a:ext cx="6257541" cy="209405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813315">
              <a:defRPr b="0" sz="6534">
                <a:solidFill>
                  <a:srgbClr val="51405B"/>
                </a:solidFill>
                <a:latin typeface="Montserrat Black"/>
                <a:ea typeface="Montserrat Black"/>
                <a:cs typeface="Montserrat Black"/>
                <a:sym typeface="Montserrat Black"/>
              </a:defRPr>
            </a:pPr>
            <a:r>
              <a:t>Creativity until the end</a:t>
            </a:r>
          </a:p>
        </p:txBody>
      </p:sp>
      <p:sp>
        <p:nvSpPr>
          <p:cNvPr id="342"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16685462" y="7658971"/>
            <a:ext cx="6151476" cy="2964204"/>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343" name="Rectangle"/>
          <p:cNvSpPr/>
          <p:nvPr/>
        </p:nvSpPr>
        <p:spPr>
          <a:xfrm>
            <a:off x="1877262" y="2614571"/>
            <a:ext cx="2447608" cy="243941"/>
          </a:xfrm>
          <a:prstGeom prst="rect">
            <a:avLst/>
          </a:prstGeom>
          <a:solidFill>
            <a:schemeClr val="accent1">
              <a:hueOff val="-12677015"/>
              <a:lumOff val="3349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5"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346" name="Image" descr="Image"/>
          <p:cNvPicPr>
            <a:picLocks noChangeAspect="0"/>
          </p:cNvPicPr>
          <p:nvPr>
            <p:ph type="pic" idx="14"/>
          </p:nvPr>
        </p:nvPicPr>
        <p:blipFill>
          <a:blip r:embed="rId2">
            <a:extLst/>
          </a:blip>
          <a:srcRect l="0" t="0" r="0" b="0"/>
          <a:stretch>
            <a:fillRect/>
          </a:stretch>
        </p:blipFill>
        <p:spPr>
          <a:prstGeom prst="rect">
            <a:avLst/>
          </a:prstGeom>
        </p:spPr>
      </p:pic>
      <p:sp>
        <p:nvSpPr>
          <p:cNvPr id="347"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2742207" y="2969669"/>
            <a:ext cx="7501591" cy="172711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348" name="Lorem ipsum dolor sit amet."/>
          <p:cNvSpPr txBox="1"/>
          <p:nvPr/>
        </p:nvSpPr>
        <p:spPr>
          <a:xfrm>
            <a:off x="2742207" y="2196522"/>
            <a:ext cx="5273932"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681870">
              <a:lnSpc>
                <a:spcPct val="120000"/>
              </a:lnSpc>
              <a:defRPr b="0" sz="2656">
                <a:solidFill>
                  <a:srgbClr val="51405B"/>
                </a:solidFill>
                <a:latin typeface="Montserrat Black"/>
                <a:ea typeface="Montserrat Black"/>
                <a:cs typeface="Montserrat Black"/>
                <a:sym typeface="Montserrat Black"/>
              </a:defRPr>
            </a:pPr>
            <a:r>
              <a:t>Lorem ipsum dolor sit amet.</a:t>
            </a:r>
          </a:p>
        </p:txBody>
      </p:sp>
      <p:sp>
        <p:nvSpPr>
          <p:cNvPr id="349" name="Lorem ipsum dolor sit amet."/>
          <p:cNvSpPr txBox="1"/>
          <p:nvPr/>
        </p:nvSpPr>
        <p:spPr>
          <a:xfrm>
            <a:off x="13910071" y="2196522"/>
            <a:ext cx="5273932"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681870">
              <a:lnSpc>
                <a:spcPct val="120000"/>
              </a:lnSpc>
              <a:defRPr b="0" sz="2656">
                <a:solidFill>
                  <a:srgbClr val="51405B"/>
                </a:solidFill>
                <a:latin typeface="Montserrat Black"/>
                <a:ea typeface="Montserrat Black"/>
                <a:cs typeface="Montserrat Black"/>
                <a:sym typeface="Montserrat Black"/>
              </a:defRPr>
            </a:pPr>
            <a:r>
              <a:t>Lorem ipsum dolor sit amet.</a:t>
            </a:r>
          </a:p>
        </p:txBody>
      </p:sp>
      <p:sp>
        <p:nvSpPr>
          <p:cNvPr id="350" name="Rectangle"/>
          <p:cNvSpPr/>
          <p:nvPr/>
        </p:nvSpPr>
        <p:spPr>
          <a:xfrm>
            <a:off x="2742207" y="1623971"/>
            <a:ext cx="2447609" cy="243941"/>
          </a:xfrm>
          <a:prstGeom prst="rect">
            <a:avLst/>
          </a:prstGeom>
          <a:solidFill>
            <a:schemeClr val="accent3">
              <a:hueOff val="6188314"/>
              <a:satOff val="-28207"/>
              <a:lumOff val="-6349"/>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351"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3910071" y="2969669"/>
            <a:ext cx="7501592" cy="172711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3"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354" name="Image" descr="Image"/>
          <p:cNvPicPr>
            <a:picLocks noChangeAspect="0"/>
          </p:cNvPicPr>
          <p:nvPr>
            <p:ph type="pic" idx="14"/>
          </p:nvPr>
        </p:nvPicPr>
        <p:blipFill>
          <a:blip r:embed="rId2">
            <a:extLst/>
          </a:blip>
          <a:srcRect l="0" t="0" r="0" b="0"/>
          <a:stretch>
            <a:fillRect/>
          </a:stretch>
        </p:blipFill>
        <p:spPr>
          <a:prstGeom prst="rect">
            <a:avLst/>
          </a:prstGeom>
        </p:spPr>
      </p:pic>
      <p:sp>
        <p:nvSpPr>
          <p:cNvPr id="355" name="Lorem ipsum dolor sit amet, consectetur adipiscing elit, sed do eiusmod tempor incididunt ut labore et dolore magna aliqua."/>
          <p:cNvSpPr txBox="1"/>
          <p:nvPr/>
        </p:nvSpPr>
        <p:spPr>
          <a:xfrm>
            <a:off x="6865497" y="7051133"/>
            <a:ext cx="4300199" cy="178208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a:t>
            </a:r>
          </a:p>
        </p:txBody>
      </p:sp>
      <p:sp>
        <p:nvSpPr>
          <p:cNvPr id="356" name="Lorem ipsum dolor…"/>
          <p:cNvSpPr txBox="1"/>
          <p:nvPr/>
        </p:nvSpPr>
        <p:spPr>
          <a:xfrm>
            <a:off x="6840097" y="5642533"/>
            <a:ext cx="4489210" cy="146141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Lorem ipsum dolor</a:t>
            </a:r>
          </a:p>
          <a:p>
            <a:pPr lvl="3" indent="0" algn="l">
              <a:lnSpc>
                <a:spcPct val="120000"/>
              </a:lnSpc>
              <a:defRPr b="0" sz="3200">
                <a:solidFill>
                  <a:srgbClr val="51405B"/>
                </a:solidFill>
                <a:latin typeface="Montserrat Black"/>
                <a:ea typeface="Montserrat Black"/>
                <a:cs typeface="Montserrat Black"/>
                <a:sym typeface="Montserrat Black"/>
              </a:defRPr>
            </a:pPr>
            <a:r>
              <a:t>sit amet.</a:t>
            </a:r>
          </a:p>
        </p:txBody>
      </p:sp>
      <p:sp>
        <p:nvSpPr>
          <p:cNvPr id="357" name="Lorem ipsum dolor sit amet, consectetur adipiscing elit, sed do eiusmod tempor incididunt ut labore et dolore magna aliqua."/>
          <p:cNvSpPr txBox="1"/>
          <p:nvPr/>
        </p:nvSpPr>
        <p:spPr>
          <a:xfrm>
            <a:off x="17685897" y="7051223"/>
            <a:ext cx="4300199" cy="178190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a:t>
            </a:r>
          </a:p>
        </p:txBody>
      </p:sp>
      <p:sp>
        <p:nvSpPr>
          <p:cNvPr id="358" name="Lorem ipsum dolor…"/>
          <p:cNvSpPr txBox="1"/>
          <p:nvPr/>
        </p:nvSpPr>
        <p:spPr>
          <a:xfrm>
            <a:off x="17660497" y="5642623"/>
            <a:ext cx="4489210" cy="1461410"/>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Lorem ipsum dolor</a:t>
            </a:r>
          </a:p>
          <a:p>
            <a:pPr lvl="3" indent="0" algn="l">
              <a:lnSpc>
                <a:spcPct val="120000"/>
              </a:lnSpc>
              <a:defRPr b="0" sz="3200">
                <a:solidFill>
                  <a:srgbClr val="51405B"/>
                </a:solidFill>
                <a:latin typeface="Montserrat Black"/>
                <a:ea typeface="Montserrat Black"/>
                <a:cs typeface="Montserrat Black"/>
                <a:sym typeface="Montserrat Black"/>
              </a:defRPr>
            </a:pPr>
            <a:r>
              <a:t>sit amet.</a:t>
            </a:r>
          </a:p>
        </p:txBody>
      </p:sp>
      <p:sp>
        <p:nvSpPr>
          <p:cNvPr id="359" name="Rectangle"/>
          <p:cNvSpPr/>
          <p:nvPr/>
        </p:nvSpPr>
        <p:spPr>
          <a:xfrm>
            <a:off x="6840097" y="5070403"/>
            <a:ext cx="2447608" cy="243941"/>
          </a:xfrm>
          <a:prstGeom prst="rect">
            <a:avLst/>
          </a:prstGeom>
          <a:solidFill>
            <a:schemeClr val="accent6">
              <a:hueOff val="-150297"/>
              <a:satOff val="-51811"/>
              <a:lumOff val="-2558"/>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1"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362" name="Rectangle"/>
          <p:cNvSpPr/>
          <p:nvPr/>
        </p:nvSpPr>
        <p:spPr>
          <a:xfrm>
            <a:off x="0" y="0"/>
            <a:ext cx="5740835"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363" name="Break Slide"/>
          <p:cNvSpPr txBox="1"/>
          <p:nvPr/>
        </p:nvSpPr>
        <p:spPr>
          <a:xfrm>
            <a:off x="2390780" y="8529997"/>
            <a:ext cx="5057477" cy="21176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rgbClr val="51405B"/>
                </a:solidFill>
                <a:latin typeface="Montserrat Black"/>
                <a:ea typeface="Montserrat Black"/>
                <a:cs typeface="Montserrat Black"/>
                <a:sym typeface="Montserrat Black"/>
              </a:defRPr>
            </a:lvl1pPr>
          </a:lstStyle>
          <a:p>
            <a:pPr/>
            <a:r>
              <a:t>Break Slide</a:t>
            </a:r>
          </a:p>
        </p:txBody>
      </p:sp>
      <p:sp>
        <p:nvSpPr>
          <p:cNvPr id="364" name="01."/>
          <p:cNvSpPr txBox="1"/>
          <p:nvPr/>
        </p:nvSpPr>
        <p:spPr>
          <a:xfrm>
            <a:off x="2390780" y="6707107"/>
            <a:ext cx="5740836" cy="254946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spAutoFit/>
          </a:bodyPr>
          <a:lstStyle>
            <a:lvl1pPr algn="l">
              <a:defRPr b="0" sz="14000">
                <a:solidFill>
                  <a:srgbClr val="51405B"/>
                </a:solidFill>
                <a:latin typeface="+mj-lt"/>
                <a:ea typeface="+mj-ea"/>
                <a:cs typeface="+mj-cs"/>
                <a:sym typeface="Poppins Bold"/>
              </a:defRPr>
            </a:lvl1pPr>
          </a:lstStyle>
          <a:p>
            <a:pPr/>
            <a:r>
              <a:t>01.</a:t>
            </a:r>
          </a:p>
        </p:txBody>
      </p:sp>
      <p:sp>
        <p:nvSpPr>
          <p:cNvPr id="365" name="Lorem ipsum dolor sit amet, consectetur adipiscing elit, sed do eiusmod tempor incididunt ut labore et dolore magna aliqua. Ut enim ad minim veniam, quis nostrud exercitation."/>
          <p:cNvSpPr txBox="1"/>
          <p:nvPr/>
        </p:nvSpPr>
        <p:spPr>
          <a:xfrm>
            <a:off x="2390780" y="10478682"/>
            <a:ext cx="5868289" cy="179223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7"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368" name="Image" descr="Image"/>
          <p:cNvPicPr>
            <a:picLocks noChangeAspect="0"/>
          </p:cNvPicPr>
          <p:nvPr>
            <p:ph type="pic" idx="14"/>
          </p:nvPr>
        </p:nvPicPr>
        <p:blipFill>
          <a:blip r:embed="rId2">
            <a:extLst/>
          </a:blip>
          <a:srcRect l="0" t="0" r="0" b="0"/>
          <a:stretch>
            <a:fillRect/>
          </a:stretch>
        </p:blipFill>
        <p:spPr>
          <a:prstGeom prst="rect">
            <a:avLst/>
          </a:prstGeom>
        </p:spPr>
      </p:pic>
      <p:pic>
        <p:nvPicPr>
          <p:cNvPr id="369" name="Image" descr="Image"/>
          <p:cNvPicPr>
            <a:picLocks noChangeAspect="0"/>
          </p:cNvPicPr>
          <p:nvPr>
            <p:ph type="pic" idx="15"/>
          </p:nvPr>
        </p:nvPicPr>
        <p:blipFill>
          <a:blip r:embed="rId2">
            <a:extLst/>
          </a:blip>
          <a:srcRect l="0" t="0" r="0" b="0"/>
          <a:stretch>
            <a:fillRect/>
          </a:stretch>
        </p:blipFill>
        <p:spPr>
          <a:prstGeom prst="rect">
            <a:avLst/>
          </a:prstGeom>
        </p:spPr>
      </p:pic>
      <p:sp>
        <p:nvSpPr>
          <p:cNvPr id="370" name="Lorem ipsum dolor sit amet, consectetur adipiscing elit, sed do eiusmod tempor incididunt ut labore et dolore magna aliqua."/>
          <p:cNvSpPr txBox="1"/>
          <p:nvPr/>
        </p:nvSpPr>
        <p:spPr>
          <a:xfrm>
            <a:off x="795804" y="5283010"/>
            <a:ext cx="4300199" cy="175628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a:t>
            </a:r>
          </a:p>
        </p:txBody>
      </p:sp>
      <p:sp>
        <p:nvSpPr>
          <p:cNvPr id="371" name="Lorem ipsum dolor…"/>
          <p:cNvSpPr txBox="1"/>
          <p:nvPr/>
        </p:nvSpPr>
        <p:spPr>
          <a:xfrm>
            <a:off x="770404" y="3915288"/>
            <a:ext cx="5273932" cy="146141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Lorem ipsum dolor</a:t>
            </a:r>
          </a:p>
          <a:p>
            <a:pPr lvl="3" indent="0" algn="l">
              <a:lnSpc>
                <a:spcPct val="120000"/>
              </a:lnSpc>
              <a:defRPr b="0" sz="3200">
                <a:solidFill>
                  <a:srgbClr val="51405B"/>
                </a:solidFill>
                <a:latin typeface="Montserrat Black"/>
                <a:ea typeface="Montserrat Black"/>
                <a:cs typeface="Montserrat Black"/>
                <a:sym typeface="Montserrat Black"/>
              </a:defRPr>
            </a:pPr>
            <a:r>
              <a:t>sit amet.</a:t>
            </a:r>
          </a:p>
        </p:txBody>
      </p:sp>
      <p:sp>
        <p:nvSpPr>
          <p:cNvPr id="372" name="Lorem ipsum dolor sit amet, consectetur adipiscing elit, sed do eiusmod tempor incididunt ut labore et dolore magna aliqua."/>
          <p:cNvSpPr txBox="1"/>
          <p:nvPr/>
        </p:nvSpPr>
        <p:spPr>
          <a:xfrm>
            <a:off x="8951211" y="5319442"/>
            <a:ext cx="4300199" cy="175628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a:t>
            </a:r>
          </a:p>
        </p:txBody>
      </p:sp>
      <p:sp>
        <p:nvSpPr>
          <p:cNvPr id="373" name="Lorem ipsum dolor…"/>
          <p:cNvSpPr txBox="1"/>
          <p:nvPr/>
        </p:nvSpPr>
        <p:spPr>
          <a:xfrm>
            <a:off x="8949204" y="3915288"/>
            <a:ext cx="5273932" cy="146141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Lorem ipsum dolor</a:t>
            </a:r>
          </a:p>
          <a:p>
            <a:pPr lvl="3" indent="0" algn="l">
              <a:lnSpc>
                <a:spcPct val="120000"/>
              </a:lnSpc>
              <a:defRPr b="0" sz="3200">
                <a:solidFill>
                  <a:srgbClr val="51405B"/>
                </a:solidFill>
                <a:latin typeface="Montserrat Black"/>
                <a:ea typeface="Montserrat Black"/>
                <a:cs typeface="Montserrat Black"/>
                <a:sym typeface="Montserrat Black"/>
              </a:defRPr>
            </a:pPr>
            <a:r>
              <a:t>sit amet.</a:t>
            </a:r>
          </a:p>
        </p:txBody>
      </p:sp>
      <p:sp>
        <p:nvSpPr>
          <p:cNvPr id="374" name="Lorem ipsum dolor sit amet, consectetur adipiscing elit, sed do eiusmod tempor incididunt ut labore et dolore magna aliqua."/>
          <p:cNvSpPr txBox="1"/>
          <p:nvPr/>
        </p:nvSpPr>
        <p:spPr>
          <a:xfrm>
            <a:off x="17130013" y="5319442"/>
            <a:ext cx="4300199" cy="175628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a:t>
            </a:r>
          </a:p>
        </p:txBody>
      </p:sp>
      <p:sp>
        <p:nvSpPr>
          <p:cNvPr id="375" name="Lorem ipsum dolor…"/>
          <p:cNvSpPr txBox="1"/>
          <p:nvPr/>
        </p:nvSpPr>
        <p:spPr>
          <a:xfrm>
            <a:off x="17128005" y="3915288"/>
            <a:ext cx="5273932" cy="146141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Lorem ipsum dolor</a:t>
            </a:r>
          </a:p>
          <a:p>
            <a:pPr lvl="3" indent="0" algn="l">
              <a:lnSpc>
                <a:spcPct val="120000"/>
              </a:lnSpc>
              <a:defRPr b="0" sz="3200">
                <a:solidFill>
                  <a:srgbClr val="51405B"/>
                </a:solidFill>
                <a:latin typeface="Montserrat Black"/>
                <a:ea typeface="Montserrat Black"/>
                <a:cs typeface="Montserrat Black"/>
                <a:sym typeface="Montserrat Black"/>
              </a:defRPr>
            </a:pPr>
            <a:r>
              <a:t>sit amet.</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77"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378" name="Image" descr="Image"/>
          <p:cNvPicPr>
            <a:picLocks noChangeAspect="0"/>
          </p:cNvPicPr>
          <p:nvPr>
            <p:ph type="pic" idx="14"/>
          </p:nvPr>
        </p:nvPicPr>
        <p:blipFill>
          <a:blip r:embed="rId2">
            <a:extLst/>
          </a:blip>
          <a:srcRect l="0" t="0" r="0" b="0"/>
          <a:stretch>
            <a:fillRect/>
          </a:stretch>
        </p:blipFill>
        <p:spPr>
          <a:prstGeom prst="rect">
            <a:avLst/>
          </a:prstGeom>
        </p:spPr>
      </p:pic>
      <p:sp>
        <p:nvSpPr>
          <p:cNvPr id="379" name="Lorem ipsum dolor…"/>
          <p:cNvSpPr txBox="1"/>
          <p:nvPr/>
        </p:nvSpPr>
        <p:spPr>
          <a:xfrm>
            <a:off x="5769985" y="3339949"/>
            <a:ext cx="4489211" cy="127000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Lorem ipsum dolor</a:t>
            </a:r>
          </a:p>
          <a:p>
            <a:pPr lvl="3" indent="0" algn="l">
              <a:lnSpc>
                <a:spcPct val="120000"/>
              </a:lnSpc>
              <a:defRPr b="0" sz="3200">
                <a:solidFill>
                  <a:srgbClr val="51405B"/>
                </a:solidFill>
                <a:latin typeface="Montserrat Black"/>
                <a:ea typeface="Montserrat Black"/>
                <a:cs typeface="Montserrat Black"/>
                <a:sym typeface="Montserrat Black"/>
              </a:defRPr>
            </a:pPr>
            <a:r>
              <a:t>sit amet.</a:t>
            </a:r>
          </a:p>
        </p:txBody>
      </p:sp>
      <p:sp>
        <p:nvSpPr>
          <p:cNvPr id="380" name="Lorem ipsum dolor sit amet, consectetur adipiscing elit, sed do eiusmod tempor incididunt ut labore et dolore magna aliqua.…"/>
          <p:cNvSpPr txBox="1"/>
          <p:nvPr/>
        </p:nvSpPr>
        <p:spPr>
          <a:xfrm>
            <a:off x="14220102" y="7918487"/>
            <a:ext cx="4300199" cy="3691253"/>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a:t>
            </a:r>
          </a:p>
          <a:p>
            <a:pPr lvl="3" indent="0" algn="l">
              <a:lnSpc>
                <a:spcPct val="120000"/>
              </a:lnSpc>
              <a:defRPr b="0" sz="2000">
                <a:solidFill>
                  <a:srgbClr val="51405B"/>
                </a:solidFill>
                <a:latin typeface="Roboto"/>
                <a:ea typeface="Roboto"/>
                <a:cs typeface="Roboto"/>
                <a:sym typeface="Roboto"/>
              </a:defRPr>
            </a:pPr>
          </a:p>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a:t>
            </a:r>
          </a:p>
        </p:txBody>
      </p:sp>
      <p:sp>
        <p:nvSpPr>
          <p:cNvPr id="381" name="Square"/>
          <p:cNvSpPr/>
          <p:nvPr/>
        </p:nvSpPr>
        <p:spPr>
          <a:xfrm>
            <a:off x="11557692" y="6226283"/>
            <a:ext cx="1270001"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382" name="1."/>
          <p:cNvSpPr txBox="1"/>
          <p:nvPr/>
        </p:nvSpPr>
        <p:spPr>
          <a:xfrm>
            <a:off x="12051971" y="6566596"/>
            <a:ext cx="459243"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1.</a:t>
            </a:r>
          </a:p>
        </p:txBody>
      </p:sp>
      <p:sp>
        <p:nvSpPr>
          <p:cNvPr id="383" name="Rectangle"/>
          <p:cNvSpPr/>
          <p:nvPr/>
        </p:nvSpPr>
        <p:spPr>
          <a:xfrm>
            <a:off x="5769985" y="2765539"/>
            <a:ext cx="2447608" cy="243941"/>
          </a:xfrm>
          <a:prstGeom prst="rect">
            <a:avLst/>
          </a:prstGeom>
          <a:solidFill>
            <a:schemeClr val="accent3">
              <a:hueOff val="6188314"/>
              <a:satOff val="-28207"/>
              <a:lumOff val="-6349"/>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5"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386" name="Image" descr="Image"/>
          <p:cNvPicPr>
            <a:picLocks noChangeAspect="0"/>
          </p:cNvPicPr>
          <p:nvPr>
            <p:ph type="pic" idx="14"/>
          </p:nvPr>
        </p:nvPicPr>
        <p:blipFill>
          <a:blip r:embed="rId2">
            <a:extLst/>
          </a:blip>
          <a:srcRect l="0" t="0" r="0" b="0"/>
          <a:stretch>
            <a:fillRect/>
          </a:stretch>
        </p:blipFill>
        <p:spPr>
          <a:prstGeom prst="rect">
            <a:avLst/>
          </a:prstGeom>
        </p:spPr>
      </p:pic>
      <p:pic>
        <p:nvPicPr>
          <p:cNvPr id="387" name="Image" descr="Image"/>
          <p:cNvPicPr>
            <a:picLocks noChangeAspect="0"/>
          </p:cNvPicPr>
          <p:nvPr>
            <p:ph type="pic" idx="15"/>
          </p:nvPr>
        </p:nvPicPr>
        <p:blipFill>
          <a:blip r:embed="rId2">
            <a:extLst/>
          </a:blip>
          <a:srcRect l="0" t="0" r="0" b="0"/>
          <a:stretch>
            <a:fillRect/>
          </a:stretch>
        </p:blipFill>
        <p:spPr>
          <a:prstGeom prst="rect">
            <a:avLst/>
          </a:prstGeom>
        </p:spPr>
      </p:pic>
      <p:pic>
        <p:nvPicPr>
          <p:cNvPr id="388" name="Image" descr="Image"/>
          <p:cNvPicPr>
            <a:picLocks noChangeAspect="0"/>
          </p:cNvPicPr>
          <p:nvPr>
            <p:ph type="pic" idx="16"/>
          </p:nvPr>
        </p:nvPicPr>
        <p:blipFill>
          <a:blip r:embed="rId2">
            <a:extLst/>
          </a:blip>
          <a:srcRect l="0" t="0" r="0" b="0"/>
          <a:stretch>
            <a:fillRect/>
          </a:stretch>
        </p:blipFill>
        <p:spPr>
          <a:prstGeom prst="rect">
            <a:avLst/>
          </a:prstGeom>
        </p:spPr>
      </p:pic>
      <p:sp>
        <p:nvSpPr>
          <p:cNvPr id="389" name="Services"/>
          <p:cNvSpPr txBox="1"/>
          <p:nvPr/>
        </p:nvSpPr>
        <p:spPr>
          <a:xfrm>
            <a:off x="1298804" y="11366076"/>
            <a:ext cx="4260392" cy="10889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rgbClr val="51405B"/>
                </a:solidFill>
                <a:latin typeface="Montserrat Black"/>
                <a:ea typeface="Montserrat Black"/>
                <a:cs typeface="Montserrat Black"/>
                <a:sym typeface="Montserrat Black"/>
              </a:defRPr>
            </a:lvl1pPr>
          </a:lstStyle>
          <a:p>
            <a:pPr/>
            <a:r>
              <a:t>Services</a:t>
            </a:r>
          </a:p>
        </p:txBody>
      </p:sp>
      <p:sp>
        <p:nvSpPr>
          <p:cNvPr id="390" name="Lorem ipsum dolor…"/>
          <p:cNvSpPr txBox="1"/>
          <p:nvPr/>
        </p:nvSpPr>
        <p:spPr>
          <a:xfrm>
            <a:off x="1155026" y="8224240"/>
            <a:ext cx="3785948" cy="128678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31162">
              <a:lnSpc>
                <a:spcPct val="120000"/>
              </a:lnSpc>
              <a:defRPr b="0" sz="2848">
                <a:solidFill>
                  <a:srgbClr val="FFFFFF"/>
                </a:solidFill>
                <a:latin typeface="Montserrat Black"/>
                <a:ea typeface="Montserrat Black"/>
                <a:cs typeface="Montserrat Black"/>
                <a:sym typeface="Montserrat Black"/>
              </a:defRPr>
            </a:pPr>
            <a:r>
              <a:t>Lorem ipsum dolor</a:t>
            </a:r>
          </a:p>
          <a:p>
            <a:pPr lvl="3" indent="0" defTabSz="731162">
              <a:lnSpc>
                <a:spcPct val="120000"/>
              </a:lnSpc>
              <a:defRPr b="0" sz="2848">
                <a:solidFill>
                  <a:srgbClr val="FFFFFF"/>
                </a:solidFill>
                <a:latin typeface="Montserrat Black"/>
                <a:ea typeface="Montserrat Black"/>
                <a:cs typeface="Montserrat Black"/>
                <a:sym typeface="Montserrat Black"/>
              </a:defRPr>
            </a:pPr>
            <a:r>
              <a:t>sit amet</a:t>
            </a:r>
          </a:p>
        </p:txBody>
      </p:sp>
      <p:sp>
        <p:nvSpPr>
          <p:cNvPr id="391" name="Square"/>
          <p:cNvSpPr/>
          <p:nvPr/>
        </p:nvSpPr>
        <p:spPr>
          <a:xfrm rot="18900000">
            <a:off x="2413000" y="1261098"/>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392" name="Lorem ipsum dolor…"/>
          <p:cNvSpPr txBox="1"/>
          <p:nvPr/>
        </p:nvSpPr>
        <p:spPr>
          <a:xfrm>
            <a:off x="7263726" y="8224240"/>
            <a:ext cx="3785948" cy="128678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31162">
              <a:lnSpc>
                <a:spcPct val="120000"/>
              </a:lnSpc>
              <a:defRPr b="0" sz="2848">
                <a:solidFill>
                  <a:srgbClr val="FFFFFF"/>
                </a:solidFill>
                <a:latin typeface="Montserrat Black"/>
                <a:ea typeface="Montserrat Black"/>
                <a:cs typeface="Montserrat Black"/>
                <a:sym typeface="Montserrat Black"/>
              </a:defRPr>
            </a:pPr>
            <a:r>
              <a:t>Lorem ipsum dolor</a:t>
            </a:r>
          </a:p>
          <a:p>
            <a:pPr lvl="3" indent="0" defTabSz="731162">
              <a:lnSpc>
                <a:spcPct val="120000"/>
              </a:lnSpc>
              <a:defRPr b="0" sz="2848">
                <a:solidFill>
                  <a:srgbClr val="FFFFFF"/>
                </a:solidFill>
                <a:latin typeface="Montserrat Black"/>
                <a:ea typeface="Montserrat Black"/>
                <a:cs typeface="Montserrat Black"/>
                <a:sym typeface="Montserrat Black"/>
              </a:defRPr>
            </a:pPr>
            <a:r>
              <a:t>sit amet</a:t>
            </a:r>
          </a:p>
        </p:txBody>
      </p:sp>
      <p:sp>
        <p:nvSpPr>
          <p:cNvPr id="393" name="Lorem ipsum dolor…"/>
          <p:cNvSpPr txBox="1"/>
          <p:nvPr/>
        </p:nvSpPr>
        <p:spPr>
          <a:xfrm>
            <a:off x="13372425" y="8224240"/>
            <a:ext cx="3785948" cy="128678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31162">
              <a:lnSpc>
                <a:spcPct val="120000"/>
              </a:lnSpc>
              <a:defRPr b="0" sz="2848">
                <a:solidFill>
                  <a:srgbClr val="FFFFFF"/>
                </a:solidFill>
                <a:latin typeface="Montserrat Black"/>
                <a:ea typeface="Montserrat Black"/>
                <a:cs typeface="Montserrat Black"/>
                <a:sym typeface="Montserrat Black"/>
              </a:defRPr>
            </a:pPr>
            <a:r>
              <a:t>Lorem ipsum dolor</a:t>
            </a:r>
          </a:p>
          <a:p>
            <a:pPr lvl="3" indent="0" defTabSz="731162">
              <a:lnSpc>
                <a:spcPct val="120000"/>
              </a:lnSpc>
              <a:defRPr b="0" sz="2848">
                <a:solidFill>
                  <a:srgbClr val="FFFFFF"/>
                </a:solidFill>
                <a:latin typeface="Montserrat Black"/>
                <a:ea typeface="Montserrat Black"/>
                <a:cs typeface="Montserrat Black"/>
                <a:sym typeface="Montserrat Black"/>
              </a:defRPr>
            </a:pPr>
            <a:r>
              <a:t>sit amet</a:t>
            </a:r>
          </a:p>
        </p:txBody>
      </p:sp>
      <p:sp>
        <p:nvSpPr>
          <p:cNvPr id="394" name="Lorem ipsum dolor…"/>
          <p:cNvSpPr txBox="1"/>
          <p:nvPr/>
        </p:nvSpPr>
        <p:spPr>
          <a:xfrm>
            <a:off x="19481125" y="8224240"/>
            <a:ext cx="3785948" cy="128678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31162">
              <a:lnSpc>
                <a:spcPct val="120000"/>
              </a:lnSpc>
              <a:defRPr b="0" sz="2848">
                <a:solidFill>
                  <a:srgbClr val="FFFFFF"/>
                </a:solidFill>
                <a:latin typeface="Montserrat Black"/>
                <a:ea typeface="Montserrat Black"/>
                <a:cs typeface="Montserrat Black"/>
                <a:sym typeface="Montserrat Black"/>
              </a:defRPr>
            </a:pPr>
            <a:r>
              <a:t>Lorem ipsum dolor</a:t>
            </a:r>
          </a:p>
          <a:p>
            <a:pPr lvl="3" indent="0" defTabSz="731162">
              <a:lnSpc>
                <a:spcPct val="120000"/>
              </a:lnSpc>
              <a:defRPr b="0" sz="2848">
                <a:solidFill>
                  <a:srgbClr val="FFFFFF"/>
                </a:solidFill>
                <a:latin typeface="Montserrat Black"/>
                <a:ea typeface="Montserrat Black"/>
                <a:cs typeface="Montserrat Black"/>
                <a:sym typeface="Montserrat Black"/>
              </a:defRPr>
            </a:pPr>
            <a:r>
              <a:t>sit amet</a:t>
            </a:r>
          </a:p>
        </p:txBody>
      </p:sp>
      <p:sp>
        <p:nvSpPr>
          <p:cNvPr id="395"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14608519" y="10841308"/>
            <a:ext cx="8886982" cy="213851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396" name="Shape 5080"/>
          <p:cNvSpPr/>
          <p:nvPr/>
        </p:nvSpPr>
        <p:spPr>
          <a:xfrm>
            <a:off x="2771181" y="1677657"/>
            <a:ext cx="553638" cy="436883"/>
          </a:xfrm>
          <a:custGeom>
            <a:avLst/>
            <a:gdLst/>
            <a:ahLst/>
            <a:cxnLst>
              <a:cxn ang="0">
                <a:pos x="wd2" y="hd2"/>
              </a:cxn>
              <a:cxn ang="5400000">
                <a:pos x="wd2" y="hd2"/>
              </a:cxn>
              <a:cxn ang="10800000">
                <a:pos x="wd2" y="hd2"/>
              </a:cxn>
              <a:cxn ang="16200000">
                <a:pos x="wd2" y="hd2"/>
              </a:cxn>
            </a:cxnLst>
            <a:rect l="0" t="0" r="r" b="b"/>
            <a:pathLst>
              <a:path w="20149" h="19002" fill="norm" stroke="1" extrusionOk="0">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chemeClr val="accent3">
              <a:hueOff val="6188314"/>
              <a:satOff val="-28207"/>
              <a:lumOff val="-6349"/>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397" name="Square"/>
          <p:cNvSpPr/>
          <p:nvPr/>
        </p:nvSpPr>
        <p:spPr>
          <a:xfrm rot="18900000">
            <a:off x="8515350" y="1261098"/>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398" name="Square"/>
          <p:cNvSpPr/>
          <p:nvPr/>
        </p:nvSpPr>
        <p:spPr>
          <a:xfrm rot="18900000">
            <a:off x="14611350" y="1261098"/>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399" name="Square"/>
          <p:cNvSpPr/>
          <p:nvPr/>
        </p:nvSpPr>
        <p:spPr>
          <a:xfrm rot="18900000">
            <a:off x="20720050" y="1261098"/>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00" name="Shape 5079"/>
          <p:cNvSpPr/>
          <p:nvPr/>
        </p:nvSpPr>
        <p:spPr>
          <a:xfrm>
            <a:off x="14966950" y="1675883"/>
            <a:ext cx="558801" cy="440430"/>
          </a:xfrm>
          <a:custGeom>
            <a:avLst/>
            <a:gdLst/>
            <a:ahLst/>
            <a:cxnLst>
              <a:cxn ang="0">
                <a:pos x="wd2" y="hd2"/>
              </a:cxn>
              <a:cxn ang="5400000">
                <a:pos x="wd2" y="hd2"/>
              </a:cxn>
              <a:cxn ang="10800000">
                <a:pos x="wd2" y="hd2"/>
              </a:cxn>
              <a:cxn ang="16200000">
                <a:pos x="wd2" y="hd2"/>
              </a:cxn>
            </a:cxnLst>
            <a:rect l="0" t="0" r="r" b="b"/>
            <a:pathLst>
              <a:path w="20560" h="20695" fill="norm" stroke="1" extrusionOk="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chemeClr val="accent3">
              <a:hueOff val="6188314"/>
              <a:satOff val="-28207"/>
              <a:lumOff val="-6349"/>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401" name="Shape 5116"/>
          <p:cNvSpPr/>
          <p:nvPr/>
        </p:nvSpPr>
        <p:spPr>
          <a:xfrm>
            <a:off x="21109362" y="1624702"/>
            <a:ext cx="491376" cy="542792"/>
          </a:xfrm>
          <a:custGeom>
            <a:avLst/>
            <a:gdLst/>
            <a:ahLst/>
            <a:cxnLst>
              <a:cxn ang="0">
                <a:pos x="wd2" y="hd2"/>
              </a:cxn>
              <a:cxn ang="5400000">
                <a:pos x="wd2" y="hd2"/>
              </a:cxn>
              <a:cxn ang="10800000">
                <a:pos x="wd2" y="hd2"/>
              </a:cxn>
              <a:cxn ang="16200000">
                <a:pos x="wd2" y="hd2"/>
              </a:cxn>
            </a:cxnLst>
            <a:rect l="0" t="0" r="r" b="b"/>
            <a:pathLst>
              <a:path w="20044" h="20442" fill="norm" stroke="1" extrusionOk="0">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chemeClr val="accent3">
              <a:hueOff val="6188314"/>
              <a:satOff val="-28207"/>
              <a:lumOff val="-6349"/>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402" name="Shape 5075"/>
          <p:cNvSpPr/>
          <p:nvPr/>
        </p:nvSpPr>
        <p:spPr>
          <a:xfrm>
            <a:off x="8904662" y="1654420"/>
            <a:ext cx="491376" cy="4833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chemeClr val="accent3">
              <a:hueOff val="6188314"/>
              <a:satOff val="-28207"/>
              <a:lumOff val="-6349"/>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4"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405" name="Services"/>
          <p:cNvSpPr txBox="1"/>
          <p:nvPr/>
        </p:nvSpPr>
        <p:spPr>
          <a:xfrm>
            <a:off x="3172662" y="8164996"/>
            <a:ext cx="4260392" cy="10889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rgbClr val="FFFFFF"/>
                </a:solidFill>
                <a:latin typeface="Montserrat Black"/>
                <a:ea typeface="Montserrat Black"/>
                <a:cs typeface="Montserrat Black"/>
                <a:sym typeface="Montserrat Black"/>
              </a:defRPr>
            </a:lvl1pPr>
          </a:lstStyle>
          <a:p>
            <a:pPr/>
            <a:r>
              <a:t>Services</a:t>
            </a:r>
          </a:p>
        </p:txBody>
      </p:sp>
      <p:sp>
        <p:nvSpPr>
          <p:cNvPr id="406" name="Rectangle"/>
          <p:cNvSpPr/>
          <p:nvPr/>
        </p:nvSpPr>
        <p:spPr>
          <a:xfrm>
            <a:off x="11533311" y="4800359"/>
            <a:ext cx="7252641" cy="4115283"/>
          </a:xfrm>
          <a:prstGeom prst="rect">
            <a:avLst/>
          </a:prstGeom>
          <a:solidFill>
            <a:schemeClr val="accent6">
              <a:hueOff val="-150297"/>
              <a:satOff val="-51811"/>
              <a:lumOff val="-2558"/>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07" name="Lorem ipsum dolor…"/>
          <p:cNvSpPr txBox="1"/>
          <p:nvPr/>
        </p:nvSpPr>
        <p:spPr>
          <a:xfrm>
            <a:off x="13141504" y="5291614"/>
            <a:ext cx="4662943" cy="134535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FFFFFF"/>
                </a:solidFill>
                <a:latin typeface="Montserrat Black"/>
                <a:ea typeface="Montserrat Black"/>
                <a:cs typeface="Montserrat Black"/>
                <a:sym typeface="Montserrat Black"/>
              </a:defRPr>
            </a:pPr>
            <a:r>
              <a:t>Lorem ipsum dolor</a:t>
            </a:r>
          </a:p>
          <a:p>
            <a:pPr lvl="3" indent="0" algn="l">
              <a:lnSpc>
                <a:spcPct val="120000"/>
              </a:lnSpc>
              <a:defRPr b="0" sz="3200">
                <a:solidFill>
                  <a:srgbClr val="FFFFFF"/>
                </a:solidFill>
                <a:latin typeface="Montserrat Black"/>
                <a:ea typeface="Montserrat Black"/>
                <a:cs typeface="Montserrat Black"/>
                <a:sym typeface="Montserrat Black"/>
              </a:defRPr>
            </a:pPr>
            <a:r>
              <a:t>sit amet</a:t>
            </a:r>
          </a:p>
        </p:txBody>
      </p:sp>
      <p:sp>
        <p:nvSpPr>
          <p:cNvPr id="408" name="Lorem ipsum dolor sit amet, consectetur adipiscing elit, sed do eiusmod tempor incididunt ut labore et dolore magna aliqua."/>
          <p:cNvSpPr txBox="1"/>
          <p:nvPr/>
        </p:nvSpPr>
        <p:spPr>
          <a:xfrm>
            <a:off x="13141504" y="6698029"/>
            <a:ext cx="4662943" cy="165960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a:t>
            </a:r>
          </a:p>
        </p:txBody>
      </p:sp>
      <p:sp>
        <p:nvSpPr>
          <p:cNvPr id="409" name="Square"/>
          <p:cNvSpPr/>
          <p:nvPr/>
        </p:nvSpPr>
        <p:spPr>
          <a:xfrm>
            <a:off x="10972800" y="6223000"/>
            <a:ext cx="1270000" cy="1270000"/>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10" name="Shape 5075"/>
          <p:cNvSpPr/>
          <p:nvPr/>
        </p:nvSpPr>
        <p:spPr>
          <a:xfrm>
            <a:off x="11362112" y="6616322"/>
            <a:ext cx="491376" cy="4833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chemeClr val="accent2">
              <a:hueOff val="4009704"/>
              <a:satOff val="-61068"/>
              <a:lumOff val="17015"/>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411" name="Rectangle"/>
          <p:cNvSpPr/>
          <p:nvPr/>
        </p:nvSpPr>
        <p:spPr>
          <a:xfrm>
            <a:off x="6961311" y="347533"/>
            <a:ext cx="7252641" cy="4115282"/>
          </a:xfrm>
          <a:prstGeom prst="rect">
            <a:avLst/>
          </a:prstGeom>
          <a:solidFill>
            <a:schemeClr val="accent6">
              <a:hueOff val="-150297"/>
              <a:satOff val="-51811"/>
              <a:lumOff val="-2558"/>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12" name="Lorem ipsum dolor…"/>
          <p:cNvSpPr txBox="1"/>
          <p:nvPr/>
        </p:nvSpPr>
        <p:spPr>
          <a:xfrm>
            <a:off x="8569505" y="838788"/>
            <a:ext cx="4662943" cy="134535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FFFFFF"/>
                </a:solidFill>
                <a:latin typeface="Montserrat Black"/>
                <a:ea typeface="Montserrat Black"/>
                <a:cs typeface="Montserrat Black"/>
                <a:sym typeface="Montserrat Black"/>
              </a:defRPr>
            </a:pPr>
            <a:r>
              <a:t>Lorem ipsum dolor</a:t>
            </a:r>
          </a:p>
          <a:p>
            <a:pPr lvl="3" indent="0" algn="l">
              <a:lnSpc>
                <a:spcPct val="120000"/>
              </a:lnSpc>
              <a:defRPr b="0" sz="3200">
                <a:solidFill>
                  <a:srgbClr val="FFFFFF"/>
                </a:solidFill>
                <a:latin typeface="Montserrat Black"/>
                <a:ea typeface="Montserrat Black"/>
                <a:cs typeface="Montserrat Black"/>
                <a:sym typeface="Montserrat Black"/>
              </a:defRPr>
            </a:pPr>
            <a:r>
              <a:t>sit amet</a:t>
            </a:r>
          </a:p>
        </p:txBody>
      </p:sp>
      <p:sp>
        <p:nvSpPr>
          <p:cNvPr id="413" name="Lorem ipsum dolor sit amet, consectetur adipiscing elit, sed do eiusmod tempor incididunt ut labore et dolore magna aliqua."/>
          <p:cNvSpPr txBox="1"/>
          <p:nvPr/>
        </p:nvSpPr>
        <p:spPr>
          <a:xfrm>
            <a:off x="8569505" y="2245202"/>
            <a:ext cx="4662943" cy="165960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a:t>
            </a:r>
          </a:p>
        </p:txBody>
      </p:sp>
      <p:sp>
        <p:nvSpPr>
          <p:cNvPr id="414" name="Square"/>
          <p:cNvSpPr/>
          <p:nvPr/>
        </p:nvSpPr>
        <p:spPr>
          <a:xfrm>
            <a:off x="6400800" y="1770173"/>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15" name="Shape 5080"/>
          <p:cNvSpPr/>
          <p:nvPr/>
        </p:nvSpPr>
        <p:spPr>
          <a:xfrm>
            <a:off x="6758981" y="2186732"/>
            <a:ext cx="553637" cy="436883"/>
          </a:xfrm>
          <a:custGeom>
            <a:avLst/>
            <a:gdLst/>
            <a:ahLst/>
            <a:cxnLst>
              <a:cxn ang="0">
                <a:pos x="wd2" y="hd2"/>
              </a:cxn>
              <a:cxn ang="5400000">
                <a:pos x="wd2" y="hd2"/>
              </a:cxn>
              <a:cxn ang="10800000">
                <a:pos x="wd2" y="hd2"/>
              </a:cxn>
              <a:cxn ang="16200000">
                <a:pos x="wd2" y="hd2"/>
              </a:cxn>
            </a:cxnLst>
            <a:rect l="0" t="0" r="r" b="b"/>
            <a:pathLst>
              <a:path w="20149" h="19002" fill="norm" stroke="1" extrusionOk="0">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chemeClr val="accent2">
              <a:hueOff val="4009704"/>
              <a:satOff val="-61068"/>
              <a:lumOff val="17015"/>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416" name="Rectangle"/>
          <p:cNvSpPr/>
          <p:nvPr/>
        </p:nvSpPr>
        <p:spPr>
          <a:xfrm>
            <a:off x="16638711" y="9253185"/>
            <a:ext cx="7252641" cy="4115282"/>
          </a:xfrm>
          <a:prstGeom prst="rect">
            <a:avLst/>
          </a:prstGeom>
          <a:solidFill>
            <a:schemeClr val="accent6">
              <a:hueOff val="-150297"/>
              <a:satOff val="-51811"/>
              <a:lumOff val="-2558"/>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17" name="Square"/>
          <p:cNvSpPr/>
          <p:nvPr/>
        </p:nvSpPr>
        <p:spPr>
          <a:xfrm>
            <a:off x="16078200" y="10675825"/>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18" name="Shape 5079"/>
          <p:cNvSpPr/>
          <p:nvPr/>
        </p:nvSpPr>
        <p:spPr>
          <a:xfrm>
            <a:off x="16433800" y="11090611"/>
            <a:ext cx="558801" cy="440430"/>
          </a:xfrm>
          <a:custGeom>
            <a:avLst/>
            <a:gdLst/>
            <a:ahLst/>
            <a:cxnLst>
              <a:cxn ang="0">
                <a:pos x="wd2" y="hd2"/>
              </a:cxn>
              <a:cxn ang="5400000">
                <a:pos x="wd2" y="hd2"/>
              </a:cxn>
              <a:cxn ang="10800000">
                <a:pos x="wd2" y="hd2"/>
              </a:cxn>
              <a:cxn ang="16200000">
                <a:pos x="wd2" y="hd2"/>
              </a:cxn>
            </a:cxnLst>
            <a:rect l="0" t="0" r="r" b="b"/>
            <a:pathLst>
              <a:path w="20560" h="20695" fill="norm" stroke="1" extrusionOk="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chemeClr val="accent2">
              <a:hueOff val="4009704"/>
              <a:satOff val="-61068"/>
              <a:lumOff val="17015"/>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419" name="Lorem ipsum dolor…"/>
          <p:cNvSpPr txBox="1"/>
          <p:nvPr/>
        </p:nvSpPr>
        <p:spPr>
          <a:xfrm>
            <a:off x="18246904" y="9744440"/>
            <a:ext cx="4662943" cy="134535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FFFFFF"/>
                </a:solidFill>
                <a:latin typeface="Montserrat Black"/>
                <a:ea typeface="Montserrat Black"/>
                <a:cs typeface="Montserrat Black"/>
                <a:sym typeface="Montserrat Black"/>
              </a:defRPr>
            </a:pPr>
            <a:r>
              <a:t>Lorem ipsum dolor</a:t>
            </a:r>
          </a:p>
          <a:p>
            <a:pPr lvl="3" indent="0" algn="l">
              <a:lnSpc>
                <a:spcPct val="120000"/>
              </a:lnSpc>
              <a:defRPr b="0" sz="3200">
                <a:solidFill>
                  <a:srgbClr val="FFFFFF"/>
                </a:solidFill>
                <a:latin typeface="Montserrat Black"/>
                <a:ea typeface="Montserrat Black"/>
                <a:cs typeface="Montserrat Black"/>
                <a:sym typeface="Montserrat Black"/>
              </a:defRPr>
            </a:pPr>
            <a:r>
              <a:t>sit amet</a:t>
            </a:r>
          </a:p>
        </p:txBody>
      </p:sp>
      <p:sp>
        <p:nvSpPr>
          <p:cNvPr id="420" name="Lorem ipsum dolor sit amet, consectetur adipiscing elit, sed do eiusmod tempor incididunt ut labore et dolore magna aliqua."/>
          <p:cNvSpPr txBox="1"/>
          <p:nvPr/>
        </p:nvSpPr>
        <p:spPr>
          <a:xfrm>
            <a:off x="18246904" y="11150855"/>
            <a:ext cx="4662943" cy="165960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a:t>
            </a:r>
          </a:p>
        </p:txBody>
      </p:sp>
      <p:sp>
        <p:nvSpPr>
          <p:cNvPr id="421"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3172662" y="9416966"/>
            <a:ext cx="6151476" cy="291826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422" name="Rectangle"/>
          <p:cNvSpPr/>
          <p:nvPr/>
        </p:nvSpPr>
        <p:spPr>
          <a:xfrm>
            <a:off x="3172662" y="7856152"/>
            <a:ext cx="2447608" cy="243941"/>
          </a:xfrm>
          <a:prstGeom prst="rect">
            <a:avLst/>
          </a:prstGeom>
          <a:solidFill>
            <a:schemeClr val="accent6">
              <a:hueOff val="-150297"/>
              <a:satOff val="-51811"/>
              <a:lumOff val="-2558"/>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24"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425" name="Lorem ipsum dolor…"/>
          <p:cNvSpPr txBox="1"/>
          <p:nvPr/>
        </p:nvSpPr>
        <p:spPr>
          <a:xfrm>
            <a:off x="17588479" y="3158014"/>
            <a:ext cx="4662943" cy="134535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Lorem ipsum dolor</a:t>
            </a:r>
          </a:p>
          <a:p>
            <a:pPr lvl="3" indent="0" algn="l">
              <a:lnSpc>
                <a:spcPct val="120000"/>
              </a:lnSpc>
              <a:defRPr b="0" sz="3200">
                <a:solidFill>
                  <a:srgbClr val="51405B"/>
                </a:solidFill>
                <a:latin typeface="Montserrat Black"/>
                <a:ea typeface="Montserrat Black"/>
                <a:cs typeface="Montserrat Black"/>
                <a:sym typeface="Montserrat Black"/>
              </a:defRPr>
            </a:pPr>
            <a:r>
              <a:t>sit amet</a:t>
            </a:r>
          </a:p>
        </p:txBody>
      </p:sp>
      <p:sp>
        <p:nvSpPr>
          <p:cNvPr id="426" name="Lorem ipsum dolor sit amet, consectetur adipiscing elit, sed do eiusmod tempor incididunt ut labore et dolore magna aliqua. Ut enim ad minim veniam."/>
          <p:cNvSpPr txBox="1"/>
          <p:nvPr/>
        </p:nvSpPr>
        <p:spPr>
          <a:xfrm>
            <a:off x="17588479" y="4691429"/>
            <a:ext cx="4662943" cy="214863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427" name="Square"/>
          <p:cNvSpPr/>
          <p:nvPr/>
        </p:nvSpPr>
        <p:spPr>
          <a:xfrm>
            <a:off x="15419775" y="3962400"/>
            <a:ext cx="1270001" cy="1270000"/>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28" name="Lorem ipsum dolor…"/>
          <p:cNvSpPr txBox="1"/>
          <p:nvPr/>
        </p:nvSpPr>
        <p:spPr>
          <a:xfrm>
            <a:off x="17588479" y="7679214"/>
            <a:ext cx="4662943" cy="134535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Lorem ipsum dolor</a:t>
            </a:r>
          </a:p>
          <a:p>
            <a:pPr lvl="3" indent="0" algn="l">
              <a:lnSpc>
                <a:spcPct val="120000"/>
              </a:lnSpc>
              <a:defRPr b="0" sz="3200">
                <a:solidFill>
                  <a:srgbClr val="51405B"/>
                </a:solidFill>
                <a:latin typeface="Montserrat Black"/>
                <a:ea typeface="Montserrat Black"/>
                <a:cs typeface="Montserrat Black"/>
                <a:sym typeface="Montserrat Black"/>
              </a:defRPr>
            </a:pPr>
            <a:r>
              <a:t>sit amet</a:t>
            </a:r>
          </a:p>
        </p:txBody>
      </p:sp>
      <p:sp>
        <p:nvSpPr>
          <p:cNvPr id="429" name="Lorem ipsum dolor sit amet, consectetur adipiscing elit, sed do eiusmod tempor incididunt ut labore et dolore magna aliqua. Ut enim ad minim veniam."/>
          <p:cNvSpPr txBox="1"/>
          <p:nvPr/>
        </p:nvSpPr>
        <p:spPr>
          <a:xfrm>
            <a:off x="17588479" y="9212629"/>
            <a:ext cx="4662943" cy="214863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430" name="Square"/>
          <p:cNvSpPr/>
          <p:nvPr/>
        </p:nvSpPr>
        <p:spPr>
          <a:xfrm>
            <a:off x="15419775" y="8483600"/>
            <a:ext cx="1270001" cy="1270000"/>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31" name="Lorem ipsum dolor…"/>
          <p:cNvSpPr txBox="1"/>
          <p:nvPr/>
        </p:nvSpPr>
        <p:spPr>
          <a:xfrm>
            <a:off x="2132579" y="3158014"/>
            <a:ext cx="4662942" cy="134535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r">
              <a:lnSpc>
                <a:spcPct val="120000"/>
              </a:lnSpc>
              <a:defRPr b="0" sz="3200">
                <a:solidFill>
                  <a:srgbClr val="51405B"/>
                </a:solidFill>
                <a:latin typeface="Montserrat Black"/>
                <a:ea typeface="Montserrat Black"/>
                <a:cs typeface="Montserrat Black"/>
                <a:sym typeface="Montserrat Black"/>
              </a:defRPr>
            </a:pPr>
            <a:r>
              <a:t>Lorem ipsum dolor</a:t>
            </a:r>
          </a:p>
          <a:p>
            <a:pPr lvl="3" indent="0" algn="r">
              <a:lnSpc>
                <a:spcPct val="120000"/>
              </a:lnSpc>
              <a:defRPr b="0" sz="3200">
                <a:solidFill>
                  <a:srgbClr val="51405B"/>
                </a:solidFill>
                <a:latin typeface="Montserrat Black"/>
                <a:ea typeface="Montserrat Black"/>
                <a:cs typeface="Montserrat Black"/>
                <a:sym typeface="Montserrat Black"/>
              </a:defRPr>
            </a:pPr>
            <a:r>
              <a:t>sit amet</a:t>
            </a:r>
          </a:p>
        </p:txBody>
      </p:sp>
      <p:sp>
        <p:nvSpPr>
          <p:cNvPr id="432" name="Lorem ipsum dolor sit amet, consectetur adipiscing elit, sed do eiusmod tempor incididunt ut labore et dolore magna aliqua. Ut enim ad minim veniam."/>
          <p:cNvSpPr txBox="1"/>
          <p:nvPr/>
        </p:nvSpPr>
        <p:spPr>
          <a:xfrm>
            <a:off x="2132579" y="4691429"/>
            <a:ext cx="4662942" cy="214863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r">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433" name="Square"/>
          <p:cNvSpPr/>
          <p:nvPr/>
        </p:nvSpPr>
        <p:spPr>
          <a:xfrm>
            <a:off x="7647374" y="3962400"/>
            <a:ext cx="1270001" cy="1270000"/>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34" name="Shape 5080"/>
          <p:cNvSpPr/>
          <p:nvPr/>
        </p:nvSpPr>
        <p:spPr>
          <a:xfrm>
            <a:off x="8005555" y="4378959"/>
            <a:ext cx="553638" cy="436883"/>
          </a:xfrm>
          <a:custGeom>
            <a:avLst/>
            <a:gdLst/>
            <a:ahLst/>
            <a:cxnLst>
              <a:cxn ang="0">
                <a:pos x="wd2" y="hd2"/>
              </a:cxn>
              <a:cxn ang="5400000">
                <a:pos x="wd2" y="hd2"/>
              </a:cxn>
              <a:cxn ang="10800000">
                <a:pos x="wd2" y="hd2"/>
              </a:cxn>
              <a:cxn ang="16200000">
                <a:pos x="wd2" y="hd2"/>
              </a:cxn>
            </a:cxnLst>
            <a:rect l="0" t="0" r="r" b="b"/>
            <a:pathLst>
              <a:path w="20149" h="19002" fill="norm" stroke="1" extrusionOk="0">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chemeClr val="accent6">
              <a:hueOff val="-150297"/>
              <a:satOff val="-51811"/>
              <a:lumOff val="-2558"/>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435" name="Lorem ipsum dolor…"/>
          <p:cNvSpPr txBox="1"/>
          <p:nvPr/>
        </p:nvSpPr>
        <p:spPr>
          <a:xfrm>
            <a:off x="2132579" y="7679214"/>
            <a:ext cx="4662942" cy="134535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r">
              <a:lnSpc>
                <a:spcPct val="120000"/>
              </a:lnSpc>
              <a:defRPr b="0" sz="3200">
                <a:solidFill>
                  <a:srgbClr val="51405B"/>
                </a:solidFill>
                <a:latin typeface="Montserrat Black"/>
                <a:ea typeface="Montserrat Black"/>
                <a:cs typeface="Montserrat Black"/>
                <a:sym typeface="Montserrat Black"/>
              </a:defRPr>
            </a:pPr>
            <a:r>
              <a:t>Lorem ipsum dolor</a:t>
            </a:r>
          </a:p>
          <a:p>
            <a:pPr lvl="3" indent="0" algn="r">
              <a:lnSpc>
                <a:spcPct val="120000"/>
              </a:lnSpc>
              <a:defRPr b="0" sz="3200">
                <a:solidFill>
                  <a:srgbClr val="51405B"/>
                </a:solidFill>
                <a:latin typeface="Montserrat Black"/>
                <a:ea typeface="Montserrat Black"/>
                <a:cs typeface="Montserrat Black"/>
                <a:sym typeface="Montserrat Black"/>
              </a:defRPr>
            </a:pPr>
            <a:r>
              <a:t>sit amet</a:t>
            </a:r>
          </a:p>
        </p:txBody>
      </p:sp>
      <p:sp>
        <p:nvSpPr>
          <p:cNvPr id="436" name="Lorem ipsum dolor sit amet, consectetur adipiscing elit, sed do eiusmod tempor incididunt ut labore et dolore magna aliqua. Ut enim ad minim veniam."/>
          <p:cNvSpPr txBox="1"/>
          <p:nvPr/>
        </p:nvSpPr>
        <p:spPr>
          <a:xfrm>
            <a:off x="2132579" y="9212629"/>
            <a:ext cx="4662942" cy="214863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r">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437" name="Square"/>
          <p:cNvSpPr/>
          <p:nvPr/>
        </p:nvSpPr>
        <p:spPr>
          <a:xfrm>
            <a:off x="7647374" y="8483600"/>
            <a:ext cx="1270001" cy="1270000"/>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38" name="Shape 5079"/>
          <p:cNvSpPr/>
          <p:nvPr/>
        </p:nvSpPr>
        <p:spPr>
          <a:xfrm>
            <a:off x="15775373" y="4377185"/>
            <a:ext cx="558801" cy="440430"/>
          </a:xfrm>
          <a:custGeom>
            <a:avLst/>
            <a:gdLst/>
            <a:ahLst/>
            <a:cxnLst>
              <a:cxn ang="0">
                <a:pos x="wd2" y="hd2"/>
              </a:cxn>
              <a:cxn ang="5400000">
                <a:pos x="wd2" y="hd2"/>
              </a:cxn>
              <a:cxn ang="10800000">
                <a:pos x="wd2" y="hd2"/>
              </a:cxn>
              <a:cxn ang="16200000">
                <a:pos x="wd2" y="hd2"/>
              </a:cxn>
            </a:cxnLst>
            <a:rect l="0" t="0" r="r" b="b"/>
            <a:pathLst>
              <a:path w="20560" h="20695" fill="norm" stroke="1" extrusionOk="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chemeClr val="accent6">
              <a:hueOff val="-150297"/>
              <a:satOff val="-51811"/>
              <a:lumOff val="-2558"/>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439" name="Shape 5116"/>
          <p:cNvSpPr/>
          <p:nvPr/>
        </p:nvSpPr>
        <p:spPr>
          <a:xfrm>
            <a:off x="15809087" y="8847204"/>
            <a:ext cx="491376" cy="542792"/>
          </a:xfrm>
          <a:custGeom>
            <a:avLst/>
            <a:gdLst/>
            <a:ahLst/>
            <a:cxnLst>
              <a:cxn ang="0">
                <a:pos x="wd2" y="hd2"/>
              </a:cxn>
              <a:cxn ang="5400000">
                <a:pos x="wd2" y="hd2"/>
              </a:cxn>
              <a:cxn ang="10800000">
                <a:pos x="wd2" y="hd2"/>
              </a:cxn>
              <a:cxn ang="16200000">
                <a:pos x="wd2" y="hd2"/>
              </a:cxn>
            </a:cxnLst>
            <a:rect l="0" t="0" r="r" b="b"/>
            <a:pathLst>
              <a:path w="20044" h="20442" fill="norm" stroke="1" extrusionOk="0">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chemeClr val="accent6">
              <a:hueOff val="-150297"/>
              <a:satOff val="-51811"/>
              <a:lumOff val="-2558"/>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440" name="Shape 5075"/>
          <p:cNvSpPr/>
          <p:nvPr/>
        </p:nvSpPr>
        <p:spPr>
          <a:xfrm>
            <a:off x="8036686" y="8876922"/>
            <a:ext cx="491376" cy="4833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chemeClr val="accent6">
              <a:hueOff val="-150297"/>
              <a:satOff val="-51811"/>
              <a:lumOff val="-2558"/>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2" name="Break Slide"/>
          <p:cNvSpPr txBox="1"/>
          <p:nvPr/>
        </p:nvSpPr>
        <p:spPr>
          <a:xfrm>
            <a:off x="9490174" y="6752264"/>
            <a:ext cx="5403652" cy="10889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defRPr b="0" sz="6600">
                <a:solidFill>
                  <a:srgbClr val="FFFFFF"/>
                </a:solidFill>
                <a:latin typeface="Montserrat Black"/>
                <a:ea typeface="Montserrat Black"/>
                <a:cs typeface="Montserrat Black"/>
                <a:sym typeface="Montserrat Black"/>
              </a:defRPr>
            </a:lvl1pPr>
          </a:lstStyle>
          <a:p>
            <a:pPr/>
            <a:r>
              <a:t>Break Slide</a:t>
            </a:r>
          </a:p>
        </p:txBody>
      </p:sp>
      <p:sp>
        <p:nvSpPr>
          <p:cNvPr id="443" name="02."/>
          <p:cNvSpPr txBox="1"/>
          <p:nvPr/>
        </p:nvSpPr>
        <p:spPr>
          <a:xfrm>
            <a:off x="9321582" y="4415025"/>
            <a:ext cx="5740836" cy="254946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spAutoFit/>
          </a:bodyPr>
          <a:lstStyle>
            <a:lvl1pPr>
              <a:defRPr b="0" sz="14000">
                <a:solidFill>
                  <a:srgbClr val="FFFFFF"/>
                </a:solidFill>
                <a:latin typeface="+mj-lt"/>
                <a:ea typeface="+mj-ea"/>
                <a:cs typeface="+mj-cs"/>
                <a:sym typeface="Poppins Bold"/>
              </a:defRPr>
            </a:lvl1pPr>
          </a:lstStyle>
          <a:p>
            <a:pPr/>
            <a:r>
              <a:t>02.</a:t>
            </a:r>
          </a:p>
        </p:txBody>
      </p:sp>
      <p:sp>
        <p:nvSpPr>
          <p:cNvPr id="444" name="Lorem ipsum dolor sit amet, consectetur adipiscing elit, sed do eiusmod tempor incididunt ut labore et dolore magna aliqua. Ut enim ad minim veniam, quis nostrud exercitation."/>
          <p:cNvSpPr txBox="1"/>
          <p:nvPr/>
        </p:nvSpPr>
        <p:spPr>
          <a:xfrm>
            <a:off x="9257855" y="8186599"/>
            <a:ext cx="5868290" cy="11143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06516">
              <a:lnSpc>
                <a:spcPct val="120000"/>
              </a:lnSpc>
              <a:defRPr b="0" sz="172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AB87"/>
        </a:solidFill>
      </p:bgPr>
    </p:bg>
    <p:spTree>
      <p:nvGrpSpPr>
        <p:cNvPr id="1" name=""/>
        <p:cNvGrpSpPr/>
        <p:nvPr/>
      </p:nvGrpSpPr>
      <p:grpSpPr>
        <a:xfrm>
          <a:off x="0" y="0"/>
          <a:ext cx="0" cy="0"/>
          <a:chOff x="0" y="0"/>
          <a:chExt cx="0" cy="0"/>
        </a:xfrm>
      </p:grpSpPr>
      <p:pic>
        <p:nvPicPr>
          <p:cNvPr id="281"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282" name="Image" descr="Image"/>
          <p:cNvPicPr>
            <a:picLocks noChangeAspect="0"/>
          </p:cNvPicPr>
          <p:nvPr>
            <p:ph type="pic" idx="14"/>
          </p:nvPr>
        </p:nvPicPr>
        <p:blipFill>
          <a:blip r:embed="rId2">
            <a:extLst/>
          </a:blip>
          <a:srcRect l="0" t="0" r="0" b="0"/>
          <a:stretch>
            <a:fillRect/>
          </a:stretch>
        </p:blipFill>
        <p:spPr>
          <a:prstGeom prst="rect">
            <a:avLst/>
          </a:prstGeom>
        </p:spPr>
      </p:pic>
      <p:pic>
        <p:nvPicPr>
          <p:cNvPr id="283" name="Image" descr="Image"/>
          <p:cNvPicPr>
            <a:picLocks noChangeAspect="0"/>
          </p:cNvPicPr>
          <p:nvPr>
            <p:ph type="pic" idx="15"/>
          </p:nvPr>
        </p:nvPicPr>
        <p:blipFill>
          <a:blip r:embed="rId2">
            <a:extLst/>
          </a:blip>
          <a:srcRect l="0" t="0" r="0" b="0"/>
          <a:stretch>
            <a:fillRect/>
          </a:stretch>
        </p:blipFill>
        <p:spPr>
          <a:prstGeom prst="rect">
            <a:avLst/>
          </a:prstGeom>
        </p:spPr>
      </p:pic>
      <p:sp>
        <p:nvSpPr>
          <p:cNvPr id="284"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ph type="body" sz="quarter" idx="4294967295"/>
          </p:nvPr>
        </p:nvSpPr>
        <p:spPr>
          <a:xfrm>
            <a:off x="1496907" y="2624699"/>
            <a:ext cx="6151476" cy="2938677"/>
          </a:xfrm>
          <a:prstGeom prst="rect">
            <a:avLst/>
          </a:prstGeom>
        </p:spPr>
        <p:txBody>
          <a:bodyPr anchor="t"/>
          <a:lstStyle/>
          <a:p>
            <a:pPr lvl="3" marL="0" indent="0">
              <a:buSzTx/>
              <a:buNone/>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285" name="Welcome message…"/>
          <p:cNvSpPr txBox="1"/>
          <p:nvPr/>
        </p:nvSpPr>
        <p:spPr>
          <a:xfrm>
            <a:off x="15138641" y="9227470"/>
            <a:ext cx="6855334" cy="209405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640794">
              <a:defRPr b="0" sz="5148">
                <a:solidFill>
                  <a:srgbClr val="51405B"/>
                </a:solidFill>
                <a:latin typeface="Montserrat Black"/>
                <a:ea typeface="Montserrat Black"/>
                <a:cs typeface="Montserrat Black"/>
                <a:sym typeface="Montserrat Black"/>
              </a:defRPr>
            </a:pPr>
            <a:r>
              <a:t>Welcome message </a:t>
            </a:r>
          </a:p>
          <a:p>
            <a:pPr lvl="3" indent="0" algn="l" defTabSz="640794">
              <a:defRPr b="0" sz="5148">
                <a:solidFill>
                  <a:srgbClr val="51405B"/>
                </a:solidFill>
                <a:latin typeface="Montserrat Black"/>
                <a:ea typeface="Montserrat Black"/>
                <a:cs typeface="Montserrat Black"/>
                <a:sym typeface="Montserrat Black"/>
              </a:defRPr>
            </a:pPr>
            <a:r>
              <a:t>will be here </a:t>
            </a:r>
          </a:p>
        </p:txBody>
      </p:sp>
      <p:sp>
        <p:nvSpPr>
          <p:cNvPr id="286" name="Lorem ipsum dolor sit amet, consectetur adipiscing elit, sed do eiusmod tempor."/>
          <p:cNvSpPr txBox="1"/>
          <p:nvPr/>
        </p:nvSpPr>
        <p:spPr>
          <a:xfrm>
            <a:off x="1496907" y="1405498"/>
            <a:ext cx="6151476" cy="1069623"/>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i="1" sz="2200">
                <a:solidFill>
                  <a:srgbClr val="51405B"/>
                </a:solidFill>
                <a:latin typeface="Playfair Display Bold"/>
                <a:ea typeface="Playfair Display Bold"/>
                <a:cs typeface="Playfair Display Bold"/>
                <a:sym typeface="Playfair Display Bold"/>
              </a:defRPr>
            </a:pPr>
            <a:r>
              <a:t>Lorem ipsum dolor sit amet, consectetur adipiscing elit, sed do eiusmod tempor.</a:t>
            </a:r>
          </a:p>
        </p:txBody>
      </p:sp>
      <p:sp>
        <p:nvSpPr>
          <p:cNvPr id="287" name="Rectangle"/>
          <p:cNvSpPr/>
          <p:nvPr/>
        </p:nvSpPr>
        <p:spPr>
          <a:xfrm>
            <a:off x="15138641" y="8707546"/>
            <a:ext cx="2447609" cy="243941"/>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46"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447" name="Lorem ipsum dolor sit amet, consectetur adipiscing elit, sed do eiusmod tempor incididunt ut labore et dolore magna aliqua. Ut enim ad minim veniam.…"/>
          <p:cNvSpPr txBox="1"/>
          <p:nvPr/>
        </p:nvSpPr>
        <p:spPr>
          <a:xfrm>
            <a:off x="18449993" y="5725938"/>
            <a:ext cx="4662942" cy="368751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a:t>
            </a:r>
          </a:p>
          <a:p>
            <a:pPr lvl="3" indent="0" algn="l">
              <a:lnSpc>
                <a:spcPct val="120000"/>
              </a:lnSpc>
              <a:defRPr b="0" sz="2000">
                <a:solidFill>
                  <a:srgbClr val="51405B"/>
                </a:solidFill>
                <a:latin typeface="Roboto"/>
                <a:ea typeface="Roboto"/>
                <a:cs typeface="Roboto"/>
                <a:sym typeface="Roboto"/>
              </a:defRPr>
            </a:pPr>
          </a:p>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448" name="Lorem ipsum dolor…"/>
          <p:cNvSpPr txBox="1"/>
          <p:nvPr/>
        </p:nvSpPr>
        <p:spPr>
          <a:xfrm>
            <a:off x="5061903" y="6847557"/>
            <a:ext cx="4151172" cy="144427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805100">
              <a:lnSpc>
                <a:spcPct val="120000"/>
              </a:lnSpc>
              <a:defRPr b="0" sz="3136">
                <a:solidFill>
                  <a:srgbClr val="FFFFFF"/>
                </a:solidFill>
                <a:latin typeface="Montserrat Black"/>
                <a:ea typeface="Montserrat Black"/>
                <a:cs typeface="Montserrat Black"/>
                <a:sym typeface="Montserrat Black"/>
              </a:defRPr>
            </a:pPr>
            <a:r>
              <a:t>Lorem ipsum dolor</a:t>
            </a:r>
          </a:p>
          <a:p>
            <a:pPr lvl="3" indent="0" algn="l" defTabSz="805100">
              <a:lnSpc>
                <a:spcPct val="120000"/>
              </a:lnSpc>
              <a:defRPr b="0" sz="3136">
                <a:solidFill>
                  <a:srgbClr val="FFFFFF"/>
                </a:solidFill>
                <a:latin typeface="Montserrat Black"/>
                <a:ea typeface="Montserrat Black"/>
                <a:cs typeface="Montserrat Black"/>
                <a:sym typeface="Montserrat Black"/>
              </a:defRPr>
            </a:pPr>
            <a:r>
              <a:t>sit amet</a:t>
            </a:r>
          </a:p>
        </p:txBody>
      </p:sp>
      <p:sp>
        <p:nvSpPr>
          <p:cNvPr id="449" name="Our Designer"/>
          <p:cNvSpPr txBox="1"/>
          <p:nvPr/>
        </p:nvSpPr>
        <p:spPr>
          <a:xfrm>
            <a:off x="1446076" y="1135226"/>
            <a:ext cx="5871010" cy="21176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rgbClr val="51405B"/>
                </a:solidFill>
                <a:latin typeface="Montserrat Black"/>
                <a:ea typeface="Montserrat Black"/>
                <a:cs typeface="Montserrat Black"/>
                <a:sym typeface="Montserrat Black"/>
              </a:defRPr>
            </a:lvl1pPr>
          </a:lstStyle>
          <a:p>
            <a:pPr/>
            <a:r>
              <a:t>Our Designer</a:t>
            </a:r>
          </a:p>
        </p:txBody>
      </p:sp>
      <p:sp>
        <p:nvSpPr>
          <p:cNvPr id="450" name="Square"/>
          <p:cNvSpPr/>
          <p:nvPr/>
        </p:nvSpPr>
        <p:spPr>
          <a:xfrm>
            <a:off x="15622975" y="8718512"/>
            <a:ext cx="1270001"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51" name="Square"/>
          <p:cNvSpPr/>
          <p:nvPr/>
        </p:nvSpPr>
        <p:spPr>
          <a:xfrm>
            <a:off x="15622975" y="6929773"/>
            <a:ext cx="1270001"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52" name="Square"/>
          <p:cNvSpPr/>
          <p:nvPr/>
        </p:nvSpPr>
        <p:spPr>
          <a:xfrm>
            <a:off x="15622975" y="5151277"/>
            <a:ext cx="1270001"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53" name="Shape"/>
          <p:cNvSpPr/>
          <p:nvPr/>
        </p:nvSpPr>
        <p:spPr>
          <a:xfrm>
            <a:off x="16124814" y="5533239"/>
            <a:ext cx="266321" cy="506076"/>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chemeClr val="accent6">
              <a:hueOff val="-150297"/>
              <a:satOff val="-51811"/>
              <a:lumOff val="-2558"/>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454" name="Shape"/>
          <p:cNvSpPr/>
          <p:nvPr/>
        </p:nvSpPr>
        <p:spPr>
          <a:xfrm>
            <a:off x="16060982" y="9165276"/>
            <a:ext cx="393987" cy="376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chemeClr val="accent6">
              <a:hueOff val="-150297"/>
              <a:satOff val="-51811"/>
              <a:lumOff val="-2558"/>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455" name="Shape"/>
          <p:cNvSpPr/>
          <p:nvPr/>
        </p:nvSpPr>
        <p:spPr>
          <a:xfrm>
            <a:off x="16026240" y="7376538"/>
            <a:ext cx="463470" cy="376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chemeClr val="accent6">
              <a:hueOff val="-150297"/>
              <a:satOff val="-51811"/>
              <a:lumOff val="-2558"/>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456"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14076340" y="1100742"/>
            <a:ext cx="8886983" cy="2186643"/>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457" name="Rectangle"/>
          <p:cNvSpPr/>
          <p:nvPr/>
        </p:nvSpPr>
        <p:spPr>
          <a:xfrm>
            <a:off x="1420676" y="776649"/>
            <a:ext cx="2447609" cy="243941"/>
          </a:xfrm>
          <a:prstGeom prst="rect">
            <a:avLst/>
          </a:prstGeom>
          <a:solidFill>
            <a:schemeClr val="accent1">
              <a:hueOff val="-12677015"/>
              <a:lumOff val="3349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9"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460" name="Lorem ipsum dolor sit amet, consectetur adipiscing elit, sed do eiusmod tempor incididunt ut labore et dolore magna aliqua.…"/>
          <p:cNvSpPr txBox="1"/>
          <p:nvPr/>
        </p:nvSpPr>
        <p:spPr>
          <a:xfrm>
            <a:off x="16722793" y="2784648"/>
            <a:ext cx="5871010" cy="449882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a:t>
            </a:r>
          </a:p>
          <a:p>
            <a:pPr lvl="3" indent="0" algn="l">
              <a:lnSpc>
                <a:spcPct val="120000"/>
              </a:lnSpc>
              <a:defRPr b="0" sz="2000">
                <a:solidFill>
                  <a:srgbClr val="51405B"/>
                </a:solidFill>
                <a:latin typeface="Roboto"/>
                <a:ea typeface="Roboto"/>
                <a:cs typeface="Roboto"/>
                <a:sym typeface="Roboto"/>
              </a:defRPr>
            </a:pPr>
          </a:p>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Lorem ipsum dolor sit amet, consectetur adipiscing elit, sed do eiusmod tempor incididunt ut labore et dolore magna aliqua.</a:t>
            </a:r>
          </a:p>
        </p:txBody>
      </p:sp>
      <p:sp>
        <p:nvSpPr>
          <p:cNvPr id="461" name="Lorem ipsum dolor sit amet"/>
          <p:cNvSpPr txBox="1"/>
          <p:nvPr/>
        </p:nvSpPr>
        <p:spPr>
          <a:xfrm>
            <a:off x="16724017" y="1830187"/>
            <a:ext cx="6229706" cy="757884"/>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Lorem ipsum dolor sit amet</a:t>
            </a:r>
          </a:p>
        </p:txBody>
      </p:sp>
      <p:sp>
        <p:nvSpPr>
          <p:cNvPr id="462" name="Our Designer"/>
          <p:cNvSpPr txBox="1"/>
          <p:nvPr/>
        </p:nvSpPr>
        <p:spPr>
          <a:xfrm>
            <a:off x="17422676" y="10711026"/>
            <a:ext cx="5871010" cy="21176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rgbClr val="51405B"/>
                </a:solidFill>
                <a:latin typeface="Montserrat Black"/>
                <a:ea typeface="Montserrat Black"/>
                <a:cs typeface="Montserrat Black"/>
                <a:sym typeface="Montserrat Black"/>
              </a:defRPr>
            </a:lvl1pPr>
          </a:lstStyle>
          <a:p>
            <a:pPr/>
            <a:r>
              <a:t>Our Designer</a:t>
            </a:r>
          </a:p>
        </p:txBody>
      </p:sp>
      <p:sp>
        <p:nvSpPr>
          <p:cNvPr id="463" name="Square"/>
          <p:cNvSpPr/>
          <p:nvPr/>
        </p:nvSpPr>
        <p:spPr>
          <a:xfrm>
            <a:off x="14530775" y="8859677"/>
            <a:ext cx="1270001"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64" name="Square"/>
          <p:cNvSpPr/>
          <p:nvPr/>
        </p:nvSpPr>
        <p:spPr>
          <a:xfrm>
            <a:off x="12727375" y="8859677"/>
            <a:ext cx="1270001"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65" name="Square"/>
          <p:cNvSpPr/>
          <p:nvPr/>
        </p:nvSpPr>
        <p:spPr>
          <a:xfrm>
            <a:off x="10923975" y="8859677"/>
            <a:ext cx="1270001"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66" name="Shape"/>
          <p:cNvSpPr/>
          <p:nvPr/>
        </p:nvSpPr>
        <p:spPr>
          <a:xfrm>
            <a:off x="11425814" y="9241639"/>
            <a:ext cx="266321" cy="506076"/>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chemeClr val="accent6">
              <a:hueOff val="-150297"/>
              <a:satOff val="-51811"/>
              <a:lumOff val="-2558"/>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467" name="Shape"/>
          <p:cNvSpPr/>
          <p:nvPr/>
        </p:nvSpPr>
        <p:spPr>
          <a:xfrm>
            <a:off x="14968782" y="9306442"/>
            <a:ext cx="393987" cy="3764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chemeClr val="accent6">
              <a:hueOff val="-150297"/>
              <a:satOff val="-51811"/>
              <a:lumOff val="-2558"/>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468" name="Shape"/>
          <p:cNvSpPr/>
          <p:nvPr/>
        </p:nvSpPr>
        <p:spPr>
          <a:xfrm>
            <a:off x="13130640" y="9306442"/>
            <a:ext cx="463470" cy="3764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chemeClr val="accent6">
              <a:hueOff val="-150297"/>
              <a:satOff val="-51811"/>
              <a:lumOff val="-2558"/>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469"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1528740" y="10701848"/>
            <a:ext cx="8886983" cy="213603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470" name="Rectangle"/>
          <p:cNvSpPr/>
          <p:nvPr/>
        </p:nvSpPr>
        <p:spPr>
          <a:xfrm>
            <a:off x="17422676" y="10377848"/>
            <a:ext cx="2447608" cy="243941"/>
          </a:xfrm>
          <a:prstGeom prst="rect">
            <a:avLst/>
          </a:prstGeom>
          <a:solidFill>
            <a:schemeClr val="accent3">
              <a:hueOff val="6188314"/>
              <a:satOff val="-28207"/>
              <a:lumOff val="-6349"/>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72"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473" name="Image" descr="Image"/>
          <p:cNvPicPr>
            <a:picLocks noChangeAspect="0"/>
          </p:cNvPicPr>
          <p:nvPr>
            <p:ph type="pic" idx="14"/>
          </p:nvPr>
        </p:nvPicPr>
        <p:blipFill>
          <a:blip r:embed="rId2">
            <a:extLst/>
          </a:blip>
          <a:srcRect l="0" t="0" r="0" b="0"/>
          <a:stretch>
            <a:fillRect/>
          </a:stretch>
        </p:blipFill>
        <p:spPr>
          <a:prstGeom prst="rect">
            <a:avLst/>
          </a:prstGeom>
        </p:spPr>
      </p:pic>
      <p:pic>
        <p:nvPicPr>
          <p:cNvPr id="474" name="Image" descr="Image"/>
          <p:cNvPicPr>
            <a:picLocks noChangeAspect="0"/>
          </p:cNvPicPr>
          <p:nvPr>
            <p:ph type="pic" idx="15"/>
          </p:nvPr>
        </p:nvPicPr>
        <p:blipFill>
          <a:blip r:embed="rId2">
            <a:extLst/>
          </a:blip>
          <a:srcRect l="0" t="0" r="0" b="0"/>
          <a:stretch>
            <a:fillRect/>
          </a:stretch>
        </p:blipFill>
        <p:spPr>
          <a:prstGeom prst="rect">
            <a:avLst/>
          </a:prstGeom>
        </p:spPr>
      </p:pic>
      <p:pic>
        <p:nvPicPr>
          <p:cNvPr id="475" name="Image" descr="Image"/>
          <p:cNvPicPr>
            <a:picLocks noChangeAspect="0"/>
          </p:cNvPicPr>
          <p:nvPr>
            <p:ph type="pic" idx="16"/>
          </p:nvPr>
        </p:nvPicPr>
        <p:blipFill>
          <a:blip r:embed="rId2">
            <a:extLst/>
          </a:blip>
          <a:srcRect l="0" t="0" r="0" b="0"/>
          <a:stretch>
            <a:fillRect/>
          </a:stretch>
        </p:blipFill>
        <p:spPr>
          <a:prstGeom prst="rect">
            <a:avLst/>
          </a:prstGeom>
        </p:spPr>
      </p:pic>
      <p:sp>
        <p:nvSpPr>
          <p:cNvPr id="476" name="Lorem ipsum dolor sit amet, consectetur adipiscing elit, sed do eiusmod tempor incididunt ut labore et dolore magna aliqua."/>
          <p:cNvSpPr txBox="1"/>
          <p:nvPr/>
        </p:nvSpPr>
        <p:spPr>
          <a:xfrm>
            <a:off x="953099" y="9289715"/>
            <a:ext cx="5871010" cy="132131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a:t>
            </a:r>
          </a:p>
        </p:txBody>
      </p:sp>
      <p:sp>
        <p:nvSpPr>
          <p:cNvPr id="477" name="Lorem ipsum dolor sit amet"/>
          <p:cNvSpPr txBox="1"/>
          <p:nvPr/>
        </p:nvSpPr>
        <p:spPr>
          <a:xfrm>
            <a:off x="954324" y="8335254"/>
            <a:ext cx="6229706" cy="757884"/>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Lorem ipsum dolor sit amet</a:t>
            </a:r>
          </a:p>
        </p:txBody>
      </p:sp>
      <p:sp>
        <p:nvSpPr>
          <p:cNvPr id="478" name="Lorem ipsum dolor sit amet, consectetur adipiscing elit, sed do eiusmod tempor incididunt ut labore et dolore magna aliqua."/>
          <p:cNvSpPr txBox="1"/>
          <p:nvPr/>
        </p:nvSpPr>
        <p:spPr>
          <a:xfrm>
            <a:off x="17691698" y="2624696"/>
            <a:ext cx="5871010" cy="132131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a:t>
            </a:r>
          </a:p>
        </p:txBody>
      </p:sp>
      <p:sp>
        <p:nvSpPr>
          <p:cNvPr id="479" name="Lorem ipsum dolor sit amet"/>
          <p:cNvSpPr txBox="1"/>
          <p:nvPr/>
        </p:nvSpPr>
        <p:spPr>
          <a:xfrm>
            <a:off x="17692923" y="1670235"/>
            <a:ext cx="6229706" cy="757884"/>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Lorem ipsum dolor sit amet</a:t>
            </a:r>
          </a:p>
        </p:txBody>
      </p:sp>
      <p:sp>
        <p:nvSpPr>
          <p:cNvPr id="480" name="Lorem ipsum dolor sit amet, consectetur adipiscing elit, sed do eiusmod tempor incididunt ut labore et dolore magna aliqua."/>
          <p:cNvSpPr txBox="1"/>
          <p:nvPr/>
        </p:nvSpPr>
        <p:spPr>
          <a:xfrm>
            <a:off x="19114098" y="7551006"/>
            <a:ext cx="3918187" cy="170360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a:t>
            </a:r>
          </a:p>
        </p:txBody>
      </p:sp>
      <p:sp>
        <p:nvSpPr>
          <p:cNvPr id="481" name="Lorem ipsum dolor…"/>
          <p:cNvSpPr txBox="1"/>
          <p:nvPr/>
        </p:nvSpPr>
        <p:spPr>
          <a:xfrm>
            <a:off x="19114098" y="6121486"/>
            <a:ext cx="4469962" cy="1488233"/>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Lorem ipsum dolor</a:t>
            </a:r>
          </a:p>
          <a:p>
            <a:pPr lvl="3" indent="0" algn="l">
              <a:lnSpc>
                <a:spcPct val="120000"/>
              </a:lnSpc>
              <a:defRPr b="0" sz="3200">
                <a:solidFill>
                  <a:srgbClr val="51405B"/>
                </a:solidFill>
                <a:latin typeface="Montserrat Black"/>
                <a:ea typeface="Montserrat Black"/>
                <a:cs typeface="Montserrat Black"/>
                <a:sym typeface="Montserrat Black"/>
              </a:defRPr>
            </a:pPr>
            <a:r>
              <a:t>sit amet</a:t>
            </a:r>
          </a:p>
        </p:txBody>
      </p:sp>
      <p:sp>
        <p:nvSpPr>
          <p:cNvPr id="482" name="Lorem ipsum dolor sit amet, consectetur adipiscing elit, sed do eiusmod tempor incididunt ut labore et dolore magna aliqua."/>
          <p:cNvSpPr txBox="1"/>
          <p:nvPr/>
        </p:nvSpPr>
        <p:spPr>
          <a:xfrm>
            <a:off x="6138883" y="2774534"/>
            <a:ext cx="3918187" cy="170360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a:t>
            </a:r>
          </a:p>
        </p:txBody>
      </p:sp>
      <p:sp>
        <p:nvSpPr>
          <p:cNvPr id="483" name="Lorem ipsum dolor…"/>
          <p:cNvSpPr txBox="1"/>
          <p:nvPr/>
        </p:nvSpPr>
        <p:spPr>
          <a:xfrm>
            <a:off x="6138883" y="1089724"/>
            <a:ext cx="4469962" cy="148823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Lorem ipsum dolor</a:t>
            </a:r>
          </a:p>
          <a:p>
            <a:pPr lvl="3" indent="0" algn="l">
              <a:lnSpc>
                <a:spcPct val="120000"/>
              </a:lnSpc>
              <a:defRPr b="0" sz="3200">
                <a:solidFill>
                  <a:srgbClr val="51405B"/>
                </a:solidFill>
                <a:latin typeface="Montserrat Black"/>
                <a:ea typeface="Montserrat Black"/>
                <a:cs typeface="Montserrat Black"/>
                <a:sym typeface="Montserrat Black"/>
              </a:defRPr>
            </a:pPr>
            <a:r>
              <a:t>sit amet</a:t>
            </a:r>
          </a:p>
        </p:txBody>
      </p:sp>
      <p:sp>
        <p:nvSpPr>
          <p:cNvPr id="484" name="Our Team Member"/>
          <p:cNvSpPr txBox="1"/>
          <p:nvPr/>
        </p:nvSpPr>
        <p:spPr>
          <a:xfrm>
            <a:off x="11841991" y="7892245"/>
            <a:ext cx="4641889" cy="21176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rgbClr val="51405B"/>
                </a:solidFill>
                <a:latin typeface="Montserrat Black"/>
                <a:ea typeface="Montserrat Black"/>
                <a:cs typeface="Montserrat Black"/>
                <a:sym typeface="Montserrat Black"/>
              </a:defRPr>
            </a:lvl1pPr>
          </a:lstStyle>
          <a:p>
            <a:pPr/>
            <a:r>
              <a:t>Our Team Member</a:t>
            </a:r>
          </a:p>
        </p:txBody>
      </p:sp>
      <p:sp>
        <p:nvSpPr>
          <p:cNvPr id="485" name="Lorem ipsum dolor sit amet, consectetur adipiscing elit, sed do eiusmod tempor incididunt ut labore et dolore magna aliqua. Ut enim ad minim veniam."/>
          <p:cNvSpPr txBox="1"/>
          <p:nvPr/>
        </p:nvSpPr>
        <p:spPr>
          <a:xfrm>
            <a:off x="11841991" y="10241858"/>
            <a:ext cx="4778731" cy="170360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486" name="Rectangle"/>
          <p:cNvSpPr/>
          <p:nvPr/>
        </p:nvSpPr>
        <p:spPr>
          <a:xfrm>
            <a:off x="11816591" y="7406048"/>
            <a:ext cx="2447609" cy="243941"/>
          </a:xfrm>
          <a:prstGeom prst="rect">
            <a:avLst/>
          </a:prstGeom>
          <a:solidFill>
            <a:schemeClr val="accent3">
              <a:hueOff val="6188314"/>
              <a:satOff val="-28207"/>
              <a:lumOff val="-6349"/>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88"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489" name="Image" descr="Image"/>
          <p:cNvPicPr>
            <a:picLocks noChangeAspect="0"/>
          </p:cNvPicPr>
          <p:nvPr>
            <p:ph type="pic" idx="14"/>
          </p:nvPr>
        </p:nvPicPr>
        <p:blipFill>
          <a:blip r:embed="rId2">
            <a:extLst/>
          </a:blip>
          <a:srcRect l="0" t="0" r="0" b="0"/>
          <a:stretch>
            <a:fillRect/>
          </a:stretch>
        </p:blipFill>
        <p:spPr>
          <a:prstGeom prst="rect">
            <a:avLst/>
          </a:prstGeom>
        </p:spPr>
      </p:pic>
      <p:sp>
        <p:nvSpPr>
          <p:cNvPr id="490" name="Our Team Member"/>
          <p:cNvSpPr txBox="1"/>
          <p:nvPr/>
        </p:nvSpPr>
        <p:spPr>
          <a:xfrm>
            <a:off x="17829076" y="8544252"/>
            <a:ext cx="5871010" cy="21176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rgbClr val="51405B"/>
                </a:solidFill>
                <a:latin typeface="Montserrat Black"/>
                <a:ea typeface="Montserrat Black"/>
                <a:cs typeface="Montserrat Black"/>
                <a:sym typeface="Montserrat Black"/>
              </a:defRPr>
            </a:lvl1pPr>
          </a:lstStyle>
          <a:p>
            <a:pPr/>
            <a:r>
              <a:t>Our Team Member</a:t>
            </a:r>
          </a:p>
        </p:txBody>
      </p:sp>
      <p:sp>
        <p:nvSpPr>
          <p:cNvPr id="491" name="Lorem ipsum dolor sit amet, consectetur adipiscing elit, sed do eiusmod tempor incididunt ut labore et dolore magna aliqua."/>
          <p:cNvSpPr txBox="1"/>
          <p:nvPr/>
        </p:nvSpPr>
        <p:spPr>
          <a:xfrm>
            <a:off x="2077016" y="3594155"/>
            <a:ext cx="4050168" cy="176109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a:t>
            </a:r>
          </a:p>
        </p:txBody>
      </p:sp>
      <p:sp>
        <p:nvSpPr>
          <p:cNvPr id="492" name="Lorem ipsum dolor…"/>
          <p:cNvSpPr txBox="1"/>
          <p:nvPr/>
        </p:nvSpPr>
        <p:spPr>
          <a:xfrm>
            <a:off x="2077016" y="2030094"/>
            <a:ext cx="4050168" cy="142999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788669">
              <a:lnSpc>
                <a:spcPct val="120000"/>
              </a:lnSpc>
              <a:defRPr b="0" sz="3072">
                <a:solidFill>
                  <a:srgbClr val="FFFFFF"/>
                </a:solidFill>
                <a:latin typeface="Montserrat Black"/>
                <a:ea typeface="Montserrat Black"/>
                <a:cs typeface="Montserrat Black"/>
                <a:sym typeface="Montserrat Black"/>
              </a:defRPr>
            </a:pPr>
            <a:r>
              <a:t>Lorem ipsum dolor</a:t>
            </a:r>
          </a:p>
          <a:p>
            <a:pPr lvl="3" indent="0" algn="l" defTabSz="788669">
              <a:lnSpc>
                <a:spcPct val="120000"/>
              </a:lnSpc>
              <a:defRPr b="0" sz="3072">
                <a:solidFill>
                  <a:srgbClr val="FFFFFF"/>
                </a:solidFill>
                <a:latin typeface="Montserrat Black"/>
                <a:ea typeface="Montserrat Black"/>
                <a:cs typeface="Montserrat Black"/>
                <a:sym typeface="Montserrat Black"/>
              </a:defRPr>
            </a:pPr>
            <a:r>
              <a:t>sit amet</a:t>
            </a:r>
          </a:p>
        </p:txBody>
      </p:sp>
      <p:sp>
        <p:nvSpPr>
          <p:cNvPr id="493" name="Lorem ipsum dolor sit amet, consectetur adipiscing elit, sed do eiusmod tempor incididunt ut labore et dolore magna aliqua."/>
          <p:cNvSpPr txBox="1"/>
          <p:nvPr/>
        </p:nvSpPr>
        <p:spPr>
          <a:xfrm>
            <a:off x="2077016" y="10198155"/>
            <a:ext cx="4050168" cy="176109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a:t>
            </a:r>
          </a:p>
        </p:txBody>
      </p:sp>
      <p:sp>
        <p:nvSpPr>
          <p:cNvPr id="494" name="Lorem ipsum dolor…"/>
          <p:cNvSpPr txBox="1"/>
          <p:nvPr/>
        </p:nvSpPr>
        <p:spPr>
          <a:xfrm>
            <a:off x="2077016" y="8888094"/>
            <a:ext cx="4050168" cy="142999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788669">
              <a:lnSpc>
                <a:spcPct val="120000"/>
              </a:lnSpc>
              <a:defRPr b="0" sz="3072">
                <a:solidFill>
                  <a:srgbClr val="FFFFFF"/>
                </a:solidFill>
                <a:latin typeface="Montserrat Black"/>
                <a:ea typeface="Montserrat Black"/>
                <a:cs typeface="Montserrat Black"/>
                <a:sym typeface="Montserrat Black"/>
              </a:defRPr>
            </a:pPr>
            <a:r>
              <a:t>Lorem ipsum dolor</a:t>
            </a:r>
          </a:p>
          <a:p>
            <a:pPr lvl="3" indent="0" algn="l" defTabSz="788669">
              <a:lnSpc>
                <a:spcPct val="120000"/>
              </a:lnSpc>
              <a:defRPr b="0" sz="3072">
                <a:solidFill>
                  <a:srgbClr val="FFFFFF"/>
                </a:solidFill>
                <a:latin typeface="Montserrat Black"/>
                <a:ea typeface="Montserrat Black"/>
                <a:cs typeface="Montserrat Black"/>
                <a:sym typeface="Montserrat Black"/>
              </a:defRPr>
            </a:pPr>
            <a:r>
              <a:t>sit amet</a:t>
            </a:r>
          </a:p>
        </p:txBody>
      </p:sp>
      <p:sp>
        <p:nvSpPr>
          <p:cNvPr id="495" name="Rectangle"/>
          <p:cNvSpPr/>
          <p:nvPr/>
        </p:nvSpPr>
        <p:spPr>
          <a:xfrm>
            <a:off x="17829076" y="8015648"/>
            <a:ext cx="2447608" cy="243941"/>
          </a:xfrm>
          <a:prstGeom prst="rect">
            <a:avLst/>
          </a:prstGeom>
          <a:solidFill>
            <a:schemeClr val="accent1">
              <a:hueOff val="-12677015"/>
              <a:lumOff val="3349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97"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498" name="Image" descr="Image"/>
          <p:cNvPicPr>
            <a:picLocks noChangeAspect="0"/>
          </p:cNvPicPr>
          <p:nvPr>
            <p:ph type="pic" idx="14"/>
          </p:nvPr>
        </p:nvPicPr>
        <p:blipFill>
          <a:blip r:embed="rId2">
            <a:extLst/>
          </a:blip>
          <a:srcRect l="0" t="0" r="0" b="0"/>
          <a:stretch>
            <a:fillRect/>
          </a:stretch>
        </p:blipFill>
        <p:spPr>
          <a:prstGeom prst="rect">
            <a:avLst/>
          </a:prstGeom>
        </p:spPr>
      </p:pic>
      <p:pic>
        <p:nvPicPr>
          <p:cNvPr id="499" name="Image" descr="Image"/>
          <p:cNvPicPr>
            <a:picLocks noChangeAspect="0"/>
          </p:cNvPicPr>
          <p:nvPr>
            <p:ph type="pic" idx="15"/>
          </p:nvPr>
        </p:nvPicPr>
        <p:blipFill>
          <a:blip r:embed="rId2">
            <a:extLst/>
          </a:blip>
          <a:srcRect l="0" t="0" r="0" b="0"/>
          <a:stretch>
            <a:fillRect/>
          </a:stretch>
        </p:blipFill>
        <p:spPr>
          <a:prstGeom prst="rect">
            <a:avLst/>
          </a:prstGeom>
        </p:spPr>
      </p:pic>
      <p:sp>
        <p:nvSpPr>
          <p:cNvPr id="500" name="Our Activities"/>
          <p:cNvSpPr txBox="1"/>
          <p:nvPr/>
        </p:nvSpPr>
        <p:spPr>
          <a:xfrm>
            <a:off x="784603" y="2716653"/>
            <a:ext cx="4843897" cy="21176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rgbClr val="51405B"/>
                </a:solidFill>
                <a:latin typeface="Montserrat Black"/>
                <a:ea typeface="Montserrat Black"/>
                <a:cs typeface="Montserrat Black"/>
                <a:sym typeface="Montserrat Black"/>
              </a:defRPr>
            </a:lvl1pPr>
          </a:lstStyle>
          <a:p>
            <a:pPr/>
            <a:r>
              <a:t>Our Activities</a:t>
            </a:r>
          </a:p>
        </p:txBody>
      </p:sp>
      <p:sp>
        <p:nvSpPr>
          <p:cNvPr id="501" name="Square"/>
          <p:cNvSpPr/>
          <p:nvPr/>
        </p:nvSpPr>
        <p:spPr>
          <a:xfrm>
            <a:off x="15206265" y="1651000"/>
            <a:ext cx="1270001" cy="1270000"/>
          </a:xfrm>
          <a:prstGeom prst="rect">
            <a:avLst/>
          </a:prstGeom>
          <a:solidFill>
            <a:srgbClr val="FFFFFF"/>
          </a:solidFill>
          <a:ln w="12700">
            <a:miter lim="400000"/>
          </a:ln>
          <a:effectLst>
            <a:outerShdw sx="100000" sy="100000" kx="0" ky="0" algn="b" rotWithShape="0" blurRad="762000" dist="0" dir="5400000">
              <a:srgbClr val="000000">
                <a:alpha val="14706"/>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02" name="1."/>
          <p:cNvSpPr txBox="1"/>
          <p:nvPr/>
        </p:nvSpPr>
        <p:spPr>
          <a:xfrm>
            <a:off x="15662443" y="1978612"/>
            <a:ext cx="459243" cy="6147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n-lt"/>
                <a:ea typeface="+mn-ea"/>
                <a:cs typeface="+mn-cs"/>
                <a:sym typeface="Source Sans Pro Bold"/>
              </a:defRPr>
            </a:pPr>
            <a:r>
              <a:t>1.</a:t>
            </a:r>
          </a:p>
        </p:txBody>
      </p:sp>
      <p:sp>
        <p:nvSpPr>
          <p:cNvPr id="503"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7024658" y="1606786"/>
            <a:ext cx="6686692" cy="21684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504" name="Lorem ipsum dolor sit amet."/>
          <p:cNvSpPr txBox="1"/>
          <p:nvPr/>
        </p:nvSpPr>
        <p:spPr>
          <a:xfrm>
            <a:off x="17024658" y="815589"/>
            <a:ext cx="5273932"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681870">
              <a:lnSpc>
                <a:spcPct val="120000"/>
              </a:lnSpc>
              <a:defRPr b="0" sz="2656">
                <a:solidFill>
                  <a:srgbClr val="FFFFFF"/>
                </a:solidFill>
                <a:latin typeface="Montserrat Black"/>
                <a:ea typeface="Montserrat Black"/>
                <a:cs typeface="Montserrat Black"/>
                <a:sym typeface="Montserrat Black"/>
              </a:defRPr>
            </a:pPr>
            <a:r>
              <a:t>Lorem ipsum dolor sit amet.</a:t>
            </a:r>
          </a:p>
        </p:txBody>
      </p:sp>
      <p:sp>
        <p:nvSpPr>
          <p:cNvPr id="505" name="Square"/>
          <p:cNvSpPr/>
          <p:nvPr/>
        </p:nvSpPr>
        <p:spPr>
          <a:xfrm>
            <a:off x="15206265" y="6223000"/>
            <a:ext cx="1270001" cy="1270000"/>
          </a:xfrm>
          <a:prstGeom prst="rect">
            <a:avLst/>
          </a:prstGeom>
          <a:solidFill>
            <a:srgbClr val="FFFFFF"/>
          </a:solidFill>
          <a:ln w="12700">
            <a:miter lim="400000"/>
          </a:ln>
          <a:effectLst>
            <a:outerShdw sx="100000" sy="100000" kx="0" ky="0" algn="b" rotWithShape="0" blurRad="762000" dist="0" dir="5400000">
              <a:srgbClr val="000000">
                <a:alpha val="14706"/>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06" name="2."/>
          <p:cNvSpPr txBox="1"/>
          <p:nvPr/>
        </p:nvSpPr>
        <p:spPr>
          <a:xfrm>
            <a:off x="15662443" y="6550612"/>
            <a:ext cx="459243"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n-lt"/>
                <a:ea typeface="+mn-ea"/>
                <a:cs typeface="+mn-cs"/>
                <a:sym typeface="Source Sans Pro Bold"/>
              </a:defRPr>
            </a:pPr>
            <a:r>
              <a:t>2.</a:t>
            </a:r>
          </a:p>
        </p:txBody>
      </p:sp>
      <p:sp>
        <p:nvSpPr>
          <p:cNvPr id="507"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7982258" y="6178786"/>
            <a:ext cx="6686692" cy="21684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508" name="Lorem ipsum dolor sit amet."/>
          <p:cNvSpPr txBox="1"/>
          <p:nvPr/>
        </p:nvSpPr>
        <p:spPr>
          <a:xfrm>
            <a:off x="7982258" y="5387589"/>
            <a:ext cx="5273932"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681870">
              <a:lnSpc>
                <a:spcPct val="120000"/>
              </a:lnSpc>
              <a:defRPr b="0" sz="2656">
                <a:solidFill>
                  <a:srgbClr val="FFFFFF"/>
                </a:solidFill>
                <a:latin typeface="Montserrat Black"/>
                <a:ea typeface="Montserrat Black"/>
                <a:cs typeface="Montserrat Black"/>
                <a:sym typeface="Montserrat Black"/>
              </a:defRPr>
            </a:pPr>
            <a:r>
              <a:t>Lorem ipsum dolor sit amet.</a:t>
            </a:r>
          </a:p>
        </p:txBody>
      </p:sp>
      <p:sp>
        <p:nvSpPr>
          <p:cNvPr id="509" name="Square"/>
          <p:cNvSpPr/>
          <p:nvPr/>
        </p:nvSpPr>
        <p:spPr>
          <a:xfrm>
            <a:off x="15206265" y="10795000"/>
            <a:ext cx="1270001" cy="1270000"/>
          </a:xfrm>
          <a:prstGeom prst="rect">
            <a:avLst/>
          </a:prstGeom>
          <a:solidFill>
            <a:srgbClr val="FFFFFF"/>
          </a:solidFill>
          <a:ln w="12700">
            <a:miter lim="400000"/>
          </a:ln>
          <a:effectLst>
            <a:outerShdw sx="100000" sy="100000" kx="0" ky="0" algn="b" rotWithShape="0" blurRad="762000" dist="0" dir="5400000">
              <a:srgbClr val="000000">
                <a:alpha val="14706"/>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10" name="3."/>
          <p:cNvSpPr txBox="1"/>
          <p:nvPr/>
        </p:nvSpPr>
        <p:spPr>
          <a:xfrm>
            <a:off x="15662443" y="11122612"/>
            <a:ext cx="459243"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n-lt"/>
                <a:ea typeface="+mn-ea"/>
                <a:cs typeface="+mn-cs"/>
                <a:sym typeface="Source Sans Pro Bold"/>
              </a:defRPr>
            </a:pPr>
            <a:r>
              <a:t>3.</a:t>
            </a:r>
          </a:p>
        </p:txBody>
      </p:sp>
      <p:sp>
        <p:nvSpPr>
          <p:cNvPr id="511"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7024658" y="10750787"/>
            <a:ext cx="6686692" cy="21684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512" name="Lorem ipsum dolor sit amet."/>
          <p:cNvSpPr txBox="1"/>
          <p:nvPr/>
        </p:nvSpPr>
        <p:spPr>
          <a:xfrm>
            <a:off x="17024658" y="9959588"/>
            <a:ext cx="5273932"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813315">
              <a:lnSpc>
                <a:spcPct val="120000"/>
              </a:lnSpc>
              <a:defRPr b="0" sz="3168">
                <a:solidFill>
                  <a:srgbClr val="FFFFFF"/>
                </a:solidFill>
                <a:latin typeface="+mn-lt"/>
                <a:ea typeface="+mn-ea"/>
                <a:cs typeface="+mn-cs"/>
                <a:sym typeface="Source Sans Pro Bold"/>
              </a:defRPr>
            </a:pPr>
            <a:r>
              <a:t>Lorem ipsum </a:t>
            </a:r>
            <a:r>
              <a:rPr>
                <a:latin typeface="Montserrat Black"/>
                <a:ea typeface="Montserrat Black"/>
                <a:cs typeface="Montserrat Black"/>
                <a:sym typeface="Montserrat Black"/>
              </a:rPr>
              <a:t>dolor</a:t>
            </a:r>
            <a:r>
              <a:t> sit amet.</a:t>
            </a:r>
          </a:p>
        </p:txBody>
      </p:sp>
      <p:sp>
        <p:nvSpPr>
          <p:cNvPr id="513"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723555" y="6693486"/>
            <a:ext cx="5856419" cy="457200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a:p>
            <a:pPr lvl="3" indent="0" algn="l">
              <a:lnSpc>
                <a:spcPct val="120000"/>
              </a:lnSpc>
              <a:defRPr b="0" sz="2000">
                <a:solidFill>
                  <a:srgbClr val="51405B"/>
                </a:solidFill>
                <a:latin typeface="Roboto"/>
                <a:ea typeface="Roboto"/>
                <a:cs typeface="Roboto"/>
                <a:sym typeface="Roboto"/>
              </a:defRPr>
            </a:pPr>
          </a:p>
          <a:p>
            <a:pPr lvl="3" indent="0" algn="l">
              <a:lnSpc>
                <a:spcPct val="120000"/>
              </a:lnSpc>
              <a:defRPr b="0" sz="2000">
                <a:solidFill>
                  <a:srgbClr val="51405B"/>
                </a:solidFill>
                <a:latin typeface="Roboto"/>
                <a:ea typeface="Roboto"/>
                <a:cs typeface="Roboto"/>
                <a:sym typeface="Roboto"/>
              </a:defRPr>
            </a:pPr>
            <a:r>
              <a:t>Duis aute irure dolor in reprehenderit in voluptate velit esse cillum dolore eu fugiat nulla pariatur. Excepteur sint occaecat cupidatat non proident, sunt in culpa qui officia deserunt mollit anim id est laborum.</a:t>
            </a:r>
          </a:p>
        </p:txBody>
      </p:sp>
      <p:sp>
        <p:nvSpPr>
          <p:cNvPr id="514" name="Lorem ipsum dolor sit amet, consectetur adipiscing elit, sed do eiusmod tempor."/>
          <p:cNvSpPr txBox="1"/>
          <p:nvPr/>
        </p:nvSpPr>
        <p:spPr>
          <a:xfrm>
            <a:off x="723555" y="5327370"/>
            <a:ext cx="5856419" cy="8984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lnSpc>
                <a:spcPct val="120000"/>
              </a:lnSpc>
              <a:defRPr b="0" i="1" sz="2200">
                <a:solidFill>
                  <a:srgbClr val="51405B"/>
                </a:solidFill>
                <a:latin typeface="Playfair Display Bold"/>
                <a:ea typeface="Playfair Display Bold"/>
                <a:cs typeface="Playfair Display Bold"/>
                <a:sym typeface="Playfair Display Bold"/>
              </a:defRPr>
            </a:lvl1pPr>
          </a:lstStyle>
          <a:p>
            <a:pPr/>
            <a:r>
              <a:t>Lorem ipsum dolor sit amet, consectetur adipiscing elit, sed do eiusmod tempor.</a:t>
            </a:r>
          </a:p>
        </p:txBody>
      </p:sp>
      <p:sp>
        <p:nvSpPr>
          <p:cNvPr id="515" name="Rectangle"/>
          <p:cNvSpPr/>
          <p:nvPr/>
        </p:nvSpPr>
        <p:spPr>
          <a:xfrm>
            <a:off x="784603" y="2376849"/>
            <a:ext cx="2447608" cy="243941"/>
          </a:xfrm>
          <a:prstGeom prst="rect">
            <a:avLst/>
          </a:prstGeom>
          <a:solidFill>
            <a:schemeClr val="accent1">
              <a:hueOff val="-12677015"/>
              <a:lumOff val="3349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17"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518" name="Rectangle"/>
          <p:cNvSpPr/>
          <p:nvPr/>
        </p:nvSpPr>
        <p:spPr>
          <a:xfrm>
            <a:off x="0" y="0"/>
            <a:ext cx="24384001" cy="13716000"/>
          </a:xfrm>
          <a:prstGeom prst="rect">
            <a:avLst/>
          </a:prstGeom>
          <a:solidFill>
            <a:schemeClr val="accent2">
              <a:hueOff val="4009704"/>
              <a:satOff val="-61068"/>
              <a:lumOff val="17015"/>
              <a:alpha val="50000"/>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19" name="Break Session"/>
          <p:cNvSpPr txBox="1"/>
          <p:nvPr/>
        </p:nvSpPr>
        <p:spPr>
          <a:xfrm>
            <a:off x="1504799" y="3105247"/>
            <a:ext cx="8444546" cy="10889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rgbClr val="FFFFFF"/>
                </a:solidFill>
                <a:latin typeface="Montserrat Black"/>
                <a:ea typeface="Montserrat Black"/>
                <a:cs typeface="Montserrat Black"/>
                <a:sym typeface="Montserrat Black"/>
              </a:defRPr>
            </a:lvl1pPr>
          </a:lstStyle>
          <a:p>
            <a:pPr/>
            <a:r>
              <a:t>Break Session</a:t>
            </a:r>
          </a:p>
        </p:txBody>
      </p:sp>
      <p:sp>
        <p:nvSpPr>
          <p:cNvPr id="520"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1504799" y="4438554"/>
            <a:ext cx="9461111" cy="219844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grpSp>
        <p:nvGrpSpPr>
          <p:cNvPr id="523" name="Group"/>
          <p:cNvGrpSpPr/>
          <p:nvPr/>
        </p:nvGrpSpPr>
        <p:grpSpPr>
          <a:xfrm>
            <a:off x="12936883" y="7238086"/>
            <a:ext cx="9903156" cy="3693796"/>
            <a:chOff x="0" y="0"/>
            <a:chExt cx="9903154" cy="3693795"/>
          </a:xfrm>
        </p:grpSpPr>
        <p:sp>
          <p:nvSpPr>
            <p:cNvPr id="521" name="Lorem ipsum dolor sit amet, consectetur adipiscing elit, sed do eiusmod tempor."/>
            <p:cNvSpPr txBox="1"/>
            <p:nvPr/>
          </p:nvSpPr>
          <p:spPr>
            <a:xfrm>
              <a:off x="1168400" y="1085899"/>
              <a:ext cx="8734755" cy="2607897"/>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30137" tIns="30137" rIns="30137" bIns="30137" numCol="1" anchor="t">
              <a:spAutoFit/>
            </a:bodyPr>
            <a:lstStyle>
              <a:lvl1pPr algn="l">
                <a:lnSpc>
                  <a:spcPct val="120000"/>
                </a:lnSpc>
                <a:defRPr b="0" i="1" sz="4400">
                  <a:solidFill>
                    <a:srgbClr val="FFFFFF"/>
                  </a:solidFill>
                  <a:latin typeface="Playfair Display Bold"/>
                  <a:ea typeface="Playfair Display Bold"/>
                  <a:cs typeface="Playfair Display Bold"/>
                  <a:sym typeface="Playfair Display Bold"/>
                </a:defRPr>
              </a:lvl1pPr>
            </a:lstStyle>
            <a:p>
              <a:pPr/>
              <a:r>
                <a:t>Lorem ipsum dolor sit amet, consectetur adipiscing elit, sed do eiusmod tempor.</a:t>
              </a:r>
            </a:p>
          </p:txBody>
        </p:sp>
        <p:sp>
          <p:nvSpPr>
            <p:cNvPr id="522" name="“"/>
            <p:cNvSpPr txBox="1"/>
            <p:nvPr/>
          </p:nvSpPr>
          <p:spPr>
            <a:xfrm>
              <a:off x="0" y="0"/>
              <a:ext cx="1357689" cy="2600276"/>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30137" tIns="30137" rIns="30137" bIns="30137" numCol="1" anchor="t">
              <a:spAutoFit/>
            </a:bodyPr>
            <a:lstStyle>
              <a:lvl1pPr algn="l">
                <a:defRPr b="0" i="1" sz="15000">
                  <a:solidFill>
                    <a:srgbClr val="FFFFFF"/>
                  </a:solidFill>
                  <a:latin typeface="Playfair Display Bold"/>
                  <a:ea typeface="Playfair Display Bold"/>
                  <a:cs typeface="Playfair Display Bold"/>
                  <a:sym typeface="Playfair Display Bold"/>
                </a:defRPr>
              </a:lvl1pPr>
            </a:lstStyle>
            <a:p>
              <a:pPr/>
              <a:r>
                <a:t>“</a:t>
              </a:r>
            </a:p>
          </p:txBody>
        </p:sp>
      </p:grpSp>
      <p:sp>
        <p:nvSpPr>
          <p:cNvPr id="524" name="Rectangle"/>
          <p:cNvSpPr/>
          <p:nvPr/>
        </p:nvSpPr>
        <p:spPr>
          <a:xfrm>
            <a:off x="1504799" y="2616975"/>
            <a:ext cx="2447608" cy="243942"/>
          </a:xfrm>
          <a:prstGeom prst="rect">
            <a:avLst/>
          </a:prstGeom>
          <a:solidFill>
            <a:schemeClr val="accent1">
              <a:hueOff val="-12677015"/>
              <a:lumOff val="3349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26"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527" name="Circle"/>
          <p:cNvSpPr/>
          <p:nvPr/>
        </p:nvSpPr>
        <p:spPr>
          <a:xfrm>
            <a:off x="12806784" y="1288475"/>
            <a:ext cx="3137000" cy="3137000"/>
          </a:xfrm>
          <a:prstGeom prst="ellipse">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28" name="Circle"/>
          <p:cNvSpPr/>
          <p:nvPr/>
        </p:nvSpPr>
        <p:spPr>
          <a:xfrm>
            <a:off x="13046575" y="1528266"/>
            <a:ext cx="2657418" cy="2657418"/>
          </a:xfrm>
          <a:prstGeom prst="ellipse">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graphicFrame>
        <p:nvGraphicFramePr>
          <p:cNvPr id="529" name="2D Donut Chart"/>
          <p:cNvGraphicFramePr/>
          <p:nvPr/>
        </p:nvGraphicFramePr>
        <p:xfrm>
          <a:off x="12945222" y="1426913"/>
          <a:ext cx="2861363" cy="2861364"/>
        </p:xfrm>
        <a:graphic xmlns:a="http://schemas.openxmlformats.org/drawingml/2006/main">
          <a:graphicData uri="http://schemas.openxmlformats.org/drawingml/2006/chart">
            <c:chart xmlns:c="http://schemas.openxmlformats.org/drawingml/2006/chart" r:id="rId3"/>
          </a:graphicData>
        </a:graphic>
      </p:graphicFrame>
      <p:sp>
        <p:nvSpPr>
          <p:cNvPr id="530" name="63%"/>
          <p:cNvSpPr txBox="1"/>
          <p:nvPr/>
        </p:nvSpPr>
        <p:spPr>
          <a:xfrm>
            <a:off x="13680961" y="2513460"/>
            <a:ext cx="1388648" cy="687030"/>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22947">
              <a:lnSpc>
                <a:spcPct val="150000"/>
              </a:lnSpc>
              <a:defRPr b="0" sz="3872">
                <a:solidFill>
                  <a:srgbClr val="333333"/>
                </a:solidFill>
                <a:latin typeface="+mn-lt"/>
                <a:ea typeface="+mn-ea"/>
                <a:cs typeface="+mn-cs"/>
                <a:sym typeface="Source Sans Pro Bold"/>
              </a:defRPr>
            </a:pPr>
            <a:r>
              <a:t>63%</a:t>
            </a:r>
          </a:p>
        </p:txBody>
      </p:sp>
      <p:sp>
        <p:nvSpPr>
          <p:cNvPr id="531" name="Our Company…"/>
          <p:cNvSpPr txBox="1"/>
          <p:nvPr/>
        </p:nvSpPr>
        <p:spPr>
          <a:xfrm>
            <a:off x="1744944" y="9476127"/>
            <a:ext cx="6535499" cy="2117677"/>
          </a:xfrm>
          <a:prstGeom prst="rect">
            <a:avLst/>
          </a:prstGeom>
          <a:ln w="3175">
            <a:miter lim="400000"/>
          </a:ln>
          <a:extLst>
            <a:ext uri="{C572A759-6A51-4108-AA02-DFA0A04FC94B}">
              <ma14:wrappingTextBoxFlag xmlns:ma14="http://schemas.microsoft.com/office/mac/drawingml/2011/main" val="1"/>
            </a:ext>
          </a:extLst>
        </p:spPr>
        <p:txBody>
          <a:bodyPr wrap="none" lIns="30137" tIns="30137" rIns="30137" bIns="30137" anchor="ctr">
            <a:spAutoFit/>
          </a:bodyPr>
          <a:lstStyle/>
          <a:p>
            <a:pPr algn="l">
              <a:defRPr b="0" sz="6600">
                <a:solidFill>
                  <a:srgbClr val="51405B"/>
                </a:solidFill>
                <a:latin typeface="Montserrat Black"/>
                <a:ea typeface="Montserrat Black"/>
                <a:cs typeface="Montserrat Black"/>
                <a:sym typeface="Montserrat Black"/>
              </a:defRPr>
            </a:pPr>
            <a:r>
              <a:t>Our Company</a:t>
            </a:r>
          </a:p>
          <a:p>
            <a:pPr algn="l">
              <a:defRPr b="0" sz="6600">
                <a:solidFill>
                  <a:srgbClr val="51405B"/>
                </a:solidFill>
                <a:latin typeface="Montserrat Black"/>
                <a:ea typeface="Montserrat Black"/>
                <a:cs typeface="Montserrat Black"/>
                <a:sym typeface="Montserrat Black"/>
              </a:defRPr>
            </a:pPr>
            <a:r>
              <a:t>in Number</a:t>
            </a:r>
          </a:p>
        </p:txBody>
      </p:sp>
      <p:sp>
        <p:nvSpPr>
          <p:cNvPr id="532" name="Circle"/>
          <p:cNvSpPr/>
          <p:nvPr/>
        </p:nvSpPr>
        <p:spPr>
          <a:xfrm>
            <a:off x="17734384" y="1288475"/>
            <a:ext cx="3136901" cy="3136901"/>
          </a:xfrm>
          <a:prstGeom prst="ellipse">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33" name="Circle"/>
          <p:cNvSpPr/>
          <p:nvPr/>
        </p:nvSpPr>
        <p:spPr>
          <a:xfrm>
            <a:off x="17974167" y="1528259"/>
            <a:ext cx="2657334" cy="2657333"/>
          </a:xfrm>
          <a:prstGeom prst="ellipse">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graphicFrame>
        <p:nvGraphicFramePr>
          <p:cNvPr id="534" name="2D Donut Chart"/>
          <p:cNvGraphicFramePr/>
          <p:nvPr/>
        </p:nvGraphicFramePr>
        <p:xfrm>
          <a:off x="17872763" y="1426854"/>
          <a:ext cx="2860142" cy="2860143"/>
        </p:xfrm>
        <a:graphic xmlns:a="http://schemas.openxmlformats.org/drawingml/2006/main">
          <a:graphicData uri="http://schemas.openxmlformats.org/drawingml/2006/chart">
            <c:chart xmlns:c="http://schemas.openxmlformats.org/drawingml/2006/chart" r:id="rId4"/>
          </a:graphicData>
        </a:graphic>
      </p:graphicFrame>
      <p:sp>
        <p:nvSpPr>
          <p:cNvPr id="535" name="79%"/>
          <p:cNvSpPr txBox="1"/>
          <p:nvPr/>
        </p:nvSpPr>
        <p:spPr>
          <a:xfrm>
            <a:off x="18608532" y="2513421"/>
            <a:ext cx="1388604" cy="68700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22947">
              <a:lnSpc>
                <a:spcPct val="150000"/>
              </a:lnSpc>
              <a:defRPr b="0" sz="3872">
                <a:solidFill>
                  <a:srgbClr val="333333"/>
                </a:solidFill>
                <a:latin typeface="+mn-lt"/>
                <a:ea typeface="+mn-ea"/>
                <a:cs typeface="+mn-cs"/>
                <a:sym typeface="Source Sans Pro Bold"/>
              </a:defRPr>
            </a:pPr>
            <a:r>
              <a:t>79%</a:t>
            </a:r>
          </a:p>
        </p:txBody>
      </p:sp>
      <p:sp>
        <p:nvSpPr>
          <p:cNvPr id="536" name="Circle"/>
          <p:cNvSpPr/>
          <p:nvPr/>
        </p:nvSpPr>
        <p:spPr>
          <a:xfrm>
            <a:off x="12806833" y="7065077"/>
            <a:ext cx="3136901" cy="3136901"/>
          </a:xfrm>
          <a:prstGeom prst="ellipse">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37" name="Circle"/>
          <p:cNvSpPr/>
          <p:nvPr/>
        </p:nvSpPr>
        <p:spPr>
          <a:xfrm>
            <a:off x="13046617" y="7304861"/>
            <a:ext cx="2657333" cy="2657333"/>
          </a:xfrm>
          <a:prstGeom prst="ellipse">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graphicFrame>
        <p:nvGraphicFramePr>
          <p:cNvPr id="538" name="2D Donut Chart"/>
          <p:cNvGraphicFramePr/>
          <p:nvPr/>
        </p:nvGraphicFramePr>
        <p:xfrm>
          <a:off x="12945212" y="7203456"/>
          <a:ext cx="2860143" cy="2860142"/>
        </p:xfrm>
        <a:graphic xmlns:a="http://schemas.openxmlformats.org/drawingml/2006/main">
          <a:graphicData uri="http://schemas.openxmlformats.org/drawingml/2006/chart">
            <c:chart xmlns:c="http://schemas.openxmlformats.org/drawingml/2006/chart" r:id="rId5"/>
          </a:graphicData>
        </a:graphic>
      </p:graphicFrame>
      <p:sp>
        <p:nvSpPr>
          <p:cNvPr id="539" name="36%"/>
          <p:cNvSpPr txBox="1"/>
          <p:nvPr/>
        </p:nvSpPr>
        <p:spPr>
          <a:xfrm>
            <a:off x="13680983" y="8290023"/>
            <a:ext cx="1388604" cy="68700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22947">
              <a:lnSpc>
                <a:spcPct val="150000"/>
              </a:lnSpc>
              <a:defRPr b="0" sz="3872">
                <a:solidFill>
                  <a:srgbClr val="333333"/>
                </a:solidFill>
                <a:latin typeface="+mn-lt"/>
                <a:ea typeface="+mn-ea"/>
                <a:cs typeface="+mn-cs"/>
                <a:sym typeface="Source Sans Pro Bold"/>
              </a:defRPr>
            </a:pPr>
            <a:r>
              <a:t>36%</a:t>
            </a:r>
          </a:p>
        </p:txBody>
      </p:sp>
      <p:sp>
        <p:nvSpPr>
          <p:cNvPr id="540" name="Circle"/>
          <p:cNvSpPr/>
          <p:nvPr/>
        </p:nvSpPr>
        <p:spPr>
          <a:xfrm>
            <a:off x="17734384" y="6901876"/>
            <a:ext cx="3136901" cy="3136901"/>
          </a:xfrm>
          <a:prstGeom prst="ellipse">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41" name="Circle"/>
          <p:cNvSpPr/>
          <p:nvPr/>
        </p:nvSpPr>
        <p:spPr>
          <a:xfrm>
            <a:off x="17974167" y="7141660"/>
            <a:ext cx="2657334" cy="2657333"/>
          </a:xfrm>
          <a:prstGeom prst="ellipse">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graphicFrame>
        <p:nvGraphicFramePr>
          <p:cNvPr id="542" name="2D Donut Chart"/>
          <p:cNvGraphicFramePr/>
          <p:nvPr/>
        </p:nvGraphicFramePr>
        <p:xfrm>
          <a:off x="17872763" y="7040255"/>
          <a:ext cx="2860142" cy="2860143"/>
        </p:xfrm>
        <a:graphic xmlns:a="http://schemas.openxmlformats.org/drawingml/2006/main">
          <a:graphicData uri="http://schemas.openxmlformats.org/drawingml/2006/chart">
            <c:chart xmlns:c="http://schemas.openxmlformats.org/drawingml/2006/chart" r:id="rId6"/>
          </a:graphicData>
        </a:graphic>
      </p:graphicFrame>
      <p:sp>
        <p:nvSpPr>
          <p:cNvPr id="543" name="87%"/>
          <p:cNvSpPr txBox="1"/>
          <p:nvPr/>
        </p:nvSpPr>
        <p:spPr>
          <a:xfrm>
            <a:off x="18608533" y="8126822"/>
            <a:ext cx="1388604" cy="68700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22947">
              <a:lnSpc>
                <a:spcPct val="150000"/>
              </a:lnSpc>
              <a:defRPr b="0" sz="3872">
                <a:solidFill>
                  <a:srgbClr val="333333"/>
                </a:solidFill>
                <a:latin typeface="+mn-lt"/>
                <a:ea typeface="+mn-ea"/>
                <a:cs typeface="+mn-cs"/>
                <a:sym typeface="Source Sans Pro Bold"/>
              </a:defRPr>
            </a:pPr>
            <a:r>
              <a:t>87%</a:t>
            </a:r>
          </a:p>
        </p:txBody>
      </p:sp>
      <p:sp>
        <p:nvSpPr>
          <p:cNvPr id="544" name="Lorem Ipsum"/>
          <p:cNvSpPr txBox="1"/>
          <p:nvPr/>
        </p:nvSpPr>
        <p:spPr>
          <a:xfrm>
            <a:off x="17846423" y="4796766"/>
            <a:ext cx="2912824" cy="6147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805100">
              <a:lnSpc>
                <a:spcPct val="120000"/>
              </a:lnSpc>
              <a:defRPr b="0" sz="3136">
                <a:solidFill>
                  <a:srgbClr val="51405B"/>
                </a:solidFill>
                <a:latin typeface="Montserrat Black"/>
                <a:ea typeface="Montserrat Black"/>
                <a:cs typeface="Montserrat Black"/>
                <a:sym typeface="Montserrat Black"/>
              </a:defRPr>
            </a:pPr>
            <a:r>
              <a:t>Lorem Ipsum</a:t>
            </a:r>
          </a:p>
        </p:txBody>
      </p:sp>
      <p:sp>
        <p:nvSpPr>
          <p:cNvPr id="545" name="Lorem Ipsum"/>
          <p:cNvSpPr txBox="1"/>
          <p:nvPr/>
        </p:nvSpPr>
        <p:spPr>
          <a:xfrm>
            <a:off x="12918873" y="10641021"/>
            <a:ext cx="2912822"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805100">
              <a:lnSpc>
                <a:spcPct val="120000"/>
              </a:lnSpc>
              <a:defRPr b="0" sz="3136">
                <a:solidFill>
                  <a:srgbClr val="51405B"/>
                </a:solidFill>
                <a:latin typeface="Montserrat Black"/>
                <a:ea typeface="Montserrat Black"/>
                <a:cs typeface="Montserrat Black"/>
                <a:sym typeface="Montserrat Black"/>
              </a:defRPr>
            </a:pPr>
            <a:r>
              <a:t>Lorem Ipsum</a:t>
            </a:r>
          </a:p>
        </p:txBody>
      </p:sp>
      <p:sp>
        <p:nvSpPr>
          <p:cNvPr id="546" name="Lorem ipsum dolor sit amet, consectetur adipiscing elit."/>
          <p:cNvSpPr txBox="1"/>
          <p:nvPr/>
        </p:nvSpPr>
        <p:spPr>
          <a:xfrm>
            <a:off x="12562302" y="5554255"/>
            <a:ext cx="3625965" cy="101165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rgbClr val="51405B"/>
                </a:solidFill>
                <a:latin typeface="Roboto"/>
                <a:ea typeface="Roboto"/>
                <a:cs typeface="Roboto"/>
                <a:sym typeface="Roboto"/>
              </a:defRPr>
            </a:pPr>
            <a:r>
              <a:t>Lorem ipsum dolor sit amet, consectetur adipiscing elit.</a:t>
            </a:r>
          </a:p>
        </p:txBody>
      </p:sp>
      <p:sp>
        <p:nvSpPr>
          <p:cNvPr id="547" name="Lorem Ipsum"/>
          <p:cNvSpPr txBox="1"/>
          <p:nvPr/>
        </p:nvSpPr>
        <p:spPr>
          <a:xfrm>
            <a:off x="12851978" y="4796766"/>
            <a:ext cx="3046612" cy="6147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3200">
                <a:solidFill>
                  <a:srgbClr val="51405B"/>
                </a:solidFill>
                <a:latin typeface="Montserrat Black"/>
                <a:ea typeface="Montserrat Black"/>
                <a:cs typeface="Montserrat Black"/>
                <a:sym typeface="Montserrat Black"/>
              </a:defRPr>
            </a:pPr>
            <a:r>
              <a:t>Lorem Ipsum</a:t>
            </a:r>
          </a:p>
        </p:txBody>
      </p:sp>
      <p:sp>
        <p:nvSpPr>
          <p:cNvPr id="548" name="Lorem Ipsum"/>
          <p:cNvSpPr txBox="1"/>
          <p:nvPr/>
        </p:nvSpPr>
        <p:spPr>
          <a:xfrm>
            <a:off x="17846423" y="10641021"/>
            <a:ext cx="2912824"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805100">
              <a:lnSpc>
                <a:spcPct val="120000"/>
              </a:lnSpc>
              <a:defRPr b="0" sz="3136">
                <a:solidFill>
                  <a:srgbClr val="51405B"/>
                </a:solidFill>
                <a:latin typeface="Montserrat Black"/>
                <a:ea typeface="Montserrat Black"/>
                <a:cs typeface="Montserrat Black"/>
                <a:sym typeface="Montserrat Black"/>
              </a:defRPr>
            </a:pPr>
            <a:r>
              <a:t>Lorem Ipsum</a:t>
            </a:r>
          </a:p>
        </p:txBody>
      </p:sp>
      <p:sp>
        <p:nvSpPr>
          <p:cNvPr id="549" name="Rectangle"/>
          <p:cNvSpPr/>
          <p:nvPr/>
        </p:nvSpPr>
        <p:spPr>
          <a:xfrm>
            <a:off x="1744944" y="8844820"/>
            <a:ext cx="2447608" cy="243941"/>
          </a:xfrm>
          <a:prstGeom prst="rect">
            <a:avLst/>
          </a:prstGeom>
          <a:solidFill>
            <a:schemeClr val="accent1">
              <a:hueOff val="-12677015"/>
              <a:lumOff val="3349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50" name="Lorem ipsum dolor sit amet, consectetur adipiscing elit."/>
          <p:cNvSpPr txBox="1"/>
          <p:nvPr/>
        </p:nvSpPr>
        <p:spPr>
          <a:xfrm>
            <a:off x="17489851" y="5554255"/>
            <a:ext cx="3625965" cy="101165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rgbClr val="51405B"/>
                </a:solidFill>
                <a:latin typeface="Roboto"/>
                <a:ea typeface="Roboto"/>
                <a:cs typeface="Roboto"/>
                <a:sym typeface="Roboto"/>
              </a:defRPr>
            </a:pPr>
            <a:r>
              <a:t>Lorem ipsum dolor sit amet, consectetur adipiscing elit.</a:t>
            </a:r>
          </a:p>
        </p:txBody>
      </p:sp>
      <p:sp>
        <p:nvSpPr>
          <p:cNvPr id="551" name="Lorem ipsum dolor sit amet, consectetur adipiscing elit."/>
          <p:cNvSpPr txBox="1"/>
          <p:nvPr/>
        </p:nvSpPr>
        <p:spPr>
          <a:xfrm>
            <a:off x="17489851" y="11529111"/>
            <a:ext cx="3625965" cy="101165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rgbClr val="51405B"/>
                </a:solidFill>
                <a:latin typeface="Roboto"/>
                <a:ea typeface="Roboto"/>
                <a:cs typeface="Roboto"/>
                <a:sym typeface="Roboto"/>
              </a:defRPr>
            </a:pPr>
            <a:r>
              <a:t>Lorem ipsum dolor sit amet, consectetur adipiscing elit.</a:t>
            </a:r>
          </a:p>
        </p:txBody>
      </p:sp>
      <p:sp>
        <p:nvSpPr>
          <p:cNvPr id="552" name="Lorem ipsum dolor sit amet, consectetur adipiscing elit."/>
          <p:cNvSpPr txBox="1"/>
          <p:nvPr/>
        </p:nvSpPr>
        <p:spPr>
          <a:xfrm>
            <a:off x="12562302" y="11529111"/>
            <a:ext cx="3625965" cy="101165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rgbClr val="51405B"/>
                </a:solidFill>
                <a:latin typeface="Roboto"/>
                <a:ea typeface="Roboto"/>
                <a:cs typeface="Roboto"/>
                <a:sym typeface="Roboto"/>
              </a:defRPr>
            </a:pPr>
            <a:r>
              <a:t>Lorem ipsum dolor sit amet, consectetur adipiscing elit.</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54" name="Image" descr="Image"/>
          <p:cNvPicPr>
            <a:picLocks noChangeAspect="0"/>
          </p:cNvPicPr>
          <p:nvPr>
            <p:ph type="pic" idx="13"/>
          </p:nvPr>
        </p:nvPicPr>
        <p:blipFill>
          <a:blip r:embed="rId2">
            <a:extLst/>
          </a:blip>
          <a:srcRect l="0" t="0" r="0" b="0"/>
          <a:stretch>
            <a:fillRect/>
          </a:stretch>
        </p:blipFill>
        <p:spPr>
          <a:prstGeom prst="rect">
            <a:avLst/>
          </a:prstGeom>
        </p:spPr>
      </p:pic>
      <p:graphicFrame>
        <p:nvGraphicFramePr>
          <p:cNvPr id="555" name="2D Pie Chart"/>
          <p:cNvGraphicFramePr/>
          <p:nvPr/>
        </p:nvGraphicFramePr>
        <p:xfrm>
          <a:off x="9629196" y="4595404"/>
          <a:ext cx="5146900" cy="5146900"/>
        </p:xfrm>
        <a:graphic xmlns:a="http://schemas.openxmlformats.org/drawingml/2006/main">
          <a:graphicData uri="http://schemas.openxmlformats.org/drawingml/2006/chart">
            <c:chart xmlns:c="http://schemas.openxmlformats.org/drawingml/2006/chart" r:id="rId3"/>
          </a:graphicData>
        </a:graphic>
      </p:graphicFrame>
      <p:sp>
        <p:nvSpPr>
          <p:cNvPr id="556" name="Our Company in Number"/>
          <p:cNvSpPr txBox="1"/>
          <p:nvPr/>
        </p:nvSpPr>
        <p:spPr>
          <a:xfrm>
            <a:off x="1981200" y="4373036"/>
            <a:ext cx="6560946" cy="21176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rgbClr val="FFFFFF"/>
                </a:solidFill>
                <a:latin typeface="Montserrat Black"/>
                <a:ea typeface="Montserrat Black"/>
                <a:cs typeface="Montserrat Black"/>
                <a:sym typeface="Montserrat Black"/>
              </a:defRPr>
            </a:lvl1pPr>
          </a:lstStyle>
          <a:p>
            <a:pPr/>
            <a:r>
              <a:t>Our Company in Number</a:t>
            </a:r>
          </a:p>
        </p:txBody>
      </p:sp>
      <p:sp>
        <p:nvSpPr>
          <p:cNvPr id="557"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981200" y="8055798"/>
            <a:ext cx="5856418" cy="20668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558" name="Lorem ipsum dolor sit amet, consectetur adipiscing elit, sed do eiusmod tempor."/>
          <p:cNvSpPr txBox="1"/>
          <p:nvPr/>
        </p:nvSpPr>
        <p:spPr>
          <a:xfrm>
            <a:off x="1981200" y="6853227"/>
            <a:ext cx="5856418" cy="81465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lnSpc>
                <a:spcPct val="120000"/>
              </a:lnSpc>
              <a:defRPr b="0" i="1" sz="2000">
                <a:solidFill>
                  <a:srgbClr val="FFFFFF"/>
                </a:solidFill>
                <a:latin typeface="Playfair Display Bold"/>
                <a:ea typeface="Playfair Display Bold"/>
                <a:cs typeface="Playfair Display Bold"/>
                <a:sym typeface="Playfair Display Bold"/>
              </a:defRPr>
            </a:lvl1pPr>
          </a:lstStyle>
          <a:p>
            <a:pPr/>
            <a:r>
              <a:t>Lorem ipsum dolor sit amet, consectetur adipiscing elit, sed do eiusmod tempor.</a:t>
            </a:r>
          </a:p>
        </p:txBody>
      </p:sp>
      <p:sp>
        <p:nvSpPr>
          <p:cNvPr id="559" name="Lorem ipsum dolor sit amet, consectetur adipiscing elit, sed do eiusmod tempor incididunt ut labore et dolore magna aliqua."/>
          <p:cNvSpPr txBox="1"/>
          <p:nvPr/>
        </p:nvSpPr>
        <p:spPr>
          <a:xfrm>
            <a:off x="15500873" y="4631587"/>
            <a:ext cx="5441215" cy="133693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a:t>
            </a:r>
          </a:p>
        </p:txBody>
      </p:sp>
      <p:sp>
        <p:nvSpPr>
          <p:cNvPr id="560" name="Lorem Ipsum"/>
          <p:cNvSpPr txBox="1"/>
          <p:nvPr/>
        </p:nvSpPr>
        <p:spPr>
          <a:xfrm>
            <a:off x="15043673" y="3791359"/>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714732">
              <a:lnSpc>
                <a:spcPct val="120000"/>
              </a:lnSpc>
              <a:defRPr b="0" sz="2784">
                <a:solidFill>
                  <a:srgbClr val="51405B"/>
                </a:solidFill>
                <a:latin typeface="Montserrat Black"/>
                <a:ea typeface="Montserrat Black"/>
                <a:cs typeface="Montserrat Black"/>
                <a:sym typeface="Montserrat Black"/>
              </a:defRPr>
            </a:pPr>
            <a:r>
              <a:t>Lorem Ipsum</a:t>
            </a:r>
          </a:p>
        </p:txBody>
      </p:sp>
      <p:sp>
        <p:nvSpPr>
          <p:cNvPr id="561" name="Lorem ipsum dolor sit amet, consectetur adipiscing elit, sed do eiusmod tempor incididunt ut labore et dolore magna aliqua."/>
          <p:cNvSpPr txBox="1"/>
          <p:nvPr/>
        </p:nvSpPr>
        <p:spPr>
          <a:xfrm>
            <a:off x="15704073" y="7110800"/>
            <a:ext cx="5441215" cy="133693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a:t>
            </a:r>
          </a:p>
        </p:txBody>
      </p:sp>
      <p:sp>
        <p:nvSpPr>
          <p:cNvPr id="562" name="Lorem Ipsum"/>
          <p:cNvSpPr txBox="1"/>
          <p:nvPr/>
        </p:nvSpPr>
        <p:spPr>
          <a:xfrm>
            <a:off x="15704073" y="6270573"/>
            <a:ext cx="2590958" cy="6147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714732">
              <a:lnSpc>
                <a:spcPct val="120000"/>
              </a:lnSpc>
              <a:defRPr b="0" sz="2784">
                <a:solidFill>
                  <a:srgbClr val="51405B"/>
                </a:solidFill>
                <a:latin typeface="Montserrat Black"/>
                <a:ea typeface="Montserrat Black"/>
                <a:cs typeface="Montserrat Black"/>
                <a:sym typeface="Montserrat Black"/>
              </a:defRPr>
            </a:pPr>
            <a:r>
              <a:t>Lorem Ipsum</a:t>
            </a:r>
          </a:p>
        </p:txBody>
      </p:sp>
      <p:sp>
        <p:nvSpPr>
          <p:cNvPr id="563" name="Lorem ipsum dolor sit amet, consectetur adipiscing elit, sed do eiusmod tempor incididunt ut labore et dolore magna aliqua."/>
          <p:cNvSpPr txBox="1"/>
          <p:nvPr/>
        </p:nvSpPr>
        <p:spPr>
          <a:xfrm>
            <a:off x="14764273" y="9590014"/>
            <a:ext cx="5441215" cy="133693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a:t>
            </a:r>
          </a:p>
        </p:txBody>
      </p:sp>
      <p:sp>
        <p:nvSpPr>
          <p:cNvPr id="564" name="Lorem Ipsum"/>
          <p:cNvSpPr txBox="1"/>
          <p:nvPr/>
        </p:nvSpPr>
        <p:spPr>
          <a:xfrm>
            <a:off x="15272273" y="8749786"/>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714732">
              <a:lnSpc>
                <a:spcPct val="120000"/>
              </a:lnSpc>
              <a:defRPr b="0" sz="2784">
                <a:solidFill>
                  <a:srgbClr val="51405B"/>
                </a:solidFill>
                <a:latin typeface="Montserrat Black"/>
                <a:ea typeface="Montserrat Black"/>
                <a:cs typeface="Montserrat Black"/>
                <a:sym typeface="Montserrat Black"/>
              </a:defRPr>
            </a:pPr>
            <a:r>
              <a:t>Lorem Ipsum</a:t>
            </a:r>
          </a:p>
        </p:txBody>
      </p:sp>
      <p:sp>
        <p:nvSpPr>
          <p:cNvPr id="565" name="Rectangle"/>
          <p:cNvSpPr/>
          <p:nvPr/>
        </p:nvSpPr>
        <p:spPr>
          <a:xfrm>
            <a:off x="1981200" y="3841020"/>
            <a:ext cx="2447608" cy="243941"/>
          </a:xfrm>
          <a:prstGeom prst="rect">
            <a:avLst/>
          </a:prstGeom>
          <a:solidFill>
            <a:schemeClr val="accent3">
              <a:hueOff val="6188314"/>
              <a:satOff val="-28207"/>
              <a:lumOff val="-6349"/>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567" name="2D Stacked Area Chart"/>
          <p:cNvGraphicFramePr/>
          <p:nvPr/>
        </p:nvGraphicFramePr>
        <p:xfrm>
          <a:off x="10126238" y="499184"/>
          <a:ext cx="13126246" cy="8803957"/>
        </p:xfrm>
        <a:graphic xmlns:a="http://schemas.openxmlformats.org/drawingml/2006/main">
          <a:graphicData uri="http://schemas.openxmlformats.org/drawingml/2006/chart">
            <c:chart xmlns:c="http://schemas.openxmlformats.org/drawingml/2006/chart" r:id="rId2"/>
          </a:graphicData>
        </a:graphic>
      </p:graphicFrame>
      <p:sp>
        <p:nvSpPr>
          <p:cNvPr id="568" name="Lorem ipsum dolor sit amet, consectetur adipiscing elit, sed do eiusmod tempor."/>
          <p:cNvSpPr txBox="1"/>
          <p:nvPr/>
        </p:nvSpPr>
        <p:spPr>
          <a:xfrm>
            <a:off x="1686066" y="9215056"/>
            <a:ext cx="6020014" cy="8984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lnSpc>
                <a:spcPct val="120000"/>
              </a:lnSpc>
              <a:defRPr b="0" i="1" sz="2200">
                <a:solidFill>
                  <a:srgbClr val="51405B"/>
                </a:solidFill>
                <a:latin typeface="Playfair Display Bold"/>
                <a:ea typeface="Playfair Display Bold"/>
                <a:cs typeface="Playfair Display Bold"/>
                <a:sym typeface="Playfair Display Bold"/>
              </a:defRPr>
            </a:lvl1pPr>
          </a:lstStyle>
          <a:p>
            <a:pPr/>
            <a:r>
              <a:t>Lorem ipsum dolor sit amet, consectetur adipiscing elit, sed do eiusmod tempor.</a:t>
            </a:r>
          </a:p>
        </p:txBody>
      </p:sp>
      <p:sp>
        <p:nvSpPr>
          <p:cNvPr id="569" name="Our Company in Number"/>
          <p:cNvSpPr txBox="1"/>
          <p:nvPr/>
        </p:nvSpPr>
        <p:spPr>
          <a:xfrm>
            <a:off x="1686066" y="6700708"/>
            <a:ext cx="6548178" cy="21176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rgbClr val="51405B"/>
                </a:solidFill>
                <a:latin typeface="Montserrat Black"/>
                <a:ea typeface="Montserrat Black"/>
                <a:cs typeface="Montserrat Black"/>
                <a:sym typeface="Montserrat Black"/>
              </a:defRPr>
            </a:lvl1pPr>
          </a:lstStyle>
          <a:p>
            <a:pPr/>
            <a:r>
              <a:t>Our Company in Number</a:t>
            </a:r>
          </a:p>
        </p:txBody>
      </p:sp>
      <p:sp>
        <p:nvSpPr>
          <p:cNvPr id="570"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686066" y="10323517"/>
            <a:ext cx="7956069" cy="172506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571"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0296666" y="10323517"/>
            <a:ext cx="7956069" cy="172506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572" name="Rectangle"/>
          <p:cNvSpPr/>
          <p:nvPr/>
        </p:nvSpPr>
        <p:spPr>
          <a:xfrm>
            <a:off x="1686066" y="6279322"/>
            <a:ext cx="2447608" cy="243942"/>
          </a:xfrm>
          <a:prstGeom prst="rect">
            <a:avLst/>
          </a:prstGeom>
          <a:solidFill>
            <a:schemeClr val="accent2">
              <a:hueOff val="4009704"/>
              <a:satOff val="-61068"/>
              <a:lumOff val="17015"/>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74"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575" name="Rectangle"/>
          <p:cNvSpPr/>
          <p:nvPr/>
        </p:nvSpPr>
        <p:spPr>
          <a:xfrm>
            <a:off x="5407674" y="3041817"/>
            <a:ext cx="13568652" cy="7632367"/>
          </a:xfrm>
          <a:prstGeom prst="rect">
            <a:avLst/>
          </a:prstGeom>
          <a:solidFill>
            <a:schemeClr val="accent2">
              <a:hueOff val="4009704"/>
              <a:satOff val="-61068"/>
              <a:lumOff val="17015"/>
              <a:alpha val="50000"/>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76" name="Lorem ipsum dolor sit amet, consectetur adipiscing elit, sed do eiusmod tempor."/>
          <p:cNvSpPr txBox="1"/>
          <p:nvPr/>
        </p:nvSpPr>
        <p:spPr>
          <a:xfrm>
            <a:off x="7824622" y="6275840"/>
            <a:ext cx="8734755" cy="260789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spAutoFit/>
          </a:bodyPr>
          <a:lstStyle>
            <a:lvl1pPr>
              <a:lnSpc>
                <a:spcPct val="120000"/>
              </a:lnSpc>
              <a:defRPr b="0" i="1" sz="4400">
                <a:solidFill>
                  <a:srgbClr val="FFFFFF"/>
                </a:solidFill>
                <a:latin typeface="Playfair Display Bold"/>
                <a:ea typeface="Playfair Display Bold"/>
                <a:cs typeface="Playfair Display Bold"/>
                <a:sym typeface="Playfair Display Bold"/>
              </a:defRPr>
            </a:lvl1pPr>
          </a:lstStyle>
          <a:p>
            <a:pPr/>
            <a:r>
              <a:t>Lorem ipsum dolor sit amet, consectetur adipiscing elit, sed do eiusmod tempor.</a:t>
            </a:r>
          </a:p>
        </p:txBody>
      </p:sp>
      <p:sp>
        <p:nvSpPr>
          <p:cNvPr id="577" name="“"/>
          <p:cNvSpPr txBox="1"/>
          <p:nvPr/>
        </p:nvSpPr>
        <p:spPr>
          <a:xfrm>
            <a:off x="11294351" y="3500462"/>
            <a:ext cx="1795298" cy="43020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spAutoFit/>
          </a:bodyPr>
          <a:lstStyle>
            <a:lvl1pPr algn="l">
              <a:defRPr b="0" i="1" sz="25000">
                <a:solidFill>
                  <a:srgbClr val="FFFFFF"/>
                </a:solidFill>
                <a:latin typeface="Playfair Display Bold"/>
                <a:ea typeface="Playfair Display Bold"/>
                <a:cs typeface="Playfair Display Bold"/>
                <a:sym typeface="Playfair Display Bold"/>
              </a:defRPr>
            </a:lvl1pPr>
          </a:lstStyle>
          <a:p>
            <a:pPr/>
            <a:r>
              <a: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44E6E"/>
        </a:solidFill>
      </p:bgPr>
    </p:bg>
    <p:spTree>
      <p:nvGrpSpPr>
        <p:cNvPr id="1" name=""/>
        <p:cNvGrpSpPr/>
        <p:nvPr/>
      </p:nvGrpSpPr>
      <p:grpSpPr>
        <a:xfrm>
          <a:off x="0" y="0"/>
          <a:ext cx="0" cy="0"/>
          <a:chOff x="0" y="0"/>
          <a:chExt cx="0" cy="0"/>
        </a:xfrm>
      </p:grpSpPr>
      <p:pic>
        <p:nvPicPr>
          <p:cNvPr id="289"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290" name="Image" descr="Image"/>
          <p:cNvPicPr>
            <a:picLocks noChangeAspect="0"/>
          </p:cNvPicPr>
          <p:nvPr>
            <p:ph type="pic" idx="14"/>
          </p:nvPr>
        </p:nvPicPr>
        <p:blipFill>
          <a:blip r:embed="rId2">
            <a:extLst/>
          </a:blip>
          <a:srcRect l="0" t="0" r="0" b="0"/>
          <a:stretch>
            <a:fillRect/>
          </a:stretch>
        </p:blipFill>
        <p:spPr>
          <a:prstGeom prst="rect">
            <a:avLst/>
          </a:prstGeom>
        </p:spPr>
      </p:pic>
      <p:sp>
        <p:nvSpPr>
          <p:cNvPr id="291" name="Lorem ipsum dolor sit amet, consectetur adipiscing elit, sed do eiusmod tempor incididunt ut labore et dolore magna aliqua. Ut enim ad minim veniam, quis nostrud exercitation ullamco laboris nisi ut aliquip ex ea commodo consequat."/>
          <p:cNvSpPr txBox="1"/>
          <p:nvPr>
            <p:ph type="body" sz="quarter" idx="4294967295"/>
          </p:nvPr>
        </p:nvSpPr>
        <p:spPr>
          <a:xfrm>
            <a:off x="15401032" y="8146652"/>
            <a:ext cx="6151475" cy="2094055"/>
          </a:xfrm>
          <a:prstGeom prst="rect">
            <a:avLst/>
          </a:prstGeom>
        </p:spPr>
        <p:txBody>
          <a:bodyPr anchor="t"/>
          <a:lstStyle/>
          <a:p>
            <a:pPr lvl="3" marL="0" indent="0">
              <a:buSzTx/>
              <a:buNone/>
            </a:pPr>
            <a:r>
              <a:t>Lorem ipsum dolor sit amet, consectetur adipiscing elit, sed do eiusmod tempor incididunt ut labore et dolore magna aliqua. Ut enim ad minim veniam, quis nostrud exercitation ullamco laboris nisi ut aliquip ex ea commodo consequat.</a:t>
            </a:r>
          </a:p>
        </p:txBody>
      </p:sp>
      <p:sp>
        <p:nvSpPr>
          <p:cNvPr id="292" name="Rectangle"/>
          <p:cNvSpPr/>
          <p:nvPr/>
        </p:nvSpPr>
        <p:spPr>
          <a:xfrm>
            <a:off x="0" y="9764514"/>
            <a:ext cx="8128695" cy="3951486"/>
          </a:xfrm>
          <a:prstGeom prst="rect">
            <a:avLst/>
          </a:prstGeom>
          <a:solidFill>
            <a:schemeClr val="accent6">
              <a:hueOff val="-150297"/>
              <a:satOff val="-51811"/>
              <a:lumOff val="-2558"/>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293" name="Welcome message…"/>
          <p:cNvSpPr txBox="1"/>
          <p:nvPr/>
        </p:nvSpPr>
        <p:spPr>
          <a:xfrm>
            <a:off x="636680" y="11193291"/>
            <a:ext cx="6855334" cy="209405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640794">
              <a:defRPr b="0" sz="5148">
                <a:solidFill>
                  <a:srgbClr val="FFFFFF"/>
                </a:solidFill>
                <a:latin typeface="Montserrat Black"/>
                <a:ea typeface="Montserrat Black"/>
                <a:cs typeface="Montserrat Black"/>
                <a:sym typeface="Montserrat Black"/>
              </a:defRPr>
            </a:pPr>
            <a:r>
              <a:t>Welcome message </a:t>
            </a:r>
          </a:p>
          <a:p>
            <a:pPr lvl="3" indent="0" algn="l" defTabSz="640794">
              <a:defRPr b="0" sz="5148">
                <a:solidFill>
                  <a:srgbClr val="FFFFFF"/>
                </a:solidFill>
                <a:latin typeface="Montserrat Black"/>
                <a:ea typeface="Montserrat Black"/>
                <a:cs typeface="Montserrat Black"/>
                <a:sym typeface="Montserrat Black"/>
              </a:defRPr>
            </a:pPr>
            <a:r>
              <a:t>will be here </a:t>
            </a:r>
          </a:p>
        </p:txBody>
      </p:sp>
      <p:sp>
        <p:nvSpPr>
          <p:cNvPr id="294" name="Lorem ipsum dolor sit amet, consectetur adipiscing elit, sed do eiusmod tempor."/>
          <p:cNvSpPr txBox="1"/>
          <p:nvPr/>
        </p:nvSpPr>
        <p:spPr>
          <a:xfrm>
            <a:off x="15401032" y="6843541"/>
            <a:ext cx="6151475" cy="1069623"/>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i="1" sz="2200">
                <a:solidFill>
                  <a:srgbClr val="51405B"/>
                </a:solidFill>
                <a:latin typeface="Playfair Display Bold"/>
                <a:ea typeface="Playfair Display Bold"/>
                <a:cs typeface="Playfair Display Bold"/>
                <a:sym typeface="Playfair Display Bold"/>
              </a:defRPr>
            </a:pPr>
            <a:r>
              <a:t>Lorem ipsum dolor sit amet, consectetur adipiscing elit, sed do eiusmod tempor.</a:t>
            </a:r>
          </a:p>
        </p:txBody>
      </p:sp>
      <p:sp>
        <p:nvSpPr>
          <p:cNvPr id="295" name="Ut enim ad minim veniam, quis nostrud exercitation ullamco laboris nisi ut aliquip ex ea commodo consequat. Duis aute irure dolor in reprehenderit in voluptate velit esse cillum dolore eu fugiat nulla pariatur."/>
          <p:cNvSpPr txBox="1"/>
          <p:nvPr/>
        </p:nvSpPr>
        <p:spPr>
          <a:xfrm>
            <a:off x="15401032" y="10634491"/>
            <a:ext cx="6151475" cy="209405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Ut enim ad minim veniam, quis nostrud exercitation ullamco laboris nisi ut aliquip ex ea commodo consequat. Duis aute irure dolor in reprehenderit in voluptate velit esse cillum dolore eu fugiat nulla pariatur.</a:t>
            </a:r>
          </a:p>
        </p:txBody>
      </p:sp>
      <p:sp>
        <p:nvSpPr>
          <p:cNvPr id="296" name="Rectangle"/>
          <p:cNvSpPr/>
          <p:nvPr/>
        </p:nvSpPr>
        <p:spPr>
          <a:xfrm>
            <a:off x="655796" y="10612052"/>
            <a:ext cx="2447608" cy="243941"/>
          </a:xfrm>
          <a:prstGeom prst="rect">
            <a:avLst/>
          </a:prstGeom>
          <a:solidFill>
            <a:schemeClr val="accent1">
              <a:hueOff val="-12677015"/>
              <a:lumOff val="3349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79"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580" name="Lorem ipsum dolor sit amet, consectetur adipiscing elit, sed do eiusmod tempor incididunt ut labore et dolore magna aliqua. Ut enim ad minim veniam."/>
          <p:cNvSpPr txBox="1"/>
          <p:nvPr/>
        </p:nvSpPr>
        <p:spPr>
          <a:xfrm>
            <a:off x="18975903" y="3202053"/>
            <a:ext cx="4110592" cy="218183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581" name="Address"/>
          <p:cNvSpPr txBox="1"/>
          <p:nvPr/>
        </p:nvSpPr>
        <p:spPr>
          <a:xfrm>
            <a:off x="18975903" y="2409305"/>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Address</a:t>
            </a:r>
          </a:p>
        </p:txBody>
      </p:sp>
      <p:sp>
        <p:nvSpPr>
          <p:cNvPr id="582" name="Lorem ipsum dolor sit amet, consectetur adipiscing elit, sed do eiusmod tempor incididunt ut labore et dolore magna aliqua. Ut enim ad minim veniam."/>
          <p:cNvSpPr txBox="1"/>
          <p:nvPr/>
        </p:nvSpPr>
        <p:spPr>
          <a:xfrm>
            <a:off x="14124503" y="3202053"/>
            <a:ext cx="4110592" cy="218183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583" name="Phone"/>
          <p:cNvSpPr txBox="1"/>
          <p:nvPr/>
        </p:nvSpPr>
        <p:spPr>
          <a:xfrm>
            <a:off x="14124503" y="2409305"/>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Phone</a:t>
            </a:r>
          </a:p>
        </p:txBody>
      </p:sp>
      <p:sp>
        <p:nvSpPr>
          <p:cNvPr id="584" name="Lorem ipsum dolor sit amet, consectetur adipiscing elit, sed do eiusmod tempor incididunt ut labore et dolore magna aliqua. Ut enim ad minim veniam."/>
          <p:cNvSpPr txBox="1"/>
          <p:nvPr/>
        </p:nvSpPr>
        <p:spPr>
          <a:xfrm>
            <a:off x="14124503" y="6723647"/>
            <a:ext cx="4110592" cy="218183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585" name="Email"/>
          <p:cNvSpPr txBox="1"/>
          <p:nvPr/>
        </p:nvSpPr>
        <p:spPr>
          <a:xfrm>
            <a:off x="14124503" y="5956300"/>
            <a:ext cx="2590958" cy="6147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Email</a:t>
            </a:r>
          </a:p>
        </p:txBody>
      </p:sp>
      <p:sp>
        <p:nvSpPr>
          <p:cNvPr id="586" name="Lorem ipsum dolor sit amet, consectetur adipiscing elit, sed do eiusmod tempor incididunt ut labore et dolore magna aliqua. Ut enim ad minim veniam."/>
          <p:cNvSpPr txBox="1"/>
          <p:nvPr/>
        </p:nvSpPr>
        <p:spPr>
          <a:xfrm>
            <a:off x="18975903" y="6723647"/>
            <a:ext cx="4110592" cy="218183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587" name="Website"/>
          <p:cNvSpPr txBox="1"/>
          <p:nvPr/>
        </p:nvSpPr>
        <p:spPr>
          <a:xfrm>
            <a:off x="18975903" y="5956300"/>
            <a:ext cx="2590958" cy="6147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Website</a:t>
            </a:r>
          </a:p>
        </p:txBody>
      </p:sp>
      <p:sp>
        <p:nvSpPr>
          <p:cNvPr id="588" name="Rectangle"/>
          <p:cNvSpPr/>
          <p:nvPr/>
        </p:nvSpPr>
        <p:spPr>
          <a:xfrm>
            <a:off x="5737874" y="7184675"/>
            <a:ext cx="6966489" cy="3918650"/>
          </a:xfrm>
          <a:prstGeom prst="rect">
            <a:avLst/>
          </a:prstGeom>
          <a:solidFill>
            <a:schemeClr val="accent6">
              <a:hueOff val="-150297"/>
              <a:satOff val="-51811"/>
              <a:lumOff val="-2558"/>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89" name="Contact  Us"/>
          <p:cNvSpPr txBox="1"/>
          <p:nvPr/>
        </p:nvSpPr>
        <p:spPr>
          <a:xfrm>
            <a:off x="6743373" y="8878912"/>
            <a:ext cx="5313403" cy="1088976"/>
          </a:xfrm>
          <a:prstGeom prst="rect">
            <a:avLst/>
          </a:prstGeom>
          <a:ln w="3175">
            <a:miter lim="400000"/>
          </a:ln>
          <a:extLst>
            <a:ext uri="{C572A759-6A51-4108-AA02-DFA0A04FC94B}">
              <ma14:wrappingTextBoxFlag xmlns:ma14="http://schemas.microsoft.com/office/mac/drawingml/2011/main" val="1"/>
            </a:ext>
          </a:extLst>
        </p:spPr>
        <p:txBody>
          <a:bodyPr wrap="none" lIns="30137" tIns="30137" rIns="30137" bIns="30137" anchor="ctr">
            <a:spAutoFit/>
          </a:bodyPr>
          <a:lstStyle>
            <a:lvl1pPr algn="l">
              <a:defRPr b="0" sz="6600">
                <a:solidFill>
                  <a:srgbClr val="FFFFFF"/>
                </a:solidFill>
                <a:latin typeface="Montserrat Black"/>
                <a:ea typeface="Montserrat Black"/>
                <a:cs typeface="Montserrat Black"/>
                <a:sym typeface="Montserrat Black"/>
              </a:defRPr>
            </a:lvl1pPr>
          </a:lstStyle>
          <a:p>
            <a:pPr/>
            <a:r>
              <a:t>Contact  Us</a:t>
            </a:r>
          </a:p>
        </p:txBody>
      </p:sp>
      <p:sp>
        <p:nvSpPr>
          <p:cNvPr id="590" name="Square"/>
          <p:cNvSpPr/>
          <p:nvPr/>
        </p:nvSpPr>
        <p:spPr>
          <a:xfrm>
            <a:off x="19799300" y="9642994"/>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91" name="Square"/>
          <p:cNvSpPr/>
          <p:nvPr/>
        </p:nvSpPr>
        <p:spPr>
          <a:xfrm>
            <a:off x="17970500" y="9642994"/>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92" name="Square"/>
          <p:cNvSpPr/>
          <p:nvPr/>
        </p:nvSpPr>
        <p:spPr>
          <a:xfrm>
            <a:off x="16141700" y="9642994"/>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93" name="Shape"/>
          <p:cNvSpPr/>
          <p:nvPr/>
        </p:nvSpPr>
        <p:spPr>
          <a:xfrm>
            <a:off x="16643539" y="10024957"/>
            <a:ext cx="266321" cy="506075"/>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chemeClr val="accent6">
              <a:hueOff val="-150297"/>
              <a:satOff val="-51811"/>
              <a:lumOff val="-2558"/>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594" name="Shape"/>
          <p:cNvSpPr/>
          <p:nvPr/>
        </p:nvSpPr>
        <p:spPr>
          <a:xfrm>
            <a:off x="20237307" y="10089759"/>
            <a:ext cx="393986" cy="376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chemeClr val="accent6">
              <a:hueOff val="-150297"/>
              <a:satOff val="-51811"/>
              <a:lumOff val="-2558"/>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595" name="Shape"/>
          <p:cNvSpPr/>
          <p:nvPr/>
        </p:nvSpPr>
        <p:spPr>
          <a:xfrm>
            <a:off x="18373765" y="10089759"/>
            <a:ext cx="463470" cy="376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chemeClr val="accent6">
              <a:hueOff val="-150297"/>
              <a:satOff val="-51811"/>
              <a:lumOff val="-2558"/>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596" name="Rectangle"/>
          <p:cNvSpPr/>
          <p:nvPr/>
        </p:nvSpPr>
        <p:spPr>
          <a:xfrm>
            <a:off x="6743373" y="8453752"/>
            <a:ext cx="2447608" cy="243941"/>
          </a:xfrm>
          <a:prstGeom prst="rect">
            <a:avLst/>
          </a:prstGeom>
          <a:solidFill>
            <a:schemeClr val="accent1">
              <a:hueOff val="-12677015"/>
              <a:lumOff val="3349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8" name="Lorem ipsum dolor sit amet, consectetur adipiscing elit."/>
          <p:cNvSpPr txBox="1"/>
          <p:nvPr/>
        </p:nvSpPr>
        <p:spPr>
          <a:xfrm>
            <a:off x="2389109" y="9326926"/>
            <a:ext cx="3426082" cy="990070"/>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rgbClr val="51405B"/>
                </a:solidFill>
                <a:latin typeface="Roboto"/>
                <a:ea typeface="Roboto"/>
                <a:cs typeface="Roboto"/>
                <a:sym typeface="Roboto"/>
              </a:defRPr>
            </a:pPr>
            <a:r>
              <a:t>Lorem ipsum dolor sit amet, consectetur adipiscing elit.</a:t>
            </a:r>
          </a:p>
        </p:txBody>
      </p:sp>
      <p:sp>
        <p:nvSpPr>
          <p:cNvPr id="599" name="Lorem Ipsum"/>
          <p:cNvSpPr txBox="1"/>
          <p:nvPr/>
        </p:nvSpPr>
        <p:spPr>
          <a:xfrm>
            <a:off x="2806671" y="8486699"/>
            <a:ext cx="2590957"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14732">
              <a:lnSpc>
                <a:spcPct val="120000"/>
              </a:lnSpc>
              <a:defRPr b="0" sz="2784">
                <a:solidFill>
                  <a:srgbClr val="51405B"/>
                </a:solidFill>
                <a:latin typeface="Montserrat Black"/>
                <a:ea typeface="Montserrat Black"/>
                <a:cs typeface="Montserrat Black"/>
                <a:sym typeface="Montserrat Black"/>
              </a:defRPr>
            </a:pPr>
            <a:r>
              <a:t>Lorem Ipsum</a:t>
            </a:r>
          </a:p>
        </p:txBody>
      </p:sp>
      <p:sp>
        <p:nvSpPr>
          <p:cNvPr id="600" name="Place Your Tittle Here"/>
          <p:cNvSpPr txBox="1"/>
          <p:nvPr/>
        </p:nvSpPr>
        <p:spPr>
          <a:xfrm>
            <a:off x="7081918" y="1772402"/>
            <a:ext cx="10220164" cy="10889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defRPr b="0" sz="6600">
                <a:solidFill>
                  <a:srgbClr val="51405B"/>
                </a:solidFill>
                <a:latin typeface="Montserrat Black"/>
                <a:ea typeface="Montserrat Black"/>
                <a:cs typeface="Montserrat Black"/>
                <a:sym typeface="Montserrat Black"/>
              </a:defRPr>
            </a:lvl1pPr>
          </a:lstStyle>
          <a:p>
            <a:pPr/>
            <a:r>
              <a:t>Place Your Tittle Here</a:t>
            </a:r>
          </a:p>
        </p:txBody>
      </p:sp>
      <p:grpSp>
        <p:nvGrpSpPr>
          <p:cNvPr id="607" name="Group 30"/>
          <p:cNvGrpSpPr/>
          <p:nvPr/>
        </p:nvGrpSpPr>
        <p:grpSpPr>
          <a:xfrm>
            <a:off x="6524909" y="6077819"/>
            <a:ext cx="11305854" cy="4521883"/>
            <a:chOff x="-9273" y="0"/>
            <a:chExt cx="11305853" cy="4521882"/>
          </a:xfrm>
        </p:grpSpPr>
        <p:sp>
          <p:nvSpPr>
            <p:cNvPr id="601" name="Freeform 5"/>
            <p:cNvSpPr/>
            <p:nvPr/>
          </p:nvSpPr>
          <p:spPr>
            <a:xfrm>
              <a:off x="9039703" y="-1"/>
              <a:ext cx="2256877" cy="3611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33" y="13102"/>
                  </a:moveTo>
                  <a:cubicBezTo>
                    <a:pt x="21199" y="5819"/>
                    <a:pt x="11636" y="0"/>
                    <a:pt x="0" y="0"/>
                  </a:cubicBezTo>
                  <a:cubicBezTo>
                    <a:pt x="0" y="6740"/>
                    <a:pt x="0" y="6740"/>
                    <a:pt x="0" y="6740"/>
                  </a:cubicBezTo>
                  <a:cubicBezTo>
                    <a:pt x="5751" y="6740"/>
                    <a:pt x="10432" y="9544"/>
                    <a:pt x="10767" y="13102"/>
                  </a:cubicBezTo>
                  <a:cubicBezTo>
                    <a:pt x="10767" y="13186"/>
                    <a:pt x="10767" y="13312"/>
                    <a:pt x="10767" y="13395"/>
                  </a:cubicBezTo>
                  <a:cubicBezTo>
                    <a:pt x="10767" y="17916"/>
                    <a:pt x="10767" y="17916"/>
                    <a:pt x="10767" y="17916"/>
                  </a:cubicBezTo>
                  <a:cubicBezTo>
                    <a:pt x="10767" y="18460"/>
                    <a:pt x="10767" y="18460"/>
                    <a:pt x="10767" y="18460"/>
                  </a:cubicBezTo>
                  <a:cubicBezTo>
                    <a:pt x="16183" y="21600"/>
                    <a:pt x="16183" y="21600"/>
                    <a:pt x="16183" y="21600"/>
                  </a:cubicBezTo>
                  <a:cubicBezTo>
                    <a:pt x="21600" y="18460"/>
                    <a:pt x="21600" y="18460"/>
                    <a:pt x="21600" y="18460"/>
                  </a:cubicBezTo>
                  <a:cubicBezTo>
                    <a:pt x="21600" y="17916"/>
                    <a:pt x="21600" y="17916"/>
                    <a:pt x="21600" y="17916"/>
                  </a:cubicBezTo>
                  <a:cubicBezTo>
                    <a:pt x="21600" y="13395"/>
                    <a:pt x="21600" y="13395"/>
                    <a:pt x="21600" y="13395"/>
                  </a:cubicBezTo>
                  <a:cubicBezTo>
                    <a:pt x="21600" y="13270"/>
                    <a:pt x="21533" y="13186"/>
                    <a:pt x="21533" y="13102"/>
                  </a:cubicBezTo>
                  <a:close/>
                </a:path>
              </a:pathLst>
            </a:custGeom>
            <a:solidFill>
              <a:schemeClr val="accent1">
                <a:hueOff val="-12677015"/>
                <a:lumOff val="33497"/>
              </a:schemeClr>
            </a:solidFill>
            <a:ln w="3175" cap="flat">
              <a:noFill/>
              <a:miter lim="400000"/>
            </a:ln>
            <a:effectLst/>
          </p:spPr>
          <p:txBody>
            <a:bodyPr wrap="square" lIns="45719" tIns="45719" rIns="45719" bIns="45719" numCol="1" anchor="t">
              <a:noAutofit/>
            </a:bodyPr>
            <a:lstStyle/>
            <a:p>
              <a:pPr>
                <a:defRPr b="0" sz="2200">
                  <a:solidFill>
                    <a:srgbClr val="FFFFFF"/>
                  </a:solidFill>
                  <a:latin typeface="Helvetica Neue Medium"/>
                  <a:ea typeface="Helvetica Neue Medium"/>
                  <a:cs typeface="Helvetica Neue Medium"/>
                  <a:sym typeface="Helvetica Neue Medium"/>
                </a:defRPr>
              </a:pPr>
            </a:p>
          </p:txBody>
        </p:sp>
        <p:sp>
          <p:nvSpPr>
            <p:cNvPr id="602" name="Freeform 6"/>
            <p:cNvSpPr/>
            <p:nvPr/>
          </p:nvSpPr>
          <p:spPr>
            <a:xfrm>
              <a:off x="-9274" y="34220"/>
              <a:ext cx="2256878" cy="3611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521"/>
                  </a:moveTo>
                  <a:cubicBezTo>
                    <a:pt x="0" y="13521"/>
                    <a:pt x="0" y="13521"/>
                    <a:pt x="0" y="13521"/>
                  </a:cubicBezTo>
                  <a:cubicBezTo>
                    <a:pt x="0" y="17916"/>
                    <a:pt x="0" y="17916"/>
                    <a:pt x="0" y="17916"/>
                  </a:cubicBezTo>
                  <a:cubicBezTo>
                    <a:pt x="0" y="18460"/>
                    <a:pt x="0" y="18460"/>
                    <a:pt x="0" y="18460"/>
                  </a:cubicBezTo>
                  <a:cubicBezTo>
                    <a:pt x="5417" y="21600"/>
                    <a:pt x="5417" y="21600"/>
                    <a:pt x="5417" y="21600"/>
                  </a:cubicBezTo>
                  <a:cubicBezTo>
                    <a:pt x="10833" y="18460"/>
                    <a:pt x="10833" y="18460"/>
                    <a:pt x="10833" y="18460"/>
                  </a:cubicBezTo>
                  <a:cubicBezTo>
                    <a:pt x="10833" y="17916"/>
                    <a:pt x="10833" y="17916"/>
                    <a:pt x="10833" y="17916"/>
                  </a:cubicBezTo>
                  <a:cubicBezTo>
                    <a:pt x="10833" y="13395"/>
                    <a:pt x="10833" y="13395"/>
                    <a:pt x="10833" y="13395"/>
                  </a:cubicBezTo>
                  <a:cubicBezTo>
                    <a:pt x="10833" y="13228"/>
                    <a:pt x="10833" y="13102"/>
                    <a:pt x="10767" y="12977"/>
                  </a:cubicBezTo>
                  <a:cubicBezTo>
                    <a:pt x="11235" y="9502"/>
                    <a:pt x="15916" y="6740"/>
                    <a:pt x="21600" y="6740"/>
                  </a:cubicBezTo>
                  <a:cubicBezTo>
                    <a:pt x="21600" y="0"/>
                    <a:pt x="21600" y="0"/>
                    <a:pt x="21600" y="0"/>
                  </a:cubicBezTo>
                  <a:cubicBezTo>
                    <a:pt x="9697" y="0"/>
                    <a:pt x="0" y="6070"/>
                    <a:pt x="0" y="13521"/>
                  </a:cubicBezTo>
                  <a:close/>
                </a:path>
              </a:pathLst>
            </a:custGeom>
            <a:solidFill>
              <a:schemeClr val="accent3">
                <a:hueOff val="6188314"/>
                <a:satOff val="-28207"/>
                <a:lumOff val="-6349"/>
              </a:schemeClr>
            </a:solidFill>
            <a:ln w="3175" cap="flat">
              <a:noFill/>
              <a:miter lim="400000"/>
            </a:ln>
            <a:effectLst/>
          </p:spPr>
          <p:txBody>
            <a:bodyPr wrap="square" lIns="45719" tIns="45719" rIns="45719" bIns="45719" numCol="1" anchor="t">
              <a:noAutofit/>
            </a:bodyPr>
            <a:lstStyle/>
            <a:p>
              <a:pPr>
                <a:defRPr b="0" sz="2200">
                  <a:solidFill>
                    <a:srgbClr val="FFFFFF"/>
                  </a:solidFill>
                  <a:latin typeface="Helvetica Neue Medium"/>
                  <a:ea typeface="Helvetica Neue Medium"/>
                  <a:cs typeface="Helvetica Neue Medium"/>
                  <a:sym typeface="Helvetica Neue Medium"/>
                </a:defRPr>
              </a:pPr>
            </a:p>
          </p:txBody>
        </p:sp>
        <p:sp>
          <p:nvSpPr>
            <p:cNvPr id="603" name="Freeform 7"/>
            <p:cNvSpPr/>
            <p:nvPr/>
          </p:nvSpPr>
          <p:spPr>
            <a:xfrm>
              <a:off x="2247603" y="34220"/>
              <a:ext cx="2260943" cy="22609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0767"/>
                    <a:pt x="0" y="10767"/>
                    <a:pt x="0" y="10767"/>
                  </a:cubicBezTo>
                  <a:cubicBezTo>
                    <a:pt x="5952" y="10767"/>
                    <a:pt x="10833" y="15581"/>
                    <a:pt x="10833" y="21600"/>
                  </a:cubicBezTo>
                  <a:cubicBezTo>
                    <a:pt x="21600" y="21600"/>
                    <a:pt x="21600" y="21600"/>
                    <a:pt x="21600" y="21600"/>
                  </a:cubicBezTo>
                  <a:cubicBezTo>
                    <a:pt x="21600" y="9697"/>
                    <a:pt x="11903" y="0"/>
                    <a:pt x="0" y="0"/>
                  </a:cubicBezTo>
                  <a:close/>
                </a:path>
              </a:pathLst>
            </a:custGeom>
            <a:solidFill>
              <a:schemeClr val="accent3">
                <a:hueOff val="6188314"/>
                <a:satOff val="-28207"/>
                <a:lumOff val="-6349"/>
              </a:schemeClr>
            </a:solidFill>
            <a:ln w="3175" cap="flat">
              <a:noFill/>
              <a:miter lim="400000"/>
            </a:ln>
            <a:effectLst/>
          </p:spPr>
          <p:txBody>
            <a:bodyPr wrap="square" lIns="45719" tIns="45719" rIns="45719" bIns="45719" numCol="1" anchor="t">
              <a:noAutofit/>
            </a:bodyPr>
            <a:lstStyle/>
            <a:p>
              <a:pPr>
                <a:defRPr b="0" sz="2200">
                  <a:solidFill>
                    <a:srgbClr val="FFFFFF"/>
                  </a:solidFill>
                  <a:latin typeface="Helvetica Neue Medium"/>
                  <a:ea typeface="Helvetica Neue Medium"/>
                  <a:cs typeface="Helvetica Neue Medium"/>
                  <a:sym typeface="Helvetica Neue Medium"/>
                </a:defRPr>
              </a:pPr>
            </a:p>
          </p:txBody>
        </p:sp>
        <p:sp>
          <p:nvSpPr>
            <p:cNvPr id="604" name="Freeform 8"/>
            <p:cNvSpPr/>
            <p:nvPr/>
          </p:nvSpPr>
          <p:spPr>
            <a:xfrm>
              <a:off x="3391413" y="2260941"/>
              <a:ext cx="2228411" cy="22609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902" y="0"/>
                  </a:moveTo>
                  <a:cubicBezTo>
                    <a:pt x="0" y="0"/>
                    <a:pt x="0" y="0"/>
                    <a:pt x="0" y="0"/>
                  </a:cubicBezTo>
                  <a:cubicBezTo>
                    <a:pt x="0" y="11837"/>
                    <a:pt x="9683" y="21466"/>
                    <a:pt x="21600" y="21600"/>
                  </a:cubicBezTo>
                  <a:cubicBezTo>
                    <a:pt x="21600" y="10833"/>
                    <a:pt x="21600" y="10833"/>
                    <a:pt x="21600" y="10833"/>
                  </a:cubicBezTo>
                  <a:cubicBezTo>
                    <a:pt x="15641" y="10700"/>
                    <a:pt x="10902" y="5885"/>
                    <a:pt x="10902" y="0"/>
                  </a:cubicBezTo>
                  <a:close/>
                </a:path>
              </a:pathLst>
            </a:custGeom>
            <a:solidFill>
              <a:schemeClr val="accent2">
                <a:hueOff val="4009704"/>
                <a:satOff val="-61068"/>
                <a:lumOff val="17015"/>
              </a:schemeClr>
            </a:solidFill>
            <a:ln w="3175" cap="flat">
              <a:noFill/>
              <a:miter lim="400000"/>
            </a:ln>
            <a:effectLst/>
          </p:spPr>
          <p:txBody>
            <a:bodyPr wrap="square" lIns="45719" tIns="45719" rIns="45719" bIns="45719" numCol="1" anchor="t">
              <a:noAutofit/>
            </a:bodyPr>
            <a:lstStyle/>
            <a:p>
              <a:pPr>
                <a:defRPr b="0" sz="2200">
                  <a:solidFill>
                    <a:srgbClr val="FFFFFF"/>
                  </a:solidFill>
                  <a:latin typeface="Helvetica Neue Medium"/>
                  <a:ea typeface="Helvetica Neue Medium"/>
                  <a:cs typeface="Helvetica Neue Medium"/>
                  <a:sym typeface="Helvetica Neue Medium"/>
                </a:defRPr>
              </a:pPr>
            </a:p>
          </p:txBody>
        </p:sp>
        <p:sp>
          <p:nvSpPr>
            <p:cNvPr id="605" name="Freeform 9"/>
            <p:cNvSpPr/>
            <p:nvPr/>
          </p:nvSpPr>
          <p:spPr>
            <a:xfrm>
              <a:off x="5619823" y="2260941"/>
              <a:ext cx="2277209" cy="22609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65" y="10833"/>
                  </a:moveTo>
                  <a:cubicBezTo>
                    <a:pt x="133" y="10833"/>
                    <a:pt x="66" y="10833"/>
                    <a:pt x="0" y="10833"/>
                  </a:cubicBezTo>
                  <a:cubicBezTo>
                    <a:pt x="0" y="21600"/>
                    <a:pt x="0" y="21600"/>
                    <a:pt x="0" y="21600"/>
                  </a:cubicBezTo>
                  <a:cubicBezTo>
                    <a:pt x="66" y="21600"/>
                    <a:pt x="133" y="21600"/>
                    <a:pt x="265" y="21600"/>
                  </a:cubicBezTo>
                  <a:cubicBezTo>
                    <a:pt x="12059" y="21600"/>
                    <a:pt x="21600" y="11903"/>
                    <a:pt x="21600" y="0"/>
                  </a:cubicBezTo>
                  <a:cubicBezTo>
                    <a:pt x="10999" y="0"/>
                    <a:pt x="10999" y="0"/>
                    <a:pt x="10999" y="0"/>
                  </a:cubicBezTo>
                  <a:cubicBezTo>
                    <a:pt x="10999" y="5952"/>
                    <a:pt x="6162" y="10833"/>
                    <a:pt x="265" y="10833"/>
                  </a:cubicBezTo>
                  <a:close/>
                </a:path>
              </a:pathLst>
            </a:custGeom>
            <a:solidFill>
              <a:schemeClr val="accent2">
                <a:hueOff val="4009704"/>
                <a:satOff val="-61068"/>
                <a:lumOff val="17015"/>
              </a:schemeClr>
            </a:solidFill>
            <a:ln w="3175" cap="flat">
              <a:noFill/>
              <a:miter lim="400000"/>
            </a:ln>
            <a:effectLst/>
          </p:spPr>
          <p:txBody>
            <a:bodyPr wrap="square" lIns="45719" tIns="45719" rIns="45719" bIns="45719" numCol="1" anchor="t">
              <a:noAutofit/>
            </a:bodyPr>
            <a:lstStyle/>
            <a:p>
              <a:pPr>
                <a:defRPr b="0" sz="2200">
                  <a:solidFill>
                    <a:srgbClr val="FFFFFF"/>
                  </a:solidFill>
                  <a:latin typeface="Helvetica Neue Medium"/>
                  <a:ea typeface="Helvetica Neue Medium"/>
                  <a:cs typeface="Helvetica Neue Medium"/>
                  <a:sym typeface="Helvetica Neue Medium"/>
                </a:defRPr>
              </a:pPr>
            </a:p>
          </p:txBody>
        </p:sp>
        <p:sp>
          <p:nvSpPr>
            <p:cNvPr id="606" name="Freeform 10"/>
            <p:cNvSpPr/>
            <p:nvPr/>
          </p:nvSpPr>
          <p:spPr>
            <a:xfrm>
              <a:off x="6778760" y="0"/>
              <a:ext cx="2260943" cy="22609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30" y="0"/>
                    <a:pt x="0" y="9697"/>
                    <a:pt x="0" y="21600"/>
                  </a:cubicBezTo>
                  <a:cubicBezTo>
                    <a:pt x="10700" y="21600"/>
                    <a:pt x="10700" y="21600"/>
                    <a:pt x="10700" y="21600"/>
                  </a:cubicBezTo>
                  <a:cubicBezTo>
                    <a:pt x="10700" y="15581"/>
                    <a:pt x="15581" y="10767"/>
                    <a:pt x="21600" y="10767"/>
                  </a:cubicBezTo>
                  <a:cubicBezTo>
                    <a:pt x="21600" y="10767"/>
                    <a:pt x="21600" y="10767"/>
                    <a:pt x="21600" y="10767"/>
                  </a:cubicBezTo>
                  <a:cubicBezTo>
                    <a:pt x="21600" y="0"/>
                    <a:pt x="21600" y="0"/>
                    <a:pt x="21600" y="0"/>
                  </a:cubicBezTo>
                  <a:close/>
                </a:path>
              </a:pathLst>
            </a:custGeom>
            <a:solidFill>
              <a:schemeClr val="accent1">
                <a:hueOff val="-12677015"/>
                <a:lumOff val="33497"/>
              </a:schemeClr>
            </a:solidFill>
            <a:ln w="3175" cap="flat">
              <a:noFill/>
              <a:miter lim="400000"/>
            </a:ln>
            <a:effectLst/>
          </p:spPr>
          <p:txBody>
            <a:bodyPr wrap="square" lIns="45719" tIns="45719" rIns="45719" bIns="45719" numCol="1" anchor="t">
              <a:noAutofit/>
            </a:bodyPr>
            <a:lstStyle/>
            <a:p>
              <a:pPr>
                <a:defRPr b="0" sz="2200">
                  <a:solidFill>
                    <a:srgbClr val="FFFFFF"/>
                  </a:solidFill>
                  <a:latin typeface="Helvetica Neue Medium"/>
                  <a:ea typeface="Helvetica Neue Medium"/>
                  <a:cs typeface="Helvetica Neue Medium"/>
                  <a:sym typeface="Helvetica Neue Medium"/>
                </a:defRPr>
              </a:pPr>
            </a:p>
          </p:txBody>
        </p:sp>
      </p:grpSp>
      <p:sp>
        <p:nvSpPr>
          <p:cNvPr id="608" name="Circle"/>
          <p:cNvSpPr/>
          <p:nvPr/>
        </p:nvSpPr>
        <p:spPr>
          <a:xfrm>
            <a:off x="6335836" y="8625683"/>
            <a:ext cx="1552328" cy="1552328"/>
          </a:xfrm>
          <a:prstGeom prst="ellipse">
            <a:avLst/>
          </a:prstGeom>
          <a:solidFill>
            <a:srgbClr val="FFFFFF"/>
          </a:solidFill>
          <a:ln w="12700">
            <a:miter lim="400000"/>
          </a:ln>
          <a:effectLst>
            <a:outerShdw sx="100000" sy="100000" kx="0" ky="0" algn="b" rotWithShape="0" blurRad="762000" dist="0" dir="5400000">
              <a:srgbClr val="000000">
                <a:alpha val="14706"/>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609" name="Shape 5167"/>
          <p:cNvSpPr/>
          <p:nvPr/>
        </p:nvSpPr>
        <p:spPr>
          <a:xfrm>
            <a:off x="6826250" y="9109569"/>
            <a:ext cx="571501" cy="584556"/>
          </a:xfrm>
          <a:custGeom>
            <a:avLst/>
            <a:gdLst/>
            <a:ahLst/>
            <a:cxnLst>
              <a:cxn ang="0">
                <a:pos x="wd2" y="hd2"/>
              </a:cxn>
              <a:cxn ang="5400000">
                <a:pos x="wd2" y="hd2"/>
              </a:cxn>
              <a:cxn ang="10800000">
                <a:pos x="wd2" y="hd2"/>
              </a:cxn>
              <a:cxn ang="16200000">
                <a:pos x="wd2" y="hd2"/>
              </a:cxn>
            </a:cxnLst>
            <a:rect l="0" t="0" r="r" b="b"/>
            <a:pathLst>
              <a:path w="20525" h="20507" fill="norm" stroke="1" extrusionOk="0">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chemeClr val="accent6">
              <a:hueOff val="-150297"/>
              <a:satOff val="-51811"/>
              <a:lumOff val="-2558"/>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610" name="Circle"/>
          <p:cNvSpPr/>
          <p:nvPr/>
        </p:nvSpPr>
        <p:spPr>
          <a:xfrm>
            <a:off x="7986836" y="5900019"/>
            <a:ext cx="1552328" cy="1552328"/>
          </a:xfrm>
          <a:prstGeom prst="ellipse">
            <a:avLst/>
          </a:prstGeom>
          <a:solidFill>
            <a:srgbClr val="FFFFFF"/>
          </a:solidFill>
          <a:ln w="12700">
            <a:miter lim="400000"/>
          </a:ln>
          <a:effectLst>
            <a:outerShdw sx="100000" sy="100000" kx="0" ky="0" algn="b" rotWithShape="0" blurRad="762000" dist="0" dir="5400000">
              <a:srgbClr val="000000">
                <a:alpha val="14706"/>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611" name="Circle"/>
          <p:cNvSpPr/>
          <p:nvPr/>
        </p:nvSpPr>
        <p:spPr>
          <a:xfrm>
            <a:off x="16495836" y="8625683"/>
            <a:ext cx="1552328" cy="1552328"/>
          </a:xfrm>
          <a:prstGeom prst="ellipse">
            <a:avLst/>
          </a:prstGeom>
          <a:solidFill>
            <a:srgbClr val="FFFFFF"/>
          </a:solidFill>
          <a:ln w="12700">
            <a:miter lim="400000"/>
          </a:ln>
          <a:effectLst>
            <a:outerShdw sx="100000" sy="100000" kx="0" ky="0" algn="b" rotWithShape="0" blurRad="762000" dist="0" dir="5400000">
              <a:srgbClr val="000000">
                <a:alpha val="14706"/>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612" name="Circle"/>
          <p:cNvSpPr/>
          <p:nvPr/>
        </p:nvSpPr>
        <p:spPr>
          <a:xfrm>
            <a:off x="11415836" y="9260684"/>
            <a:ext cx="1552328" cy="1552328"/>
          </a:xfrm>
          <a:prstGeom prst="ellipse">
            <a:avLst/>
          </a:prstGeom>
          <a:solidFill>
            <a:srgbClr val="FFFFFF"/>
          </a:solidFill>
          <a:ln w="12700">
            <a:miter lim="400000"/>
          </a:ln>
          <a:effectLst>
            <a:outerShdw sx="100000" sy="100000" kx="0" ky="0" algn="b" rotWithShape="0" blurRad="762000" dist="0" dir="5400000">
              <a:srgbClr val="000000">
                <a:alpha val="14706"/>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613" name="Circle"/>
          <p:cNvSpPr/>
          <p:nvPr/>
        </p:nvSpPr>
        <p:spPr>
          <a:xfrm>
            <a:off x="14870236" y="5900019"/>
            <a:ext cx="1552328" cy="1552328"/>
          </a:xfrm>
          <a:prstGeom prst="ellipse">
            <a:avLst/>
          </a:prstGeom>
          <a:solidFill>
            <a:srgbClr val="FFFFFF"/>
          </a:solidFill>
          <a:ln w="12700">
            <a:miter lim="400000"/>
          </a:ln>
          <a:effectLst>
            <a:outerShdw sx="100000" sy="100000" kx="0" ky="0" algn="b" rotWithShape="0" blurRad="762000" dist="0" dir="5400000">
              <a:srgbClr val="000000">
                <a:alpha val="14706"/>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614" name="Shape 5147"/>
          <p:cNvSpPr/>
          <p:nvPr/>
        </p:nvSpPr>
        <p:spPr>
          <a:xfrm>
            <a:off x="15360649" y="6456686"/>
            <a:ext cx="571501" cy="4389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chemeClr val="accent6">
              <a:hueOff val="-150297"/>
              <a:satOff val="-51811"/>
              <a:lumOff val="-2558"/>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615" name="Shape 5135"/>
          <p:cNvSpPr/>
          <p:nvPr/>
        </p:nvSpPr>
        <p:spPr>
          <a:xfrm>
            <a:off x="8477250" y="6394770"/>
            <a:ext cx="571500" cy="5628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chemeClr val="accent6">
              <a:hueOff val="-150297"/>
              <a:satOff val="-51811"/>
              <a:lumOff val="-2558"/>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616" name="Shape 5191"/>
          <p:cNvSpPr/>
          <p:nvPr/>
        </p:nvSpPr>
        <p:spPr>
          <a:xfrm>
            <a:off x="11906250" y="9809515"/>
            <a:ext cx="571500" cy="454666"/>
          </a:xfrm>
          <a:custGeom>
            <a:avLst/>
            <a:gdLst/>
            <a:ahLst/>
            <a:cxnLst>
              <a:cxn ang="0">
                <a:pos x="wd2" y="hd2"/>
              </a:cxn>
              <a:cxn ang="5400000">
                <a:pos x="wd2" y="hd2"/>
              </a:cxn>
              <a:cxn ang="10800000">
                <a:pos x="wd2" y="hd2"/>
              </a:cxn>
              <a:cxn ang="16200000">
                <a:pos x="wd2" y="hd2"/>
              </a:cxn>
            </a:cxnLst>
            <a:rect l="0" t="0" r="r" b="b"/>
            <a:pathLst>
              <a:path w="21511" h="21475" fill="norm" stroke="1" extrusionOk="0">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chemeClr val="accent6">
              <a:hueOff val="-150297"/>
              <a:satOff val="-51811"/>
              <a:lumOff val="-2558"/>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617" name="Shape 5176"/>
          <p:cNvSpPr/>
          <p:nvPr/>
        </p:nvSpPr>
        <p:spPr>
          <a:xfrm>
            <a:off x="16986250" y="9147845"/>
            <a:ext cx="571501" cy="508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chemeClr val="accent6">
              <a:hueOff val="-150297"/>
              <a:satOff val="-51811"/>
              <a:lumOff val="-2558"/>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618" name="Lorem ipsum dolor sit amet, consectetur adipiscing elit."/>
          <p:cNvSpPr txBox="1"/>
          <p:nvPr/>
        </p:nvSpPr>
        <p:spPr>
          <a:xfrm>
            <a:off x="7049959" y="4649394"/>
            <a:ext cx="3426082" cy="99006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rgbClr val="51405B"/>
                </a:solidFill>
                <a:latin typeface="Roboto"/>
                <a:ea typeface="Roboto"/>
                <a:cs typeface="Roboto"/>
                <a:sym typeface="Roboto"/>
              </a:defRPr>
            </a:pPr>
            <a:r>
              <a:t>Lorem ipsum dolor sit amet, consectetur adipiscing elit.</a:t>
            </a:r>
          </a:p>
        </p:txBody>
      </p:sp>
      <p:sp>
        <p:nvSpPr>
          <p:cNvPr id="619" name="Lorem Ipsum"/>
          <p:cNvSpPr txBox="1"/>
          <p:nvPr/>
        </p:nvSpPr>
        <p:spPr>
          <a:xfrm>
            <a:off x="7467521" y="3809167"/>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14732">
              <a:lnSpc>
                <a:spcPct val="120000"/>
              </a:lnSpc>
              <a:defRPr b="0" sz="2784">
                <a:solidFill>
                  <a:srgbClr val="51405B"/>
                </a:solidFill>
                <a:latin typeface="Montserrat Black"/>
                <a:ea typeface="Montserrat Black"/>
                <a:cs typeface="Montserrat Black"/>
                <a:sym typeface="Montserrat Black"/>
              </a:defRPr>
            </a:pPr>
            <a:r>
              <a:t>Lorem Ipsum</a:t>
            </a:r>
          </a:p>
        </p:txBody>
      </p:sp>
      <p:sp>
        <p:nvSpPr>
          <p:cNvPr id="620" name="Lorem ipsum dolor sit amet, consectetur adipiscing elit."/>
          <p:cNvSpPr txBox="1"/>
          <p:nvPr/>
        </p:nvSpPr>
        <p:spPr>
          <a:xfrm>
            <a:off x="13933360" y="4649394"/>
            <a:ext cx="3426082" cy="99006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rgbClr val="51405B"/>
                </a:solidFill>
                <a:latin typeface="Roboto"/>
                <a:ea typeface="Roboto"/>
                <a:cs typeface="Roboto"/>
                <a:sym typeface="Roboto"/>
              </a:defRPr>
            </a:pPr>
            <a:r>
              <a:t>Lorem ipsum dolor sit amet, consectetur adipiscing elit.</a:t>
            </a:r>
          </a:p>
        </p:txBody>
      </p:sp>
      <p:sp>
        <p:nvSpPr>
          <p:cNvPr id="621" name="Lorem Ipsum"/>
          <p:cNvSpPr txBox="1"/>
          <p:nvPr/>
        </p:nvSpPr>
        <p:spPr>
          <a:xfrm>
            <a:off x="14350922" y="3809167"/>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14732">
              <a:lnSpc>
                <a:spcPct val="120000"/>
              </a:lnSpc>
              <a:defRPr b="0" sz="2784">
                <a:solidFill>
                  <a:srgbClr val="51405B"/>
                </a:solidFill>
                <a:latin typeface="Montserrat Black"/>
                <a:ea typeface="Montserrat Black"/>
                <a:cs typeface="Montserrat Black"/>
                <a:sym typeface="Montserrat Black"/>
              </a:defRPr>
            </a:pPr>
            <a:r>
              <a:t>Lorem Ipsum</a:t>
            </a:r>
          </a:p>
        </p:txBody>
      </p:sp>
      <p:sp>
        <p:nvSpPr>
          <p:cNvPr id="622" name="Lorem ipsum dolor sit amet, consectetur adipiscing elit."/>
          <p:cNvSpPr txBox="1"/>
          <p:nvPr/>
        </p:nvSpPr>
        <p:spPr>
          <a:xfrm>
            <a:off x="18540482" y="9326926"/>
            <a:ext cx="3426082" cy="990070"/>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rgbClr val="51405B"/>
                </a:solidFill>
                <a:latin typeface="Roboto"/>
                <a:ea typeface="Roboto"/>
                <a:cs typeface="Roboto"/>
                <a:sym typeface="Roboto"/>
              </a:defRPr>
            </a:pPr>
            <a:r>
              <a:t>Lorem ipsum dolor sit amet, consectetur adipiscing elit.</a:t>
            </a:r>
          </a:p>
        </p:txBody>
      </p:sp>
      <p:sp>
        <p:nvSpPr>
          <p:cNvPr id="623" name="Lorem Ipsum"/>
          <p:cNvSpPr txBox="1"/>
          <p:nvPr/>
        </p:nvSpPr>
        <p:spPr>
          <a:xfrm>
            <a:off x="18958044" y="8486699"/>
            <a:ext cx="2590957"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14732">
              <a:lnSpc>
                <a:spcPct val="120000"/>
              </a:lnSpc>
              <a:defRPr b="0" sz="2784">
                <a:solidFill>
                  <a:srgbClr val="51405B"/>
                </a:solidFill>
                <a:latin typeface="Montserrat Black"/>
                <a:ea typeface="Montserrat Black"/>
                <a:cs typeface="Montserrat Black"/>
                <a:sym typeface="Montserrat Black"/>
              </a:defRPr>
            </a:pPr>
            <a:r>
              <a:t>Lorem Ipsum</a:t>
            </a:r>
          </a:p>
        </p:txBody>
      </p:sp>
      <p:sp>
        <p:nvSpPr>
          <p:cNvPr id="624" name="Lorem ipsum dolor sit amet, consectetur adipiscing elit."/>
          <p:cNvSpPr txBox="1"/>
          <p:nvPr/>
        </p:nvSpPr>
        <p:spPr>
          <a:xfrm>
            <a:off x="10478959" y="11878285"/>
            <a:ext cx="3426082" cy="99006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rgbClr val="51405B"/>
                </a:solidFill>
                <a:latin typeface="Roboto"/>
                <a:ea typeface="Roboto"/>
                <a:cs typeface="Roboto"/>
                <a:sym typeface="Roboto"/>
              </a:defRPr>
            </a:pPr>
            <a:r>
              <a:t>Lorem ipsum dolor sit amet, consectetur adipiscing elit.</a:t>
            </a:r>
          </a:p>
        </p:txBody>
      </p:sp>
      <p:sp>
        <p:nvSpPr>
          <p:cNvPr id="625" name="Lorem Ipsum"/>
          <p:cNvSpPr txBox="1"/>
          <p:nvPr/>
        </p:nvSpPr>
        <p:spPr>
          <a:xfrm>
            <a:off x="10896521" y="11038058"/>
            <a:ext cx="2590958" cy="6147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14732">
              <a:lnSpc>
                <a:spcPct val="120000"/>
              </a:lnSpc>
              <a:defRPr b="0" sz="2784">
                <a:solidFill>
                  <a:srgbClr val="51405B"/>
                </a:solidFill>
                <a:latin typeface="Montserrat Black"/>
                <a:ea typeface="Montserrat Black"/>
                <a:cs typeface="Montserrat Black"/>
                <a:sym typeface="Montserrat Black"/>
              </a:defRPr>
            </a:pPr>
            <a:r>
              <a:t>Lorem Ipsum</a:t>
            </a:r>
          </a:p>
        </p:txBody>
      </p:sp>
      <p:sp>
        <p:nvSpPr>
          <p:cNvPr id="626" name="Rectangle"/>
          <p:cNvSpPr/>
          <p:nvPr/>
        </p:nvSpPr>
        <p:spPr>
          <a:xfrm>
            <a:off x="10968196" y="1341751"/>
            <a:ext cx="2447608" cy="243941"/>
          </a:xfrm>
          <a:prstGeom prst="rect">
            <a:avLst/>
          </a:prstGeom>
          <a:solidFill>
            <a:schemeClr val="accent1">
              <a:hueOff val="-12677015"/>
              <a:lumOff val="3349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8" name="Rectangle"/>
          <p:cNvSpPr/>
          <p:nvPr/>
        </p:nvSpPr>
        <p:spPr>
          <a:xfrm>
            <a:off x="2043081" y="3739888"/>
            <a:ext cx="20320001" cy="7070307"/>
          </a:xfrm>
          <a:prstGeom prst="rect">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629" name="Our Yearly Agenda"/>
          <p:cNvSpPr txBox="1"/>
          <p:nvPr/>
        </p:nvSpPr>
        <p:spPr>
          <a:xfrm>
            <a:off x="7924548" y="1143676"/>
            <a:ext cx="8534904" cy="21176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defRPr b="0" sz="6600">
                <a:solidFill>
                  <a:srgbClr val="51405B"/>
                </a:solidFill>
                <a:latin typeface="Montserrat Black"/>
                <a:ea typeface="Montserrat Black"/>
                <a:cs typeface="Montserrat Black"/>
                <a:sym typeface="Montserrat Black"/>
              </a:defRPr>
            </a:lvl1pPr>
          </a:lstStyle>
          <a:p>
            <a:pPr/>
            <a:r>
              <a:t>Our Yearly Agenda</a:t>
            </a:r>
          </a:p>
        </p:txBody>
      </p:sp>
      <p:graphicFrame>
        <p:nvGraphicFramePr>
          <p:cNvPr id="630" name="Table"/>
          <p:cNvGraphicFramePr/>
          <p:nvPr/>
        </p:nvGraphicFramePr>
        <p:xfrm>
          <a:off x="2044700" y="3745061"/>
          <a:ext cx="20320000" cy="7085361"/>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082332"/>
                <a:gridCol w="3241722"/>
                <a:gridCol w="1337395"/>
                <a:gridCol w="1336628"/>
                <a:gridCol w="1336834"/>
                <a:gridCol w="1341338"/>
                <a:gridCol w="1338272"/>
                <a:gridCol w="1348512"/>
                <a:gridCol w="1335740"/>
                <a:gridCol w="1333718"/>
                <a:gridCol w="1335771"/>
                <a:gridCol w="1343735"/>
                <a:gridCol w="1336691"/>
                <a:gridCol w="1271306"/>
              </a:tblGrid>
              <a:tr h="1751281">
                <a:tc>
                  <a:txBody>
                    <a:bodyPr/>
                    <a:lstStyle/>
                    <a:p>
                      <a:pPr>
                        <a:lnSpc>
                          <a:spcPct val="120000"/>
                        </a:lnSpc>
                        <a:defRPr b="0" sz="1800">
                          <a:solidFill>
                            <a:srgbClr val="000000"/>
                          </a:solidFill>
                        </a:defRPr>
                      </a:pPr>
                      <a:r>
                        <a:rPr sz="3200">
                          <a:solidFill>
                            <a:srgbClr val="FFFFFF"/>
                          </a:solidFill>
                          <a:latin typeface="+mn-lt"/>
                          <a:ea typeface="+mn-ea"/>
                          <a:cs typeface="+mn-cs"/>
                          <a:sym typeface="Source Sans Pro Bold"/>
                        </a:rPr>
                        <a:t>No.</a:t>
                      </a:r>
                    </a:p>
                  </a:txBody>
                  <a:tcPr marL="50800" marR="50800" marT="50800" marB="50800" anchor="ctr" anchorCtr="0" horzOverflow="overflow">
                    <a:solidFill>
                      <a:schemeClr val="accent1">
                        <a:hueOff val="-12677015"/>
                        <a:lumOff val="33497"/>
                      </a:schemeClr>
                    </a:solidFill>
                  </a:tcPr>
                </a:tc>
                <a:tc>
                  <a:txBody>
                    <a:bodyPr/>
                    <a:lstStyle/>
                    <a:p>
                      <a:pPr>
                        <a:lnSpc>
                          <a:spcPct val="120000"/>
                        </a:lnSpc>
                        <a:defRPr b="0" sz="1800">
                          <a:solidFill>
                            <a:srgbClr val="000000"/>
                          </a:solidFill>
                        </a:defRPr>
                      </a:pPr>
                      <a:r>
                        <a:rPr sz="3200">
                          <a:solidFill>
                            <a:srgbClr val="51405B"/>
                          </a:solidFill>
                          <a:latin typeface="Montserrat Black"/>
                          <a:ea typeface="Montserrat Black"/>
                          <a:cs typeface="Montserrat Black"/>
                          <a:sym typeface="Montserrat Black"/>
                        </a:rPr>
                        <a:t>Activity</a:t>
                      </a:r>
                    </a:p>
                  </a:txBody>
                  <a:tcPr marL="50800" marR="50800" marT="50800" marB="50800" anchor="ctr" anchorCtr="0" horzOverflow="overflow">
                    <a:solidFill>
                      <a:srgbClr val="FFFFFF"/>
                    </a:solidFill>
                  </a:tcPr>
                </a:tc>
                <a:tc>
                  <a:txBody>
                    <a:bodyPr/>
                    <a:lstStyle/>
                    <a:p>
                      <a:pPr defTabSz="914400">
                        <a:defRPr b="0" sz="1800">
                          <a:solidFill>
                            <a:srgbClr val="000000"/>
                          </a:solidFill>
                        </a:defRPr>
                      </a:pPr>
                      <a:r>
                        <a:rPr b="1" sz="2200">
                          <a:solidFill>
                            <a:srgbClr val="FFFFFF"/>
                          </a:solidFill>
                          <a:sym typeface="Helvetica Neue"/>
                        </a:rPr>
                        <a:t>Jan</a:t>
                      </a:r>
                    </a:p>
                  </a:txBody>
                  <a:tcPr marL="50800" marR="50800" marT="50800" marB="50800" anchor="ctr" anchorCtr="0" horzOverflow="overflow">
                    <a:solidFill>
                      <a:schemeClr val="accent1">
                        <a:hueOff val="-12677015"/>
                        <a:lumOff val="33497"/>
                      </a:schemeClr>
                    </a:solidFill>
                  </a:tcPr>
                </a:tc>
                <a:tc>
                  <a:txBody>
                    <a:bodyPr/>
                    <a:lstStyle/>
                    <a:p>
                      <a:pPr defTabSz="914400">
                        <a:defRPr b="0" sz="1800">
                          <a:solidFill>
                            <a:srgbClr val="000000"/>
                          </a:solidFill>
                        </a:defRPr>
                      </a:pPr>
                      <a:r>
                        <a:rPr b="1" sz="2200">
                          <a:solidFill>
                            <a:srgbClr val="FFFFFF"/>
                          </a:solidFill>
                          <a:sym typeface="Helvetica Neue"/>
                        </a:rPr>
                        <a:t>Feb</a:t>
                      </a:r>
                    </a:p>
                  </a:txBody>
                  <a:tcPr marL="50800" marR="50800" marT="50800" marB="50800" anchor="ctr" anchorCtr="0" horzOverflow="overflow">
                    <a:solidFill>
                      <a:schemeClr val="accent6">
                        <a:hueOff val="-150297"/>
                        <a:satOff val="-51811"/>
                        <a:lumOff val="-2558"/>
                      </a:schemeClr>
                    </a:solidFill>
                  </a:tcPr>
                </a:tc>
                <a:tc>
                  <a:txBody>
                    <a:bodyPr/>
                    <a:lstStyle/>
                    <a:p>
                      <a:pPr defTabSz="914400">
                        <a:defRPr b="0" sz="1800">
                          <a:solidFill>
                            <a:srgbClr val="000000"/>
                          </a:solidFill>
                        </a:defRPr>
                      </a:pPr>
                      <a:r>
                        <a:rPr b="1" sz="2200">
                          <a:solidFill>
                            <a:srgbClr val="FFFFFF"/>
                          </a:solidFill>
                          <a:sym typeface="Helvetica Neue"/>
                        </a:rPr>
                        <a:t>Mar</a:t>
                      </a:r>
                    </a:p>
                  </a:txBody>
                  <a:tcPr marL="50800" marR="50800" marT="50800" marB="50800" anchor="ctr" anchorCtr="0" horzOverflow="overflow">
                    <a:solidFill>
                      <a:schemeClr val="accent2">
                        <a:hueOff val="4009704"/>
                        <a:satOff val="-61068"/>
                        <a:lumOff val="17015"/>
                      </a:schemeClr>
                    </a:solidFill>
                  </a:tcPr>
                </a:tc>
                <a:tc>
                  <a:txBody>
                    <a:bodyPr/>
                    <a:lstStyle/>
                    <a:p>
                      <a:pPr defTabSz="914400">
                        <a:defRPr b="0" sz="1800">
                          <a:solidFill>
                            <a:srgbClr val="000000"/>
                          </a:solidFill>
                        </a:defRPr>
                      </a:pPr>
                      <a:r>
                        <a:rPr b="1" sz="2200">
                          <a:solidFill>
                            <a:srgbClr val="FFFFFF"/>
                          </a:solidFill>
                          <a:sym typeface="Helvetica Neue"/>
                        </a:rPr>
                        <a:t>Apr</a:t>
                      </a:r>
                    </a:p>
                  </a:txBody>
                  <a:tcPr marL="50800" marR="50800" marT="50800" marB="50800" anchor="ctr" anchorCtr="0" horzOverflow="overflow">
                    <a:solidFill>
                      <a:schemeClr val="accent3">
                        <a:hueOff val="6188314"/>
                        <a:satOff val="-28207"/>
                        <a:lumOff val="-6349"/>
                      </a:schemeClr>
                    </a:solidFill>
                  </a:tcPr>
                </a:tc>
                <a:tc>
                  <a:txBody>
                    <a:bodyPr/>
                    <a:lstStyle/>
                    <a:p>
                      <a:pPr defTabSz="914400">
                        <a:defRPr b="0" sz="1800">
                          <a:solidFill>
                            <a:srgbClr val="000000"/>
                          </a:solidFill>
                        </a:defRPr>
                      </a:pPr>
                      <a:r>
                        <a:rPr b="1" sz="2200">
                          <a:solidFill>
                            <a:srgbClr val="FFFFFF"/>
                          </a:solidFill>
                          <a:sym typeface="Helvetica Neue"/>
                        </a:rPr>
                        <a:t>May</a:t>
                      </a:r>
                    </a:p>
                  </a:txBody>
                  <a:tcPr marL="50800" marR="50800" marT="50800" marB="50800" anchor="ctr" anchorCtr="0" horzOverflow="overflow">
                    <a:solidFill>
                      <a:schemeClr val="accent1">
                        <a:hueOff val="-12677015"/>
                        <a:lumOff val="33497"/>
                      </a:schemeClr>
                    </a:solidFill>
                  </a:tcPr>
                </a:tc>
                <a:tc>
                  <a:txBody>
                    <a:bodyPr/>
                    <a:lstStyle/>
                    <a:p>
                      <a:pPr defTabSz="914400">
                        <a:defRPr b="0" sz="1800">
                          <a:solidFill>
                            <a:srgbClr val="000000"/>
                          </a:solidFill>
                        </a:defRPr>
                      </a:pPr>
                      <a:r>
                        <a:rPr b="1" sz="2200">
                          <a:solidFill>
                            <a:srgbClr val="FFFFFF"/>
                          </a:solidFill>
                          <a:sym typeface="Helvetica Neue"/>
                        </a:rPr>
                        <a:t>Jun</a:t>
                      </a:r>
                    </a:p>
                  </a:txBody>
                  <a:tcPr marL="50800" marR="50800" marT="50800" marB="50800" anchor="ctr" anchorCtr="0" horzOverflow="overflow">
                    <a:solidFill>
                      <a:schemeClr val="accent6">
                        <a:hueOff val="-150297"/>
                        <a:satOff val="-51811"/>
                        <a:lumOff val="-2558"/>
                      </a:schemeClr>
                    </a:solidFill>
                  </a:tcPr>
                </a:tc>
                <a:tc>
                  <a:txBody>
                    <a:bodyPr/>
                    <a:lstStyle/>
                    <a:p>
                      <a:pPr defTabSz="914400">
                        <a:defRPr b="0" sz="1800">
                          <a:solidFill>
                            <a:srgbClr val="000000"/>
                          </a:solidFill>
                        </a:defRPr>
                      </a:pPr>
                      <a:r>
                        <a:rPr b="1" sz="2200">
                          <a:solidFill>
                            <a:srgbClr val="FFFFFF"/>
                          </a:solidFill>
                          <a:sym typeface="Helvetica Neue"/>
                        </a:rPr>
                        <a:t>Jul</a:t>
                      </a:r>
                    </a:p>
                  </a:txBody>
                  <a:tcPr marL="50800" marR="50800" marT="50800" marB="50800" anchor="ctr" anchorCtr="0" horzOverflow="overflow">
                    <a:solidFill>
                      <a:schemeClr val="accent2">
                        <a:hueOff val="4009704"/>
                        <a:satOff val="-61068"/>
                        <a:lumOff val="17015"/>
                      </a:schemeClr>
                    </a:solidFill>
                  </a:tcPr>
                </a:tc>
                <a:tc>
                  <a:txBody>
                    <a:bodyPr/>
                    <a:lstStyle/>
                    <a:p>
                      <a:pPr defTabSz="914400">
                        <a:defRPr b="0" sz="1800">
                          <a:solidFill>
                            <a:srgbClr val="000000"/>
                          </a:solidFill>
                        </a:defRPr>
                      </a:pPr>
                      <a:r>
                        <a:rPr b="1" sz="2200">
                          <a:solidFill>
                            <a:srgbClr val="FFFFFF"/>
                          </a:solidFill>
                          <a:sym typeface="Helvetica Neue"/>
                        </a:rPr>
                        <a:t>Aug</a:t>
                      </a:r>
                    </a:p>
                  </a:txBody>
                  <a:tcPr marL="50800" marR="50800" marT="50800" marB="50800" anchor="ctr" anchorCtr="0" horzOverflow="overflow">
                    <a:solidFill>
                      <a:schemeClr val="accent3">
                        <a:hueOff val="6188314"/>
                        <a:satOff val="-28207"/>
                        <a:lumOff val="-6349"/>
                      </a:schemeClr>
                    </a:solidFill>
                  </a:tcPr>
                </a:tc>
                <a:tc>
                  <a:txBody>
                    <a:bodyPr/>
                    <a:lstStyle/>
                    <a:p>
                      <a:pPr defTabSz="914400">
                        <a:defRPr b="0" sz="1800">
                          <a:solidFill>
                            <a:srgbClr val="000000"/>
                          </a:solidFill>
                        </a:defRPr>
                      </a:pPr>
                      <a:r>
                        <a:rPr b="1" sz="2200">
                          <a:solidFill>
                            <a:srgbClr val="FFFFFF"/>
                          </a:solidFill>
                          <a:sym typeface="Helvetica Neue"/>
                        </a:rPr>
                        <a:t>Sep</a:t>
                      </a:r>
                    </a:p>
                  </a:txBody>
                  <a:tcPr marL="50800" marR="50800" marT="50800" marB="50800" anchor="ctr" anchorCtr="0" horzOverflow="overflow">
                    <a:solidFill>
                      <a:schemeClr val="accent1">
                        <a:hueOff val="-12677015"/>
                        <a:lumOff val="33497"/>
                      </a:schemeClr>
                    </a:solidFill>
                  </a:tcPr>
                </a:tc>
                <a:tc>
                  <a:txBody>
                    <a:bodyPr/>
                    <a:lstStyle/>
                    <a:p>
                      <a:pPr defTabSz="914400">
                        <a:defRPr b="0" sz="1800">
                          <a:solidFill>
                            <a:srgbClr val="000000"/>
                          </a:solidFill>
                        </a:defRPr>
                      </a:pPr>
                      <a:r>
                        <a:rPr b="1" sz="2200">
                          <a:solidFill>
                            <a:srgbClr val="FFFFFF"/>
                          </a:solidFill>
                          <a:sym typeface="Helvetica Neue"/>
                        </a:rPr>
                        <a:t>Oct</a:t>
                      </a:r>
                    </a:p>
                  </a:txBody>
                  <a:tcPr marL="50800" marR="50800" marT="50800" marB="50800" anchor="ctr" anchorCtr="0" horzOverflow="overflow">
                    <a:solidFill>
                      <a:schemeClr val="accent6">
                        <a:hueOff val="-150297"/>
                        <a:satOff val="-51811"/>
                        <a:lumOff val="-2558"/>
                      </a:schemeClr>
                    </a:solidFill>
                  </a:tcPr>
                </a:tc>
                <a:tc>
                  <a:txBody>
                    <a:bodyPr/>
                    <a:lstStyle/>
                    <a:p>
                      <a:pPr defTabSz="914400">
                        <a:defRPr b="0" sz="1800">
                          <a:solidFill>
                            <a:srgbClr val="000000"/>
                          </a:solidFill>
                        </a:defRPr>
                      </a:pPr>
                      <a:r>
                        <a:rPr b="1" sz="2200">
                          <a:solidFill>
                            <a:srgbClr val="FFFFFF"/>
                          </a:solidFill>
                          <a:sym typeface="Helvetica Neue"/>
                        </a:rPr>
                        <a:t>Nov</a:t>
                      </a:r>
                    </a:p>
                  </a:txBody>
                  <a:tcPr marL="50800" marR="50800" marT="50800" marB="50800" anchor="ctr" anchorCtr="0" horzOverflow="overflow">
                    <a:solidFill>
                      <a:schemeClr val="accent2">
                        <a:hueOff val="4009704"/>
                        <a:satOff val="-61068"/>
                        <a:lumOff val="17015"/>
                      </a:schemeClr>
                    </a:solidFill>
                  </a:tcPr>
                </a:tc>
                <a:tc>
                  <a:txBody>
                    <a:bodyPr/>
                    <a:lstStyle/>
                    <a:p>
                      <a:pPr defTabSz="914400">
                        <a:defRPr b="0" sz="1800">
                          <a:solidFill>
                            <a:srgbClr val="000000"/>
                          </a:solidFill>
                        </a:defRPr>
                      </a:pPr>
                      <a:r>
                        <a:rPr b="1" sz="2200">
                          <a:solidFill>
                            <a:srgbClr val="FFFFFF"/>
                          </a:solidFill>
                          <a:sym typeface="Helvetica Neue"/>
                        </a:rPr>
                        <a:t>Dec</a:t>
                      </a:r>
                    </a:p>
                  </a:txBody>
                  <a:tcPr marL="50800" marR="50800" marT="50800" marB="50800" anchor="ctr" anchorCtr="0" horzOverflow="overflow">
                    <a:solidFill>
                      <a:schemeClr val="accent3">
                        <a:hueOff val="6188314"/>
                        <a:satOff val="-28207"/>
                        <a:lumOff val="-6349"/>
                      </a:schemeClr>
                    </a:solidFill>
                  </a:tcPr>
                </a:tc>
              </a:tr>
              <a:tr h="770577">
                <a:tc>
                  <a:txBody>
                    <a:bodyPr/>
                    <a:lstStyle/>
                    <a:p>
                      <a:pPr>
                        <a:lnSpc>
                          <a:spcPct val="120000"/>
                        </a:lnSpc>
                        <a:defRPr sz="1800"/>
                      </a:pPr>
                      <a:r>
                        <a:rPr sz="2000">
                          <a:solidFill>
                            <a:srgbClr val="51405B"/>
                          </a:solidFill>
                          <a:latin typeface="Roboto"/>
                          <a:ea typeface="Roboto"/>
                          <a:cs typeface="Roboto"/>
                          <a:sym typeface="Roboto"/>
                        </a:rPr>
                        <a:t>1.</a:t>
                      </a:r>
                    </a:p>
                  </a:txBody>
                  <a:tcPr marL="50800" marR="50800" marT="50800" marB="50800" anchor="ctr" anchorCtr="0" horzOverflow="overflow"/>
                </a:tc>
                <a:tc>
                  <a:txBody>
                    <a:bodyPr/>
                    <a:lstStyle/>
                    <a:p>
                      <a:pPr>
                        <a:lnSpc>
                          <a:spcPct val="120000"/>
                        </a:lnSpc>
                        <a:defRPr sz="1800"/>
                      </a:pPr>
                      <a:r>
                        <a:rPr sz="2000">
                          <a:solidFill>
                            <a:srgbClr val="51405B"/>
                          </a:solidFill>
                          <a:latin typeface="Roboto"/>
                          <a:ea typeface="Roboto"/>
                          <a:cs typeface="Roboto"/>
                          <a:sym typeface="Roboto"/>
                        </a:rPr>
                        <a:t>Agenda 1</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alpha val="30000"/>
                      </a:schemeClr>
                    </a:solidFill>
                  </a:tcPr>
                </a:tc>
              </a:tr>
              <a:tr h="760358">
                <a:tc>
                  <a:txBody>
                    <a:bodyPr/>
                    <a:lstStyle/>
                    <a:p>
                      <a:pPr>
                        <a:lnSpc>
                          <a:spcPct val="120000"/>
                        </a:lnSpc>
                        <a:defRPr sz="1800"/>
                      </a:pPr>
                      <a:r>
                        <a:rPr sz="2000">
                          <a:solidFill>
                            <a:srgbClr val="51405B"/>
                          </a:solidFill>
                          <a:latin typeface="Roboto"/>
                          <a:ea typeface="Roboto"/>
                          <a:cs typeface="Roboto"/>
                          <a:sym typeface="Roboto"/>
                        </a:rPr>
                        <a:t>2.</a:t>
                      </a:r>
                    </a:p>
                  </a:txBody>
                  <a:tcPr marL="50800" marR="50800" marT="50800" marB="50800" anchor="ctr" anchorCtr="0" horzOverflow="overflow">
                    <a:solidFill>
                      <a:schemeClr val="accent1">
                        <a:hueOff val="-12677015"/>
                        <a:lumOff val="33497"/>
                        <a:alpha val="20000"/>
                      </a:schemeClr>
                    </a:solidFill>
                  </a:tcPr>
                </a:tc>
                <a:tc>
                  <a:txBody>
                    <a:bodyPr/>
                    <a:lstStyle/>
                    <a:p>
                      <a:pPr>
                        <a:lnSpc>
                          <a:spcPct val="120000"/>
                        </a:lnSpc>
                        <a:defRPr sz="1800"/>
                      </a:pPr>
                      <a:r>
                        <a:rPr sz="2000">
                          <a:solidFill>
                            <a:srgbClr val="51405B"/>
                          </a:solidFill>
                          <a:latin typeface="Roboto"/>
                          <a:ea typeface="Roboto"/>
                          <a:cs typeface="Roboto"/>
                          <a:sym typeface="Roboto"/>
                        </a:rPr>
                        <a:t>Agenda 2</a:t>
                      </a:r>
                    </a:p>
                  </a:txBody>
                  <a:tcPr marL="50800" marR="50800" marT="50800" marB="50800" anchor="ctr" anchorCtr="0" horzOverflow="overflow">
                    <a:solidFill>
                      <a:schemeClr val="accent1">
                        <a:hueOff val="-12677015"/>
                        <a:lumOff val="33497"/>
                        <a:alpha val="2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schemeClr>
                    </a:solidFill>
                  </a:tcPr>
                </a:tc>
              </a:tr>
              <a:tr h="759006">
                <a:tc>
                  <a:txBody>
                    <a:bodyPr/>
                    <a:lstStyle/>
                    <a:p>
                      <a:pPr>
                        <a:lnSpc>
                          <a:spcPct val="120000"/>
                        </a:lnSpc>
                        <a:defRPr sz="1800"/>
                      </a:pPr>
                      <a:r>
                        <a:rPr sz="2000">
                          <a:solidFill>
                            <a:srgbClr val="51405B"/>
                          </a:solidFill>
                          <a:latin typeface="Roboto"/>
                          <a:ea typeface="Roboto"/>
                          <a:cs typeface="Roboto"/>
                          <a:sym typeface="Roboto"/>
                        </a:rPr>
                        <a:t>3.</a:t>
                      </a:r>
                    </a:p>
                  </a:txBody>
                  <a:tcPr marL="50800" marR="50800" marT="50800" marB="50800" anchor="ctr" anchorCtr="0" horzOverflow="overflow"/>
                </a:tc>
                <a:tc>
                  <a:txBody>
                    <a:bodyPr/>
                    <a:lstStyle/>
                    <a:p>
                      <a:pPr>
                        <a:lnSpc>
                          <a:spcPct val="120000"/>
                        </a:lnSpc>
                        <a:defRPr sz="1800"/>
                      </a:pPr>
                      <a:r>
                        <a:rPr sz="2000">
                          <a:solidFill>
                            <a:srgbClr val="51405B"/>
                          </a:solidFill>
                          <a:latin typeface="Roboto"/>
                          <a:ea typeface="Roboto"/>
                          <a:cs typeface="Roboto"/>
                          <a:sym typeface="Roboto"/>
                        </a:rPr>
                        <a:t>Agenda 3</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schemeClr>
                    </a:solidFill>
                  </a:tcPr>
                </a:tc>
              </a:tr>
              <a:tr h="761033">
                <a:tc>
                  <a:txBody>
                    <a:bodyPr/>
                    <a:lstStyle/>
                    <a:p>
                      <a:pPr>
                        <a:lnSpc>
                          <a:spcPct val="120000"/>
                        </a:lnSpc>
                        <a:defRPr sz="1800"/>
                      </a:pPr>
                      <a:r>
                        <a:rPr sz="2000">
                          <a:solidFill>
                            <a:srgbClr val="51405B"/>
                          </a:solidFill>
                          <a:latin typeface="Roboto"/>
                          <a:ea typeface="Roboto"/>
                          <a:cs typeface="Roboto"/>
                          <a:sym typeface="Roboto"/>
                        </a:rPr>
                        <a:t>4.</a:t>
                      </a:r>
                    </a:p>
                  </a:txBody>
                  <a:tcPr marL="50800" marR="50800" marT="50800" marB="50800" anchor="ctr" anchorCtr="0" horzOverflow="overflow">
                    <a:solidFill>
                      <a:schemeClr val="accent1">
                        <a:hueOff val="-12677015"/>
                        <a:lumOff val="33497"/>
                        <a:alpha val="20000"/>
                      </a:schemeClr>
                    </a:solidFill>
                  </a:tcPr>
                </a:tc>
                <a:tc>
                  <a:txBody>
                    <a:bodyPr/>
                    <a:lstStyle/>
                    <a:p>
                      <a:pPr>
                        <a:lnSpc>
                          <a:spcPct val="120000"/>
                        </a:lnSpc>
                        <a:defRPr sz="1800"/>
                      </a:pPr>
                      <a:r>
                        <a:rPr sz="2000">
                          <a:solidFill>
                            <a:srgbClr val="51405B"/>
                          </a:solidFill>
                          <a:latin typeface="Roboto"/>
                          <a:ea typeface="Roboto"/>
                          <a:cs typeface="Roboto"/>
                          <a:sym typeface="Roboto"/>
                        </a:rPr>
                        <a:t>Agenda 4</a:t>
                      </a:r>
                    </a:p>
                  </a:txBody>
                  <a:tcPr marL="50800" marR="50800" marT="50800" marB="50800" anchor="ctr" anchorCtr="0" horzOverflow="overflow">
                    <a:solidFill>
                      <a:schemeClr val="accent1">
                        <a:hueOff val="-12677015"/>
                        <a:lumOff val="33497"/>
                        <a:alpha val="2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alpha val="30000"/>
                      </a:schemeClr>
                    </a:solidFill>
                  </a:tcPr>
                </a:tc>
              </a:tr>
              <a:tr h="761033">
                <a:tc>
                  <a:txBody>
                    <a:bodyPr/>
                    <a:lstStyle/>
                    <a:p>
                      <a:pPr>
                        <a:lnSpc>
                          <a:spcPct val="120000"/>
                        </a:lnSpc>
                        <a:defRPr sz="1800"/>
                      </a:pPr>
                      <a:r>
                        <a:rPr sz="2000">
                          <a:solidFill>
                            <a:srgbClr val="51405B"/>
                          </a:solidFill>
                          <a:latin typeface="Roboto"/>
                          <a:ea typeface="Roboto"/>
                          <a:cs typeface="Roboto"/>
                          <a:sym typeface="Roboto"/>
                        </a:rPr>
                        <a:t>5.</a:t>
                      </a:r>
                    </a:p>
                  </a:txBody>
                  <a:tcPr marL="50800" marR="50800" marT="50800" marB="50800" anchor="ctr" anchorCtr="0" horzOverflow="overflow"/>
                </a:tc>
                <a:tc>
                  <a:txBody>
                    <a:bodyPr/>
                    <a:lstStyle/>
                    <a:p>
                      <a:pPr>
                        <a:lnSpc>
                          <a:spcPct val="120000"/>
                        </a:lnSpc>
                        <a:defRPr sz="1800"/>
                      </a:pPr>
                      <a:r>
                        <a:rPr sz="2000">
                          <a:solidFill>
                            <a:srgbClr val="51405B"/>
                          </a:solidFill>
                          <a:latin typeface="Roboto"/>
                          <a:ea typeface="Roboto"/>
                          <a:cs typeface="Roboto"/>
                          <a:sym typeface="Roboto"/>
                        </a:rPr>
                        <a:t>Agenda 5</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schemeClr>
                    </a:solidFill>
                  </a:tcPr>
                </a:tc>
              </a:tr>
              <a:tr h="761033">
                <a:tc>
                  <a:txBody>
                    <a:bodyPr/>
                    <a:lstStyle/>
                    <a:p>
                      <a:pPr>
                        <a:lnSpc>
                          <a:spcPct val="120000"/>
                        </a:lnSpc>
                        <a:defRPr sz="1800"/>
                      </a:pPr>
                      <a:r>
                        <a:rPr sz="2000">
                          <a:solidFill>
                            <a:srgbClr val="51405B"/>
                          </a:solidFill>
                          <a:latin typeface="Roboto"/>
                          <a:ea typeface="Roboto"/>
                          <a:cs typeface="Roboto"/>
                          <a:sym typeface="Roboto"/>
                        </a:rPr>
                        <a:t>6.</a:t>
                      </a:r>
                    </a:p>
                  </a:txBody>
                  <a:tcPr marL="50800" marR="50800" marT="50800" marB="50800" anchor="ctr" anchorCtr="0" horzOverflow="overflow">
                    <a:solidFill>
                      <a:schemeClr val="accent1">
                        <a:hueOff val="-12677015"/>
                        <a:lumOff val="33497"/>
                        <a:alpha val="20000"/>
                      </a:schemeClr>
                    </a:solidFill>
                  </a:tcPr>
                </a:tc>
                <a:tc>
                  <a:txBody>
                    <a:bodyPr/>
                    <a:lstStyle/>
                    <a:p>
                      <a:pPr>
                        <a:lnSpc>
                          <a:spcPct val="120000"/>
                        </a:lnSpc>
                        <a:defRPr sz="1800"/>
                      </a:pPr>
                      <a:r>
                        <a:rPr sz="2000">
                          <a:solidFill>
                            <a:srgbClr val="51405B"/>
                          </a:solidFill>
                          <a:latin typeface="Roboto"/>
                          <a:ea typeface="Roboto"/>
                          <a:cs typeface="Roboto"/>
                          <a:sym typeface="Roboto"/>
                        </a:rPr>
                        <a:t>Agenda 6</a:t>
                      </a:r>
                    </a:p>
                  </a:txBody>
                  <a:tcPr marL="50800" marR="50800" marT="50800" marB="50800" anchor="ctr" anchorCtr="0" horzOverflow="overflow">
                    <a:solidFill>
                      <a:schemeClr val="accent1">
                        <a:hueOff val="-12677015"/>
                        <a:lumOff val="33497"/>
                        <a:alpha val="2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alpha val="30000"/>
                      </a:schemeClr>
                    </a:solidFill>
                  </a:tcPr>
                </a:tc>
              </a:tr>
              <a:tr h="761033">
                <a:tc>
                  <a:txBody>
                    <a:bodyPr/>
                    <a:lstStyle/>
                    <a:p>
                      <a:pPr>
                        <a:lnSpc>
                          <a:spcPct val="120000"/>
                        </a:lnSpc>
                        <a:defRPr sz="1800"/>
                      </a:pPr>
                      <a:r>
                        <a:rPr sz="2000">
                          <a:solidFill>
                            <a:srgbClr val="51405B"/>
                          </a:solidFill>
                          <a:latin typeface="Roboto"/>
                          <a:ea typeface="Roboto"/>
                          <a:cs typeface="Roboto"/>
                          <a:sym typeface="Roboto"/>
                        </a:rPr>
                        <a:t>7.</a:t>
                      </a:r>
                    </a:p>
                  </a:txBody>
                  <a:tcPr marL="50800" marR="50800" marT="50800" marB="50800" anchor="ctr" anchorCtr="0" horzOverflow="overflow"/>
                </a:tc>
                <a:tc>
                  <a:txBody>
                    <a:bodyPr/>
                    <a:lstStyle/>
                    <a:p>
                      <a:pPr>
                        <a:lnSpc>
                          <a:spcPct val="120000"/>
                        </a:lnSpc>
                        <a:defRPr sz="1800"/>
                      </a:pPr>
                      <a:r>
                        <a:rPr sz="2000">
                          <a:solidFill>
                            <a:srgbClr val="51405B"/>
                          </a:solidFill>
                          <a:latin typeface="Roboto"/>
                          <a:ea typeface="Roboto"/>
                          <a:cs typeface="Roboto"/>
                          <a:sym typeface="Roboto"/>
                        </a:rPr>
                        <a:t>Agenda 1</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schemeClr>
                    </a:solidFill>
                  </a:tcPr>
                </a:tc>
              </a:tr>
            </a:tbl>
          </a:graphicData>
        </a:graphic>
      </p:graphicFrame>
      <p:sp>
        <p:nvSpPr>
          <p:cNvPr id="631"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Ut enim ad minim veniam, quis nostrud exercitation."/>
          <p:cNvSpPr txBox="1"/>
          <p:nvPr/>
        </p:nvSpPr>
        <p:spPr>
          <a:xfrm>
            <a:off x="2032000" y="11343875"/>
            <a:ext cx="20320000" cy="135458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Ut enim ad minim veniam, quis nostrud exercitation.</a:t>
            </a:r>
          </a:p>
        </p:txBody>
      </p:sp>
      <p:sp>
        <p:nvSpPr>
          <p:cNvPr id="632" name="Rectangle"/>
          <p:cNvSpPr/>
          <p:nvPr/>
        </p:nvSpPr>
        <p:spPr>
          <a:xfrm>
            <a:off x="10979277" y="706751"/>
            <a:ext cx="2447608" cy="243941"/>
          </a:xfrm>
          <a:prstGeom prst="rect">
            <a:avLst/>
          </a:prstGeom>
          <a:solidFill>
            <a:schemeClr val="accent3">
              <a:hueOff val="6188314"/>
              <a:satOff val="-28207"/>
              <a:lumOff val="-6349"/>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34"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635" name="Image" descr="Image"/>
          <p:cNvPicPr>
            <a:picLocks noChangeAspect="0"/>
          </p:cNvPicPr>
          <p:nvPr>
            <p:ph type="pic" idx="14"/>
          </p:nvPr>
        </p:nvPicPr>
        <p:blipFill>
          <a:blip r:embed="rId2">
            <a:extLst/>
          </a:blip>
          <a:srcRect l="0" t="0" r="0" b="0"/>
          <a:stretch>
            <a:fillRect/>
          </a:stretch>
        </p:blipFill>
        <p:spPr>
          <a:prstGeom prst="rect">
            <a:avLst/>
          </a:prstGeom>
        </p:spPr>
      </p:pic>
      <p:sp>
        <p:nvSpPr>
          <p:cNvPr id="636" name="Rectangle"/>
          <p:cNvSpPr/>
          <p:nvPr/>
        </p:nvSpPr>
        <p:spPr>
          <a:xfrm>
            <a:off x="8127652" y="5344385"/>
            <a:ext cx="8128696" cy="3027230"/>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637" name="Keep in Touch"/>
          <p:cNvSpPr txBox="1"/>
          <p:nvPr/>
        </p:nvSpPr>
        <p:spPr>
          <a:xfrm>
            <a:off x="9074369" y="5992869"/>
            <a:ext cx="6235262" cy="21176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defRPr b="0" sz="6600">
                <a:solidFill>
                  <a:srgbClr val="51405B"/>
                </a:solidFill>
                <a:latin typeface="Montserrat Black"/>
                <a:ea typeface="Montserrat Black"/>
                <a:cs typeface="Montserrat Black"/>
                <a:sym typeface="Montserrat Black"/>
              </a:defRPr>
            </a:lvl1pPr>
          </a:lstStyle>
          <a:p>
            <a:pPr/>
            <a:r>
              <a:t>Keep in Touch</a:t>
            </a:r>
          </a:p>
        </p:txBody>
      </p:sp>
      <p:sp>
        <p:nvSpPr>
          <p:cNvPr id="638" name="Lorem ipsum dolor sit amet, consectetur adipiscing elit, sed do eiusmod tempor incididunt ut labore et dolore magna aliqua. Ut enim ad minim veniam."/>
          <p:cNvSpPr txBox="1"/>
          <p:nvPr/>
        </p:nvSpPr>
        <p:spPr>
          <a:xfrm>
            <a:off x="18975903" y="2658999"/>
            <a:ext cx="4110592" cy="211714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639" name="Address"/>
          <p:cNvSpPr txBox="1"/>
          <p:nvPr/>
        </p:nvSpPr>
        <p:spPr>
          <a:xfrm>
            <a:off x="19735720" y="1866251"/>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3200">
                <a:solidFill>
                  <a:srgbClr val="FFFFFF"/>
                </a:solidFill>
                <a:latin typeface="Montserrat Black"/>
                <a:ea typeface="Montserrat Black"/>
                <a:cs typeface="Montserrat Black"/>
                <a:sym typeface="Montserrat Black"/>
              </a:defRPr>
            </a:pPr>
            <a:r>
              <a:t>Address</a:t>
            </a:r>
          </a:p>
        </p:txBody>
      </p:sp>
      <p:sp>
        <p:nvSpPr>
          <p:cNvPr id="640" name="Lorem ipsum dolor sit amet, consectetur adipiscing elit, sed do eiusmod tempor incididunt ut labore et dolore magna aliqua. Ut enim ad minim veniam."/>
          <p:cNvSpPr txBox="1"/>
          <p:nvPr/>
        </p:nvSpPr>
        <p:spPr>
          <a:xfrm>
            <a:off x="1297505" y="2658999"/>
            <a:ext cx="4110592" cy="211714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641" name="Phone"/>
          <p:cNvSpPr txBox="1"/>
          <p:nvPr/>
        </p:nvSpPr>
        <p:spPr>
          <a:xfrm>
            <a:off x="2057322" y="1866251"/>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3200">
                <a:solidFill>
                  <a:srgbClr val="FFFFFF"/>
                </a:solidFill>
                <a:latin typeface="Montserrat Black"/>
                <a:ea typeface="Montserrat Black"/>
                <a:cs typeface="Montserrat Black"/>
                <a:sym typeface="Montserrat Black"/>
              </a:defRPr>
            </a:pPr>
            <a:r>
              <a:t>Phone</a:t>
            </a:r>
          </a:p>
        </p:txBody>
      </p:sp>
      <p:sp>
        <p:nvSpPr>
          <p:cNvPr id="642" name="Lorem ipsum dolor sit amet, consectetur adipiscing elit, sed do eiusmod tempor incididunt ut labore et dolore magna aliqua. Ut enim ad minim veniam."/>
          <p:cNvSpPr txBox="1"/>
          <p:nvPr/>
        </p:nvSpPr>
        <p:spPr>
          <a:xfrm>
            <a:off x="1310205" y="9516999"/>
            <a:ext cx="4110592" cy="211714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643" name="Email"/>
          <p:cNvSpPr txBox="1"/>
          <p:nvPr/>
        </p:nvSpPr>
        <p:spPr>
          <a:xfrm>
            <a:off x="2057322" y="8724251"/>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3200">
                <a:solidFill>
                  <a:srgbClr val="FFFFFF"/>
                </a:solidFill>
                <a:latin typeface="Montserrat Black"/>
                <a:ea typeface="Montserrat Black"/>
                <a:cs typeface="Montserrat Black"/>
                <a:sym typeface="Montserrat Black"/>
              </a:defRPr>
            </a:pPr>
            <a:r>
              <a:t>Email</a:t>
            </a:r>
          </a:p>
        </p:txBody>
      </p:sp>
      <p:sp>
        <p:nvSpPr>
          <p:cNvPr id="644" name="Lorem ipsum dolor sit amet, consectetur adipiscing elit, sed do eiusmod tempor incididunt ut labore et dolore magna aliqua. Ut enim ad minim veniam."/>
          <p:cNvSpPr txBox="1"/>
          <p:nvPr/>
        </p:nvSpPr>
        <p:spPr>
          <a:xfrm>
            <a:off x="18975903" y="9516999"/>
            <a:ext cx="4110592" cy="211714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645" name="Website"/>
          <p:cNvSpPr txBox="1"/>
          <p:nvPr/>
        </p:nvSpPr>
        <p:spPr>
          <a:xfrm>
            <a:off x="19735720" y="8724251"/>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3200">
                <a:solidFill>
                  <a:srgbClr val="51405B"/>
                </a:solidFill>
                <a:latin typeface="Montserrat Black"/>
                <a:ea typeface="Montserrat Black"/>
                <a:cs typeface="Montserrat Black"/>
                <a:sym typeface="Montserrat Black"/>
              </a:defRPr>
            </a:pPr>
            <a:r>
              <a:t>Website</a:t>
            </a:r>
          </a:p>
        </p:txBody>
      </p:sp>
      <p:sp>
        <p:nvSpPr>
          <p:cNvPr id="646" name="Rectangle"/>
          <p:cNvSpPr/>
          <p:nvPr/>
        </p:nvSpPr>
        <p:spPr>
          <a:xfrm>
            <a:off x="10974546" y="5710551"/>
            <a:ext cx="2447608" cy="243941"/>
          </a:xfrm>
          <a:prstGeom prst="rect">
            <a:avLst/>
          </a:prstGeom>
          <a:solidFill>
            <a:schemeClr val="accent6">
              <a:hueOff val="-150297"/>
              <a:satOff val="-51811"/>
              <a:lumOff val="-2558"/>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48"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649" name="Get in Touch"/>
          <p:cNvSpPr txBox="1"/>
          <p:nvPr/>
        </p:nvSpPr>
        <p:spPr>
          <a:xfrm>
            <a:off x="13405119" y="2017095"/>
            <a:ext cx="5879172" cy="10889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rgbClr val="51405B"/>
                </a:solidFill>
                <a:latin typeface="Montserrat Black"/>
                <a:ea typeface="Montserrat Black"/>
                <a:cs typeface="Montserrat Black"/>
                <a:sym typeface="Montserrat Black"/>
              </a:defRPr>
            </a:lvl1pPr>
          </a:lstStyle>
          <a:p>
            <a:pPr/>
            <a:r>
              <a:t>Get in Touch</a:t>
            </a:r>
          </a:p>
        </p:txBody>
      </p:sp>
      <p:sp>
        <p:nvSpPr>
          <p:cNvPr id="650"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13405119" y="3360118"/>
            <a:ext cx="9381291" cy="2214640"/>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651" name="Lorem ipsum dolor sit amet, consectetur adipiscing elit, sed do eiusmod tempor incididunt."/>
          <p:cNvSpPr txBox="1"/>
          <p:nvPr/>
        </p:nvSpPr>
        <p:spPr>
          <a:xfrm>
            <a:off x="13405119" y="8221599"/>
            <a:ext cx="4110592" cy="131674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a:t>
            </a:r>
          </a:p>
        </p:txBody>
      </p:sp>
      <p:sp>
        <p:nvSpPr>
          <p:cNvPr id="652" name="Address"/>
          <p:cNvSpPr txBox="1"/>
          <p:nvPr/>
        </p:nvSpPr>
        <p:spPr>
          <a:xfrm>
            <a:off x="13405119" y="7428851"/>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FFFFFF"/>
                </a:solidFill>
                <a:latin typeface="Montserrat Black"/>
                <a:ea typeface="Montserrat Black"/>
                <a:cs typeface="Montserrat Black"/>
                <a:sym typeface="Montserrat Black"/>
              </a:defRPr>
            </a:pPr>
            <a:r>
              <a:t>Address</a:t>
            </a:r>
          </a:p>
        </p:txBody>
      </p:sp>
      <p:sp>
        <p:nvSpPr>
          <p:cNvPr id="653" name="Lorem ipsum dolor sit amet, consectetur adipiscing elit, sed do eiusmod tempor incididunt."/>
          <p:cNvSpPr txBox="1"/>
          <p:nvPr/>
        </p:nvSpPr>
        <p:spPr>
          <a:xfrm>
            <a:off x="18713719" y="8221599"/>
            <a:ext cx="4110592" cy="131674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a:t>
            </a:r>
          </a:p>
        </p:txBody>
      </p:sp>
      <p:sp>
        <p:nvSpPr>
          <p:cNvPr id="654" name="Phone"/>
          <p:cNvSpPr txBox="1"/>
          <p:nvPr/>
        </p:nvSpPr>
        <p:spPr>
          <a:xfrm>
            <a:off x="18713719" y="7428851"/>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FFFFFF"/>
                </a:solidFill>
                <a:latin typeface="Montserrat Black"/>
                <a:ea typeface="Montserrat Black"/>
                <a:cs typeface="Montserrat Black"/>
                <a:sym typeface="Montserrat Black"/>
              </a:defRPr>
            </a:pPr>
            <a:r>
              <a:t>Phone</a:t>
            </a:r>
          </a:p>
        </p:txBody>
      </p:sp>
      <p:sp>
        <p:nvSpPr>
          <p:cNvPr id="655" name="Lorem ipsum dolor sit amet, consectetur adipiscing elit, sed do eiusmod tempor incididunt."/>
          <p:cNvSpPr txBox="1"/>
          <p:nvPr/>
        </p:nvSpPr>
        <p:spPr>
          <a:xfrm>
            <a:off x="13405119" y="10710799"/>
            <a:ext cx="4110592" cy="131674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a:t>
            </a:r>
          </a:p>
        </p:txBody>
      </p:sp>
      <p:sp>
        <p:nvSpPr>
          <p:cNvPr id="656" name="Email"/>
          <p:cNvSpPr txBox="1"/>
          <p:nvPr/>
        </p:nvSpPr>
        <p:spPr>
          <a:xfrm>
            <a:off x="13405119" y="9918051"/>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FFFFFF"/>
                </a:solidFill>
                <a:latin typeface="Montserrat Black"/>
                <a:ea typeface="Montserrat Black"/>
                <a:cs typeface="Montserrat Black"/>
                <a:sym typeface="Montserrat Black"/>
              </a:defRPr>
            </a:pPr>
            <a:r>
              <a:t>Email</a:t>
            </a:r>
          </a:p>
        </p:txBody>
      </p:sp>
      <p:sp>
        <p:nvSpPr>
          <p:cNvPr id="657" name="Lorem ipsum dolor sit amet, consectetur adipiscing elit, sed do eiusmod tempor incididunt."/>
          <p:cNvSpPr txBox="1"/>
          <p:nvPr/>
        </p:nvSpPr>
        <p:spPr>
          <a:xfrm>
            <a:off x="18713719" y="10710799"/>
            <a:ext cx="4110592" cy="131674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a:t>
            </a:r>
          </a:p>
        </p:txBody>
      </p:sp>
      <p:sp>
        <p:nvSpPr>
          <p:cNvPr id="658" name="Website"/>
          <p:cNvSpPr txBox="1"/>
          <p:nvPr/>
        </p:nvSpPr>
        <p:spPr>
          <a:xfrm>
            <a:off x="18713719" y="9918051"/>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FFFFFF"/>
                </a:solidFill>
                <a:latin typeface="Montserrat Black"/>
                <a:ea typeface="Montserrat Black"/>
                <a:cs typeface="Montserrat Black"/>
                <a:sym typeface="Montserrat Black"/>
              </a:defRPr>
            </a:pPr>
            <a:r>
              <a:t>Website</a:t>
            </a:r>
          </a:p>
        </p:txBody>
      </p:sp>
      <p:sp>
        <p:nvSpPr>
          <p:cNvPr id="659" name="Rectangle"/>
          <p:cNvSpPr/>
          <p:nvPr/>
        </p:nvSpPr>
        <p:spPr>
          <a:xfrm>
            <a:off x="13405119" y="1519107"/>
            <a:ext cx="2447608" cy="243941"/>
          </a:xfrm>
          <a:prstGeom prst="rect">
            <a:avLst/>
          </a:prstGeom>
          <a:solidFill>
            <a:schemeClr val="accent2">
              <a:hueOff val="4009704"/>
              <a:satOff val="-61068"/>
              <a:lumOff val="17015"/>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61"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662" name="Rectangle"/>
          <p:cNvSpPr/>
          <p:nvPr/>
        </p:nvSpPr>
        <p:spPr>
          <a:xfrm>
            <a:off x="4488354" y="2128838"/>
            <a:ext cx="15407292" cy="9458324"/>
          </a:xfrm>
          <a:prstGeom prst="rect">
            <a:avLst/>
          </a:prstGeom>
          <a:solidFill>
            <a:schemeClr val="accent2">
              <a:hueOff val="4009704"/>
              <a:satOff val="-61068"/>
              <a:lumOff val="17015"/>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663" name="Thank You!"/>
          <p:cNvSpPr txBox="1"/>
          <p:nvPr/>
        </p:nvSpPr>
        <p:spPr>
          <a:xfrm>
            <a:off x="6960396" y="5583267"/>
            <a:ext cx="10463208" cy="254946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14000">
                <a:solidFill>
                  <a:srgbClr val="FFFFFF"/>
                </a:solidFill>
                <a:latin typeface="+mj-lt"/>
                <a:ea typeface="+mj-ea"/>
                <a:cs typeface="+mj-cs"/>
                <a:sym typeface="Poppins Bold"/>
              </a:defRPr>
            </a:lvl1pPr>
          </a:lstStyle>
          <a:p>
            <a:pPr/>
            <a:r>
              <a:t>Thank You!</a:t>
            </a:r>
          </a:p>
        </p:txBody>
      </p:sp>
      <p:grpSp>
        <p:nvGrpSpPr>
          <p:cNvPr id="667" name="Group"/>
          <p:cNvGrpSpPr/>
          <p:nvPr/>
        </p:nvGrpSpPr>
        <p:grpSpPr>
          <a:xfrm rot="10800000">
            <a:off x="-754590" y="-1230791"/>
            <a:ext cx="6201825" cy="5860685"/>
            <a:chOff x="0" y="50655"/>
            <a:chExt cx="6201824" cy="5860684"/>
          </a:xfrm>
        </p:grpSpPr>
        <p:sp>
          <p:nvSpPr>
            <p:cNvPr id="664" name="Shape"/>
            <p:cNvSpPr/>
            <p:nvPr/>
          </p:nvSpPr>
          <p:spPr>
            <a:xfrm>
              <a:off x="0" y="50655"/>
              <a:ext cx="2817892" cy="58606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chemeClr val="accent1">
                <a:hueOff val="-12677015"/>
                <a:lumOff val="33497"/>
              </a:schemeClr>
            </a:solidFill>
            <a:ln w="3175" cap="flat">
              <a:noFill/>
              <a:miter lim="400000"/>
            </a:ln>
            <a:effectLst/>
          </p:spPr>
          <p:txBody>
            <a:bodyPr wrap="square" lIns="30137" tIns="30137" rIns="30137" bIns="30137" numCol="1" anchor="ctr">
              <a:noAutofit/>
            </a:bodyPr>
            <a:lstStyle/>
            <a:p>
              <a:pPr>
                <a:defRPr b="0" sz="2200">
                  <a:solidFill>
                    <a:srgbClr val="FFFFFF"/>
                  </a:solidFill>
                  <a:latin typeface="Helvetica Neue Medium"/>
                  <a:ea typeface="Helvetica Neue Medium"/>
                  <a:cs typeface="Helvetica Neue Medium"/>
                  <a:sym typeface="Helvetica Neue Medium"/>
                </a:defRPr>
              </a:pPr>
            </a:p>
          </p:txBody>
        </p:sp>
        <p:sp>
          <p:nvSpPr>
            <p:cNvPr id="665" name="Shape"/>
            <p:cNvSpPr/>
            <p:nvPr/>
          </p:nvSpPr>
          <p:spPr>
            <a:xfrm>
              <a:off x="1659567" y="50655"/>
              <a:ext cx="2817892" cy="58606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chemeClr val="accent1">
                <a:hueOff val="-12677015"/>
                <a:lumOff val="33497"/>
              </a:schemeClr>
            </a:solidFill>
            <a:ln w="3175" cap="flat">
              <a:noFill/>
              <a:miter lim="400000"/>
            </a:ln>
            <a:effectLst/>
          </p:spPr>
          <p:txBody>
            <a:bodyPr wrap="square" lIns="30137" tIns="30137" rIns="30137" bIns="30137" numCol="1" anchor="ctr">
              <a:noAutofit/>
            </a:bodyPr>
            <a:lstStyle/>
            <a:p>
              <a:pPr>
                <a:defRPr b="0" sz="2200">
                  <a:solidFill>
                    <a:srgbClr val="FFFFFF"/>
                  </a:solidFill>
                  <a:latin typeface="Helvetica Neue Medium"/>
                  <a:ea typeface="Helvetica Neue Medium"/>
                  <a:cs typeface="Helvetica Neue Medium"/>
                  <a:sym typeface="Helvetica Neue Medium"/>
                </a:defRPr>
              </a:pPr>
            </a:p>
          </p:txBody>
        </p:sp>
        <p:sp>
          <p:nvSpPr>
            <p:cNvPr id="666" name="Shape"/>
            <p:cNvSpPr/>
            <p:nvPr/>
          </p:nvSpPr>
          <p:spPr>
            <a:xfrm>
              <a:off x="3383932" y="50655"/>
              <a:ext cx="2817893" cy="58606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chemeClr val="accent1">
                <a:hueOff val="-12677015"/>
                <a:lumOff val="33497"/>
              </a:schemeClr>
            </a:solidFill>
            <a:ln w="3175" cap="flat">
              <a:noFill/>
              <a:miter lim="400000"/>
            </a:ln>
            <a:effectLst/>
          </p:spPr>
          <p:txBody>
            <a:bodyPr wrap="square" lIns="30137" tIns="30137" rIns="30137" bIns="30137" numCol="1" anchor="ctr">
              <a:noAutofit/>
            </a:bodyPr>
            <a:lstStyle/>
            <a:p>
              <a:pPr>
                <a:defRPr b="0" sz="2200">
                  <a:solidFill>
                    <a:srgbClr val="FFFFFF"/>
                  </a:solidFill>
                  <a:latin typeface="Helvetica Neue Medium"/>
                  <a:ea typeface="Helvetica Neue Medium"/>
                  <a:cs typeface="Helvetica Neue Medium"/>
                  <a:sym typeface="Helvetica Neue Medium"/>
                </a:defRPr>
              </a:pPr>
            </a:p>
          </p:txBody>
        </p:sp>
      </p:grpSp>
      <p:grpSp>
        <p:nvGrpSpPr>
          <p:cNvPr id="671" name="Group"/>
          <p:cNvGrpSpPr/>
          <p:nvPr/>
        </p:nvGrpSpPr>
        <p:grpSpPr>
          <a:xfrm>
            <a:off x="18628667" y="8528972"/>
            <a:ext cx="6201826" cy="5860685"/>
            <a:chOff x="0" y="0"/>
            <a:chExt cx="6201825" cy="5860684"/>
          </a:xfrm>
        </p:grpSpPr>
        <p:sp>
          <p:nvSpPr>
            <p:cNvPr id="668" name="Shape"/>
            <p:cNvSpPr/>
            <p:nvPr/>
          </p:nvSpPr>
          <p:spPr>
            <a:xfrm>
              <a:off x="0" y="-1"/>
              <a:ext cx="2817892" cy="58606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chemeClr val="accent6">
                <a:hueOff val="-150297"/>
                <a:satOff val="-51811"/>
                <a:lumOff val="-2558"/>
              </a:schemeClr>
            </a:solidFill>
            <a:ln w="3175" cap="flat">
              <a:noFill/>
              <a:miter lim="400000"/>
            </a:ln>
            <a:effectLst/>
          </p:spPr>
          <p:txBody>
            <a:bodyPr wrap="square" lIns="38100" tIns="38100" rIns="38100" bIns="38100" numCol="1" anchor="ctr">
              <a:noAutofit/>
            </a:bodyPr>
            <a:lstStyle/>
            <a:p>
              <a:pPr>
                <a:defRPr b="0" sz="2200">
                  <a:solidFill>
                    <a:srgbClr val="FFFFFF"/>
                  </a:solidFill>
                  <a:latin typeface="Helvetica Neue Medium"/>
                  <a:ea typeface="Helvetica Neue Medium"/>
                  <a:cs typeface="Helvetica Neue Medium"/>
                  <a:sym typeface="Helvetica Neue Medium"/>
                </a:defRPr>
              </a:pPr>
            </a:p>
          </p:txBody>
        </p:sp>
        <p:sp>
          <p:nvSpPr>
            <p:cNvPr id="669" name="Shape"/>
            <p:cNvSpPr/>
            <p:nvPr/>
          </p:nvSpPr>
          <p:spPr>
            <a:xfrm>
              <a:off x="1659567" y="-1"/>
              <a:ext cx="2817893" cy="58606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chemeClr val="accent6">
                <a:hueOff val="-150297"/>
                <a:satOff val="-51811"/>
                <a:lumOff val="-2558"/>
              </a:schemeClr>
            </a:solidFill>
            <a:ln w="3175" cap="flat">
              <a:noFill/>
              <a:miter lim="400000"/>
            </a:ln>
            <a:effectLst/>
          </p:spPr>
          <p:txBody>
            <a:bodyPr wrap="square" lIns="38100" tIns="38100" rIns="38100" bIns="38100" numCol="1" anchor="ctr">
              <a:noAutofit/>
            </a:bodyPr>
            <a:lstStyle/>
            <a:p>
              <a:pPr>
                <a:defRPr b="0" sz="2200">
                  <a:solidFill>
                    <a:srgbClr val="FFFFFF"/>
                  </a:solidFill>
                  <a:latin typeface="Helvetica Neue Medium"/>
                  <a:ea typeface="Helvetica Neue Medium"/>
                  <a:cs typeface="Helvetica Neue Medium"/>
                  <a:sym typeface="Helvetica Neue Medium"/>
                </a:defRPr>
              </a:pPr>
            </a:p>
          </p:txBody>
        </p:sp>
        <p:sp>
          <p:nvSpPr>
            <p:cNvPr id="670" name="Shape"/>
            <p:cNvSpPr/>
            <p:nvPr/>
          </p:nvSpPr>
          <p:spPr>
            <a:xfrm>
              <a:off x="3383933" y="-1"/>
              <a:ext cx="2817893" cy="58606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chemeClr val="accent6">
                <a:hueOff val="-150297"/>
                <a:satOff val="-51811"/>
                <a:lumOff val="-2558"/>
              </a:schemeClr>
            </a:solidFill>
            <a:ln w="3175" cap="flat">
              <a:noFill/>
              <a:miter lim="400000"/>
            </a:ln>
            <a:effectLst/>
          </p:spPr>
          <p:txBody>
            <a:bodyPr wrap="square" lIns="38100" tIns="38100" rIns="38100" bIns="38100" numCol="1" anchor="ctr">
              <a:noAutofit/>
            </a:bodyPr>
            <a:lstStyle/>
            <a:p>
              <a:pPr>
                <a:defRPr b="0" sz="2200">
                  <a:solidFill>
                    <a:srgbClr val="FFFFFF"/>
                  </a:solidFill>
                  <a:latin typeface="Helvetica Neue Medium"/>
                  <a:ea typeface="Helvetica Neue Medium"/>
                  <a:cs typeface="Helvetica Neue Medium"/>
                  <a:sym typeface="Helvetica Neue Medium"/>
                </a:defRPr>
              </a:pPr>
            </a:p>
          </p:txBody>
        </p:sp>
      </p:grpSp>
      <p:sp>
        <p:nvSpPr>
          <p:cNvPr id="672" name="Shape"/>
          <p:cNvSpPr/>
          <p:nvPr/>
        </p:nvSpPr>
        <p:spPr>
          <a:xfrm>
            <a:off x="3961403" y="2001923"/>
            <a:ext cx="2688506" cy="390381"/>
          </a:xfrm>
          <a:custGeom>
            <a:avLst/>
            <a:gdLst/>
            <a:ahLst/>
            <a:cxnLst>
              <a:cxn ang="0">
                <a:pos x="wd2" y="hd2"/>
              </a:cxn>
              <a:cxn ang="5400000">
                <a:pos x="wd2" y="hd2"/>
              </a:cxn>
              <a:cxn ang="10800000">
                <a:pos x="wd2" y="hd2"/>
              </a:cxn>
              <a:cxn ang="16200000">
                <a:pos x="wd2" y="hd2"/>
              </a:cxn>
            </a:cxnLst>
            <a:rect l="0" t="0" r="r" b="b"/>
            <a:pathLst>
              <a:path w="21529" h="20813" fill="norm" stroke="1" extrusionOk="0">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chemeClr val="accent3">
              <a:hueOff val="6188314"/>
              <a:satOff val="-28207"/>
              <a:lumOff val="-6349"/>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673" name="Shape"/>
          <p:cNvSpPr/>
          <p:nvPr/>
        </p:nvSpPr>
        <p:spPr>
          <a:xfrm>
            <a:off x="17135318" y="11196063"/>
            <a:ext cx="3625965" cy="526502"/>
          </a:xfrm>
          <a:custGeom>
            <a:avLst/>
            <a:gdLst/>
            <a:ahLst/>
            <a:cxnLst>
              <a:cxn ang="0">
                <a:pos x="wd2" y="hd2"/>
              </a:cxn>
              <a:cxn ang="5400000">
                <a:pos x="wd2" y="hd2"/>
              </a:cxn>
              <a:cxn ang="10800000">
                <a:pos x="wd2" y="hd2"/>
              </a:cxn>
              <a:cxn ang="16200000">
                <a:pos x="wd2" y="hd2"/>
              </a:cxn>
            </a:cxnLst>
            <a:rect l="0" t="0" r="r" b="b"/>
            <a:pathLst>
              <a:path w="21529" h="20813" fill="norm" stroke="1" extrusionOk="0">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chemeClr val="accent1">
              <a:hueOff val="-12677015"/>
              <a:lumOff val="3349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8" name="Image" descr="Image"/>
          <p:cNvPicPr>
            <a:picLocks noChangeAspect="0"/>
          </p:cNvPicPr>
          <p:nvPr>
            <p:ph type="pic" idx="13"/>
          </p:nvPr>
        </p:nvPicPr>
        <p:blipFill>
          <a:blip r:embed="rId2">
            <a:extLst/>
          </a:blip>
          <a:srcRect l="0" t="0" r="0" b="0"/>
          <a:stretch>
            <a:fillRect/>
          </a:stretch>
        </p:blipFill>
        <p:spPr>
          <a:xfrm>
            <a:off x="0" y="0"/>
            <a:ext cx="12197102" cy="13715808"/>
          </a:xfrm>
          <a:prstGeom prst="rect">
            <a:avLst/>
          </a:prstGeom>
        </p:spPr>
      </p:pic>
      <p:pic>
        <p:nvPicPr>
          <p:cNvPr id="299" name="Image" descr="Image"/>
          <p:cNvPicPr>
            <a:picLocks noChangeAspect="0"/>
          </p:cNvPicPr>
          <p:nvPr>
            <p:ph type="pic" idx="14"/>
          </p:nvPr>
        </p:nvPicPr>
        <p:blipFill>
          <a:blip r:embed="rId2">
            <a:extLst/>
          </a:blip>
          <a:srcRect l="0" t="0" r="0" b="0"/>
          <a:stretch>
            <a:fillRect/>
          </a:stretch>
        </p:blipFill>
        <p:spPr>
          <a:prstGeom prst="rect">
            <a:avLst/>
          </a:prstGeom>
        </p:spPr>
      </p:pic>
      <p:sp>
        <p:nvSpPr>
          <p:cNvPr id="300" name="Rectangle"/>
          <p:cNvSpPr/>
          <p:nvPr/>
        </p:nvSpPr>
        <p:spPr>
          <a:xfrm>
            <a:off x="4062114" y="3242369"/>
            <a:ext cx="8128696" cy="3611762"/>
          </a:xfrm>
          <a:prstGeom prst="rect">
            <a:avLst/>
          </a:prstGeom>
          <a:solidFill>
            <a:schemeClr val="accent6">
              <a:hueOff val="-150297"/>
              <a:satOff val="-51811"/>
              <a:lumOff val="-2558"/>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301" name="Welcome message…"/>
          <p:cNvSpPr txBox="1"/>
          <p:nvPr/>
        </p:nvSpPr>
        <p:spPr>
          <a:xfrm>
            <a:off x="4698795" y="4356822"/>
            <a:ext cx="6855334" cy="209405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640794">
              <a:defRPr b="0" sz="5148">
                <a:solidFill>
                  <a:srgbClr val="FFFFFF"/>
                </a:solidFill>
                <a:latin typeface="Montserrat Black"/>
                <a:ea typeface="Montserrat Black"/>
                <a:cs typeface="Montserrat Black"/>
                <a:sym typeface="Montserrat Black"/>
              </a:defRPr>
            </a:pPr>
            <a:r>
              <a:t>Welcome message </a:t>
            </a:r>
          </a:p>
          <a:p>
            <a:pPr lvl="3" indent="0" algn="l" defTabSz="640794">
              <a:defRPr b="0" sz="5148">
                <a:solidFill>
                  <a:srgbClr val="FFFFFF"/>
                </a:solidFill>
                <a:latin typeface="Montserrat Black"/>
                <a:ea typeface="Montserrat Black"/>
                <a:cs typeface="Montserrat Black"/>
                <a:sym typeface="Montserrat Black"/>
              </a:defRPr>
            </a:pPr>
            <a:r>
              <a:t>will be here </a:t>
            </a:r>
          </a:p>
        </p:txBody>
      </p:sp>
      <p:sp>
        <p:nvSpPr>
          <p:cNvPr id="302" name="Rectangle"/>
          <p:cNvSpPr/>
          <p:nvPr/>
        </p:nvSpPr>
        <p:spPr>
          <a:xfrm>
            <a:off x="12193190" y="6861869"/>
            <a:ext cx="8128696" cy="3611762"/>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303"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12829871" y="7418713"/>
            <a:ext cx="6855334" cy="2498074"/>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304" name="Rectangle"/>
          <p:cNvSpPr/>
          <p:nvPr/>
        </p:nvSpPr>
        <p:spPr>
          <a:xfrm>
            <a:off x="4698795" y="3906946"/>
            <a:ext cx="2447608" cy="243941"/>
          </a:xfrm>
          <a:prstGeom prst="rect">
            <a:avLst/>
          </a:prstGeom>
          <a:solidFill>
            <a:schemeClr val="accent1">
              <a:hueOff val="-12677015"/>
              <a:lumOff val="3349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44E6E"/>
        </a:solidFill>
      </p:bgPr>
    </p:bg>
    <p:spTree>
      <p:nvGrpSpPr>
        <p:cNvPr id="1" name=""/>
        <p:cNvGrpSpPr/>
        <p:nvPr/>
      </p:nvGrpSpPr>
      <p:grpSpPr>
        <a:xfrm>
          <a:off x="0" y="0"/>
          <a:ext cx="0" cy="0"/>
          <a:chOff x="0" y="0"/>
          <a:chExt cx="0" cy="0"/>
        </a:xfrm>
      </p:grpSpPr>
      <p:pic>
        <p:nvPicPr>
          <p:cNvPr id="306"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307" name="Lorem ipsum dolor sit amet, consectetur adipiscing elit, sed do eiusmod tempor incididunt ut labore et dolore magna aliqua. Ut enim ad minim veniam, quis nostrud exercitation ullamco laboris nisi ut aliquip ex ea commodo consequat.…"/>
          <p:cNvSpPr txBox="1"/>
          <p:nvPr>
            <p:ph type="body" sz="quarter" idx="4294967295"/>
          </p:nvPr>
        </p:nvSpPr>
        <p:spPr>
          <a:xfrm>
            <a:off x="14960841" y="6040390"/>
            <a:ext cx="6151476" cy="4584843"/>
          </a:xfrm>
          <a:prstGeom prst="rect">
            <a:avLst/>
          </a:prstGeom>
        </p:spPr>
        <p:txBody>
          <a:bodyPr anchor="t"/>
          <a:lstStyle/>
          <a:p>
            <a:pPr lvl="3" marL="0" indent="0">
              <a:buSzTx/>
              <a:buNone/>
            </a:pPr>
            <a:r>
              <a:t>Lorem ipsum dolor sit amet, consectetur adipiscing elit, sed do eiusmod tempor incididunt ut labore et dolore magna aliqua. Ut enim ad minim veniam, quis nostrud exercitation ullamco laboris nisi ut aliquip ex ea commodo consequat.</a:t>
            </a:r>
          </a:p>
          <a:p>
            <a:pPr lvl="3" marL="0" indent="0">
              <a:buSzTx/>
              <a:buNone/>
            </a:pPr>
          </a:p>
          <a:p>
            <a:pPr lvl="3" marL="0" indent="0">
              <a:buSzTx/>
              <a:buNone/>
            </a:pPr>
            <a:r>
              <a:t>Ut enim ad minim veniam, quis nostrud exercitation ullamco laboris nisi ut aliquip ex ea commodo consequat. Duis aute irure dolor in reprehenderit in voluptate velit esse cillum dolore eu fugiat nulla pariatur.</a:t>
            </a:r>
          </a:p>
        </p:txBody>
      </p:sp>
      <p:sp>
        <p:nvSpPr>
          <p:cNvPr id="308" name="Welcome message…"/>
          <p:cNvSpPr txBox="1"/>
          <p:nvPr/>
        </p:nvSpPr>
        <p:spPr>
          <a:xfrm>
            <a:off x="14960841" y="3641408"/>
            <a:ext cx="6855334" cy="209405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640794">
              <a:defRPr b="0" sz="5148">
                <a:solidFill>
                  <a:srgbClr val="51405B"/>
                </a:solidFill>
                <a:latin typeface="Montserrat Black"/>
                <a:ea typeface="Montserrat Black"/>
                <a:cs typeface="Montserrat Black"/>
                <a:sym typeface="Montserrat Black"/>
              </a:defRPr>
            </a:pPr>
            <a:r>
              <a:t>Welcome message </a:t>
            </a:r>
          </a:p>
          <a:p>
            <a:pPr lvl="3" indent="0" algn="l" defTabSz="640794">
              <a:defRPr b="0" sz="5148">
                <a:solidFill>
                  <a:srgbClr val="51405B"/>
                </a:solidFill>
                <a:latin typeface="Montserrat Black"/>
                <a:ea typeface="Montserrat Black"/>
                <a:cs typeface="Montserrat Black"/>
                <a:sym typeface="Montserrat Black"/>
              </a:defRPr>
            </a:pPr>
            <a:r>
              <a:t>will be here </a:t>
            </a:r>
          </a:p>
        </p:txBody>
      </p:sp>
      <p:sp>
        <p:nvSpPr>
          <p:cNvPr id="309" name="Lorem ipsum dolor sit amet, consectetur adipiscing elit, sed do eiusmod tempor."/>
          <p:cNvSpPr txBox="1"/>
          <p:nvPr/>
        </p:nvSpPr>
        <p:spPr>
          <a:xfrm>
            <a:off x="2228891" y="4748261"/>
            <a:ext cx="4849036" cy="53053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spAutoFit/>
          </a:bodyPr>
          <a:lstStyle>
            <a:lvl1pPr algn="l">
              <a:lnSpc>
                <a:spcPct val="120000"/>
              </a:lnSpc>
              <a:defRPr b="0" i="1" sz="4400">
                <a:solidFill>
                  <a:srgbClr val="51405B"/>
                </a:solidFill>
                <a:latin typeface="Playfair Display Bold"/>
                <a:ea typeface="Playfair Display Bold"/>
                <a:cs typeface="Playfair Display Bold"/>
                <a:sym typeface="Playfair Display Bold"/>
              </a:defRPr>
            </a:lvl1pPr>
          </a:lstStyle>
          <a:p>
            <a:pPr/>
            <a:r>
              <a:t>Lorem ipsum dolor sit amet, consectetur adipiscing elit, sed do eiusmod tempor.</a:t>
            </a:r>
          </a:p>
        </p:txBody>
      </p:sp>
      <p:sp>
        <p:nvSpPr>
          <p:cNvPr id="310" name="“"/>
          <p:cNvSpPr txBox="1"/>
          <p:nvPr/>
        </p:nvSpPr>
        <p:spPr>
          <a:xfrm>
            <a:off x="1060491" y="3662362"/>
            <a:ext cx="1357690" cy="26002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spAutoFit/>
          </a:bodyPr>
          <a:lstStyle>
            <a:lvl1pPr algn="l">
              <a:defRPr b="0" i="1" sz="15000">
                <a:solidFill>
                  <a:srgbClr val="51405B"/>
                </a:solidFill>
                <a:latin typeface="Playfair Display Bold"/>
                <a:ea typeface="Playfair Display Bold"/>
                <a:cs typeface="Playfair Display Bold"/>
                <a:sym typeface="Playfair Display Bold"/>
              </a:defRPr>
            </a:lvl1pPr>
          </a:lstStyle>
          <a:p>
            <a:pPr/>
            <a:r>
              <a:t>“</a:t>
            </a:r>
          </a:p>
        </p:txBody>
      </p:sp>
      <p:sp>
        <p:nvSpPr>
          <p:cNvPr id="311" name="Rectangle"/>
          <p:cNvSpPr/>
          <p:nvPr/>
        </p:nvSpPr>
        <p:spPr>
          <a:xfrm>
            <a:off x="14960841" y="3089409"/>
            <a:ext cx="2447609" cy="243941"/>
          </a:xfrm>
          <a:prstGeom prst="rect">
            <a:avLst/>
          </a:prstGeom>
          <a:solidFill>
            <a:schemeClr val="accent1">
              <a:hueOff val="-12677015"/>
              <a:lumOff val="3349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3"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314" name="Rectangle"/>
          <p:cNvSpPr/>
          <p:nvPr/>
        </p:nvSpPr>
        <p:spPr>
          <a:xfrm>
            <a:off x="13245194" y="2128838"/>
            <a:ext cx="6939904" cy="9458324"/>
          </a:xfrm>
          <a:prstGeom prst="rect">
            <a:avLst/>
          </a:prstGeom>
          <a:solidFill>
            <a:schemeClr val="accent6">
              <a:hueOff val="-150297"/>
              <a:satOff val="-51811"/>
              <a:lumOff val="-2558"/>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315" name="Place Your Tittle Text Here"/>
          <p:cNvSpPr txBox="1"/>
          <p:nvPr/>
        </p:nvSpPr>
        <p:spPr>
          <a:xfrm>
            <a:off x="4198903" y="2812682"/>
            <a:ext cx="7591066" cy="21176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rgbClr val="51405B"/>
                </a:solidFill>
                <a:latin typeface="Montserrat Black"/>
                <a:ea typeface="Montserrat Black"/>
                <a:cs typeface="Montserrat Black"/>
                <a:sym typeface="Montserrat Black"/>
              </a:defRPr>
            </a:lvl1pPr>
          </a:lstStyle>
          <a:p>
            <a:pPr/>
            <a:r>
              <a:t>Place Your Tittle Text Here</a:t>
            </a:r>
          </a:p>
        </p:txBody>
      </p:sp>
      <p:sp>
        <p:nvSpPr>
          <p:cNvPr id="316" name="Lorem ipsum dolor sit amet, consectetur adipiscing elit, sed do eiusmod tempor."/>
          <p:cNvSpPr txBox="1"/>
          <p:nvPr/>
        </p:nvSpPr>
        <p:spPr>
          <a:xfrm>
            <a:off x="14642755" y="3563252"/>
            <a:ext cx="4144780" cy="122613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lnSpc>
                <a:spcPct val="120000"/>
              </a:lnSpc>
              <a:defRPr b="0" i="1" sz="2000">
                <a:solidFill>
                  <a:srgbClr val="FFFFFF"/>
                </a:solidFill>
                <a:latin typeface="Playfair Display Bold"/>
                <a:ea typeface="Playfair Display Bold"/>
                <a:cs typeface="Playfair Display Bold"/>
                <a:sym typeface="Playfair Display Bold"/>
              </a:defRPr>
            </a:lvl1pPr>
          </a:lstStyle>
          <a:p>
            <a:pPr/>
            <a:r>
              <a:t>Lorem ipsum dolor sit amet, consectetur adipiscing elit, sed do eiusmod tempor.</a:t>
            </a:r>
          </a:p>
        </p:txBody>
      </p:sp>
      <p:sp>
        <p:nvSpPr>
          <p:cNvPr id="317" name="Lorem ipsum dolor sit amet, consectetur adipiscing elit, sed do eiusmod tempor incididunt ut labore et dolore magna aliqua. Ut enim ad minim veniam, quis nostrud exercitation ullamco.…"/>
          <p:cNvSpPr txBox="1"/>
          <p:nvPr/>
        </p:nvSpPr>
        <p:spPr>
          <a:xfrm>
            <a:off x="14642755" y="5140153"/>
            <a:ext cx="4144780" cy="4924390"/>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a:t>
            </a:r>
          </a:p>
          <a:p>
            <a:pPr lvl="3" indent="0" algn="l">
              <a:lnSpc>
                <a:spcPct val="120000"/>
              </a:lnSpc>
              <a:defRPr b="0" sz="2000">
                <a:solidFill>
                  <a:srgbClr val="FFFFFF"/>
                </a:solidFill>
                <a:latin typeface="Roboto"/>
                <a:ea typeface="Roboto"/>
                <a:cs typeface="Roboto"/>
                <a:sym typeface="Roboto"/>
              </a:defRPr>
            </a:pPr>
          </a:p>
          <a:p>
            <a:pPr lvl="3" indent="0" algn="l">
              <a:lnSpc>
                <a:spcPct val="120000"/>
              </a:lnSpc>
              <a:defRPr b="0" sz="2000">
                <a:solidFill>
                  <a:srgbClr val="FFFFFF"/>
                </a:solidFill>
                <a:latin typeface="Roboto"/>
                <a:ea typeface="Roboto"/>
                <a:cs typeface="Roboto"/>
                <a:sym typeface="Roboto"/>
              </a:defRPr>
            </a:pPr>
            <a:r>
              <a:t>Laboris nisi ut aliquip ex ea commodo consequat. Duis aute irure dolor in reprehenderit in voluptate velit esse cillum dolore eu fugiat nulla pariatur.</a:t>
            </a:r>
          </a:p>
        </p:txBody>
      </p:sp>
      <p:sp>
        <p:nvSpPr>
          <p:cNvPr id="318"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4198903" y="5268553"/>
            <a:ext cx="8173281" cy="1822524"/>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319" name="Rectangle"/>
          <p:cNvSpPr/>
          <p:nvPr/>
        </p:nvSpPr>
        <p:spPr>
          <a:xfrm>
            <a:off x="4198903" y="2357546"/>
            <a:ext cx="2447608" cy="243941"/>
          </a:xfrm>
          <a:prstGeom prst="rect">
            <a:avLst/>
          </a:prstGeom>
          <a:solidFill>
            <a:schemeClr val="accent3">
              <a:hueOff val="6188314"/>
              <a:satOff val="-28207"/>
              <a:lumOff val="-6349"/>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1"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322" name="Rectangle"/>
          <p:cNvSpPr/>
          <p:nvPr/>
        </p:nvSpPr>
        <p:spPr>
          <a:xfrm>
            <a:off x="8127652" y="4474381"/>
            <a:ext cx="8128696" cy="4455109"/>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323" name="Break Session"/>
          <p:cNvSpPr txBox="1"/>
          <p:nvPr/>
        </p:nvSpPr>
        <p:spPr>
          <a:xfrm>
            <a:off x="9079241" y="5253862"/>
            <a:ext cx="6225518" cy="21176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defRPr b="0" sz="6600">
                <a:solidFill>
                  <a:srgbClr val="51405B"/>
                </a:solidFill>
                <a:latin typeface="Montserrat Black"/>
                <a:ea typeface="Montserrat Black"/>
                <a:cs typeface="Montserrat Black"/>
                <a:sym typeface="Montserrat Black"/>
              </a:defRPr>
            </a:lvl1pPr>
          </a:lstStyle>
          <a:p>
            <a:pPr/>
            <a:r>
              <a:t>Break Session</a:t>
            </a:r>
          </a:p>
        </p:txBody>
      </p:sp>
      <p:sp>
        <p:nvSpPr>
          <p:cNvPr id="324" name="Lorem ipsum dolor sit amet, consectetur adipiscing elit, sed do eiusmod tempor incididunt ut labore et dolore magna aliquar."/>
          <p:cNvSpPr txBox="1"/>
          <p:nvPr/>
        </p:nvSpPr>
        <p:spPr>
          <a:xfrm>
            <a:off x="9325436" y="7155508"/>
            <a:ext cx="5755421" cy="130182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aliquar.</a:t>
            </a:r>
          </a:p>
        </p:txBody>
      </p:sp>
      <p:sp>
        <p:nvSpPr>
          <p:cNvPr id="325" name="Rectangle"/>
          <p:cNvSpPr/>
          <p:nvPr/>
        </p:nvSpPr>
        <p:spPr>
          <a:xfrm>
            <a:off x="10979343" y="4895750"/>
            <a:ext cx="2447608" cy="243941"/>
          </a:xfrm>
          <a:prstGeom prst="rect">
            <a:avLst/>
          </a:prstGeom>
          <a:solidFill>
            <a:schemeClr val="accent6">
              <a:hueOff val="-150297"/>
              <a:satOff val="-51811"/>
              <a:lumOff val="-2558"/>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7"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328" name="Creativity until the end"/>
          <p:cNvSpPr txBox="1"/>
          <p:nvPr/>
        </p:nvSpPr>
        <p:spPr>
          <a:xfrm>
            <a:off x="1199201" y="9786072"/>
            <a:ext cx="6397340" cy="209405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813315">
              <a:defRPr b="0" sz="6534">
                <a:solidFill>
                  <a:srgbClr val="FFFFFF"/>
                </a:solidFill>
                <a:latin typeface="Montserrat Black"/>
                <a:ea typeface="Montserrat Black"/>
                <a:cs typeface="Montserrat Black"/>
                <a:sym typeface="Montserrat Black"/>
              </a:defRPr>
            </a:pPr>
            <a:r>
              <a:t>Creativity until the end</a:t>
            </a:r>
          </a:p>
        </p:txBody>
      </p:sp>
      <p:sp>
        <p:nvSpPr>
          <p:cNvPr id="329"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0058641" y="3906790"/>
            <a:ext cx="6151476" cy="158734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739378">
              <a:lnSpc>
                <a:spcPct val="120000"/>
              </a:lnSpc>
              <a:defRPr b="0" sz="18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330"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6967441" y="3906790"/>
            <a:ext cx="6151476" cy="158734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739378">
              <a:lnSpc>
                <a:spcPct val="120000"/>
              </a:lnSpc>
              <a:defRPr b="0" sz="18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331" name="Rectangle"/>
          <p:cNvSpPr/>
          <p:nvPr/>
        </p:nvSpPr>
        <p:spPr>
          <a:xfrm>
            <a:off x="1199201" y="9342546"/>
            <a:ext cx="2447608" cy="243941"/>
          </a:xfrm>
          <a:prstGeom prst="rect">
            <a:avLst/>
          </a:prstGeom>
          <a:solidFill>
            <a:schemeClr val="accent1">
              <a:hueOff val="-12677015"/>
              <a:lumOff val="3349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3"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334" name="Creativity until the end"/>
          <p:cNvSpPr txBox="1"/>
          <p:nvPr/>
        </p:nvSpPr>
        <p:spPr>
          <a:xfrm>
            <a:off x="5484062" y="3321425"/>
            <a:ext cx="6257541" cy="209405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813315">
              <a:defRPr b="0" sz="6534">
                <a:solidFill>
                  <a:srgbClr val="51405B"/>
                </a:solidFill>
                <a:latin typeface="Montserrat Black"/>
                <a:ea typeface="Montserrat Black"/>
                <a:cs typeface="Montserrat Black"/>
                <a:sym typeface="Montserrat Black"/>
              </a:defRPr>
            </a:pPr>
            <a:r>
              <a:t>Creativity until the end</a:t>
            </a:r>
          </a:p>
        </p:txBody>
      </p:sp>
      <p:sp>
        <p:nvSpPr>
          <p:cNvPr id="335" name="Lorem ipsum dolor sit amet, consectetur adipiscing elit, sed do eiusmod tempor."/>
          <p:cNvSpPr txBox="1"/>
          <p:nvPr/>
        </p:nvSpPr>
        <p:spPr>
          <a:xfrm>
            <a:off x="5484062" y="5692256"/>
            <a:ext cx="6151476" cy="1069623"/>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i="1" sz="2200">
                <a:solidFill>
                  <a:srgbClr val="51405B"/>
                </a:solidFill>
                <a:latin typeface="Playfair Display Bold"/>
                <a:ea typeface="Playfair Display Bold"/>
                <a:cs typeface="Playfair Display Bold"/>
                <a:sym typeface="Playfair Display Bold"/>
              </a:defRPr>
            </a:pPr>
            <a:r>
              <a:t>Lorem ipsum dolor sit amet, consectetur adipiscing elit, sed do eiusmod tempor.</a:t>
            </a:r>
          </a:p>
        </p:txBody>
      </p:sp>
      <p:sp>
        <p:nvSpPr>
          <p:cNvPr id="336"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12748462" y="6911655"/>
            <a:ext cx="6151476" cy="29422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337"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5484062" y="6911655"/>
            <a:ext cx="6151476" cy="29422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338" name="Rectangle"/>
          <p:cNvSpPr/>
          <p:nvPr/>
        </p:nvSpPr>
        <p:spPr>
          <a:xfrm>
            <a:off x="5484062" y="2766971"/>
            <a:ext cx="2447608" cy="243941"/>
          </a:xfrm>
          <a:prstGeom prst="rect">
            <a:avLst/>
          </a:prstGeom>
          <a:solidFill>
            <a:schemeClr val="accent1">
              <a:hueOff val="-12677015"/>
              <a:lumOff val="3349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Poppins Bold"/>
        <a:ea typeface="Poppins Bold"/>
        <a:cs typeface="Poppins Bold"/>
      </a:majorFont>
      <a:minorFont>
        <a:latin typeface="Source Sans Pro Bold"/>
        <a:ea typeface="Source Sans Pro Bold"/>
        <a:cs typeface="Source Sans Pro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hueOff val="4009704"/>
            <a:satOff val="-61068"/>
            <a:lumOff val="17015"/>
          </a:schemeClr>
        </a:solidFill>
        <a:ln w="3175" cap="flat">
          <a:noFill/>
          <a:miter lim="400000"/>
        </a:ln>
        <a:effectLst/>
        <a:sp3d/>
      </a:spPr>
      <a:bodyPr rot="0" spcFirstLastPara="1" vertOverflow="overflow" horzOverflow="overflow" vert="horz" wrap="square" lIns="30137" tIns="30137" rIns="30137" bIns="301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175"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30137" tIns="30137" rIns="30137" bIns="301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Poppins Bold"/>
        <a:ea typeface="Poppins Bold"/>
        <a:cs typeface="Poppins Bold"/>
      </a:majorFont>
      <a:minorFont>
        <a:latin typeface="Source Sans Pro Bold"/>
        <a:ea typeface="Source Sans Pro Bold"/>
        <a:cs typeface="Source Sans Pro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hueOff val="4009704"/>
            <a:satOff val="-61068"/>
            <a:lumOff val="17015"/>
          </a:schemeClr>
        </a:solidFill>
        <a:ln w="3175" cap="flat">
          <a:noFill/>
          <a:miter lim="400000"/>
        </a:ln>
        <a:effectLst/>
        <a:sp3d/>
      </a:spPr>
      <a:bodyPr rot="0" spcFirstLastPara="1" vertOverflow="overflow" horzOverflow="overflow" vert="horz" wrap="square" lIns="30137" tIns="30137" rIns="30137" bIns="301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175"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30137" tIns="30137" rIns="30137" bIns="301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coreProperties>
</file>