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2" r:id="rId2"/>
    <p:sldMasterId id="2147483715" r:id="rId3"/>
    <p:sldMasterId id="2147483728" r:id="rId4"/>
    <p:sldMasterId id="2147483741" r:id="rId5"/>
    <p:sldMasterId id="2147483754" r:id="rId6"/>
    <p:sldMasterId id="2147483767" r:id="rId7"/>
    <p:sldMasterId id="2147483780" r:id="rId8"/>
    <p:sldMasterId id="2147483793" r:id="rId9"/>
    <p:sldMasterId id="2147483811" r:id="rId10"/>
  </p:sldMasterIdLst>
  <p:sldIdLst>
    <p:sldId id="259" r:id="rId11"/>
    <p:sldId id="258" r:id="rId12"/>
    <p:sldId id="257" r:id="rId13"/>
    <p:sldId id="260" r:id="rId14"/>
    <p:sldId id="263" r:id="rId15"/>
    <p:sldId id="261" r:id="rId16"/>
    <p:sldId id="262" r:id="rId17"/>
    <p:sldId id="275" r:id="rId18"/>
    <p:sldId id="265" r:id="rId19"/>
    <p:sldId id="267" r:id="rId20"/>
    <p:sldId id="266" r:id="rId21"/>
    <p:sldId id="268" r:id="rId22"/>
    <p:sldId id="270" r:id="rId23"/>
    <p:sldId id="271" r:id="rId24"/>
    <p:sldId id="272" r:id="rId25"/>
    <p:sldId id="273" r:id="rId26"/>
    <p:sldId id="276" r:id="rId27"/>
    <p:sldId id="278" r:id="rId28"/>
    <p:sldId id="279" r:id="rId29"/>
    <p:sldId id="27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emf"/><Relationship Id="rId1" Type="http://schemas.openxmlformats.org/officeDocument/2006/relationships/image" Target="../media/image18.w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41.wmf"/><Relationship Id="rId3" Type="http://schemas.openxmlformats.org/officeDocument/2006/relationships/image" Target="../media/image35.emf"/><Relationship Id="rId7" Type="http://schemas.openxmlformats.org/officeDocument/2006/relationships/image" Target="../media/image39.wmf"/><Relationship Id="rId12" Type="http://schemas.openxmlformats.org/officeDocument/2006/relationships/image" Target="../media/image22.emf"/><Relationship Id="rId2" Type="http://schemas.openxmlformats.org/officeDocument/2006/relationships/image" Target="../media/image34.emf"/><Relationship Id="rId1" Type="http://schemas.openxmlformats.org/officeDocument/2006/relationships/image" Target="../media/image19.emf"/><Relationship Id="rId6" Type="http://schemas.openxmlformats.org/officeDocument/2006/relationships/image" Target="../media/image38.wmf"/><Relationship Id="rId11" Type="http://schemas.openxmlformats.org/officeDocument/2006/relationships/image" Target="../media/image21.emf"/><Relationship Id="rId5" Type="http://schemas.openxmlformats.org/officeDocument/2006/relationships/image" Target="../media/image37.wmf"/><Relationship Id="rId15" Type="http://schemas.openxmlformats.org/officeDocument/2006/relationships/image" Target="../media/image43.emf"/><Relationship Id="rId10" Type="http://schemas.openxmlformats.org/officeDocument/2006/relationships/image" Target="../media/image40.wmf"/><Relationship Id="rId4" Type="http://schemas.openxmlformats.org/officeDocument/2006/relationships/image" Target="../media/image36.wmf"/><Relationship Id="rId9" Type="http://schemas.openxmlformats.org/officeDocument/2006/relationships/image" Target="../media/image20.wmf"/><Relationship Id="rId14" Type="http://schemas.openxmlformats.org/officeDocument/2006/relationships/image" Target="../media/image4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D59B-4C0E-46C8-BD18-722B8A51F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20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6852-9185-490D-9D04-9C19902D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243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3663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4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4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34760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72342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81827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3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29178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2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9703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7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01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024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9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9" y="4343401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9532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4" y="982132"/>
            <a:ext cx="92963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01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3661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9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E5D-BA95-44E3-9103-9F6407448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3073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4" y="982132"/>
            <a:ext cx="92963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2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25779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7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2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470401"/>
            <a:ext cx="9609671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4146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39385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8" y="982133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1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6005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D59B-4C0E-46C8-BD18-722B8A51F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94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5AB4-823A-48F7-9216-2E1F49E36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003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D7E2-F79F-4B29-8EFA-B40FFF285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4306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7FB15-8CDC-40D1-B5D9-9A589A630C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274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90EF7-8B7C-425A-AA5E-9CD55533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69357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DE646-138D-4423-96FE-7F450B2AE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72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5990-7596-4032-B9BA-8E68B0ACD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7901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29C-957D-4520-B2CB-5A70E5581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9405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54C2-8CAF-45DB-8C75-FE2C03D636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627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F32-6831-4D52-8BB6-29AED789F0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94066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6852-9185-490D-9D04-9C19902D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2906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E5D-BA95-44E3-9103-9F6407448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15772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5990-7596-4032-B9BA-8E68B0ACD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170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D59B-4C0E-46C8-BD18-722B8A51F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62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5AB4-823A-48F7-9216-2E1F49E36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350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D7E2-F79F-4B29-8EFA-B40FFF285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22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7FB15-8CDC-40D1-B5D9-9A589A630C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03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90EF7-8B7C-425A-AA5E-9CD55533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88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DE646-138D-4423-96FE-7F450B2AE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010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29C-957D-4520-B2CB-5A70E5581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6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5AB4-823A-48F7-9216-2E1F49E36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539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54C2-8CAF-45DB-8C75-FE2C03D636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88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F32-6831-4D52-8BB6-29AED789F0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69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6852-9185-490D-9D04-9C19902D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53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E5D-BA95-44E3-9103-9F6407448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3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5990-7596-4032-B9BA-8E68B0ACD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65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D59B-4C0E-46C8-BD18-722B8A51F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37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5AB4-823A-48F7-9216-2E1F49E36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38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D7E2-F79F-4B29-8EFA-B40FFF285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39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7FB15-8CDC-40D1-B5D9-9A589A630C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318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90EF7-8B7C-425A-AA5E-9CD55533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12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D7E2-F79F-4B29-8EFA-B40FFF285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798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DE646-138D-4423-96FE-7F450B2AE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3979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29C-957D-4520-B2CB-5A70E5581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5180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54C2-8CAF-45DB-8C75-FE2C03D636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270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F32-6831-4D52-8BB6-29AED789F0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4639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6852-9185-490D-9D04-9C19902D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305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E5D-BA95-44E3-9103-9F6407448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094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5990-7596-4032-B9BA-8E68B0ACD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6732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D59B-4C0E-46C8-BD18-722B8A51F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0670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5AB4-823A-48F7-9216-2E1F49E36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503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D7E2-F79F-4B29-8EFA-B40FFF285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7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7FB15-8CDC-40D1-B5D9-9A589A630C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286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7FB15-8CDC-40D1-B5D9-9A589A630C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988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90EF7-8B7C-425A-AA5E-9CD55533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3328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DE646-138D-4423-96FE-7F450B2AE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7288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29C-957D-4520-B2CB-5A70E5581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96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54C2-8CAF-45DB-8C75-FE2C03D636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932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F32-6831-4D52-8BB6-29AED789F0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907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6852-9185-490D-9D04-9C19902D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081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E5D-BA95-44E3-9103-9F6407448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375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5990-7596-4032-B9BA-8E68B0ACD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2080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D59B-4C0E-46C8-BD18-722B8A51F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494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90EF7-8B7C-425A-AA5E-9CD55533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82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5AB4-823A-48F7-9216-2E1F49E36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1892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D7E2-F79F-4B29-8EFA-B40FFF285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8948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7FB15-8CDC-40D1-B5D9-9A589A630C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432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90EF7-8B7C-425A-AA5E-9CD55533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329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DE646-138D-4423-96FE-7F450B2AE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0822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29C-957D-4520-B2CB-5A70E5581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6392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54C2-8CAF-45DB-8C75-FE2C03D636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3180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F32-6831-4D52-8BB6-29AED789F0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792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6852-9185-490D-9D04-9C19902D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6587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E5D-BA95-44E3-9103-9F6407448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07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DE646-138D-4423-96FE-7F450B2AE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8026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5990-7596-4032-B9BA-8E68B0ACD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1270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D59B-4C0E-46C8-BD18-722B8A51F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626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5AB4-823A-48F7-9216-2E1F49E36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4815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D7E2-F79F-4B29-8EFA-B40FFF285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815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7FB15-8CDC-40D1-B5D9-9A589A630C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626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90EF7-8B7C-425A-AA5E-9CD55533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8604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DE646-138D-4423-96FE-7F450B2AE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235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29C-957D-4520-B2CB-5A70E5581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215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54C2-8CAF-45DB-8C75-FE2C03D636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4419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F32-6831-4D52-8BB6-29AED789F0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17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29C-957D-4520-B2CB-5A70E5581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873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6852-9185-490D-9D04-9C19902D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252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E5D-BA95-44E3-9103-9F6407448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044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5990-7596-4032-B9BA-8E68B0ACD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333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D59B-4C0E-46C8-BD18-722B8A51F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303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5AB4-823A-48F7-9216-2E1F49E36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600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D7E2-F79F-4B29-8EFA-B40FFF285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3888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7FB15-8CDC-40D1-B5D9-9A589A630C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285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90EF7-8B7C-425A-AA5E-9CD55533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513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DE646-138D-4423-96FE-7F450B2AE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966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29C-957D-4520-B2CB-5A70E5581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9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54C2-8CAF-45DB-8C75-FE2C03D636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03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54C2-8CAF-45DB-8C75-FE2C03D636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133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F32-6831-4D52-8BB6-29AED789F0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003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6852-9185-490D-9D04-9C19902D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34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E5D-BA95-44E3-9103-9F6407448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650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5990-7596-4032-B9BA-8E68B0ACD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4693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D59B-4C0E-46C8-BD18-722B8A51F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9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5AB4-823A-48F7-9216-2E1F49E36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0329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D7E2-F79F-4B29-8EFA-B40FFF285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008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7FB15-8CDC-40D1-B5D9-9A589A630C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772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90EF7-8B7C-425A-AA5E-9CD55533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24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F32-6831-4D52-8BB6-29AED789F0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139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DE646-138D-4423-96FE-7F450B2AE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670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29C-957D-4520-B2CB-5A70E5581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924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54C2-8CAF-45DB-8C75-FE2C03D636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589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F32-6831-4D52-8BB6-29AED789F0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888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6852-9185-490D-9D04-9C19902D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87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E5D-BA95-44E3-9103-9F6407448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281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5990-7596-4032-B9BA-8E68B0ACD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1002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9" y="1871133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9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2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3537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959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3"/>
            <a:ext cx="8158691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67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8A69B-C4EE-4BBA-A438-C0E32337B7D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6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8A69B-C4EE-4BBA-A438-C0E32337B7D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29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8A69B-C4EE-4BBA-A438-C0E32337B7D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5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8A69B-C4EE-4BBA-A438-C0E32337B7D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8A69B-C4EE-4BBA-A438-C0E32337B7D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81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8A69B-C4EE-4BBA-A438-C0E32337B7D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7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8A69B-C4EE-4BBA-A438-C0E32337B7D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86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8A69B-C4EE-4BBA-A438-C0E32337B7D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7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8A69B-C4EE-4BBA-A438-C0E32337B7D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4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3" y="982134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2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2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35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2.emf"/><Relationship Id="rId3" Type="http://schemas.openxmlformats.org/officeDocument/2006/relationships/image" Target="../media/image6.jpeg"/><Relationship Id="rId7" Type="http://schemas.openxmlformats.org/officeDocument/2006/relationships/image" Target="../media/image19.e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1.e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0.wmf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10.jp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wmf"/><Relationship Id="rId18" Type="http://schemas.openxmlformats.org/officeDocument/2006/relationships/image" Target="../media/image39.wmf"/><Relationship Id="rId26" Type="http://schemas.openxmlformats.org/officeDocument/2006/relationships/oleObject" Target="../embeddings/oleObject28.bin"/><Relationship Id="rId39" Type="http://schemas.openxmlformats.org/officeDocument/2006/relationships/image" Target="../media/image42.wmf"/><Relationship Id="rId21" Type="http://schemas.openxmlformats.org/officeDocument/2006/relationships/image" Target="../media/image18.wmf"/><Relationship Id="rId34" Type="http://schemas.openxmlformats.org/officeDocument/2006/relationships/image" Target="../media/image22.emf"/><Relationship Id="rId42" Type="http://schemas.openxmlformats.org/officeDocument/2006/relationships/oleObject" Target="../embeddings/oleObject39.bin"/><Relationship Id="rId47" Type="http://schemas.openxmlformats.org/officeDocument/2006/relationships/oleObject" Target="../embeddings/oleObject43.bin"/><Relationship Id="rId50" Type="http://schemas.openxmlformats.org/officeDocument/2006/relationships/oleObject" Target="../embeddings/oleObject46.bin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84.xml"/><Relationship Id="rId16" Type="http://schemas.openxmlformats.org/officeDocument/2006/relationships/oleObject" Target="../embeddings/oleObject21.bin"/><Relationship Id="rId29" Type="http://schemas.openxmlformats.org/officeDocument/2006/relationships/oleObject" Target="../embeddings/oleObject30.bin"/><Relationship Id="rId11" Type="http://schemas.openxmlformats.org/officeDocument/2006/relationships/image" Target="../media/image36.wmf"/><Relationship Id="rId24" Type="http://schemas.openxmlformats.org/officeDocument/2006/relationships/image" Target="../media/image20.wmf"/><Relationship Id="rId32" Type="http://schemas.openxmlformats.org/officeDocument/2006/relationships/image" Target="../media/image21.emf"/><Relationship Id="rId37" Type="http://schemas.openxmlformats.org/officeDocument/2006/relationships/oleObject" Target="../embeddings/oleObject35.bin"/><Relationship Id="rId40" Type="http://schemas.openxmlformats.org/officeDocument/2006/relationships/oleObject" Target="../embeddings/oleObject37.bin"/><Relationship Id="rId45" Type="http://schemas.openxmlformats.org/officeDocument/2006/relationships/oleObject" Target="../embeddings/oleObject42.bin"/><Relationship Id="rId5" Type="http://schemas.openxmlformats.org/officeDocument/2006/relationships/image" Target="../media/image19.emf"/><Relationship Id="rId15" Type="http://schemas.openxmlformats.org/officeDocument/2006/relationships/image" Target="../media/image38.wmf"/><Relationship Id="rId23" Type="http://schemas.openxmlformats.org/officeDocument/2006/relationships/oleObject" Target="../embeddings/oleObject26.bin"/><Relationship Id="rId28" Type="http://schemas.openxmlformats.org/officeDocument/2006/relationships/oleObject" Target="../embeddings/oleObject29.bin"/><Relationship Id="rId36" Type="http://schemas.openxmlformats.org/officeDocument/2006/relationships/image" Target="../media/image41.wmf"/><Relationship Id="rId49" Type="http://schemas.openxmlformats.org/officeDocument/2006/relationships/oleObject" Target="../embeddings/oleObject45.bin"/><Relationship Id="rId10" Type="http://schemas.openxmlformats.org/officeDocument/2006/relationships/oleObject" Target="../embeddings/oleObject18.bin"/><Relationship Id="rId19" Type="http://schemas.openxmlformats.org/officeDocument/2006/relationships/oleObject" Target="../embeddings/oleObject23.bin"/><Relationship Id="rId31" Type="http://schemas.openxmlformats.org/officeDocument/2006/relationships/oleObject" Target="../embeddings/oleObject32.bin"/><Relationship Id="rId44" Type="http://schemas.openxmlformats.org/officeDocument/2006/relationships/oleObject" Target="../embeddings/oleObject41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5.emf"/><Relationship Id="rId14" Type="http://schemas.openxmlformats.org/officeDocument/2006/relationships/oleObject" Target="../embeddings/oleObject20.bin"/><Relationship Id="rId22" Type="http://schemas.openxmlformats.org/officeDocument/2006/relationships/oleObject" Target="../embeddings/oleObject25.bin"/><Relationship Id="rId27" Type="http://schemas.openxmlformats.org/officeDocument/2006/relationships/image" Target="../media/image40.wmf"/><Relationship Id="rId30" Type="http://schemas.openxmlformats.org/officeDocument/2006/relationships/oleObject" Target="../embeddings/oleObject31.bin"/><Relationship Id="rId35" Type="http://schemas.openxmlformats.org/officeDocument/2006/relationships/oleObject" Target="../embeddings/oleObject34.bin"/><Relationship Id="rId43" Type="http://schemas.openxmlformats.org/officeDocument/2006/relationships/oleObject" Target="../embeddings/oleObject40.bin"/><Relationship Id="rId48" Type="http://schemas.openxmlformats.org/officeDocument/2006/relationships/oleObject" Target="../embeddings/oleObject44.bin"/><Relationship Id="rId8" Type="http://schemas.openxmlformats.org/officeDocument/2006/relationships/oleObject" Target="../embeddings/oleObject17.bin"/><Relationship Id="rId51" Type="http://schemas.openxmlformats.org/officeDocument/2006/relationships/oleObject" Target="../embeddings/oleObject47.bin"/><Relationship Id="rId3" Type="http://schemas.openxmlformats.org/officeDocument/2006/relationships/image" Target="../media/image44.jpg"/><Relationship Id="rId12" Type="http://schemas.openxmlformats.org/officeDocument/2006/relationships/oleObject" Target="../embeddings/oleObject19.bin"/><Relationship Id="rId17" Type="http://schemas.openxmlformats.org/officeDocument/2006/relationships/oleObject" Target="../embeddings/oleObject22.bin"/><Relationship Id="rId25" Type="http://schemas.openxmlformats.org/officeDocument/2006/relationships/oleObject" Target="../embeddings/oleObject27.bin"/><Relationship Id="rId33" Type="http://schemas.openxmlformats.org/officeDocument/2006/relationships/oleObject" Target="../embeddings/oleObject33.bin"/><Relationship Id="rId38" Type="http://schemas.openxmlformats.org/officeDocument/2006/relationships/oleObject" Target="../embeddings/oleObject36.bin"/><Relationship Id="rId46" Type="http://schemas.openxmlformats.org/officeDocument/2006/relationships/image" Target="../media/image43.emf"/><Relationship Id="rId20" Type="http://schemas.openxmlformats.org/officeDocument/2006/relationships/oleObject" Target="../embeddings/oleObject24.bin"/><Relationship Id="rId41" Type="http://schemas.openxmlformats.org/officeDocument/2006/relationships/oleObject" Target="../embeddings/oleObject38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52.gif"/><Relationship Id="rId5" Type="http://schemas.openxmlformats.org/officeDocument/2006/relationships/image" Target="../media/image51.gif"/><Relationship Id="rId4" Type="http://schemas.openxmlformats.org/officeDocument/2006/relationships/image" Target="../media/image5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5.emf"/><Relationship Id="rId3" Type="http://schemas.openxmlformats.org/officeDocument/2006/relationships/image" Target="../media/image10.jpg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4.e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emf"/><Relationship Id="rId1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7203" y="1945225"/>
            <a:ext cx="4765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6860" y="3281482"/>
            <a:ext cx="7837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1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16; 24; 35; 36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6860" y="4460325"/>
            <a:ext cx="9055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83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520321" y="328515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17411" name="Group 12"/>
          <p:cNvGrpSpPr>
            <a:grpSpLocks/>
          </p:cNvGrpSpPr>
          <p:nvPr/>
        </p:nvGrpSpPr>
        <p:grpSpPr bwMode="auto">
          <a:xfrm>
            <a:off x="0" y="85726"/>
            <a:ext cx="12080383" cy="6634163"/>
            <a:chOff x="54" y="54"/>
            <a:chExt cx="5630" cy="4179"/>
          </a:xfrm>
        </p:grpSpPr>
        <p:sp>
          <p:nvSpPr>
            <p:cNvPr id="17426" name="Line 13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27" name="Line 14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28" name="Line 15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29" name="Line 16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953706" y="1423529"/>
            <a:ext cx="8458200" cy="2032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..................số hạng của tổng không.................cho một số, còn các số hạng khác đều.................cho số đó thì tổng ..............................cho số đó</a:t>
            </a: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3" name="TextBox 37"/>
          <p:cNvSpPr txBox="1">
            <a:spLocks noChangeArrowheads="1"/>
          </p:cNvSpPr>
          <p:nvPr/>
        </p:nvSpPr>
        <p:spPr bwMode="auto">
          <a:xfrm>
            <a:off x="1746253" y="402431"/>
            <a:ext cx="457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701418" y="1337804"/>
            <a:ext cx="19446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có một </a:t>
            </a:r>
            <a:endParaRPr lang="en-US" altLang="en-US" sz="2800" i="1">
              <a:solidFill>
                <a:srgbClr val="0000FF"/>
              </a:solidFill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343396" y="1364795"/>
            <a:ext cx="13620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hết </a:t>
            </a:r>
            <a:endParaRPr lang="en-US" altLang="en-US" sz="2800" i="1">
              <a:solidFill>
                <a:srgbClr val="0000FF"/>
              </a:solidFill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384046" y="2218870"/>
            <a:ext cx="293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i="1" dirty="0">
              <a:solidFill>
                <a:srgbClr val="0000FF"/>
              </a:solidFill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6335331" y="1772782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hết  </a:t>
            </a:r>
            <a:endParaRPr lang="en-US" altLang="en-US" sz="2800" i="1">
              <a:solidFill>
                <a:srgbClr val="0000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02959" y="2836407"/>
            <a:ext cx="7927975" cy="5238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a    m,  b   m </a:t>
            </a:r>
            <a:r>
              <a:rPr lang="en-US" sz="28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c    m         (a + b + c)   m     </a:t>
            </a:r>
            <a:endParaRPr lang="en-US" sz="2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140532"/>
              </p:ext>
            </p:extLst>
          </p:nvPr>
        </p:nvGraphicFramePr>
        <p:xfrm>
          <a:off x="2257043" y="2661782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Equation" r:id="rId4" imgW="76035" imgH="177415" progId="Equation.DSMT4">
                  <p:embed/>
                </p:oleObj>
              </mc:Choice>
              <mc:Fallback>
                <p:oleObj name="Equation" r:id="rId4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043" y="2661782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0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690485"/>
              </p:ext>
            </p:extLst>
          </p:nvPr>
        </p:nvGraphicFramePr>
        <p:xfrm>
          <a:off x="3249234" y="2645907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Equation" r:id="rId6" imgW="376386" imgH="688946" progId="Equation.DSMT4">
                  <p:embed/>
                </p:oleObj>
              </mc:Choice>
              <mc:Fallback>
                <p:oleObj name="Equation" r:id="rId6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234" y="2645907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1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364763"/>
              </p:ext>
            </p:extLst>
          </p:nvPr>
        </p:nvGraphicFramePr>
        <p:xfrm>
          <a:off x="5297109" y="2887207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7109" y="2887207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2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37110"/>
              </p:ext>
            </p:extLst>
          </p:nvPr>
        </p:nvGraphicFramePr>
        <p:xfrm>
          <a:off x="4584318" y="2661782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Equation" r:id="rId10" imgW="376386" imgH="688946" progId="Equation.DSMT4">
                  <p:embed/>
                </p:oleObj>
              </mc:Choice>
              <mc:Fallback>
                <p:oleObj name="Equation" r:id="rId10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318" y="2661782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206588"/>
              </p:ext>
            </p:extLst>
          </p:nvPr>
        </p:nvGraphicFramePr>
        <p:xfrm>
          <a:off x="7491034" y="2687179"/>
          <a:ext cx="376237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" name="Equation" r:id="rId12" imgW="376386" imgH="687504" progId="Equation.DSMT4">
                  <p:embed/>
                </p:oleObj>
              </mc:Choice>
              <mc:Fallback>
                <p:oleObj name="Equation" r:id="rId12" imgW="376386" imgH="68750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1034" y="2687179"/>
                        <a:ext cx="376237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Straight Connector 52"/>
          <p:cNvCxnSpPr>
            <a:cxnSpLocks noChangeShapeType="1"/>
          </p:cNvCxnSpPr>
          <p:nvPr/>
        </p:nvCxnSpPr>
        <p:spPr bwMode="auto">
          <a:xfrm flipH="1">
            <a:off x="2282446" y="2855454"/>
            <a:ext cx="296863" cy="35083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cxnSpLocks noChangeShapeType="1"/>
          </p:cNvCxnSpPr>
          <p:nvPr/>
        </p:nvCxnSpPr>
        <p:spPr bwMode="auto">
          <a:xfrm flipH="1">
            <a:off x="7491031" y="2868157"/>
            <a:ext cx="252412" cy="3603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3706" y="4239018"/>
            <a:ext cx="9941062" cy="95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0555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4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395" y="3983840"/>
            <a:ext cx="7465667" cy="1013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7664" y="105274"/>
            <a:ext cx="3109229" cy="75597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 bwMode="auto">
          <a:xfrm>
            <a:off x="2320987" y="705686"/>
            <a:ext cx="7789665" cy="2231625"/>
          </a:xfrm>
          <a:prstGeom prst="wedgeEllipseCallout">
            <a:avLst>
              <a:gd name="adj1" fmla="val -62234"/>
              <a:gd name="adj2" fmla="val 6013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1395" y="1206780"/>
            <a:ext cx="73109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Không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thực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hiện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phép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</a:rPr>
              <a:t> 5 + 45 + 2019 </a:t>
            </a:r>
            <a:r>
              <a:rPr lang="en-US" sz="2800" b="1" dirty="0" err="1" smtClean="0">
                <a:solidFill>
                  <a:srgbClr val="002060"/>
                </a:solidFill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</a:rPr>
              <a:t> chia </a:t>
            </a:r>
            <a:r>
              <a:rPr lang="en-US" sz="2800" b="1" dirty="0" err="1" smtClean="0">
                <a:solidFill>
                  <a:srgbClr val="002060"/>
                </a:solidFill>
              </a:rPr>
              <a:t>hết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</a:rPr>
              <a:t> 5 </a:t>
            </a:r>
            <a:r>
              <a:rPr lang="en-US" sz="2800" b="1" dirty="0" err="1" smtClean="0">
                <a:solidFill>
                  <a:srgbClr val="002060"/>
                </a:solidFill>
              </a:rPr>
              <a:t>không</a:t>
            </a:r>
            <a:r>
              <a:rPr lang="en-US" sz="2800" b="1" dirty="0" smtClean="0">
                <a:solidFill>
                  <a:srgbClr val="002060"/>
                </a:solidFill>
              </a:rPr>
              <a:t>? </a:t>
            </a:r>
            <a:r>
              <a:rPr lang="en-US" sz="2800" b="1" dirty="0" err="1" smtClean="0">
                <a:solidFill>
                  <a:srgbClr val="002060"/>
                </a:solidFill>
              </a:rPr>
              <a:t>Vì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sao</a:t>
            </a:r>
            <a:r>
              <a:rPr lang="en-US" sz="2800" b="1" dirty="0" smtClean="0">
                <a:solidFill>
                  <a:srgbClr val="002060"/>
                </a:solidFill>
              </a:rPr>
              <a:t>?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29" y="3039993"/>
            <a:ext cx="2893587" cy="234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3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686" y="1237659"/>
            <a:ext cx="7720148" cy="2236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7832" y="3863297"/>
            <a:ext cx="474345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2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755" y="1239132"/>
            <a:ext cx="4614284" cy="4444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193" y="1632971"/>
            <a:ext cx="2969787" cy="172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039" y="3782597"/>
            <a:ext cx="3266941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8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2136292" y="694535"/>
            <a:ext cx="8144177" cy="1789112"/>
          </a:xfrm>
        </p:spPr>
        <p:txBody>
          <a:bodyPr/>
          <a:lstStyle/>
          <a:p>
            <a:pPr algn="just" eaLnBrk="1" hangingPunct="1"/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b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+ b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483" name="Group 40"/>
          <p:cNvGrpSpPr>
            <a:grpSpLocks/>
          </p:cNvGrpSpPr>
          <p:nvPr/>
        </p:nvGrpSpPr>
        <p:grpSpPr bwMode="auto">
          <a:xfrm>
            <a:off x="257578" y="85726"/>
            <a:ext cx="11655380" cy="6634163"/>
            <a:chOff x="54" y="54"/>
            <a:chExt cx="5630" cy="4179"/>
          </a:xfrm>
        </p:grpSpPr>
        <p:sp>
          <p:nvSpPr>
            <p:cNvPr id="20494" name="Line 41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495" name="Line 42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496" name="Line 43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497" name="Line 44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045496" y="2633271"/>
            <a:ext cx="15398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903416" y="3378200"/>
            <a:ext cx="6872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     3; 5      3 nhưng (10 + 5)      3 </a:t>
            </a:r>
            <a:endParaRPr lang="en-US" alt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2616203" y="3206753"/>
          <a:ext cx="398463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Equation" r:id="rId4" imgW="76035" imgH="177415" progId="Equation.DSMT4">
                  <p:embed/>
                </p:oleObj>
              </mc:Choice>
              <mc:Fallback>
                <p:oleObj name="Equation" r:id="rId4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3" y="3206753"/>
                        <a:ext cx="398463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 flipV="1">
            <a:off x="2593978" y="3373441"/>
            <a:ext cx="373063" cy="46513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3786188" y="3246441"/>
          <a:ext cx="398462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Equation" r:id="rId6" imgW="76035" imgH="177415" progId="Equation.DSMT4">
                  <p:embed/>
                </p:oleObj>
              </mc:Choice>
              <mc:Fallback>
                <p:oleObj name="Equation" r:id="rId6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3246441"/>
                        <a:ext cx="398462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>
            <a:cxnSpLocks noChangeShapeType="1"/>
          </p:cNvCxnSpPr>
          <p:nvPr/>
        </p:nvCxnSpPr>
        <p:spPr bwMode="auto">
          <a:xfrm flipV="1">
            <a:off x="3763963" y="3413128"/>
            <a:ext cx="373062" cy="4667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7108828" y="3281366"/>
          <a:ext cx="398463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Equation" r:id="rId8" imgW="76035" imgH="177415" progId="Equation.DSMT4">
                  <p:embed/>
                </p:oleObj>
              </mc:Choice>
              <mc:Fallback>
                <p:oleObj name="Equation" r:id="rId8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8828" y="3281366"/>
                        <a:ext cx="398463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 flipV="1">
            <a:off x="7086603" y="3448050"/>
            <a:ext cx="373063" cy="46513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278768" y="4282171"/>
            <a:ext cx="7778716" cy="156966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 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tổng chia hết cho một số tự nhiên nhưng các số hạng của tổng không nhất thiết phải chia hết cho số đó.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09369" y="466478"/>
            <a:ext cx="2984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00205847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34" grpId="0"/>
      <p:bldP spid="35" grpId="0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91" name="Group 8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672737145"/>
              </p:ext>
            </p:extLst>
          </p:nvPr>
        </p:nvGraphicFramePr>
        <p:xfrm>
          <a:off x="399246" y="871539"/>
          <a:ext cx="11256135" cy="4902305"/>
        </p:xfrm>
        <a:graphic>
          <a:graphicData uri="http://schemas.openxmlformats.org/drawingml/2006/table">
            <a:tbl>
              <a:tblPr/>
              <a:tblGrid>
                <a:gridCol w="8918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2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1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LcParenR"/>
                        <a:tabLst/>
                      </a:pP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1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24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01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d)1.2.3.15.7.26       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532" name="Text Box 63"/>
          <p:cNvSpPr txBox="1">
            <a:spLocks noChangeArrowheads="1"/>
          </p:cNvSpPr>
          <p:nvPr/>
        </p:nvSpPr>
        <p:spPr bwMode="auto">
          <a:xfrm>
            <a:off x="2690816" y="184153"/>
            <a:ext cx="79771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72" name="AutoShape 64"/>
          <p:cNvSpPr>
            <a:spLocks noChangeArrowheads="1"/>
          </p:cNvSpPr>
          <p:nvPr/>
        </p:nvSpPr>
        <p:spPr bwMode="auto">
          <a:xfrm>
            <a:off x="9452669" y="1661768"/>
            <a:ext cx="684212" cy="682625"/>
          </a:xfrm>
          <a:prstGeom prst="irregularSeal2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43073" name="AutoShape 65"/>
          <p:cNvSpPr>
            <a:spLocks noChangeArrowheads="1"/>
          </p:cNvSpPr>
          <p:nvPr/>
        </p:nvSpPr>
        <p:spPr bwMode="auto">
          <a:xfrm>
            <a:off x="10820646" y="2738997"/>
            <a:ext cx="684212" cy="682625"/>
          </a:xfrm>
          <a:prstGeom prst="irregularSeal2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43074" name="AutoShape 66"/>
          <p:cNvSpPr>
            <a:spLocks noChangeArrowheads="1"/>
          </p:cNvSpPr>
          <p:nvPr/>
        </p:nvSpPr>
        <p:spPr bwMode="auto">
          <a:xfrm>
            <a:off x="9452669" y="3985522"/>
            <a:ext cx="684212" cy="682625"/>
          </a:xfrm>
          <a:prstGeom prst="irregularSeal2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43075" name="AutoShape 67"/>
          <p:cNvSpPr>
            <a:spLocks noChangeArrowheads="1"/>
          </p:cNvSpPr>
          <p:nvPr/>
        </p:nvSpPr>
        <p:spPr bwMode="auto">
          <a:xfrm>
            <a:off x="9452671" y="4949281"/>
            <a:ext cx="684213" cy="645171"/>
          </a:xfrm>
          <a:prstGeom prst="irregularSeal2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21537" name="Line 76"/>
          <p:cNvSpPr>
            <a:spLocks noChangeShapeType="1"/>
          </p:cNvSpPr>
          <p:nvPr/>
        </p:nvSpPr>
        <p:spPr bwMode="auto">
          <a:xfrm flipH="1">
            <a:off x="5872163" y="5332416"/>
            <a:ext cx="317500" cy="3063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1538" name="Group 99"/>
          <p:cNvGrpSpPr>
            <a:grpSpLocks/>
          </p:cNvGrpSpPr>
          <p:nvPr/>
        </p:nvGrpSpPr>
        <p:grpSpPr bwMode="auto">
          <a:xfrm>
            <a:off x="2968737" y="5166156"/>
            <a:ext cx="49212" cy="315913"/>
            <a:chOff x="2736" y="3216"/>
            <a:chExt cx="29" cy="173"/>
          </a:xfrm>
        </p:grpSpPr>
        <p:sp>
          <p:nvSpPr>
            <p:cNvPr id="21539" name="Oval 100"/>
            <p:cNvSpPr>
              <a:spLocks noChangeArrowheads="1"/>
            </p:cNvSpPr>
            <p:nvPr/>
          </p:nvSpPr>
          <p:spPr bwMode="auto">
            <a:xfrm>
              <a:off x="2736" y="3216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1540" name="Oval 101"/>
            <p:cNvSpPr>
              <a:spLocks noChangeArrowheads="1"/>
            </p:cNvSpPr>
            <p:nvPr/>
          </p:nvSpPr>
          <p:spPr bwMode="auto">
            <a:xfrm>
              <a:off x="2736" y="3283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1541" name="Oval 102"/>
            <p:cNvSpPr>
              <a:spLocks noChangeArrowheads="1"/>
            </p:cNvSpPr>
            <p:nvPr/>
          </p:nvSpPr>
          <p:spPr bwMode="auto">
            <a:xfrm>
              <a:off x="2736" y="3360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009269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72" grpId="0" animBg="1"/>
      <p:bldP spid="43073" grpId="0" animBg="1"/>
      <p:bldP spid="43074" grpId="0" animBg="1"/>
      <p:bldP spid="430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2617788" y="4330703"/>
            <a:ext cx="7097712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  m       (a - b)    m  (a &gt; b)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55" name="Object 37"/>
          <p:cNvGraphicFramePr>
            <a:graphicFrameLocks noChangeAspect="1"/>
          </p:cNvGraphicFramePr>
          <p:nvPr/>
        </p:nvGraphicFramePr>
        <p:xfrm>
          <a:off x="4621216" y="4222753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" name="Equation" r:id="rId4" imgW="376386" imgH="688946" progId="Equation.DSMT4">
                  <p:embed/>
                </p:oleObj>
              </mc:Choice>
              <mc:Fallback>
                <p:oleObj name="Equation" r:id="rId4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6" y="4222753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39"/>
          <p:cNvGraphicFramePr>
            <a:graphicFrameLocks noChangeAspect="1"/>
          </p:cNvGraphicFramePr>
          <p:nvPr/>
        </p:nvGraphicFramePr>
        <p:xfrm>
          <a:off x="7416800" y="4241803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0" name="Equation" r:id="rId6" imgW="376386" imgH="688946" progId="Equation.DSMT4">
                  <p:embed/>
                </p:oleObj>
              </mc:Choice>
              <mc:Fallback>
                <p:oleObj name="Equation" r:id="rId6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800" y="4241803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57" name="Straight Connector 41"/>
          <p:cNvCxnSpPr>
            <a:cxnSpLocks noChangeShapeType="1"/>
          </p:cNvCxnSpPr>
          <p:nvPr/>
        </p:nvCxnSpPr>
        <p:spPr bwMode="auto">
          <a:xfrm flipH="1">
            <a:off x="7410450" y="4435475"/>
            <a:ext cx="280988" cy="3556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3558" name="Object 43"/>
          <p:cNvGraphicFramePr>
            <a:graphicFrameLocks noChangeAspect="1"/>
          </p:cNvGraphicFramePr>
          <p:nvPr/>
        </p:nvGraphicFramePr>
        <p:xfrm>
          <a:off x="3008316" y="4257678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1" name="Equation" r:id="rId8" imgW="376386" imgH="688946" progId="Equation.DSMT4">
                  <p:embed/>
                </p:oleObj>
              </mc:Choice>
              <mc:Fallback>
                <p:oleObj name="Equation" r:id="rId8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316" y="4257678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03503" y="1435103"/>
            <a:ext cx="7097713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  m       (a + b)   m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5796" y="133605"/>
            <a:ext cx="709715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3763" y="676278"/>
            <a:ext cx="70977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a, b, m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62" name="Object 5"/>
          <p:cNvGraphicFramePr>
            <a:graphicFrameLocks noChangeAspect="1"/>
          </p:cNvGraphicFramePr>
          <p:nvPr/>
        </p:nvGraphicFramePr>
        <p:xfrm>
          <a:off x="3011491" y="1357316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2" name="Equation" r:id="rId10" imgW="76035" imgH="177415" progId="Equation.DSMT4">
                  <p:embed/>
                </p:oleObj>
              </mc:Choice>
              <mc:Fallback>
                <p:oleObj name="Equation" r:id="rId10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91" y="1357316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369341"/>
              </p:ext>
            </p:extLst>
          </p:nvPr>
        </p:nvGraphicFramePr>
        <p:xfrm>
          <a:off x="5738813" y="627180"/>
          <a:ext cx="10160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3" name="Equation" r:id="rId12" imgW="279158" imgH="177646" progId="Equation.DSMT4">
                  <p:embed/>
                </p:oleObj>
              </mc:Choice>
              <mc:Fallback>
                <p:oleObj name="Equation" r:id="rId12" imgW="279158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813" y="627180"/>
                        <a:ext cx="1016000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4" name="Object 7"/>
          <p:cNvGraphicFramePr>
            <a:graphicFrameLocks noChangeAspect="1"/>
          </p:cNvGraphicFramePr>
          <p:nvPr/>
        </p:nvGraphicFramePr>
        <p:xfrm>
          <a:off x="6554788" y="676275"/>
          <a:ext cx="1452562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4" name="Equation" r:id="rId14" imgW="431613" imgH="203112" progId="Equation.DSMT4">
                  <p:embed/>
                </p:oleObj>
              </mc:Choice>
              <mc:Fallback>
                <p:oleObj name="Equation" r:id="rId14" imgW="431613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4788" y="676275"/>
                        <a:ext cx="1452562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5" name="Object 9"/>
          <p:cNvGraphicFramePr>
            <a:graphicFrameLocks noChangeAspect="1"/>
          </p:cNvGraphicFramePr>
          <p:nvPr/>
        </p:nvGraphicFramePr>
        <p:xfrm>
          <a:off x="4621216" y="1357316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5" name="Equation" r:id="rId16" imgW="376386" imgH="688946" progId="Equation.DSMT4">
                  <p:embed/>
                </p:oleObj>
              </mc:Choice>
              <mc:Fallback>
                <p:oleObj name="Equation" r:id="rId16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6" y="1357316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6" name="Object 10"/>
          <p:cNvGraphicFramePr>
            <a:graphicFrameLocks noChangeAspect="1"/>
          </p:cNvGraphicFramePr>
          <p:nvPr/>
        </p:nvGraphicFramePr>
        <p:xfrm>
          <a:off x="5407028" y="1570041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6" name="Equation" r:id="rId17" imgW="190417" imgH="152334" progId="Equation.DSMT4">
                  <p:embed/>
                </p:oleObj>
              </mc:Choice>
              <mc:Fallback>
                <p:oleObj name="Equation" r:id="rId17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028" y="1570041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7" name="Object 12"/>
          <p:cNvGraphicFramePr>
            <a:graphicFrameLocks noChangeAspect="1"/>
          </p:cNvGraphicFramePr>
          <p:nvPr/>
        </p:nvGraphicFramePr>
        <p:xfrm>
          <a:off x="7337425" y="1392241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7" name="Equation" r:id="rId19" imgW="376386" imgH="688946" progId="Equation.DSMT4">
                  <p:embed/>
                </p:oleObj>
              </mc:Choice>
              <mc:Fallback>
                <p:oleObj name="Equation" r:id="rId19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7425" y="1392241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603503" y="2155828"/>
            <a:ext cx="7097713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  m       (a - b)    m  (a    b)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69" name="Object 14"/>
          <p:cNvGraphicFramePr>
            <a:graphicFrameLocks noChangeAspect="1"/>
          </p:cNvGraphicFramePr>
          <p:nvPr/>
        </p:nvGraphicFramePr>
        <p:xfrm>
          <a:off x="3011491" y="2078041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8" name="Equation" r:id="rId20" imgW="76035" imgH="177415" progId="Equation.DSMT4">
                  <p:embed/>
                </p:oleObj>
              </mc:Choice>
              <mc:Fallback>
                <p:oleObj name="Equation" r:id="rId20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91" y="2078041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0" name="Object 15"/>
          <p:cNvGraphicFramePr>
            <a:graphicFrameLocks noChangeAspect="1"/>
          </p:cNvGraphicFramePr>
          <p:nvPr/>
        </p:nvGraphicFramePr>
        <p:xfrm>
          <a:off x="4621216" y="2078041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9" name="Equation" r:id="rId22" imgW="376386" imgH="688946" progId="Equation.DSMT4">
                  <p:embed/>
                </p:oleObj>
              </mc:Choice>
              <mc:Fallback>
                <p:oleObj name="Equation" r:id="rId22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6" y="2078041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1" name="Object 16"/>
          <p:cNvGraphicFramePr>
            <a:graphicFrameLocks noChangeAspect="1"/>
          </p:cNvGraphicFramePr>
          <p:nvPr/>
        </p:nvGraphicFramePr>
        <p:xfrm>
          <a:off x="5407028" y="2290766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0" name="Equation" r:id="rId23" imgW="190417" imgH="152334" progId="Equation.DSMT4">
                  <p:embed/>
                </p:oleObj>
              </mc:Choice>
              <mc:Fallback>
                <p:oleObj name="Equation" r:id="rId23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028" y="2290766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2" name="Object 17"/>
          <p:cNvGraphicFramePr>
            <a:graphicFrameLocks noChangeAspect="1"/>
          </p:cNvGraphicFramePr>
          <p:nvPr/>
        </p:nvGraphicFramePr>
        <p:xfrm>
          <a:off x="7337425" y="2058991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1" name="Equation" r:id="rId25" imgW="376386" imgH="688946" progId="Equation.DSMT4">
                  <p:embed/>
                </p:oleObj>
              </mc:Choice>
              <mc:Fallback>
                <p:oleObj name="Equation" r:id="rId25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7425" y="2058991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3" name="Object 18"/>
          <p:cNvGraphicFramePr>
            <a:graphicFrameLocks noChangeAspect="1"/>
          </p:cNvGraphicFramePr>
          <p:nvPr/>
        </p:nvGraphicFramePr>
        <p:xfrm>
          <a:off x="8535991" y="2236791"/>
          <a:ext cx="50323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2" name="Equation" r:id="rId26" imgW="126835" imgH="152202" progId="Equation.DSMT4">
                  <p:embed/>
                </p:oleObj>
              </mc:Choice>
              <mc:Fallback>
                <p:oleObj name="Equation" r:id="rId26" imgW="126835" imgH="1522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5991" y="2236791"/>
                        <a:ext cx="503237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589216" y="2879728"/>
            <a:ext cx="7927975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m,  b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c    m       (a + b + c)   m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75" name="Object 20"/>
          <p:cNvGraphicFramePr>
            <a:graphicFrameLocks noChangeAspect="1"/>
          </p:cNvGraphicFramePr>
          <p:nvPr/>
        </p:nvGraphicFramePr>
        <p:xfrm>
          <a:off x="3011491" y="2774950"/>
          <a:ext cx="376237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3" name="Equation" r:id="rId28" imgW="76035" imgH="177415" progId="Equation.DSMT4">
                  <p:embed/>
                </p:oleObj>
              </mc:Choice>
              <mc:Fallback>
                <p:oleObj name="Equation" r:id="rId28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91" y="2774950"/>
                        <a:ext cx="376237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6" name="Object 21"/>
          <p:cNvGraphicFramePr>
            <a:graphicFrameLocks noChangeAspect="1"/>
          </p:cNvGraphicFramePr>
          <p:nvPr/>
        </p:nvGraphicFramePr>
        <p:xfrm>
          <a:off x="4330700" y="2790828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4" name="Equation" r:id="rId29" imgW="376386" imgH="688946" progId="Equation.DSMT4">
                  <p:embed/>
                </p:oleObj>
              </mc:Choice>
              <mc:Fallback>
                <p:oleObj name="Equation" r:id="rId29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2790828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7" name="Object 22"/>
          <p:cNvGraphicFramePr>
            <a:graphicFrameLocks noChangeAspect="1"/>
          </p:cNvGraphicFramePr>
          <p:nvPr/>
        </p:nvGraphicFramePr>
        <p:xfrm>
          <a:off x="6754813" y="2909891"/>
          <a:ext cx="85566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5" name="Equation" r:id="rId30" imgW="190417" imgH="152334" progId="Equation.DSMT4">
                  <p:embed/>
                </p:oleObj>
              </mc:Choice>
              <mc:Fallback>
                <p:oleObj name="Equation" r:id="rId30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4813" y="2909891"/>
                        <a:ext cx="855662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8" name="Object 25"/>
          <p:cNvGraphicFramePr>
            <a:graphicFrameLocks noChangeAspect="1"/>
          </p:cNvGraphicFramePr>
          <p:nvPr/>
        </p:nvGraphicFramePr>
        <p:xfrm>
          <a:off x="6029325" y="2828928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6" name="Equation" r:id="rId31" imgW="376386" imgH="688946" progId="Equation.DSMT4">
                  <p:embed/>
                </p:oleObj>
              </mc:Choice>
              <mc:Fallback>
                <p:oleObj name="Equation" r:id="rId31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9325" y="2828928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9" name="Object 26"/>
          <p:cNvGraphicFramePr>
            <a:graphicFrameLocks noChangeAspect="1"/>
          </p:cNvGraphicFramePr>
          <p:nvPr/>
        </p:nvGraphicFramePr>
        <p:xfrm>
          <a:off x="9542466" y="2817816"/>
          <a:ext cx="37623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7" name="Equation" r:id="rId33" imgW="376386" imgH="687504" progId="Equation.DSMT4">
                  <p:embed/>
                </p:oleObj>
              </mc:Choice>
              <mc:Fallback>
                <p:oleObj name="Equation" r:id="rId33" imgW="376386" imgH="68750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2466" y="2817816"/>
                        <a:ext cx="376237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617788" y="3586163"/>
            <a:ext cx="7097712" cy="64611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  m       (a + b)    m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81" name="Object 28"/>
          <p:cNvGraphicFramePr>
            <a:graphicFrameLocks noChangeAspect="1"/>
          </p:cNvGraphicFramePr>
          <p:nvPr/>
        </p:nvGraphicFramePr>
        <p:xfrm>
          <a:off x="2997200" y="3506791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8" name="Equation" r:id="rId35" imgW="76035" imgH="177415" progId="Equation.DSMT4">
                  <p:embed/>
                </p:oleObj>
              </mc:Choice>
              <mc:Fallback>
                <p:oleObj name="Equation" r:id="rId35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3506791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2" name="Object 29"/>
          <p:cNvGraphicFramePr>
            <a:graphicFrameLocks noChangeAspect="1"/>
          </p:cNvGraphicFramePr>
          <p:nvPr/>
        </p:nvGraphicFramePr>
        <p:xfrm>
          <a:off x="4591050" y="3492503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9" name="Equation" r:id="rId37" imgW="376386" imgH="688946" progId="Equation.DSMT4">
                  <p:embed/>
                </p:oleObj>
              </mc:Choice>
              <mc:Fallback>
                <p:oleObj name="Equation" r:id="rId37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050" y="3492503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3" name="Object 30"/>
          <p:cNvGraphicFramePr>
            <a:graphicFrameLocks noChangeAspect="1"/>
          </p:cNvGraphicFramePr>
          <p:nvPr/>
        </p:nvGraphicFramePr>
        <p:xfrm>
          <a:off x="5392741" y="3649666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0" name="Equation" r:id="rId38" imgW="190417" imgH="152334" progId="Equation.DSMT4">
                  <p:embed/>
                </p:oleObj>
              </mc:Choice>
              <mc:Fallback>
                <p:oleObj name="Equation" r:id="rId38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741" y="3649666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4" name="Object 31"/>
          <p:cNvGraphicFramePr>
            <a:graphicFrameLocks noChangeAspect="1"/>
          </p:cNvGraphicFramePr>
          <p:nvPr/>
        </p:nvGraphicFramePr>
        <p:xfrm>
          <a:off x="7386641" y="3468691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1" name="Equation" r:id="rId40" imgW="376386" imgH="688946" progId="Equation.DSMT4">
                  <p:embed/>
                </p:oleObj>
              </mc:Choice>
              <mc:Fallback>
                <p:oleObj name="Equation" r:id="rId40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6641" y="3468691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85" name="Straight Connector 33"/>
          <p:cNvCxnSpPr>
            <a:cxnSpLocks noChangeShapeType="1"/>
          </p:cNvCxnSpPr>
          <p:nvPr/>
        </p:nvCxnSpPr>
        <p:spPr bwMode="auto">
          <a:xfrm flipH="1">
            <a:off x="3003553" y="3738563"/>
            <a:ext cx="252413" cy="3095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86" name="Straight Connector 34"/>
          <p:cNvCxnSpPr>
            <a:cxnSpLocks noChangeShapeType="1"/>
          </p:cNvCxnSpPr>
          <p:nvPr/>
        </p:nvCxnSpPr>
        <p:spPr bwMode="auto">
          <a:xfrm flipH="1">
            <a:off x="7397750" y="3705228"/>
            <a:ext cx="254000" cy="3095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3587" name="Object 38"/>
          <p:cNvGraphicFramePr>
            <a:graphicFrameLocks noChangeAspect="1"/>
          </p:cNvGraphicFramePr>
          <p:nvPr/>
        </p:nvGraphicFramePr>
        <p:xfrm>
          <a:off x="5407028" y="4435478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2" name="Equation" r:id="rId41" imgW="190417" imgH="152334" progId="Equation.DSMT4">
                  <p:embed/>
                </p:oleObj>
              </mc:Choice>
              <mc:Fallback>
                <p:oleObj name="Equation" r:id="rId41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028" y="4435478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88" name="Straight Connector 40"/>
          <p:cNvCxnSpPr>
            <a:cxnSpLocks noChangeShapeType="1"/>
          </p:cNvCxnSpPr>
          <p:nvPr/>
        </p:nvCxnSpPr>
        <p:spPr bwMode="auto">
          <a:xfrm flipH="1">
            <a:off x="3032128" y="4464053"/>
            <a:ext cx="252413" cy="3095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2589213" y="5130803"/>
            <a:ext cx="7097712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  m       (a - b)    m  (a &gt; b)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90" name="Object 45"/>
          <p:cNvGraphicFramePr>
            <a:graphicFrameLocks noChangeAspect="1"/>
          </p:cNvGraphicFramePr>
          <p:nvPr/>
        </p:nvGraphicFramePr>
        <p:xfrm>
          <a:off x="4624391" y="5075241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3" name="Equation" r:id="rId42" imgW="376386" imgH="688946" progId="Equation.DSMT4">
                  <p:embed/>
                </p:oleObj>
              </mc:Choice>
              <mc:Fallback>
                <p:oleObj name="Equation" r:id="rId42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391" y="5075241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91" name="Object 46"/>
          <p:cNvGraphicFramePr>
            <a:graphicFrameLocks noChangeAspect="1"/>
          </p:cNvGraphicFramePr>
          <p:nvPr/>
        </p:nvGraphicFramePr>
        <p:xfrm>
          <a:off x="7269166" y="5056191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4" name="Equation" r:id="rId43" imgW="376386" imgH="688946" progId="Equation.DSMT4">
                  <p:embed/>
                </p:oleObj>
              </mc:Choice>
              <mc:Fallback>
                <p:oleObj name="Equation" r:id="rId43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9166" y="5056191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92" name="Straight Connector 47"/>
          <p:cNvCxnSpPr>
            <a:cxnSpLocks noChangeShapeType="1"/>
          </p:cNvCxnSpPr>
          <p:nvPr/>
        </p:nvCxnSpPr>
        <p:spPr bwMode="auto">
          <a:xfrm flipH="1">
            <a:off x="7289800" y="5249863"/>
            <a:ext cx="254000" cy="3603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3593" name="Object 48"/>
          <p:cNvGraphicFramePr>
            <a:graphicFrameLocks noChangeAspect="1"/>
          </p:cNvGraphicFramePr>
          <p:nvPr/>
        </p:nvGraphicFramePr>
        <p:xfrm>
          <a:off x="2981325" y="5086353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5" name="Equation" r:id="rId44" imgW="376386" imgH="688946" progId="Equation.DSMT4">
                  <p:embed/>
                </p:oleObj>
              </mc:Choice>
              <mc:Fallback>
                <p:oleObj name="Equation" r:id="rId44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325" y="5086353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94" name="Straight Connector 49"/>
          <p:cNvCxnSpPr>
            <a:cxnSpLocks noChangeShapeType="1"/>
          </p:cNvCxnSpPr>
          <p:nvPr/>
        </p:nvCxnSpPr>
        <p:spPr bwMode="auto">
          <a:xfrm flipH="1">
            <a:off x="4624388" y="5316538"/>
            <a:ext cx="254000" cy="3095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3595" name="Object 52"/>
          <p:cNvGraphicFramePr>
            <a:graphicFrameLocks noChangeAspect="1"/>
          </p:cNvGraphicFramePr>
          <p:nvPr/>
        </p:nvGraphicFramePr>
        <p:xfrm>
          <a:off x="5394328" y="5260978"/>
          <a:ext cx="85566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6" name="Equation" r:id="rId45" imgW="854964" imgH="512293" progId="Equation.DSMT4">
                  <p:embed/>
                </p:oleObj>
              </mc:Choice>
              <mc:Fallback>
                <p:oleObj name="Equation" r:id="rId45" imgW="854964" imgH="51229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328" y="5260978"/>
                        <a:ext cx="855663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2589216" y="5899153"/>
            <a:ext cx="7927975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m,  b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c    m       (a + b + c)   m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97" name="Object 54"/>
          <p:cNvGraphicFramePr>
            <a:graphicFrameLocks noChangeAspect="1"/>
          </p:cNvGraphicFramePr>
          <p:nvPr/>
        </p:nvGraphicFramePr>
        <p:xfrm>
          <a:off x="3011491" y="5840416"/>
          <a:ext cx="37623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7" name="Equation" r:id="rId47" imgW="76035" imgH="177415" progId="Equation.DSMT4">
                  <p:embed/>
                </p:oleObj>
              </mc:Choice>
              <mc:Fallback>
                <p:oleObj name="Equation" r:id="rId47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91" y="5840416"/>
                        <a:ext cx="376237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98" name="Object 55"/>
          <p:cNvGraphicFramePr>
            <a:graphicFrameLocks noChangeAspect="1"/>
          </p:cNvGraphicFramePr>
          <p:nvPr/>
        </p:nvGraphicFramePr>
        <p:xfrm>
          <a:off x="4330700" y="5800728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8" name="Equation" r:id="rId48" imgW="376386" imgH="688946" progId="Equation.DSMT4">
                  <p:embed/>
                </p:oleObj>
              </mc:Choice>
              <mc:Fallback>
                <p:oleObj name="Equation" r:id="rId48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5800728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99" name="Object 56"/>
          <p:cNvGraphicFramePr>
            <a:graphicFrameLocks noChangeAspect="1"/>
          </p:cNvGraphicFramePr>
          <p:nvPr/>
        </p:nvGraphicFramePr>
        <p:xfrm>
          <a:off x="6754813" y="6016628"/>
          <a:ext cx="85566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9" name="Equation" r:id="rId49" imgW="190417" imgH="152334" progId="Equation.DSMT4">
                  <p:embed/>
                </p:oleObj>
              </mc:Choice>
              <mc:Fallback>
                <p:oleObj name="Equation" r:id="rId49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4813" y="6016628"/>
                        <a:ext cx="855662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00" name="Object 58"/>
          <p:cNvGraphicFramePr>
            <a:graphicFrameLocks noChangeAspect="1"/>
          </p:cNvGraphicFramePr>
          <p:nvPr/>
        </p:nvGraphicFramePr>
        <p:xfrm>
          <a:off x="6032500" y="5824541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0" name="Equation" r:id="rId50" imgW="376386" imgH="688946" progId="Equation.DSMT4">
                  <p:embed/>
                </p:oleObj>
              </mc:Choice>
              <mc:Fallback>
                <p:oleObj name="Equation" r:id="rId50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5824541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01" name="Object 59"/>
          <p:cNvGraphicFramePr>
            <a:graphicFrameLocks noChangeAspect="1"/>
          </p:cNvGraphicFramePr>
          <p:nvPr/>
        </p:nvGraphicFramePr>
        <p:xfrm>
          <a:off x="9526591" y="5815016"/>
          <a:ext cx="37623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1" name="Equation" r:id="rId51" imgW="376386" imgH="687504" progId="Equation.DSMT4">
                  <p:embed/>
                </p:oleObj>
              </mc:Choice>
              <mc:Fallback>
                <p:oleObj name="Equation" r:id="rId51" imgW="376386" imgH="68750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6591" y="5815016"/>
                        <a:ext cx="376237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602" name="Straight Connector 60"/>
          <p:cNvCxnSpPr>
            <a:cxnSpLocks noChangeShapeType="1"/>
          </p:cNvCxnSpPr>
          <p:nvPr/>
        </p:nvCxnSpPr>
        <p:spPr bwMode="auto">
          <a:xfrm flipH="1">
            <a:off x="3016253" y="6045200"/>
            <a:ext cx="296863" cy="34925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03" name="Straight Connector 110"/>
          <p:cNvCxnSpPr>
            <a:cxnSpLocks noChangeShapeType="1"/>
          </p:cNvCxnSpPr>
          <p:nvPr/>
        </p:nvCxnSpPr>
        <p:spPr bwMode="auto">
          <a:xfrm flipH="1">
            <a:off x="9523413" y="6034088"/>
            <a:ext cx="252412" cy="3603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6152357" y="741811"/>
            <a:ext cx="554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22363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237" y="1763560"/>
            <a:ext cx="6704192" cy="14391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9204" y="3852808"/>
            <a:ext cx="8479642" cy="5990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9109" y="197341"/>
            <a:ext cx="3164098" cy="749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8284" y="991311"/>
            <a:ext cx="1561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0384" y="3202680"/>
            <a:ext cx="1459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89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35872" y="155017"/>
            <a:ext cx="9441432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6B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6B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HD: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(16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+ 20)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6B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HD: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(16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+ 20)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31" y="4006171"/>
            <a:ext cx="4846637" cy="271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64754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838325" y="1738316"/>
            <a:ext cx="8324850" cy="13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</a:rPr>
              <a:t/>
            </a:r>
            <a:br>
              <a:rPr lang="en-US" altLang="en-US" sz="2800">
                <a:solidFill>
                  <a:srgbClr val="000000"/>
                </a:solidFill>
              </a:rPr>
            </a:b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076916" y="2880855"/>
            <a:ext cx="7932737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hiểu trước bài 9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hiệu chia hết”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3111500" y="273053"/>
            <a:ext cx="6534150" cy="752475"/>
            <a:chOff x="900" y="2892"/>
            <a:chExt cx="4092" cy="607"/>
          </a:xfrm>
        </p:grpSpPr>
        <p:pic>
          <p:nvPicPr>
            <p:cNvPr id="2459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" y="2892"/>
              <a:ext cx="4092" cy="607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8" name="Text Box 9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937" y="3024"/>
              <a:ext cx="3911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2192341" y="1350964"/>
            <a:ext cx="7453311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 lại kiến thức về quan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hệ chia hết và tính chất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2207754" y="1819117"/>
            <a:ext cx="6140450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bài tập 2.2; 2.5;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2.6; 2.7; 2.9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/sgk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2192338" y="2409351"/>
            <a:ext cx="7358062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 phần có thể em chưa biết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584" name="Text Box 13"/>
          <p:cNvSpPr txBox="1">
            <a:spLocks noChangeArrowheads="1"/>
          </p:cNvSpPr>
          <p:nvPr/>
        </p:nvSpPr>
        <p:spPr bwMode="auto">
          <a:xfrm>
            <a:off x="1741488" y="1393825"/>
            <a:ext cx="493712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FFFFFF"/>
                </a:solidFill>
              </a:rPr>
              <a:t>f</a:t>
            </a:r>
            <a:endParaRPr lang="en-US" altLang="en-US" sz="2800" b="1" dirty="0">
              <a:solidFill>
                <a:srgbClr val="FFFFFF"/>
              </a:solidFill>
            </a:endParaRPr>
          </a:p>
        </p:txBody>
      </p:sp>
      <p:sp>
        <p:nvSpPr>
          <p:cNvPr id="24585" name="Text Box 16"/>
          <p:cNvSpPr txBox="1">
            <a:spLocks noChangeArrowheads="1"/>
          </p:cNvSpPr>
          <p:nvPr/>
        </p:nvSpPr>
        <p:spPr bwMode="auto">
          <a:xfrm>
            <a:off x="1727203" y="1885950"/>
            <a:ext cx="493713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n-US" altLang="en-US" sz="2800" b="1">
                <a:solidFill>
                  <a:srgbClr val="FFFFFF"/>
                </a:solidFill>
              </a:rPr>
              <a:t>f</a:t>
            </a:r>
          </a:p>
        </p:txBody>
      </p:sp>
      <p:sp>
        <p:nvSpPr>
          <p:cNvPr id="24586" name="Text Box 17"/>
          <p:cNvSpPr txBox="1">
            <a:spLocks noChangeArrowheads="1"/>
          </p:cNvSpPr>
          <p:nvPr/>
        </p:nvSpPr>
        <p:spPr bwMode="auto">
          <a:xfrm>
            <a:off x="1727203" y="2452691"/>
            <a:ext cx="493713" cy="528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n-US" altLang="en-US" sz="2800" b="1">
                <a:solidFill>
                  <a:srgbClr val="FFFFFF"/>
                </a:solidFill>
              </a:rPr>
              <a:t>f</a:t>
            </a:r>
          </a:p>
        </p:txBody>
      </p:sp>
      <p:sp>
        <p:nvSpPr>
          <p:cNvPr id="24587" name="Text Box 19"/>
          <p:cNvSpPr txBox="1">
            <a:spLocks noChangeArrowheads="1"/>
          </p:cNvSpPr>
          <p:nvPr/>
        </p:nvSpPr>
        <p:spPr bwMode="auto">
          <a:xfrm>
            <a:off x="1676535" y="3080002"/>
            <a:ext cx="493713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FFFFFF"/>
                </a:solidFill>
              </a:rPr>
              <a:t>f</a:t>
            </a:r>
          </a:p>
        </p:txBody>
      </p:sp>
      <p:pic>
        <p:nvPicPr>
          <p:cNvPr id="24588" name="Picture 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152" y="1674750"/>
            <a:ext cx="12858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2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124450"/>
            <a:ext cx="2209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2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0"/>
            <a:ext cx="167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41" y="6108700"/>
            <a:ext cx="52022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2" name="Group 26"/>
          <p:cNvGrpSpPr>
            <a:grpSpLocks/>
          </p:cNvGrpSpPr>
          <p:nvPr/>
        </p:nvGrpSpPr>
        <p:grpSpPr bwMode="auto">
          <a:xfrm>
            <a:off x="168812" y="85726"/>
            <a:ext cx="11788726" cy="6634163"/>
            <a:chOff x="54" y="54"/>
            <a:chExt cx="5630" cy="4179"/>
          </a:xfrm>
        </p:grpSpPr>
        <p:sp>
          <p:nvSpPr>
            <p:cNvPr id="24593" name="Line 27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4" name="Line 28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5" name="Line 29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6" name="Line 30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109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82" grpId="0"/>
      <p:bldP spid="28683" grpId="0"/>
      <p:bldP spid="286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3"/>
          <p:cNvGrpSpPr>
            <a:grpSpLocks/>
          </p:cNvGrpSpPr>
          <p:nvPr/>
        </p:nvGrpSpPr>
        <p:grpSpPr bwMode="auto">
          <a:xfrm>
            <a:off x="231818" y="2133531"/>
            <a:ext cx="11766997" cy="2123394"/>
            <a:chOff x="912" y="1003"/>
            <a:chExt cx="3984" cy="91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48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2" name="Freeform 7"/>
            <p:cNvSpPr>
              <a:spLocks/>
            </p:cNvSpPr>
            <p:nvPr/>
          </p:nvSpPr>
          <p:spPr bwMode="gray">
            <a:xfrm>
              <a:off x="1047" y="1140"/>
              <a:ext cx="383" cy="373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4" name="AutoShape 4"/>
            <p:cNvSpPr>
              <a:spLocks noChangeArrowheads="1"/>
            </p:cNvSpPr>
            <p:nvPr/>
          </p:nvSpPr>
          <p:spPr bwMode="gray">
            <a:xfrm>
              <a:off x="912" y="1003"/>
              <a:ext cx="3984" cy="912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3376970" y="340311"/>
            <a:ext cx="4542164" cy="457200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l"/>
            <a:r>
              <a:rPr lang="en-US" sz="3200" b="1" dirty="0" err="1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6E8F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641" y="2444441"/>
            <a:ext cx="11397350" cy="148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8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56679507_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1177929"/>
            <a:ext cx="43942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138063Barres_nourriture__7_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57813"/>
            <a:ext cx="1779588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 descr="138063Barres_nourriture__7_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5357813"/>
            <a:ext cx="1779588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138063Barres_nourriture__7_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92" y="5357813"/>
            <a:ext cx="1779587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138063Barres_nourriture__7_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5357813"/>
            <a:ext cx="17780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Gif0405_12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4000500"/>
            <a:ext cx="92868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13"/>
          <p:cNvSpPr>
            <a:spLocks noChangeArrowheads="1"/>
          </p:cNvSpPr>
          <p:nvPr/>
        </p:nvSpPr>
        <p:spPr bwMode="auto">
          <a:xfrm>
            <a:off x="2248009" y="2382953"/>
            <a:ext cx="76959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36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5130" name="Rectangle 14"/>
          <p:cNvSpPr>
            <a:spLocks noChangeArrowheads="1"/>
          </p:cNvSpPr>
          <p:nvPr/>
        </p:nvSpPr>
        <p:spPr bwMode="auto">
          <a:xfrm>
            <a:off x="5956231" y="4865925"/>
            <a:ext cx="4323842" cy="88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438"/>
              </a:spcBef>
              <a:buNone/>
            </a:pP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Giáo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viên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</a:rPr>
              <a:t> : </a:t>
            </a: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Hà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</a:rPr>
              <a:t> Thu </a:t>
            </a: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Huyền</a:t>
            </a:r>
            <a:endParaRPr lang="en-US" sz="2400" b="1" dirty="0">
              <a:solidFill>
                <a:prstClr val="black"/>
              </a:solidFill>
              <a:latin typeface=".VnArial" pitchFamily="34" charset="0"/>
            </a:endParaRPr>
          </a:p>
          <a:p>
            <a:pPr>
              <a:spcBef>
                <a:spcPts val="438"/>
              </a:spcBef>
              <a:buNone/>
            </a:pP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Trường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</a:rPr>
              <a:t> : THCS </a:t>
            </a: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Vĩnh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Niệm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04"/>
            <a:ext cx="12192000" cy="6866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30527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4297" y="5628354"/>
            <a:ext cx="10200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NGUYỄN THỊ HUYỀN THANH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409" y="2245795"/>
            <a:ext cx="9016683" cy="20795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6105" y="1599464"/>
            <a:ext cx="186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94C60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94C60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94C60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</a:t>
            </a:r>
            <a:endParaRPr lang="en-US" sz="3600" b="1" dirty="0">
              <a:solidFill>
                <a:srgbClr val="94C600">
                  <a:lumMod val="60000"/>
                  <a:lumOff val="4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30577" y="3262830"/>
            <a:ext cx="2781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04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928" y="2607752"/>
            <a:ext cx="8596668" cy="626772"/>
          </a:xfrm>
        </p:spPr>
        <p:txBody>
          <a:bodyPr>
            <a:normAutofit/>
          </a:bodyPr>
          <a:lstStyle/>
          <a:p>
            <a:pPr algn="l"/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9928" y="3723456"/>
            <a:ext cx="74044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0326" y="1534045"/>
            <a:ext cx="879627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TÍNH CHẤT CHIA HẾT CỦA MỘT TỔNG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04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1524000" y="3135313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315" name="Group 9"/>
          <p:cNvGrpSpPr>
            <a:grpSpLocks/>
          </p:cNvGrpSpPr>
          <p:nvPr/>
        </p:nvGrpSpPr>
        <p:grpSpPr bwMode="auto">
          <a:xfrm>
            <a:off x="272817" y="2381"/>
            <a:ext cx="11395442" cy="6634163"/>
            <a:chOff x="54" y="54"/>
            <a:chExt cx="5630" cy="4179"/>
          </a:xfrm>
        </p:grpSpPr>
        <p:sp>
          <p:nvSpPr>
            <p:cNvPr id="13327" name="Line 10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28" name="Line 11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29" name="Line 12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30" name="Line 13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1825576" y="1732919"/>
            <a:ext cx="8289925" cy="1601788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m, b   m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  m         .................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3317" name="TextBox 29"/>
          <p:cNvSpPr txBox="1">
            <a:spLocks noChangeArrowheads="1"/>
          </p:cNvSpPr>
          <p:nvPr/>
        </p:nvSpPr>
        <p:spPr bwMode="auto">
          <a:xfrm>
            <a:off x="1989089" y="926126"/>
            <a:ext cx="4578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graphicFrame>
        <p:nvGraphicFramePr>
          <p:cNvPr id="1331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366537"/>
              </p:ext>
            </p:extLst>
          </p:nvPr>
        </p:nvGraphicFramePr>
        <p:xfrm>
          <a:off x="2906661" y="2698153"/>
          <a:ext cx="434974" cy="590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Equation" r:id="rId4" imgW="76035" imgH="177415" progId="Equation.DSMT4">
                  <p:embed/>
                </p:oleObj>
              </mc:Choice>
              <mc:Fallback>
                <p:oleObj name="Equation" r:id="rId4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6661" y="2698153"/>
                        <a:ext cx="434974" cy="590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506652"/>
              </p:ext>
            </p:extLst>
          </p:nvPr>
        </p:nvGraphicFramePr>
        <p:xfrm>
          <a:off x="5629226" y="2774322"/>
          <a:ext cx="10001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Equation" r:id="rId6" imgW="190417" imgH="152334" progId="Equation.DSMT4">
                  <p:embed/>
                </p:oleObj>
              </mc:Choice>
              <mc:Fallback>
                <p:oleObj name="Equation" r:id="rId6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9226" y="2774322"/>
                        <a:ext cx="100012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567439" y="1678947"/>
            <a:ext cx="1303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609801" y="2099635"/>
            <a:ext cx="1319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</a:t>
            </a:r>
            <a:endParaRPr lang="en-US" altLang="en-US" sz="2800" i="1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879923" y="2099635"/>
            <a:ext cx="4972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hết </a:t>
            </a:r>
            <a:endParaRPr lang="en-US" altLang="en-US" sz="2800" i="1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286448" y="2704472"/>
            <a:ext cx="1798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 + c) </a:t>
            </a:r>
            <a:endParaRPr lang="en-US" altLang="en-US" sz="2800">
              <a:solidFill>
                <a:srgbClr val="FF0000"/>
              </a:solidFill>
            </a:endParaRPr>
          </a:p>
        </p:txBody>
      </p:sp>
      <p:graphicFrame>
        <p:nvGraphicFramePr>
          <p:cNvPr id="1332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35009"/>
              </p:ext>
            </p:extLst>
          </p:nvPr>
        </p:nvGraphicFramePr>
        <p:xfrm>
          <a:off x="3763913" y="2719550"/>
          <a:ext cx="427397" cy="580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Equation" r:id="rId8" imgW="501608" imgH="681375" progId="Equation.DSMT4">
                  <p:embed/>
                </p:oleObj>
              </mc:Choice>
              <mc:Fallback>
                <p:oleObj name="Equation" r:id="rId8" imgW="501608" imgH="68137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3913" y="2719550"/>
                        <a:ext cx="427397" cy="580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168211"/>
              </p:ext>
            </p:extLst>
          </p:nvPr>
        </p:nvGraphicFramePr>
        <p:xfrm>
          <a:off x="4998987" y="2705442"/>
          <a:ext cx="437789" cy="594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Equation" r:id="rId10" imgW="501608" imgH="681375" progId="Equation.DSMT4">
                  <p:embed/>
                </p:oleObj>
              </mc:Choice>
              <mc:Fallback>
                <p:oleObj name="Equation" r:id="rId10" imgW="501608" imgH="68137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8987" y="2705442"/>
                        <a:ext cx="437789" cy="5943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897059"/>
              </p:ext>
            </p:extLst>
          </p:nvPr>
        </p:nvGraphicFramePr>
        <p:xfrm>
          <a:off x="7956498" y="2601285"/>
          <a:ext cx="50165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Equation" r:id="rId12" imgW="501608" imgH="681375" progId="Equation.DSMT4">
                  <p:embed/>
                </p:oleObj>
              </mc:Choice>
              <mc:Fallback>
                <p:oleObj name="Equation" r:id="rId12" imgW="501608" imgH="68137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498" y="2601285"/>
                        <a:ext cx="50165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16075" y="3615534"/>
            <a:ext cx="913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30   3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18   3,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(30-18)   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036747"/>
              </p:ext>
            </p:extLst>
          </p:nvPr>
        </p:nvGraphicFramePr>
        <p:xfrm>
          <a:off x="2129403" y="4121944"/>
          <a:ext cx="427397" cy="580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Equation" r:id="rId8" imgW="501608" imgH="681375" progId="Equation.DSMT4">
                  <p:embed/>
                </p:oleObj>
              </mc:Choice>
              <mc:Fallback>
                <p:oleObj name="Equation" r:id="rId8" imgW="501608" imgH="681375" progId="Equation.DSMT4">
                  <p:embed/>
                  <p:pic>
                    <p:nvPicPr>
                      <p:cNvPr id="1332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9403" y="4121944"/>
                        <a:ext cx="427397" cy="580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024216"/>
              </p:ext>
            </p:extLst>
          </p:nvPr>
        </p:nvGraphicFramePr>
        <p:xfrm>
          <a:off x="3647938" y="4135203"/>
          <a:ext cx="427397" cy="580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Equation" r:id="rId14" imgW="501608" imgH="681375" progId="Equation.DSMT4">
                  <p:embed/>
                </p:oleObj>
              </mc:Choice>
              <mc:Fallback>
                <p:oleObj name="Equation" r:id="rId14" imgW="501608" imgH="681375" progId="Equation.DSMT4">
                  <p:embed/>
                  <p:pic>
                    <p:nvPicPr>
                      <p:cNvPr id="1332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7938" y="4135203"/>
                        <a:ext cx="427397" cy="580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320588"/>
              </p:ext>
            </p:extLst>
          </p:nvPr>
        </p:nvGraphicFramePr>
        <p:xfrm>
          <a:off x="6677642" y="4088131"/>
          <a:ext cx="427397" cy="580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Equation" r:id="rId8" imgW="501608" imgH="681375" progId="Equation.DSMT4">
                  <p:embed/>
                </p:oleObj>
              </mc:Choice>
              <mc:Fallback>
                <p:oleObj name="Equation" r:id="rId8" imgW="501608" imgH="681375" progId="Equation.DSMT4">
                  <p:embed/>
                  <p:pic>
                    <p:nvPicPr>
                      <p:cNvPr id="1332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7642" y="4088131"/>
                        <a:ext cx="427397" cy="580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4330106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7" grpId="0"/>
      <p:bldP spid="49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19" name="Group 29"/>
          <p:cNvGrpSpPr>
            <a:grpSpLocks/>
          </p:cNvGrpSpPr>
          <p:nvPr/>
        </p:nvGrpSpPr>
        <p:grpSpPr bwMode="auto">
          <a:xfrm>
            <a:off x="0" y="85726"/>
            <a:ext cx="12027877" cy="6634163"/>
            <a:chOff x="54" y="54"/>
            <a:chExt cx="5630" cy="4179"/>
          </a:xfrm>
        </p:grpSpPr>
        <p:sp>
          <p:nvSpPr>
            <p:cNvPr id="9226" name="Line 23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27" name="Line 26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28" name="Line 27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29" name="Line 28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9224" name="Text Box 34"/>
          <p:cNvSpPr txBox="1">
            <a:spLocks noChangeArrowheads="1"/>
          </p:cNvSpPr>
          <p:nvPr/>
        </p:nvSpPr>
        <p:spPr bwMode="auto">
          <a:xfrm>
            <a:off x="2767016" y="180976"/>
            <a:ext cx="77803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000000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b="1" i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Thảo luận nhóm (3 phút)</a:t>
            </a:r>
            <a:endParaRPr lang="en-US" altLang="en-US" sz="2800" b="1" i="1">
              <a:solidFill>
                <a:srgbClr val="0000FF"/>
              </a:solidFill>
              <a:latin typeface="Times New Roman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1" name="Rectangle 39"/>
          <p:cNvSpPr>
            <a:spLocks noGrp="1" noChangeArrowheads="1"/>
          </p:cNvSpPr>
          <p:nvPr>
            <p:ph type="title"/>
          </p:nvPr>
        </p:nvSpPr>
        <p:spPr>
          <a:xfrm>
            <a:off x="341926" y="1062833"/>
            <a:ext cx="5493112" cy="4000500"/>
          </a:xfrm>
        </p:spPr>
        <p:txBody>
          <a:bodyPr/>
          <a:lstStyle/>
          <a:p>
            <a:pPr algn="l" eaLnBrk="1" hangingPunct="1"/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alt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2" name="Rectangle 40"/>
          <p:cNvSpPr>
            <a:spLocks noChangeArrowheads="1"/>
          </p:cNvSpPr>
          <p:nvPr/>
        </p:nvSpPr>
        <p:spPr bwMode="auto">
          <a:xfrm>
            <a:off x="6176964" y="1217615"/>
            <a:ext cx="561914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3" name="Line 43"/>
          <p:cNvSpPr>
            <a:spLocks noChangeShapeType="1"/>
          </p:cNvSpPr>
          <p:nvPr/>
        </p:nvSpPr>
        <p:spPr bwMode="auto">
          <a:xfrm>
            <a:off x="6069015" y="1293859"/>
            <a:ext cx="63498" cy="43798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9338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5210" y="1733897"/>
            <a:ext cx="8317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6+15+30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899402"/>
              </p:ext>
            </p:extLst>
          </p:nvPr>
        </p:nvGraphicFramePr>
        <p:xfrm>
          <a:off x="2932840" y="4107426"/>
          <a:ext cx="427397" cy="580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4" imgW="501608" imgH="681375" progId="Equation.DSMT4">
                  <p:embed/>
                </p:oleObj>
              </mc:Choice>
              <mc:Fallback>
                <p:oleObj name="Equation" r:id="rId4" imgW="501608" imgH="681375" progId="Equation.DSMT4">
                  <p:embed/>
                  <p:pic>
                    <p:nvPicPr>
                      <p:cNvPr id="1332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840" y="4107426"/>
                        <a:ext cx="427397" cy="580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399362"/>
              </p:ext>
            </p:extLst>
          </p:nvPr>
        </p:nvGraphicFramePr>
        <p:xfrm>
          <a:off x="5778343" y="4102146"/>
          <a:ext cx="427397" cy="580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4" imgW="501608" imgH="681375" progId="Equation.DSMT4">
                  <p:embed/>
                </p:oleObj>
              </mc:Choice>
              <mc:Fallback>
                <p:oleObj name="Equation" r:id="rId4" imgW="501608" imgH="681375" progId="Equation.DSMT4">
                  <p:embed/>
                  <p:pic>
                    <p:nvPicPr>
                      <p:cNvPr id="1332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343" y="4102146"/>
                        <a:ext cx="427397" cy="580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936323"/>
              </p:ext>
            </p:extLst>
          </p:nvPr>
        </p:nvGraphicFramePr>
        <p:xfrm>
          <a:off x="4126555" y="4102146"/>
          <a:ext cx="427397" cy="580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4" imgW="501608" imgH="681375" progId="Equation.DSMT4">
                  <p:embed/>
                </p:oleObj>
              </mc:Choice>
              <mc:Fallback>
                <p:oleObj name="Equation" r:id="rId4" imgW="501608" imgH="681375" progId="Equation.DSMT4">
                  <p:embed/>
                  <p:pic>
                    <p:nvPicPr>
                      <p:cNvPr id="1332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6555" y="4102146"/>
                        <a:ext cx="427397" cy="580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90058" y="3112718"/>
            <a:ext cx="8582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  <a:p>
            <a:endParaRPr lang="en-US" sz="32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6    3, 15    3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30    3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(6 + 15 + 30)   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133563"/>
              </p:ext>
            </p:extLst>
          </p:nvPr>
        </p:nvGraphicFramePr>
        <p:xfrm>
          <a:off x="9299895" y="4102146"/>
          <a:ext cx="427397" cy="580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4" imgW="501608" imgH="681375" progId="Equation.DSMT4">
                  <p:embed/>
                </p:oleObj>
              </mc:Choice>
              <mc:Fallback>
                <p:oleObj name="Equation" r:id="rId4" imgW="501608" imgH="681375" progId="Equation.DSMT4">
                  <p:embed/>
                  <p:pic>
                    <p:nvPicPr>
                      <p:cNvPr id="1332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9895" y="4102146"/>
                        <a:ext cx="427397" cy="580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065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178" y="1391586"/>
            <a:ext cx="7114649" cy="1402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970" y="3755749"/>
            <a:ext cx="9120013" cy="6600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4026" y="680202"/>
            <a:ext cx="3038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7952" y="2954376"/>
            <a:ext cx="2984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70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1"/>
          <p:cNvGrpSpPr>
            <a:grpSpLocks/>
          </p:cNvGrpSpPr>
          <p:nvPr/>
        </p:nvGrpSpPr>
        <p:grpSpPr bwMode="auto">
          <a:xfrm>
            <a:off x="296214" y="85727"/>
            <a:ext cx="11616744" cy="6634163"/>
            <a:chOff x="54" y="54"/>
            <a:chExt cx="5630" cy="4179"/>
          </a:xfrm>
        </p:grpSpPr>
        <p:sp>
          <p:nvSpPr>
            <p:cNvPr id="14342" name="Line 12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43" name="Line 13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44" name="Line 14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45" name="Line 15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340" name="Text Box 34"/>
          <p:cNvSpPr txBox="1">
            <a:spLocks noChangeArrowheads="1"/>
          </p:cNvSpPr>
          <p:nvPr/>
        </p:nvSpPr>
        <p:spPr bwMode="auto">
          <a:xfrm>
            <a:off x="2194817" y="1025306"/>
            <a:ext cx="77803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TextBox 20"/>
          <p:cNvSpPr txBox="1">
            <a:spLocks noChangeArrowheads="1"/>
          </p:cNvSpPr>
          <p:nvPr/>
        </p:nvSpPr>
        <p:spPr bwMode="auto">
          <a:xfrm>
            <a:off x="974304" y="2056401"/>
            <a:ext cx="103562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457" y="205463"/>
            <a:ext cx="5228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b="1" u="sng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u="sng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0991146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722</TotalTime>
  <Words>859</Words>
  <PresentationFormat>Widescreen</PresentationFormat>
  <Paragraphs>93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40" baseType="lpstr">
      <vt:lpstr>.VnArial</vt:lpstr>
      <vt:lpstr>.VnTime</vt:lpstr>
      <vt:lpstr>Arial</vt:lpstr>
      <vt:lpstr>Calibri</vt:lpstr>
      <vt:lpstr>Garamond</vt:lpstr>
      <vt:lpstr>Times</vt:lpstr>
      <vt:lpstr>Times New Roman</vt:lpstr>
      <vt:lpstr>Wingdings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Organic</vt:lpstr>
      <vt:lpstr>8_Default Design</vt:lpstr>
      <vt:lpstr>Equation</vt:lpstr>
      <vt:lpstr>MathType 6.0 Equation</vt:lpstr>
      <vt:lpstr>PowerPoint Presentation</vt:lpstr>
      <vt:lpstr>Đặt vấn đề:</vt:lpstr>
      <vt:lpstr>PowerPoint Presentation</vt:lpstr>
      <vt:lpstr>*) Trường hợp chia hết:</vt:lpstr>
      <vt:lpstr>PowerPoint Presentation</vt:lpstr>
      <vt:lpstr>a) Viết hai số tự nhiên chia hết cho 6. Tổng của chúng có chia hết cho 6 không? 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Cho ví dụ hai số a và b trong đó a không chia hết cho 3, b không chia hết cho 3 nhưng a + b lại chia hết cho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2021-07-04T00:32:58Z</dcterms:created>
  <dcterms:modified xsi:type="dcterms:W3CDTF">2021-07-13T15:41:55Z</dcterms:modified>
</cp:coreProperties>
</file>