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FCDF-B063-480A-8A2D-11243E55BEE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F972-5579-485A-BD42-5C26D0A6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1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5613-557F-49C1-978C-DA4E5CEBC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43" y="92766"/>
            <a:ext cx="8878957" cy="13774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các biểu mẫu cho xem và cập nhật dữ liệu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F3A97-AB0D-431F-A325-682DFA1DD5D6}"/>
              </a:ext>
            </a:extLst>
          </p:cNvPr>
          <p:cNvSpPr txBox="1"/>
          <p:nvPr/>
        </p:nvSpPr>
        <p:spPr>
          <a:xfrm>
            <a:off x="265043" y="1470253"/>
            <a:ext cx="11357113" cy="5271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  <a:spcAft>
                <a:spcPts val="1100"/>
              </a:spcAft>
            </a:pP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Khái niệm và chức năng của bi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 m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ẫ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endParaRPr lang="en-US" sz="28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2000"/>
              </a:lnSpc>
              <a:spcAft>
                <a:spcPts val="550"/>
              </a:spcAft>
            </a:pP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 n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của biểu mẫu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42000"/>
              </a:lnSpc>
              <a:spcAft>
                <a:spcPts val="55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mục đích sau: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08000" algn="just">
              <a:lnSpc>
                <a:spcPct val="132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dưới dạng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hợp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08000">
              <a:lnSpc>
                <a:spcPct val="132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một khuôn dạng thuận tiện để nhập và sửa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các nút lệnh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dùng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dụng, thông qua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 thực hiện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thao tác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dữ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5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biến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là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cho từng nh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người dùng và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5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cho người nhập dữ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7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776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225287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14A90D-703A-4312-AF52-A0A6521980F9}"/>
              </a:ext>
            </a:extLst>
          </p:cNvPr>
          <p:cNvSpPr txBox="1"/>
          <p:nvPr/>
        </p:nvSpPr>
        <p:spPr>
          <a:xfrm>
            <a:off x="251791" y="184753"/>
            <a:ext cx="11675166" cy="354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Tạo biểu m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ẫ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ứng dụng CSDL 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dùng công cụ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ộng, sau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thêm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một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thiện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 thuận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hơn trong sử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 ứng dụng CSDL lớn và phức tạp(thường là những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được xây dựng trên nền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trị CSDL),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một thành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mềm ứng dụng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tạo ra nhờ một ngôn ngữ lập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8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D3634-8C85-4459-A0F3-EAC7DA37843F}"/>
              </a:ext>
            </a:extLst>
          </p:cNvPr>
          <p:cNvSpPr txBox="1"/>
          <p:nvPr/>
        </p:nvSpPr>
        <p:spPr>
          <a:xfrm>
            <a:off x="185531" y="0"/>
            <a:ext cx="11502886" cy="3277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mẫu cho xem dữ liệu</a:t>
            </a:r>
            <a:endParaRPr lang="en-US" sz="2600" b="1">
              <a:solidFill>
                <a:srgbClr val="FFC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dữ liệu 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dùng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hoặc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dữ liệu được phép xem.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dữ liệu trong bảng.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mẫu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 theo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tự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x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trường nào đó.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cho xem dữ liệu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lọc theo một tiêu chí nào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 và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lọc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nhiều bước.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8C1E4-EEB0-4A8B-8BAE-9A17A5735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6" t="37288" r="20870" b="13412"/>
          <a:stretch/>
        </p:blipFill>
        <p:spPr>
          <a:xfrm>
            <a:off x="2763077" y="2703443"/>
            <a:ext cx="8887458" cy="41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C598E-322E-4E13-B721-03EE408AE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41348" r="20326" b="11478"/>
          <a:stretch/>
        </p:blipFill>
        <p:spPr>
          <a:xfrm>
            <a:off x="159027" y="185530"/>
            <a:ext cx="11849505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E2ABB-E582-44DB-9CD7-60B5F8E360C8}"/>
              </a:ext>
            </a:extLst>
          </p:cNvPr>
          <p:cNvSpPr txBox="1"/>
          <p:nvPr/>
        </p:nvSpPr>
        <p:spPr>
          <a:xfrm>
            <a:off x="159026" y="-248409"/>
            <a:ext cx="11675166" cy="355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mẫu cho cập nhật dữ liệu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5000"/>
              </a:lnSpc>
              <a:buFontTx/>
              <a:buChar char="-"/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giúp việc cập nhật dữ liệu được tiện lợi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hạn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sai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khi cập nhật: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17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Tránh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các cập nhật vi phạm ràng buộc toàn vẹn như ràng buộc khoá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ràng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 khoá ngoài.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1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 được các cập nhật vi phạm ràng buộc miền giá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ị,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 là không đưa vào giá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ngoài tập giá trị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chấp nhận.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7A584-0C65-4B4E-80A5-5FA90CAEE566}"/>
              </a:ext>
            </a:extLst>
          </p:cNvPr>
          <p:cNvSpPr txBox="1"/>
          <p:nvPr/>
        </p:nvSpPr>
        <p:spPr>
          <a:xfrm>
            <a:off x="357809" y="3555181"/>
            <a:ext cx="5009322" cy="290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9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 1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mẫu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3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nhập dữ liệu.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trường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trên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đó (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danh,... Giới t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nh)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hiển thị và bị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lại không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thay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5BA9E-2A96-4F9C-87F2-F1BA8505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1929" r="18478" b="21918"/>
          <a:stretch/>
        </p:blipFill>
        <p:spPr>
          <a:xfrm>
            <a:off x="5675242" y="3262006"/>
            <a:ext cx="6158949" cy="34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AFE28-9866-497E-A66D-4CE593967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43862" r="21522" b="13992"/>
          <a:stretch/>
        </p:blipFill>
        <p:spPr>
          <a:xfrm>
            <a:off x="92764" y="168963"/>
            <a:ext cx="11945469" cy="4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3DD7D-95C7-42E7-9F7A-CE1FC94C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3" t="15829" r="20544" b="25592"/>
          <a:stretch/>
        </p:blipFill>
        <p:spPr>
          <a:xfrm>
            <a:off x="212757" y="228600"/>
            <a:ext cx="117664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5939A-0857-49DB-A535-47DC5118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9" t="36128" r="31087" b="50000"/>
          <a:stretch/>
        </p:blipFill>
        <p:spPr>
          <a:xfrm>
            <a:off x="463825" y="503583"/>
            <a:ext cx="10719765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281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E7A43-CE81-495E-B48D-EEDE952BC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5" t="25108" r="18369" b="14379"/>
          <a:stretch/>
        </p:blipFill>
        <p:spPr>
          <a:xfrm>
            <a:off x="318054" y="234621"/>
            <a:ext cx="11595650" cy="65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{2612D1C6-E9DB-45B5-AEF2-3CD96E2D5B54}tf03457452</Template>
  <TotalTime>204</TotalTime>
  <Words>626</Words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.VnArabiaH</vt:lpstr>
      <vt:lpstr>Arial</vt:lpstr>
      <vt:lpstr>Calibri</vt:lpstr>
      <vt:lpstr>Calibri Light</vt:lpstr>
      <vt:lpstr>Times New Roman</vt:lpstr>
      <vt:lpstr>Celestial</vt:lpstr>
      <vt:lpstr>Bài 4. các biểu mẫu cho xem và cập nhật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2023-08-05T04:08:19Z</dcterms:created>
  <dcterms:modified xsi:type="dcterms:W3CDTF">2023-08-05T15:33:35Z</dcterms:modified>
</cp:coreProperties>
</file>