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0" r:id="rId2"/>
  </p:sldMasterIdLst>
  <p:notesMasterIdLst>
    <p:notesMasterId r:id="rId36"/>
  </p:notesMasterIdLst>
  <p:sldIdLst>
    <p:sldId id="256" r:id="rId3"/>
    <p:sldId id="312" r:id="rId4"/>
    <p:sldId id="259" r:id="rId5"/>
    <p:sldId id="260" r:id="rId6"/>
    <p:sldId id="313" r:id="rId7"/>
    <p:sldId id="314" r:id="rId8"/>
    <p:sldId id="262" r:id="rId9"/>
    <p:sldId id="268" r:id="rId10"/>
    <p:sldId id="258" r:id="rId11"/>
    <p:sldId id="257" r:id="rId12"/>
    <p:sldId id="275" r:id="rId13"/>
    <p:sldId id="315" r:id="rId14"/>
    <p:sldId id="274" r:id="rId15"/>
    <p:sldId id="261" r:id="rId16"/>
    <p:sldId id="316" r:id="rId17"/>
    <p:sldId id="264" r:id="rId18"/>
    <p:sldId id="266" r:id="rId19"/>
    <p:sldId id="269" r:id="rId20"/>
    <p:sldId id="267" r:id="rId21"/>
    <p:sldId id="271" r:id="rId22"/>
    <p:sldId id="317" r:id="rId23"/>
    <p:sldId id="270" r:id="rId24"/>
    <p:sldId id="265" r:id="rId25"/>
    <p:sldId id="273" r:id="rId26"/>
    <p:sldId id="272" r:id="rId27"/>
    <p:sldId id="276" r:id="rId28"/>
    <p:sldId id="279" r:id="rId29"/>
    <p:sldId id="286" r:id="rId30"/>
    <p:sldId id="278" r:id="rId31"/>
    <p:sldId id="277" r:id="rId32"/>
    <p:sldId id="281" r:id="rId33"/>
    <p:sldId id="280" r:id="rId34"/>
    <p:sldId id="283" r:id="rId35"/>
  </p:sldIdLst>
  <p:sldSz cx="9144000" cy="5143500" type="screen16x9"/>
  <p:notesSz cx="6858000" cy="9144000"/>
  <p:embeddedFontLst>
    <p:embeddedFont>
      <p:font typeface="Montserrat Black" panose="020B0604020202020204" charset="0"/>
      <p:bold r:id="rId37"/>
      <p:boldItalic r:id="rId38"/>
    </p:embeddedFont>
    <p:embeddedFont>
      <p:font typeface="Calibri" panose="020F0502020204030204" pitchFamily="34" charset="0"/>
      <p:regular r:id="rId39"/>
      <p:bold r:id="rId40"/>
      <p:italic r:id="rId41"/>
      <p:boldItalic r:id="rId42"/>
    </p:embeddedFont>
    <p:embeddedFont>
      <p:font typeface="Nunito Light" panose="020B0604020202020204" charset="0"/>
      <p:regular r:id="rId43"/>
      <p:bold r:id="rId44"/>
      <p:italic r:id="rId45"/>
      <p:boldItalic r:id="rId46"/>
    </p:embeddedFont>
    <p:embeddedFont>
      <p:font typeface="Calibri Light" panose="020F0302020204030204" pitchFamily="34" charset="0"/>
      <p:regular r:id="rId47"/>
      <p:italic r:id="rId48"/>
    </p:embeddedFont>
    <p:embeddedFont>
      <p:font typeface="Montserrat" panose="020B0604020202020204" charset="0"/>
      <p:regular r:id="rId49"/>
      <p:bold r:id="rId50"/>
      <p:italic r:id="rId51"/>
      <p:boldItalic r:id="rId52"/>
    </p:embeddedFont>
    <p:embeddedFont>
      <p:font typeface="Nunito" panose="020B0604020202020204" charset="0"/>
      <p:regular r:id="rId53"/>
      <p:bold r:id="rId54"/>
      <p:italic r:id="rId55"/>
      <p:boldItalic r:id="rId56"/>
    </p:embeddedFont>
    <p:embeddedFont>
      <p:font typeface="Nunito SemiBold" panose="020B0604020202020204" charset="0"/>
      <p:regular r:id="rId57"/>
      <p:bold r:id="rId58"/>
      <p:italic r:id="rId59"/>
      <p:boldItalic r:id="rId60"/>
    </p:embeddedFont>
    <p:embeddedFont>
      <p:font typeface="Montserrat ExtraBold" panose="020B0604020202020204" charset="0"/>
      <p:bold r:id="rId61"/>
      <p:boldItalic r:id="rId62"/>
    </p:embeddedFont>
    <p:embeddedFont>
      <p:font typeface="Nunito ExtraBold" panose="020B0604020202020204" charset="0"/>
      <p:bold r:id="rId63"/>
      <p:boldItalic r:id="rId64"/>
    </p:embeddedFont>
    <p:embeddedFont>
      <p:font typeface="Tahoma" panose="020B0604030504040204" pitchFamily="34"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7">
          <p15:clr>
            <a:srgbClr val="FF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BAE18F"/>
    <a:srgbClr val="ABD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E77D5A-DA51-43B9-81B6-E7935EDB12EB}">
  <a:tblStyle styleId="{BFE77D5A-DA51-43B9-81B6-E7935EDB12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22" y="78"/>
      </p:cViewPr>
      <p:guideLst>
        <p:guide orient="horz" pos="617"/>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6.fntdata"/><Relationship Id="rId47" Type="http://schemas.openxmlformats.org/officeDocument/2006/relationships/font" Target="fonts/font11.fntdata"/><Relationship Id="rId63" Type="http://schemas.openxmlformats.org/officeDocument/2006/relationships/font" Target="fonts/font27.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font" Target="fonts/font30.fntdata"/><Relationship Id="rId5" Type="http://schemas.openxmlformats.org/officeDocument/2006/relationships/slide" Target="slides/slide3.xml"/><Relationship Id="rId61" Type="http://schemas.openxmlformats.org/officeDocument/2006/relationships/font" Target="fonts/font2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font" Target="fonts/font28.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font" Target="fonts/font2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3.fntdata"/><Relationship Id="rId34" Type="http://schemas.openxmlformats.org/officeDocument/2006/relationships/slide" Target="slides/slide32.xml"/><Relationship Id="rId50" Type="http://schemas.openxmlformats.org/officeDocument/2006/relationships/font" Target="fonts/font14.fntdata"/><Relationship Id="rId55"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568148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7" name="Google Shape;27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09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g8eb50ef587_0_73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3" name="Google Shape;2713;g8eb50ef587_0_73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445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0"/>
        <p:cNvGrpSpPr/>
        <p:nvPr/>
      </p:nvGrpSpPr>
      <p:grpSpPr>
        <a:xfrm>
          <a:off x="0" y="0"/>
          <a:ext cx="0" cy="0"/>
          <a:chOff x="0" y="0"/>
          <a:chExt cx="0" cy="0"/>
        </a:xfrm>
      </p:grpSpPr>
      <p:sp>
        <p:nvSpPr>
          <p:cNvPr id="3061" name="Google Shape;3061;g8d31763110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2" name="Google Shape;3062;g8d31763110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0812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1"/>
        <p:cNvGrpSpPr/>
        <p:nvPr/>
      </p:nvGrpSpPr>
      <p:grpSpPr>
        <a:xfrm>
          <a:off x="0" y="0"/>
          <a:ext cx="0" cy="0"/>
          <a:chOff x="0" y="0"/>
          <a:chExt cx="0" cy="0"/>
        </a:xfrm>
      </p:grpSpPr>
      <p:sp>
        <p:nvSpPr>
          <p:cNvPr id="3032" name="Google Shape;3032;g8d3176311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3" name="Google Shape;3033;g8d3176311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63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3"/>
        <p:cNvGrpSpPr/>
        <p:nvPr/>
      </p:nvGrpSpPr>
      <p:grpSpPr>
        <a:xfrm>
          <a:off x="0" y="0"/>
          <a:ext cx="0" cy="0"/>
          <a:chOff x="0" y="0"/>
          <a:chExt cx="0" cy="0"/>
        </a:xfrm>
      </p:grpSpPr>
      <p:sp>
        <p:nvSpPr>
          <p:cNvPr id="2764" name="Google Shape;2764;g8c1d034a4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5" name="Google Shape;2765;g8c1d034a4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0049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4"/>
        <p:cNvGrpSpPr/>
        <p:nvPr/>
      </p:nvGrpSpPr>
      <p:grpSpPr>
        <a:xfrm>
          <a:off x="0" y="0"/>
          <a:ext cx="0" cy="0"/>
          <a:chOff x="0" y="0"/>
          <a:chExt cx="0" cy="0"/>
        </a:xfrm>
      </p:grpSpPr>
      <p:sp>
        <p:nvSpPr>
          <p:cNvPr id="2785" name="Google Shape;2785;g8c1d034a40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6" name="Google Shape;2786;g8c1d034a40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4927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2"/>
        <p:cNvGrpSpPr/>
        <p:nvPr/>
      </p:nvGrpSpPr>
      <p:grpSpPr>
        <a:xfrm>
          <a:off x="0" y="0"/>
          <a:ext cx="0" cy="0"/>
          <a:chOff x="0" y="0"/>
          <a:chExt cx="0" cy="0"/>
        </a:xfrm>
      </p:grpSpPr>
      <p:sp>
        <p:nvSpPr>
          <p:cNvPr id="2823" name="Google Shape;2823;g906704911e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4" name="Google Shape;2824;g906704911e_0_8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821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g8eb50ef587_0_73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5" name="Google Shape;2845;g8eb50ef587_0_73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4713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0"/>
        <p:cNvGrpSpPr/>
        <p:nvPr/>
      </p:nvGrpSpPr>
      <p:grpSpPr>
        <a:xfrm>
          <a:off x="0" y="0"/>
          <a:ext cx="0" cy="0"/>
          <a:chOff x="0" y="0"/>
          <a:chExt cx="0" cy="0"/>
        </a:xfrm>
      </p:grpSpPr>
      <p:sp>
        <p:nvSpPr>
          <p:cNvPr id="2831" name="Google Shape;2831;g906704911e_0_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2" name="Google Shape;2832;g906704911e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7673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7"/>
        <p:cNvGrpSpPr/>
        <p:nvPr/>
      </p:nvGrpSpPr>
      <p:grpSpPr>
        <a:xfrm>
          <a:off x="0" y="0"/>
          <a:ext cx="0" cy="0"/>
          <a:chOff x="0" y="0"/>
          <a:chExt cx="0" cy="0"/>
        </a:xfrm>
      </p:grpSpPr>
      <p:sp>
        <p:nvSpPr>
          <p:cNvPr id="2868" name="Google Shape;2868;g8eb50ef587_0_73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9" name="Google Shape;2869;g8eb50ef587_0_73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0236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g8cf48a813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9" name="Google Shape;2859;g8cf48a813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90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Bấm</a:t>
            </a:r>
            <a:r>
              <a:rPr lang="en-US" b="1" baseline="0" dirty="0" smtClean="0"/>
              <a:t> </a:t>
            </a:r>
            <a:r>
              <a:rPr lang="en-US" b="1" baseline="0" dirty="0" err="1" smtClean="0"/>
              <a:t>vào</a:t>
            </a:r>
            <a:r>
              <a:rPr lang="en-US" b="1" baseline="0" dirty="0" smtClean="0"/>
              <a:t> </a:t>
            </a:r>
            <a:r>
              <a:rPr lang="en-US" b="1" baseline="0" dirty="0" err="1" smtClean="0"/>
              <a:t>số</a:t>
            </a:r>
            <a:r>
              <a:rPr lang="en-US" b="1" baseline="0" dirty="0" smtClean="0"/>
              <a:t> </a:t>
            </a:r>
            <a:r>
              <a:rPr lang="en-US" b="1" baseline="0" dirty="0" err="1" smtClean="0"/>
              <a:t>để</a:t>
            </a:r>
            <a:r>
              <a:rPr lang="en-US" b="1" baseline="0" dirty="0" smtClean="0"/>
              <a:t> </a:t>
            </a:r>
            <a:r>
              <a:rPr lang="en-US" b="1" baseline="0" dirty="0" err="1" smtClean="0"/>
              <a:t>hiển</a:t>
            </a:r>
            <a:r>
              <a:rPr lang="en-US" b="1" baseline="0" dirty="0" smtClean="0"/>
              <a:t> </a:t>
            </a:r>
            <a:r>
              <a:rPr lang="en-US" b="1" baseline="0" dirty="0" err="1" smtClean="0"/>
              <a:t>thị</a:t>
            </a:r>
            <a:r>
              <a:rPr lang="en-US" b="1" baseline="0" dirty="0" smtClean="0"/>
              <a:t> </a:t>
            </a:r>
            <a:r>
              <a:rPr lang="en-US" b="1" baseline="0" dirty="0" err="1" smtClean="0"/>
              <a:t>các</a:t>
            </a:r>
            <a:r>
              <a:rPr lang="en-US" b="1" baseline="0" dirty="0" smtClean="0"/>
              <a:t> </a:t>
            </a:r>
            <a:r>
              <a:rPr lang="en-US" b="1" baseline="0" dirty="0" err="1" smtClean="0"/>
              <a:t>câu</a:t>
            </a:r>
            <a:r>
              <a:rPr lang="en-US" b="1" baseline="0" dirty="0" smtClean="0"/>
              <a:t> </a:t>
            </a:r>
            <a:r>
              <a:rPr lang="en-US" b="1" baseline="0" dirty="0" err="1" smtClean="0"/>
              <a:t>hỏi</a:t>
            </a:r>
            <a:r>
              <a:rPr lang="en-US" b="1" baseline="0" dirty="0" smtClean="0"/>
              <a:t>. </a:t>
            </a:r>
            <a:r>
              <a:rPr lang="en-US" b="1" baseline="0" dirty="0" err="1" smtClean="0"/>
              <a:t>Bấm</a:t>
            </a:r>
            <a:r>
              <a:rPr lang="en-US" b="1" baseline="0" dirty="0" smtClean="0"/>
              <a:t> “Quay” </a:t>
            </a:r>
            <a:r>
              <a:rPr lang="en-US" b="1" baseline="0" dirty="0" err="1" smtClean="0"/>
              <a:t>để</a:t>
            </a:r>
            <a:r>
              <a:rPr lang="en-US" b="1" baseline="0" dirty="0" smtClean="0"/>
              <a:t> quay </a:t>
            </a:r>
            <a:r>
              <a:rPr lang="en-US" b="1" baseline="0" dirty="0" err="1" smtClean="0"/>
              <a:t>vòng</a:t>
            </a:r>
            <a:r>
              <a:rPr lang="en-US" b="1" baseline="0" dirty="0" smtClean="0"/>
              <a:t> quay may </a:t>
            </a:r>
            <a:r>
              <a:rPr lang="en-US" b="1" baseline="0" dirty="0" err="1" smtClean="0"/>
              <a:t>mắn</a:t>
            </a:r>
            <a:r>
              <a:rPr lang="en-US" b="1" baseline="0" dirty="0" smtClean="0"/>
              <a:t>. </a:t>
            </a:r>
            <a:r>
              <a:rPr lang="en-US" b="1" baseline="0" dirty="0" err="1" smtClean="0"/>
              <a:t>Bấm</a:t>
            </a:r>
            <a:r>
              <a:rPr lang="en-US" b="1" baseline="0" dirty="0" smtClean="0"/>
              <a:t> </a:t>
            </a:r>
            <a:r>
              <a:rPr lang="en-US" b="1" baseline="0" dirty="0" err="1" smtClean="0"/>
              <a:t>tâm</a:t>
            </a:r>
            <a:r>
              <a:rPr lang="en-US" b="1" baseline="0" dirty="0" smtClean="0"/>
              <a:t> </a:t>
            </a:r>
            <a:r>
              <a:rPr lang="en-US" b="1" baseline="0" dirty="0" err="1" smtClean="0"/>
              <a:t>vòng</a:t>
            </a:r>
            <a:r>
              <a:rPr lang="en-US" b="1" baseline="0" dirty="0" smtClean="0"/>
              <a:t> quay </a:t>
            </a:r>
            <a:r>
              <a:rPr lang="en-US" b="1" baseline="0" dirty="0" err="1" smtClean="0"/>
              <a:t>để</a:t>
            </a:r>
            <a:r>
              <a:rPr lang="en-US" b="1" baseline="0" dirty="0" smtClean="0"/>
              <a:t> </a:t>
            </a:r>
            <a:r>
              <a:rPr lang="en-US" b="1" baseline="0" dirty="0" err="1" smtClean="0"/>
              <a:t>dừng</a:t>
            </a:r>
            <a:r>
              <a:rPr lang="en-US" b="1" baseline="0" dirty="0" smtClean="0"/>
              <a:t> quay. </a:t>
            </a:r>
            <a:r>
              <a:rPr lang="en-US" b="1" baseline="0" dirty="0" err="1" smtClean="0"/>
              <a:t>Bấm</a:t>
            </a:r>
            <a:r>
              <a:rPr lang="en-US" b="1" baseline="0" dirty="0" smtClean="0"/>
              <a:t> “Next” </a:t>
            </a:r>
            <a:r>
              <a:rPr lang="en-US" b="1" baseline="0" dirty="0" err="1" smtClean="0"/>
              <a:t>để</a:t>
            </a:r>
            <a:r>
              <a:rPr lang="en-US" b="1" baseline="0" dirty="0" smtClean="0"/>
              <a:t> </a:t>
            </a:r>
            <a:r>
              <a:rPr lang="en-US" b="1" baseline="0" dirty="0" err="1" smtClean="0"/>
              <a:t>đến</a:t>
            </a:r>
            <a:r>
              <a:rPr lang="en-US" b="1" baseline="0" dirty="0" smtClean="0"/>
              <a:t> </a:t>
            </a:r>
            <a:r>
              <a:rPr lang="en-US" b="1" baseline="0" dirty="0" err="1" smtClean="0"/>
              <a:t>phần</a:t>
            </a:r>
            <a:r>
              <a:rPr lang="en-US" b="1" baseline="0" dirty="0" smtClean="0"/>
              <a:t> </a:t>
            </a:r>
            <a:r>
              <a:rPr lang="en-US" b="1" baseline="0" dirty="0" err="1" smtClean="0"/>
              <a:t>khởi</a:t>
            </a:r>
            <a:r>
              <a:rPr lang="en-US" b="1" baseline="0" dirty="0" smtClean="0"/>
              <a:t> </a:t>
            </a:r>
            <a:r>
              <a:rPr lang="en-US" b="1" baseline="0" dirty="0" err="1" smtClean="0"/>
              <a:t>động</a:t>
            </a:r>
            <a:r>
              <a:rPr lang="en-US" b="1" baseline="0" dirty="0" smtClean="0"/>
              <a:t> </a:t>
            </a:r>
            <a:r>
              <a:rPr lang="en-US" b="1" baseline="0" dirty="0" err="1" smtClean="0"/>
              <a:t>bài</a:t>
            </a:r>
            <a:r>
              <a:rPr lang="en-US" b="1" baseline="0" dirty="0" smtClean="0"/>
              <a:t> </a:t>
            </a:r>
            <a:r>
              <a:rPr lang="en-US" b="1" baseline="0" dirty="0" err="1" smtClean="0"/>
              <a:t>mới</a:t>
            </a:r>
            <a:r>
              <a:rPr lang="en-US" b="1" baseline="0" dirty="0" smtClean="0"/>
              <a:t>.</a:t>
            </a:r>
            <a:endParaRPr lang="en-US" b="1" dirty="0"/>
          </a:p>
        </p:txBody>
      </p:sp>
    </p:spTree>
    <p:extLst>
      <p:ext uri="{BB962C8B-B14F-4D97-AF65-F5344CB8AC3E}">
        <p14:creationId xmlns:p14="http://schemas.microsoft.com/office/powerpoint/2010/main" val="2799467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2"/>
        <p:cNvGrpSpPr/>
        <p:nvPr/>
      </p:nvGrpSpPr>
      <p:grpSpPr>
        <a:xfrm>
          <a:off x="0" y="0"/>
          <a:ext cx="0" cy="0"/>
          <a:chOff x="0" y="0"/>
          <a:chExt cx="0" cy="0"/>
        </a:xfrm>
      </p:grpSpPr>
      <p:sp>
        <p:nvSpPr>
          <p:cNvPr id="2803" name="Google Shape;2803;g8c1d034a40_0_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4" name="Google Shape;2804;g8c1d034a40_0_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3541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1"/>
        <p:cNvGrpSpPr/>
        <p:nvPr/>
      </p:nvGrpSpPr>
      <p:grpSpPr>
        <a:xfrm>
          <a:off x="0" y="0"/>
          <a:ext cx="0" cy="0"/>
          <a:chOff x="0" y="0"/>
          <a:chExt cx="0" cy="0"/>
        </a:xfrm>
      </p:grpSpPr>
      <p:sp>
        <p:nvSpPr>
          <p:cNvPr id="2952" name="Google Shape;2952;g8eb50ef587_0_73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3" name="Google Shape;2953;g8eb50ef587_0_73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082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8cf48a8139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8cf48a8139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593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0"/>
        <p:cNvGrpSpPr/>
        <p:nvPr/>
      </p:nvGrpSpPr>
      <p:grpSpPr>
        <a:xfrm>
          <a:off x="0" y="0"/>
          <a:ext cx="0" cy="0"/>
          <a:chOff x="0" y="0"/>
          <a:chExt cx="0" cy="0"/>
        </a:xfrm>
      </p:grpSpPr>
      <p:sp>
        <p:nvSpPr>
          <p:cNvPr id="3081" name="Google Shape;3081;g8d31763110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2" name="Google Shape;3082;g8d31763110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541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2"/>
        <p:cNvGrpSpPr/>
        <p:nvPr/>
      </p:nvGrpSpPr>
      <p:grpSpPr>
        <a:xfrm>
          <a:off x="0" y="0"/>
          <a:ext cx="0" cy="0"/>
          <a:chOff x="0" y="0"/>
          <a:chExt cx="0" cy="0"/>
        </a:xfrm>
      </p:grpSpPr>
      <p:sp>
        <p:nvSpPr>
          <p:cNvPr id="3123" name="Google Shape;3123;g907bdc7feb_1_6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4" name="Google Shape;3124;g907bdc7feb_1_6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4563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5"/>
        <p:cNvGrpSpPr/>
        <p:nvPr/>
      </p:nvGrpSpPr>
      <p:grpSpPr>
        <a:xfrm>
          <a:off x="0" y="0"/>
          <a:ext cx="0" cy="0"/>
          <a:chOff x="0" y="0"/>
          <a:chExt cx="0" cy="0"/>
        </a:xfrm>
      </p:grpSpPr>
      <p:sp>
        <p:nvSpPr>
          <p:cNvPr id="3356" name="Google Shape;3356;g8d31763110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7" name="Google Shape;3357;g8d31763110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3613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4"/>
        <p:cNvGrpSpPr/>
        <p:nvPr/>
      </p:nvGrpSpPr>
      <p:grpSpPr>
        <a:xfrm>
          <a:off x="0" y="0"/>
          <a:ext cx="0" cy="0"/>
          <a:chOff x="0" y="0"/>
          <a:chExt cx="0" cy="0"/>
        </a:xfrm>
      </p:grpSpPr>
      <p:sp>
        <p:nvSpPr>
          <p:cNvPr id="3105" name="Google Shape;3105;g8d31763110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6" name="Google Shape;3106;g8d3176311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880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9"/>
        <p:cNvGrpSpPr/>
        <p:nvPr/>
      </p:nvGrpSpPr>
      <p:grpSpPr>
        <a:xfrm>
          <a:off x="0" y="0"/>
          <a:ext cx="0" cy="0"/>
          <a:chOff x="0" y="0"/>
          <a:chExt cx="0" cy="0"/>
        </a:xfrm>
      </p:grpSpPr>
      <p:sp>
        <p:nvSpPr>
          <p:cNvPr id="3090" name="Google Shape;3090;g907bdc7feb_1_1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1" name="Google Shape;3091;g907bdc7feb_1_1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2333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2"/>
        <p:cNvGrpSpPr/>
        <p:nvPr/>
      </p:nvGrpSpPr>
      <p:grpSpPr>
        <a:xfrm>
          <a:off x="0" y="0"/>
          <a:ext cx="0" cy="0"/>
          <a:chOff x="0" y="0"/>
          <a:chExt cx="0" cy="0"/>
        </a:xfrm>
      </p:grpSpPr>
      <p:sp>
        <p:nvSpPr>
          <p:cNvPr id="3183" name="Google Shape;3183;g8d31763110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4" name="Google Shape;3184;g8d31763110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5032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6"/>
        <p:cNvGrpSpPr/>
        <p:nvPr/>
      </p:nvGrpSpPr>
      <p:grpSpPr>
        <a:xfrm>
          <a:off x="0" y="0"/>
          <a:ext cx="0" cy="0"/>
          <a:chOff x="0" y="0"/>
          <a:chExt cx="0" cy="0"/>
        </a:xfrm>
      </p:grpSpPr>
      <p:sp>
        <p:nvSpPr>
          <p:cNvPr id="3157" name="Google Shape;3157;g8d31763110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8" name="Google Shape;3158;g8d31763110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621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4"/>
        <p:cNvGrpSpPr/>
        <p:nvPr/>
      </p:nvGrpSpPr>
      <p:grpSpPr>
        <a:xfrm>
          <a:off x="0" y="0"/>
          <a:ext cx="0" cy="0"/>
          <a:chOff x="0" y="0"/>
          <a:chExt cx="0" cy="0"/>
        </a:xfrm>
      </p:grpSpPr>
      <p:sp>
        <p:nvSpPr>
          <p:cNvPr id="2735" name="Google Shape;2735;g907bdc7feb_1_59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6" name="Google Shape;2736;g907bdc7feb_1_59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smtClean="0"/>
              <a:t>Bấm</a:t>
            </a:r>
            <a:r>
              <a:rPr lang="en-US" b="1" baseline="0" dirty="0" smtClean="0"/>
              <a:t> </a:t>
            </a:r>
            <a:r>
              <a:rPr lang="en-US" b="1" baseline="0" dirty="0" err="1" smtClean="0"/>
              <a:t>nút</a:t>
            </a:r>
            <a:r>
              <a:rPr lang="en-US" b="1" baseline="0" dirty="0" smtClean="0"/>
              <a:t> “Back” </a:t>
            </a:r>
            <a:r>
              <a:rPr lang="en-US" b="1" baseline="0" dirty="0" err="1" smtClean="0"/>
              <a:t>để</a:t>
            </a:r>
            <a:r>
              <a:rPr lang="en-US" b="1" baseline="0" dirty="0" smtClean="0"/>
              <a:t> quay </a:t>
            </a:r>
            <a:r>
              <a:rPr lang="en-US" b="1" baseline="0" dirty="0" err="1" smtClean="0"/>
              <a:t>lại</a:t>
            </a:r>
            <a:r>
              <a:rPr lang="en-US" b="1" baseline="0" dirty="0" smtClean="0"/>
              <a:t> slide </a:t>
            </a:r>
            <a:r>
              <a:rPr lang="en-US" b="1" baseline="0" dirty="0" err="1" smtClean="0"/>
              <a:t>trò</a:t>
            </a:r>
            <a:r>
              <a:rPr lang="en-US" b="1" baseline="0" dirty="0" smtClean="0"/>
              <a:t> </a:t>
            </a:r>
            <a:r>
              <a:rPr lang="en-US" b="1" baseline="0" dirty="0" err="1" smtClean="0"/>
              <a:t>chơi</a:t>
            </a:r>
            <a:r>
              <a:rPr lang="en-US" b="1" baseline="0" dirty="0" smtClean="0"/>
              <a:t>.</a:t>
            </a:r>
            <a:endParaRPr b="1" dirty="0"/>
          </a:p>
        </p:txBody>
      </p:sp>
    </p:spTree>
    <p:extLst>
      <p:ext uri="{BB962C8B-B14F-4D97-AF65-F5344CB8AC3E}">
        <p14:creationId xmlns:p14="http://schemas.microsoft.com/office/powerpoint/2010/main" val="7309403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6"/>
        <p:cNvGrpSpPr/>
        <p:nvPr/>
      </p:nvGrpSpPr>
      <p:grpSpPr>
        <a:xfrm>
          <a:off x="0" y="0"/>
          <a:ext cx="0" cy="0"/>
          <a:chOff x="0" y="0"/>
          <a:chExt cx="0" cy="0"/>
        </a:xfrm>
      </p:grpSpPr>
      <p:sp>
        <p:nvSpPr>
          <p:cNvPr id="3207" name="Google Shape;3207;g8d31763110_0_4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8" name="Google Shape;3208;g8d31763110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8631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g824d100c20_0_3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2" name="Google Shape;2742;g824d100c20_0_3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dirty="0" smtClean="0"/>
              <a:t>Bấm</a:t>
            </a:r>
            <a:r>
              <a:rPr lang="vi-VN" b="1" baseline="0" dirty="0" smtClean="0"/>
              <a:t> nút “Back” để quay lại slide trò chơi.</a:t>
            </a:r>
            <a:endParaRPr lang="vi-VN" b="1" dirty="0" smtClean="0"/>
          </a:p>
        </p:txBody>
      </p:sp>
    </p:spTree>
    <p:extLst>
      <p:ext uri="{BB962C8B-B14F-4D97-AF65-F5344CB8AC3E}">
        <p14:creationId xmlns:p14="http://schemas.microsoft.com/office/powerpoint/2010/main" val="2200545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b="1" dirty="0" smtClean="0"/>
              <a:t>Bấm</a:t>
            </a:r>
            <a:r>
              <a:rPr lang="vi-VN" b="1" baseline="0" dirty="0" smtClean="0"/>
              <a:t> nút “Back” để quay lại slide trò chơi.</a:t>
            </a:r>
            <a:endParaRPr lang="vi-VN" b="1" dirty="0" smtClean="0"/>
          </a:p>
        </p:txBody>
      </p:sp>
    </p:spTree>
    <p:extLst>
      <p:ext uri="{BB962C8B-B14F-4D97-AF65-F5344CB8AC3E}">
        <p14:creationId xmlns:p14="http://schemas.microsoft.com/office/powerpoint/2010/main" val="126730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b="1" smtClean="0"/>
              <a:t>Bấm</a:t>
            </a:r>
            <a:r>
              <a:rPr lang="vi-VN" b="1" baseline="0" smtClean="0"/>
              <a:t> nút “Back” để quay lại slide trò chơi.</a:t>
            </a:r>
            <a:endParaRPr lang="vi-VN" b="1" smtClean="0"/>
          </a:p>
        </p:txBody>
      </p:sp>
    </p:spTree>
    <p:extLst>
      <p:ext uri="{BB962C8B-B14F-4D97-AF65-F5344CB8AC3E}">
        <p14:creationId xmlns:p14="http://schemas.microsoft.com/office/powerpoint/2010/main" val="1139770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1"/>
        <p:cNvGrpSpPr/>
        <p:nvPr/>
      </p:nvGrpSpPr>
      <p:grpSpPr>
        <a:xfrm>
          <a:off x="0" y="0"/>
          <a:ext cx="0" cy="0"/>
          <a:chOff x="0" y="0"/>
          <a:chExt cx="0" cy="0"/>
        </a:xfrm>
      </p:grpSpPr>
      <p:sp>
        <p:nvSpPr>
          <p:cNvPr id="2772" name="Google Shape;2772;g8c1d034a40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3" name="Google Shape;2773;g8c1d034a40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78946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6"/>
        <p:cNvGrpSpPr/>
        <p:nvPr/>
      </p:nvGrpSpPr>
      <p:grpSpPr>
        <a:xfrm>
          <a:off x="0" y="0"/>
          <a:ext cx="0" cy="0"/>
          <a:chOff x="0" y="0"/>
          <a:chExt cx="0" cy="0"/>
        </a:xfrm>
      </p:grpSpPr>
      <p:sp>
        <p:nvSpPr>
          <p:cNvPr id="2837" name="Google Shape;2837;g907bdc7feb_1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8" name="Google Shape;2838;g907bdc7feb_1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0568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7"/>
        <p:cNvGrpSpPr/>
        <p:nvPr/>
      </p:nvGrpSpPr>
      <p:grpSpPr>
        <a:xfrm>
          <a:off x="0" y="0"/>
          <a:ext cx="0" cy="0"/>
          <a:chOff x="0" y="0"/>
          <a:chExt cx="0" cy="0"/>
        </a:xfrm>
      </p:grpSpPr>
      <p:sp>
        <p:nvSpPr>
          <p:cNvPr id="2718" name="Google Shape;2718;g824d100c20_0_2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9" name="Google Shape;2719;g824d100c20_0_2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5580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547100" y="1704550"/>
            <a:ext cx="6049800" cy="1212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chemeClr val="accent3"/>
              </a:buClr>
              <a:buSzPts val="5200"/>
              <a:buNone/>
              <a:defRPr sz="5500">
                <a:solidFill>
                  <a:schemeClr val="accent3"/>
                </a:solidFill>
              </a:defRPr>
            </a:lvl1pPr>
            <a:lvl2pPr lvl="1" algn="ctr">
              <a:lnSpc>
                <a:spcPct val="70000"/>
              </a:lnSpc>
              <a:spcBef>
                <a:spcPts val="0"/>
              </a:spcBef>
              <a:spcAft>
                <a:spcPts val="0"/>
              </a:spcAft>
              <a:buClr>
                <a:schemeClr val="accent3"/>
              </a:buClr>
              <a:buSzPts val="5200"/>
              <a:buNone/>
              <a:defRPr sz="5200">
                <a:solidFill>
                  <a:schemeClr val="accent3"/>
                </a:solidFill>
              </a:defRPr>
            </a:lvl2pPr>
            <a:lvl3pPr lvl="2" algn="ctr">
              <a:lnSpc>
                <a:spcPct val="70000"/>
              </a:lnSpc>
              <a:spcBef>
                <a:spcPts val="0"/>
              </a:spcBef>
              <a:spcAft>
                <a:spcPts val="0"/>
              </a:spcAft>
              <a:buClr>
                <a:schemeClr val="accent3"/>
              </a:buClr>
              <a:buSzPts val="5200"/>
              <a:buNone/>
              <a:defRPr sz="5200">
                <a:solidFill>
                  <a:schemeClr val="accent3"/>
                </a:solidFill>
              </a:defRPr>
            </a:lvl3pPr>
            <a:lvl4pPr lvl="3" algn="ctr">
              <a:lnSpc>
                <a:spcPct val="70000"/>
              </a:lnSpc>
              <a:spcBef>
                <a:spcPts val="0"/>
              </a:spcBef>
              <a:spcAft>
                <a:spcPts val="0"/>
              </a:spcAft>
              <a:buClr>
                <a:schemeClr val="accent3"/>
              </a:buClr>
              <a:buSzPts val="5200"/>
              <a:buNone/>
              <a:defRPr sz="5200">
                <a:solidFill>
                  <a:schemeClr val="accent3"/>
                </a:solidFill>
              </a:defRPr>
            </a:lvl4pPr>
            <a:lvl5pPr lvl="4" algn="ctr">
              <a:lnSpc>
                <a:spcPct val="70000"/>
              </a:lnSpc>
              <a:spcBef>
                <a:spcPts val="0"/>
              </a:spcBef>
              <a:spcAft>
                <a:spcPts val="0"/>
              </a:spcAft>
              <a:buClr>
                <a:schemeClr val="accent3"/>
              </a:buClr>
              <a:buSzPts val="5200"/>
              <a:buNone/>
              <a:defRPr sz="5200">
                <a:solidFill>
                  <a:schemeClr val="accent3"/>
                </a:solidFill>
              </a:defRPr>
            </a:lvl5pPr>
            <a:lvl6pPr lvl="5" algn="ctr">
              <a:lnSpc>
                <a:spcPct val="70000"/>
              </a:lnSpc>
              <a:spcBef>
                <a:spcPts val="0"/>
              </a:spcBef>
              <a:spcAft>
                <a:spcPts val="0"/>
              </a:spcAft>
              <a:buClr>
                <a:schemeClr val="accent3"/>
              </a:buClr>
              <a:buSzPts val="5200"/>
              <a:buNone/>
              <a:defRPr sz="5200">
                <a:solidFill>
                  <a:schemeClr val="accent3"/>
                </a:solidFill>
              </a:defRPr>
            </a:lvl6pPr>
            <a:lvl7pPr lvl="6" algn="ctr">
              <a:lnSpc>
                <a:spcPct val="70000"/>
              </a:lnSpc>
              <a:spcBef>
                <a:spcPts val="0"/>
              </a:spcBef>
              <a:spcAft>
                <a:spcPts val="0"/>
              </a:spcAft>
              <a:buClr>
                <a:schemeClr val="accent3"/>
              </a:buClr>
              <a:buSzPts val="5200"/>
              <a:buNone/>
              <a:defRPr sz="5200">
                <a:solidFill>
                  <a:schemeClr val="accent3"/>
                </a:solidFill>
              </a:defRPr>
            </a:lvl7pPr>
            <a:lvl8pPr lvl="7" algn="ctr">
              <a:lnSpc>
                <a:spcPct val="70000"/>
              </a:lnSpc>
              <a:spcBef>
                <a:spcPts val="0"/>
              </a:spcBef>
              <a:spcAft>
                <a:spcPts val="0"/>
              </a:spcAft>
              <a:buClr>
                <a:schemeClr val="accent3"/>
              </a:buClr>
              <a:buSzPts val="5200"/>
              <a:buNone/>
              <a:defRPr sz="5200">
                <a:solidFill>
                  <a:schemeClr val="accent3"/>
                </a:solidFill>
              </a:defRPr>
            </a:lvl8pPr>
            <a:lvl9pPr lvl="8" algn="ctr">
              <a:lnSpc>
                <a:spcPct val="70000"/>
              </a:lnSpc>
              <a:spcBef>
                <a:spcPts val="0"/>
              </a:spcBef>
              <a:spcAft>
                <a:spcPts val="0"/>
              </a:spcAft>
              <a:buClr>
                <a:schemeClr val="accent3"/>
              </a:buClr>
              <a:buSzPts val="5200"/>
              <a:buNone/>
              <a:defRPr sz="5200">
                <a:solidFill>
                  <a:schemeClr val="accent3"/>
                </a:solidFill>
              </a:defRPr>
            </a:lvl9pPr>
          </a:lstStyle>
          <a:p>
            <a:endParaRPr/>
          </a:p>
        </p:txBody>
      </p:sp>
      <p:sp>
        <p:nvSpPr>
          <p:cNvPr id="11" name="Google Shape;11;p2"/>
          <p:cNvSpPr txBox="1">
            <a:spLocks noGrp="1"/>
          </p:cNvSpPr>
          <p:nvPr>
            <p:ph type="subTitle" idx="1"/>
          </p:nvPr>
        </p:nvSpPr>
        <p:spPr>
          <a:xfrm>
            <a:off x="2172600" y="3177350"/>
            <a:ext cx="4798800" cy="26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600">
                <a:solidFill>
                  <a:schemeClr val="accent2"/>
                </a:solidFill>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299275" y="3831150"/>
            <a:ext cx="156650" cy="156675"/>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3;p2"/>
          <p:cNvGrpSpPr/>
          <p:nvPr/>
        </p:nvGrpSpPr>
        <p:grpSpPr>
          <a:xfrm>
            <a:off x="7192745" y="272417"/>
            <a:ext cx="233482" cy="233448"/>
            <a:chOff x="6886110" y="773687"/>
            <a:chExt cx="249074" cy="249037"/>
          </a:xfrm>
        </p:grpSpPr>
        <p:sp>
          <p:nvSpPr>
            <p:cNvPr id="14" name="Google Shape;14;p2"/>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8023163" y="272413"/>
            <a:ext cx="568546" cy="694666"/>
            <a:chOff x="6180225" y="405175"/>
            <a:chExt cx="606514" cy="741056"/>
          </a:xfrm>
        </p:grpSpPr>
        <p:sp>
          <p:nvSpPr>
            <p:cNvPr id="23" name="Google Shape;23;p2"/>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7334224" y="527117"/>
            <a:ext cx="929253" cy="946133"/>
            <a:chOff x="3411440" y="2423377"/>
            <a:chExt cx="991309" cy="1009316"/>
          </a:xfrm>
        </p:grpSpPr>
        <p:sp>
          <p:nvSpPr>
            <p:cNvPr id="27" name="Google Shape;27;p2"/>
            <p:cNvSpPr/>
            <p:nvPr/>
          </p:nvSpPr>
          <p:spPr>
            <a:xfrm>
              <a:off x="3411440" y="2423377"/>
              <a:ext cx="585623" cy="591601"/>
            </a:xfrm>
            <a:custGeom>
              <a:avLst/>
              <a:gdLst/>
              <a:ahLst/>
              <a:cxnLst/>
              <a:rect l="l" t="t" r="r" b="b"/>
              <a:pathLst>
                <a:path w="15969" h="16132" fill="none" extrusionOk="0">
                  <a:moveTo>
                    <a:pt x="15941" y="7930"/>
                  </a:moveTo>
                  <a:cubicBezTo>
                    <a:pt x="15941" y="12344"/>
                    <a:pt x="12399" y="15941"/>
                    <a:pt x="7985" y="16023"/>
                  </a:cubicBezTo>
                  <a:cubicBezTo>
                    <a:pt x="3598" y="16132"/>
                    <a:pt x="1" y="12589"/>
                    <a:pt x="1" y="8202"/>
                  </a:cubicBezTo>
                  <a:cubicBezTo>
                    <a:pt x="28" y="3788"/>
                    <a:pt x="3570" y="192"/>
                    <a:pt x="7985" y="110"/>
                  </a:cubicBezTo>
                  <a:cubicBezTo>
                    <a:pt x="12371" y="1"/>
                    <a:pt x="15968" y="3543"/>
                    <a:pt x="15941" y="793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704241" y="2524303"/>
              <a:ext cx="192897" cy="191907"/>
            </a:xfrm>
            <a:custGeom>
              <a:avLst/>
              <a:gdLst/>
              <a:ahLst/>
              <a:cxnLst/>
              <a:rect l="l" t="t" r="r" b="b"/>
              <a:pathLst>
                <a:path w="5260" h="5233" fill="none" extrusionOk="0">
                  <a:moveTo>
                    <a:pt x="1" y="55"/>
                  </a:moveTo>
                  <a:cubicBezTo>
                    <a:pt x="2889" y="1"/>
                    <a:pt x="5259" y="2317"/>
                    <a:pt x="5259" y="5232"/>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59048" y="2992990"/>
              <a:ext cx="443701" cy="439703"/>
            </a:xfrm>
            <a:custGeom>
              <a:avLst/>
              <a:gdLst/>
              <a:ahLst/>
              <a:cxnLst/>
              <a:rect l="l" t="t" r="r" b="b"/>
              <a:pathLst>
                <a:path w="12099" h="11990" fill="none" extrusionOk="0">
                  <a:moveTo>
                    <a:pt x="11881" y="9428"/>
                  </a:moveTo>
                  <a:cubicBezTo>
                    <a:pt x="12099" y="9619"/>
                    <a:pt x="12099" y="9973"/>
                    <a:pt x="11881" y="10191"/>
                  </a:cubicBezTo>
                  <a:lnTo>
                    <a:pt x="10328" y="11771"/>
                  </a:lnTo>
                  <a:cubicBezTo>
                    <a:pt x="10137" y="11989"/>
                    <a:pt x="9783" y="11989"/>
                    <a:pt x="9565" y="11771"/>
                  </a:cubicBezTo>
                  <a:lnTo>
                    <a:pt x="219" y="2562"/>
                  </a:lnTo>
                  <a:cubicBezTo>
                    <a:pt x="1" y="2371"/>
                    <a:pt x="1" y="2017"/>
                    <a:pt x="219" y="1799"/>
                  </a:cubicBezTo>
                  <a:lnTo>
                    <a:pt x="1772" y="218"/>
                  </a:lnTo>
                  <a:cubicBezTo>
                    <a:pt x="1963" y="0"/>
                    <a:pt x="2317" y="0"/>
                    <a:pt x="2535" y="218"/>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97107" y="2935009"/>
              <a:ext cx="93955" cy="91975"/>
            </a:xfrm>
            <a:custGeom>
              <a:avLst/>
              <a:gdLst/>
              <a:ahLst/>
              <a:cxnLst/>
              <a:rect l="l" t="t" r="r" b="b"/>
              <a:pathLst>
                <a:path w="2562" h="2508" fill="none" extrusionOk="0">
                  <a:moveTo>
                    <a:pt x="2562" y="2508"/>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31;p2"/>
          <p:cNvSpPr/>
          <p:nvPr/>
        </p:nvSpPr>
        <p:spPr>
          <a:xfrm>
            <a:off x="6862707" y="321503"/>
            <a:ext cx="85291" cy="86219"/>
          </a:xfrm>
          <a:custGeom>
            <a:avLst/>
            <a:gdLst/>
            <a:ahLst/>
            <a:cxnLst/>
            <a:rect l="l" t="t" r="r" b="b"/>
            <a:pathLst>
              <a:path w="2481" h="2508" fill="none" extrusionOk="0">
                <a:moveTo>
                  <a:pt x="2480" y="1226"/>
                </a:moveTo>
                <a:cubicBezTo>
                  <a:pt x="2480" y="1908"/>
                  <a:pt x="1935" y="2480"/>
                  <a:pt x="1227" y="2480"/>
                </a:cubicBezTo>
                <a:cubicBezTo>
                  <a:pt x="546" y="2507"/>
                  <a:pt x="1" y="1935"/>
                  <a:pt x="1" y="1254"/>
                </a:cubicBezTo>
                <a:cubicBezTo>
                  <a:pt x="1" y="573"/>
                  <a:pt x="546" y="28"/>
                  <a:pt x="1227" y="0"/>
                </a:cubicBezTo>
                <a:cubicBezTo>
                  <a:pt x="1908" y="0"/>
                  <a:pt x="2480" y="545"/>
                  <a:pt x="2480" y="1226"/>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32;p2"/>
          <p:cNvGrpSpPr/>
          <p:nvPr/>
        </p:nvGrpSpPr>
        <p:grpSpPr>
          <a:xfrm>
            <a:off x="8631402" y="438163"/>
            <a:ext cx="233482" cy="233448"/>
            <a:chOff x="6886110" y="773687"/>
            <a:chExt cx="249074" cy="249037"/>
          </a:xfrm>
        </p:grpSpPr>
        <p:sp>
          <p:nvSpPr>
            <p:cNvPr id="33" name="Google Shape;33;p2"/>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294284" y="374021"/>
            <a:ext cx="634581" cy="775442"/>
            <a:chOff x="2859835" y="2776139"/>
            <a:chExt cx="634581" cy="775442"/>
          </a:xfrm>
        </p:grpSpPr>
        <p:sp>
          <p:nvSpPr>
            <p:cNvPr id="42" name="Google Shape;42;p2"/>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841350" y="246682"/>
            <a:ext cx="384731" cy="590613"/>
            <a:chOff x="1603769" y="107044"/>
            <a:chExt cx="384731" cy="590613"/>
          </a:xfrm>
        </p:grpSpPr>
        <p:sp>
          <p:nvSpPr>
            <p:cNvPr id="46" name="Google Shape;46;p2"/>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53;p2"/>
          <p:cNvGrpSpPr/>
          <p:nvPr/>
        </p:nvGrpSpPr>
        <p:grpSpPr>
          <a:xfrm>
            <a:off x="8394723" y="1051410"/>
            <a:ext cx="478697" cy="772826"/>
            <a:chOff x="4698532" y="1605962"/>
            <a:chExt cx="510665" cy="824436"/>
          </a:xfrm>
        </p:grpSpPr>
        <p:sp>
          <p:nvSpPr>
            <p:cNvPr id="54" name="Google Shape;54;p2"/>
            <p:cNvSpPr/>
            <p:nvPr/>
          </p:nvSpPr>
          <p:spPr>
            <a:xfrm>
              <a:off x="4698532" y="1661926"/>
              <a:ext cx="510665" cy="768472"/>
            </a:xfrm>
            <a:custGeom>
              <a:avLst/>
              <a:gdLst/>
              <a:ahLst/>
              <a:cxnLst/>
              <a:rect l="l" t="t" r="r" b="b"/>
              <a:pathLst>
                <a:path w="13925" h="20955" fill="none" extrusionOk="0">
                  <a:moveTo>
                    <a:pt x="5096" y="83"/>
                  </a:moveTo>
                  <a:lnTo>
                    <a:pt x="5096" y="7276"/>
                  </a:lnTo>
                  <a:cubicBezTo>
                    <a:pt x="2098" y="8175"/>
                    <a:pt x="28" y="10927"/>
                    <a:pt x="28" y="14061"/>
                  </a:cubicBezTo>
                  <a:cubicBezTo>
                    <a:pt x="0" y="17876"/>
                    <a:pt x="3134" y="20955"/>
                    <a:pt x="6976" y="20873"/>
                  </a:cubicBezTo>
                  <a:cubicBezTo>
                    <a:pt x="10818" y="20791"/>
                    <a:pt x="13897" y="17658"/>
                    <a:pt x="13924" y="13816"/>
                  </a:cubicBezTo>
                  <a:cubicBezTo>
                    <a:pt x="13924" y="10709"/>
                    <a:pt x="11826" y="7985"/>
                    <a:pt x="8829" y="7222"/>
                  </a:cubicBezTo>
                  <a:lnTo>
                    <a:pt x="882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836424" y="1605962"/>
              <a:ext cx="233861" cy="59006"/>
            </a:xfrm>
            <a:custGeom>
              <a:avLst/>
              <a:gdLst/>
              <a:ahLst/>
              <a:cxnLst/>
              <a:rect l="l" t="t" r="r" b="b"/>
              <a:pathLst>
                <a:path w="6377" h="1609" fill="none" extrusionOk="0">
                  <a:moveTo>
                    <a:pt x="6377" y="737"/>
                  </a:moveTo>
                  <a:cubicBezTo>
                    <a:pt x="6377" y="1173"/>
                    <a:pt x="6022" y="1500"/>
                    <a:pt x="5614" y="1527"/>
                  </a:cubicBezTo>
                  <a:lnTo>
                    <a:pt x="763" y="1609"/>
                  </a:lnTo>
                  <a:cubicBezTo>
                    <a:pt x="355" y="1609"/>
                    <a:pt x="1" y="1282"/>
                    <a:pt x="1" y="846"/>
                  </a:cubicBezTo>
                  <a:lnTo>
                    <a:pt x="1" y="846"/>
                  </a:lnTo>
                  <a:cubicBezTo>
                    <a:pt x="1" y="437"/>
                    <a:pt x="355" y="83"/>
                    <a:pt x="763" y="83"/>
                  </a:cubicBezTo>
                  <a:lnTo>
                    <a:pt x="5614" y="1"/>
                  </a:lnTo>
                  <a:cubicBezTo>
                    <a:pt x="6022" y="1"/>
                    <a:pt x="6377" y="328"/>
                    <a:pt x="6377" y="73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710524" y="2099624"/>
              <a:ext cx="485654" cy="9021"/>
            </a:xfrm>
            <a:custGeom>
              <a:avLst/>
              <a:gdLst/>
              <a:ahLst/>
              <a:cxnLst/>
              <a:rect l="l" t="t" r="r" b="b"/>
              <a:pathLst>
                <a:path w="13243" h="246" fill="none" extrusionOk="0">
                  <a:moveTo>
                    <a:pt x="0" y="246"/>
                  </a:moveTo>
                  <a:lnTo>
                    <a:pt x="13243"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2"/>
          <p:cNvSpPr/>
          <p:nvPr/>
        </p:nvSpPr>
        <p:spPr>
          <a:xfrm>
            <a:off x="1395113" y="246669"/>
            <a:ext cx="156650" cy="156675"/>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2"/>
          <p:cNvGrpSpPr/>
          <p:nvPr/>
        </p:nvGrpSpPr>
        <p:grpSpPr>
          <a:xfrm rot="10800000">
            <a:off x="299267" y="1252990"/>
            <a:ext cx="705506" cy="717497"/>
            <a:chOff x="3027518" y="-1395725"/>
            <a:chExt cx="705506" cy="717497"/>
          </a:xfrm>
        </p:grpSpPr>
        <p:sp>
          <p:nvSpPr>
            <p:cNvPr id="59" name="Google Shape;59;p2"/>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2548620" y="246681"/>
            <a:ext cx="184903" cy="235878"/>
            <a:chOff x="2947570" y="-1075969"/>
            <a:chExt cx="184903" cy="235878"/>
          </a:xfrm>
        </p:grpSpPr>
        <p:sp>
          <p:nvSpPr>
            <p:cNvPr id="69" name="Google Shape;69;p2"/>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1172445" y="973506"/>
            <a:ext cx="184903" cy="235878"/>
            <a:chOff x="2947570" y="-1075969"/>
            <a:chExt cx="184903" cy="235878"/>
          </a:xfrm>
        </p:grpSpPr>
        <p:sp>
          <p:nvSpPr>
            <p:cNvPr id="73" name="Google Shape;73;p2"/>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76;p2"/>
          <p:cNvGrpSpPr/>
          <p:nvPr/>
        </p:nvGrpSpPr>
        <p:grpSpPr>
          <a:xfrm>
            <a:off x="1600921" y="392672"/>
            <a:ext cx="847391" cy="850399"/>
            <a:chOff x="4492684" y="662647"/>
            <a:chExt cx="847391" cy="850399"/>
          </a:xfrm>
        </p:grpSpPr>
        <p:sp>
          <p:nvSpPr>
            <p:cNvPr id="77" name="Google Shape;77;p2"/>
            <p:cNvSpPr/>
            <p:nvPr/>
          </p:nvSpPr>
          <p:spPr>
            <a:xfrm>
              <a:off x="4492684" y="662647"/>
              <a:ext cx="847391" cy="850399"/>
            </a:xfrm>
            <a:custGeom>
              <a:avLst/>
              <a:gdLst/>
              <a:ahLst/>
              <a:cxnLst/>
              <a:rect l="l" t="t" r="r" b="b"/>
              <a:pathLst>
                <a:path w="23107" h="23189" fill="none" extrusionOk="0">
                  <a:moveTo>
                    <a:pt x="19019" y="4061"/>
                  </a:moveTo>
                  <a:cubicBezTo>
                    <a:pt x="23107" y="8093"/>
                    <a:pt x="23079" y="14769"/>
                    <a:pt x="18965" y="18938"/>
                  </a:cubicBezTo>
                  <a:cubicBezTo>
                    <a:pt x="14823" y="23080"/>
                    <a:pt x="8175" y="23189"/>
                    <a:pt x="4087" y="19129"/>
                  </a:cubicBezTo>
                  <a:cubicBezTo>
                    <a:pt x="0" y="15069"/>
                    <a:pt x="27" y="8420"/>
                    <a:pt x="4142" y="4252"/>
                  </a:cubicBezTo>
                  <a:cubicBezTo>
                    <a:pt x="8284" y="83"/>
                    <a:pt x="14932" y="1"/>
                    <a:pt x="19019" y="406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858428" y="1029382"/>
              <a:ext cx="115922" cy="115958"/>
            </a:xfrm>
            <a:custGeom>
              <a:avLst/>
              <a:gdLst/>
              <a:ahLst/>
              <a:cxnLst/>
              <a:rect l="l" t="t" r="r" b="b"/>
              <a:pathLst>
                <a:path w="3161" h="3162" fill="none" extrusionOk="0">
                  <a:moveTo>
                    <a:pt x="3161" y="1554"/>
                  </a:moveTo>
                  <a:cubicBezTo>
                    <a:pt x="3134" y="2426"/>
                    <a:pt x="2452" y="3134"/>
                    <a:pt x="1580" y="3162"/>
                  </a:cubicBezTo>
                  <a:cubicBezTo>
                    <a:pt x="708" y="3162"/>
                    <a:pt x="0" y="2480"/>
                    <a:pt x="0" y="1608"/>
                  </a:cubicBezTo>
                  <a:cubicBezTo>
                    <a:pt x="0" y="737"/>
                    <a:pt x="708" y="28"/>
                    <a:pt x="1580" y="1"/>
                  </a:cubicBezTo>
                  <a:cubicBezTo>
                    <a:pt x="2452" y="1"/>
                    <a:pt x="3161" y="682"/>
                    <a:pt x="3161" y="15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770485" y="792581"/>
              <a:ext cx="291803" cy="197885"/>
            </a:xfrm>
            <a:custGeom>
              <a:avLst/>
              <a:gdLst/>
              <a:ahLst/>
              <a:cxnLst/>
              <a:rect l="l" t="t" r="r" b="b"/>
              <a:pathLst>
                <a:path w="7957" h="5396" fill="none" extrusionOk="0">
                  <a:moveTo>
                    <a:pt x="3978" y="4932"/>
                  </a:moveTo>
                  <a:cubicBezTo>
                    <a:pt x="4523" y="4932"/>
                    <a:pt x="5068" y="5068"/>
                    <a:pt x="5532" y="5341"/>
                  </a:cubicBezTo>
                  <a:lnTo>
                    <a:pt x="7957" y="1035"/>
                  </a:lnTo>
                  <a:cubicBezTo>
                    <a:pt x="6730" y="354"/>
                    <a:pt x="5368" y="0"/>
                    <a:pt x="3978" y="55"/>
                  </a:cubicBezTo>
                  <a:cubicBezTo>
                    <a:pt x="2589" y="55"/>
                    <a:pt x="1199" y="436"/>
                    <a:pt x="0" y="1172"/>
                  </a:cubicBezTo>
                  <a:lnTo>
                    <a:pt x="2452" y="5395"/>
                  </a:lnTo>
                  <a:cubicBezTo>
                    <a:pt x="2916" y="5095"/>
                    <a:pt x="3433" y="4959"/>
                    <a:pt x="3978" y="4932"/>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4623571" y="1091360"/>
              <a:ext cx="235878" cy="250840"/>
            </a:xfrm>
            <a:custGeom>
              <a:avLst/>
              <a:gdLst/>
              <a:ahLst/>
              <a:cxnLst/>
              <a:rect l="l" t="t" r="r" b="b"/>
              <a:pathLst>
                <a:path w="6432" h="6840" fill="none" extrusionOk="0">
                  <a:moveTo>
                    <a:pt x="4878" y="0"/>
                  </a:moveTo>
                  <a:lnTo>
                    <a:pt x="1" y="82"/>
                  </a:lnTo>
                  <a:cubicBezTo>
                    <a:pt x="1" y="2861"/>
                    <a:pt x="1499" y="5450"/>
                    <a:pt x="3924" y="6839"/>
                  </a:cubicBezTo>
                  <a:lnTo>
                    <a:pt x="6431" y="2589"/>
                  </a:lnTo>
                  <a:cubicBezTo>
                    <a:pt x="5478" y="2071"/>
                    <a:pt x="4905" y="1063"/>
                    <a:pt x="487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973326" y="1083365"/>
              <a:ext cx="236868" cy="253847"/>
            </a:xfrm>
            <a:custGeom>
              <a:avLst/>
              <a:gdLst/>
              <a:ahLst/>
              <a:cxnLst/>
              <a:rect l="l" t="t" r="r" b="b"/>
              <a:pathLst>
                <a:path w="6459" h="6922" fill="none" extrusionOk="0">
                  <a:moveTo>
                    <a:pt x="6458" y="0"/>
                  </a:moveTo>
                  <a:lnTo>
                    <a:pt x="1554" y="109"/>
                  </a:lnTo>
                  <a:cubicBezTo>
                    <a:pt x="1526" y="1199"/>
                    <a:pt x="954" y="2207"/>
                    <a:pt x="1" y="2780"/>
                  </a:cubicBezTo>
                  <a:lnTo>
                    <a:pt x="2507" y="6921"/>
                  </a:lnTo>
                  <a:cubicBezTo>
                    <a:pt x="4932" y="5450"/>
                    <a:pt x="6431" y="2834"/>
                    <a:pt x="645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a:off x="299281" y="2848081"/>
            <a:ext cx="457673" cy="400720"/>
            <a:chOff x="299281" y="2848081"/>
            <a:chExt cx="457673" cy="400720"/>
          </a:xfrm>
        </p:grpSpPr>
        <p:sp>
          <p:nvSpPr>
            <p:cNvPr id="83" name="Google Shape;83;p2"/>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Google Shape;85;p2"/>
          <p:cNvGrpSpPr/>
          <p:nvPr/>
        </p:nvGrpSpPr>
        <p:grpSpPr>
          <a:xfrm>
            <a:off x="313123" y="2507274"/>
            <a:ext cx="128941" cy="128941"/>
            <a:chOff x="794923" y="2795124"/>
            <a:chExt cx="128941" cy="128941"/>
          </a:xfrm>
        </p:grpSpPr>
        <p:sp>
          <p:nvSpPr>
            <p:cNvPr id="86" name="Google Shape;86;p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2"/>
          <p:cNvGrpSpPr/>
          <p:nvPr/>
        </p:nvGrpSpPr>
        <p:grpSpPr>
          <a:xfrm>
            <a:off x="770131" y="3987817"/>
            <a:ext cx="750503" cy="917365"/>
            <a:chOff x="794919" y="4014442"/>
            <a:chExt cx="750503" cy="917365"/>
          </a:xfrm>
        </p:grpSpPr>
        <p:sp>
          <p:nvSpPr>
            <p:cNvPr id="89" name="Google Shape;89;p2"/>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a:off x="1447449" y="4268259"/>
            <a:ext cx="217875" cy="217875"/>
            <a:chOff x="1447449" y="4268259"/>
            <a:chExt cx="217875" cy="217875"/>
          </a:xfrm>
        </p:grpSpPr>
        <p:sp>
          <p:nvSpPr>
            <p:cNvPr id="93" name="Google Shape;93;p2"/>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01;p2"/>
          <p:cNvGrpSpPr/>
          <p:nvPr/>
        </p:nvGrpSpPr>
        <p:grpSpPr>
          <a:xfrm>
            <a:off x="753967" y="3418119"/>
            <a:ext cx="210867" cy="780480"/>
            <a:chOff x="2419167" y="1286206"/>
            <a:chExt cx="210867" cy="780480"/>
          </a:xfrm>
        </p:grpSpPr>
        <p:sp>
          <p:nvSpPr>
            <p:cNvPr id="102" name="Google Shape;102;p2"/>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2"/>
          <p:cNvGrpSpPr/>
          <p:nvPr/>
        </p:nvGrpSpPr>
        <p:grpSpPr>
          <a:xfrm rot="3599956">
            <a:off x="7746309" y="3662008"/>
            <a:ext cx="834408" cy="873392"/>
            <a:chOff x="3153626" y="-2653955"/>
            <a:chExt cx="834426" cy="873411"/>
          </a:xfrm>
        </p:grpSpPr>
        <p:sp>
          <p:nvSpPr>
            <p:cNvPr id="118" name="Google Shape;118;p2"/>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2"/>
          <p:cNvSpPr/>
          <p:nvPr/>
        </p:nvSpPr>
        <p:spPr>
          <a:xfrm>
            <a:off x="7426223" y="4331197"/>
            <a:ext cx="90948" cy="91975"/>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2"/>
          <p:cNvGrpSpPr/>
          <p:nvPr/>
        </p:nvGrpSpPr>
        <p:grpSpPr>
          <a:xfrm>
            <a:off x="8607855" y="2722388"/>
            <a:ext cx="193891" cy="194881"/>
            <a:chOff x="3407917" y="-1400250"/>
            <a:chExt cx="193891" cy="194881"/>
          </a:xfrm>
        </p:grpSpPr>
        <p:sp>
          <p:nvSpPr>
            <p:cNvPr id="127" name="Google Shape;127;p2"/>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 name="Google Shape;135;p2"/>
          <p:cNvGrpSpPr/>
          <p:nvPr/>
        </p:nvGrpSpPr>
        <p:grpSpPr>
          <a:xfrm>
            <a:off x="8197879" y="4195601"/>
            <a:ext cx="670520" cy="673527"/>
            <a:chOff x="1889565" y="-3382437"/>
            <a:chExt cx="670520" cy="673527"/>
          </a:xfrm>
        </p:grpSpPr>
        <p:sp>
          <p:nvSpPr>
            <p:cNvPr id="136" name="Google Shape;136;p2"/>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2"/>
          <p:cNvGrpSpPr/>
          <p:nvPr/>
        </p:nvGrpSpPr>
        <p:grpSpPr>
          <a:xfrm>
            <a:off x="8586876" y="3519044"/>
            <a:ext cx="235841" cy="578619"/>
            <a:chOff x="6219428" y="3871144"/>
            <a:chExt cx="235841" cy="578619"/>
          </a:xfrm>
        </p:grpSpPr>
        <p:sp>
          <p:nvSpPr>
            <p:cNvPr id="142" name="Google Shape;142;p2"/>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2"/>
          <p:cNvGrpSpPr/>
          <p:nvPr/>
        </p:nvGrpSpPr>
        <p:grpSpPr>
          <a:xfrm>
            <a:off x="8316336" y="3248810"/>
            <a:ext cx="228873" cy="290850"/>
            <a:chOff x="2079424" y="521748"/>
            <a:chExt cx="228873" cy="290850"/>
          </a:xfrm>
        </p:grpSpPr>
        <p:sp>
          <p:nvSpPr>
            <p:cNvPr id="146" name="Google Shape;146;p2"/>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2"/>
          <p:cNvGrpSpPr/>
          <p:nvPr/>
        </p:nvGrpSpPr>
        <p:grpSpPr>
          <a:xfrm>
            <a:off x="273284" y="4166690"/>
            <a:ext cx="509674" cy="559624"/>
            <a:chOff x="1693693" y="-2602979"/>
            <a:chExt cx="509674" cy="559624"/>
          </a:xfrm>
        </p:grpSpPr>
        <p:sp>
          <p:nvSpPr>
            <p:cNvPr id="150" name="Google Shape;150;p2"/>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2"/>
          <p:cNvGrpSpPr/>
          <p:nvPr/>
        </p:nvGrpSpPr>
        <p:grpSpPr>
          <a:xfrm>
            <a:off x="1644605" y="3450392"/>
            <a:ext cx="358773" cy="357783"/>
            <a:chOff x="2601030" y="2721166"/>
            <a:chExt cx="358773" cy="357783"/>
          </a:xfrm>
        </p:grpSpPr>
        <p:sp>
          <p:nvSpPr>
            <p:cNvPr id="160" name="Google Shape;160;p2"/>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2"/>
          <p:cNvGrpSpPr/>
          <p:nvPr/>
        </p:nvGrpSpPr>
        <p:grpSpPr>
          <a:xfrm>
            <a:off x="6276280" y="3956242"/>
            <a:ext cx="358773" cy="357783"/>
            <a:chOff x="2601030" y="2721166"/>
            <a:chExt cx="358773" cy="357783"/>
          </a:xfrm>
        </p:grpSpPr>
        <p:sp>
          <p:nvSpPr>
            <p:cNvPr id="169" name="Google Shape;169;p2"/>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 name="Google Shape;177;p2"/>
          <p:cNvGrpSpPr/>
          <p:nvPr/>
        </p:nvGrpSpPr>
        <p:grpSpPr>
          <a:xfrm rot="-5400000">
            <a:off x="7295535" y="4347540"/>
            <a:ext cx="557642" cy="557642"/>
            <a:chOff x="3560335" y="-646412"/>
            <a:chExt cx="557642" cy="557642"/>
          </a:xfrm>
        </p:grpSpPr>
        <p:sp>
          <p:nvSpPr>
            <p:cNvPr id="178" name="Google Shape;178;p2"/>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2"/>
          <p:cNvSpPr/>
          <p:nvPr/>
        </p:nvSpPr>
        <p:spPr>
          <a:xfrm>
            <a:off x="6859873" y="4765322"/>
            <a:ext cx="90948" cy="91975"/>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482635" y="3583297"/>
            <a:ext cx="90948" cy="91975"/>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 name="Google Shape;189;p2"/>
          <p:cNvGrpSpPr/>
          <p:nvPr/>
        </p:nvGrpSpPr>
        <p:grpSpPr>
          <a:xfrm>
            <a:off x="1665323" y="4746837"/>
            <a:ext cx="128941" cy="128941"/>
            <a:chOff x="794923" y="2795124"/>
            <a:chExt cx="128941" cy="128941"/>
          </a:xfrm>
        </p:grpSpPr>
        <p:sp>
          <p:nvSpPr>
            <p:cNvPr id="190" name="Google Shape;190;p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192;p2"/>
          <p:cNvGrpSpPr/>
          <p:nvPr/>
        </p:nvGrpSpPr>
        <p:grpSpPr>
          <a:xfrm>
            <a:off x="8683660" y="2030862"/>
            <a:ext cx="128941" cy="128941"/>
            <a:chOff x="794923" y="2795124"/>
            <a:chExt cx="128941" cy="128941"/>
          </a:xfrm>
        </p:grpSpPr>
        <p:sp>
          <p:nvSpPr>
            <p:cNvPr id="193" name="Google Shape;193;p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2"/>
          <p:cNvGrpSpPr/>
          <p:nvPr/>
        </p:nvGrpSpPr>
        <p:grpSpPr>
          <a:xfrm>
            <a:off x="8023185" y="3618712"/>
            <a:ext cx="128941" cy="128941"/>
            <a:chOff x="794923" y="2795124"/>
            <a:chExt cx="128941" cy="128941"/>
          </a:xfrm>
        </p:grpSpPr>
        <p:sp>
          <p:nvSpPr>
            <p:cNvPr id="196" name="Google Shape;196;p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2"/>
          <p:cNvGrpSpPr/>
          <p:nvPr/>
        </p:nvGrpSpPr>
        <p:grpSpPr>
          <a:xfrm>
            <a:off x="273285" y="555287"/>
            <a:ext cx="128941" cy="128941"/>
            <a:chOff x="794923" y="2795124"/>
            <a:chExt cx="128941" cy="128941"/>
          </a:xfrm>
        </p:grpSpPr>
        <p:sp>
          <p:nvSpPr>
            <p:cNvPr id="199" name="Google Shape;199;p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to and title">
  <p:cSld name="CUSTOM_4">
    <p:bg>
      <p:bgPr>
        <a:solidFill>
          <a:schemeClr val="dk2"/>
        </a:solidFill>
        <a:effectLst/>
      </p:bgPr>
    </p:bg>
    <p:spTree>
      <p:nvGrpSpPr>
        <p:cNvPr id="1" name="Shape 875"/>
        <p:cNvGrpSpPr/>
        <p:nvPr/>
      </p:nvGrpSpPr>
      <p:grpSpPr>
        <a:xfrm>
          <a:off x="0" y="0"/>
          <a:ext cx="0" cy="0"/>
          <a:chOff x="0" y="0"/>
          <a:chExt cx="0" cy="0"/>
        </a:xfrm>
      </p:grpSpPr>
      <p:sp>
        <p:nvSpPr>
          <p:cNvPr id="876" name="Google Shape;876;p11"/>
          <p:cNvSpPr txBox="1">
            <a:spLocks noGrp="1"/>
          </p:cNvSpPr>
          <p:nvPr>
            <p:ph type="title"/>
          </p:nvPr>
        </p:nvSpPr>
        <p:spPr>
          <a:xfrm rot="122813">
            <a:off x="2994340" y="1933203"/>
            <a:ext cx="2494592" cy="1859693"/>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chemeClr val="lt1"/>
              </a:buClr>
              <a:buSzPts val="3300"/>
              <a:buFont typeface="Montserrat"/>
              <a:buNone/>
              <a:defRPr sz="3000">
                <a:solidFill>
                  <a:schemeClr val="accent2"/>
                </a:solidFill>
              </a:defRPr>
            </a:lvl1pPr>
            <a:lvl2pPr lvl="1" algn="r">
              <a:spcBef>
                <a:spcPts val="0"/>
              </a:spcBef>
              <a:spcAft>
                <a:spcPts val="0"/>
              </a:spcAft>
              <a:buClr>
                <a:schemeClr val="lt1"/>
              </a:buClr>
              <a:buSzPts val="3300"/>
              <a:buFont typeface="Montserrat"/>
              <a:buNone/>
              <a:defRPr sz="3300">
                <a:solidFill>
                  <a:schemeClr val="lt1"/>
                </a:solidFill>
                <a:latin typeface="Montserrat"/>
                <a:ea typeface="Montserrat"/>
                <a:cs typeface="Montserrat"/>
                <a:sym typeface="Montserrat"/>
              </a:defRPr>
            </a:lvl2pPr>
            <a:lvl3pPr lvl="2" algn="r">
              <a:spcBef>
                <a:spcPts val="0"/>
              </a:spcBef>
              <a:spcAft>
                <a:spcPts val="0"/>
              </a:spcAft>
              <a:buClr>
                <a:schemeClr val="lt1"/>
              </a:buClr>
              <a:buSzPts val="3300"/>
              <a:buFont typeface="Montserrat"/>
              <a:buNone/>
              <a:defRPr sz="3300">
                <a:solidFill>
                  <a:schemeClr val="lt1"/>
                </a:solidFill>
                <a:latin typeface="Montserrat"/>
                <a:ea typeface="Montserrat"/>
                <a:cs typeface="Montserrat"/>
                <a:sym typeface="Montserrat"/>
              </a:defRPr>
            </a:lvl3pPr>
            <a:lvl4pPr lvl="3" algn="r">
              <a:spcBef>
                <a:spcPts val="0"/>
              </a:spcBef>
              <a:spcAft>
                <a:spcPts val="0"/>
              </a:spcAft>
              <a:buClr>
                <a:schemeClr val="lt1"/>
              </a:buClr>
              <a:buSzPts val="3300"/>
              <a:buFont typeface="Montserrat"/>
              <a:buNone/>
              <a:defRPr sz="3300">
                <a:solidFill>
                  <a:schemeClr val="lt1"/>
                </a:solidFill>
                <a:latin typeface="Montserrat"/>
                <a:ea typeface="Montserrat"/>
                <a:cs typeface="Montserrat"/>
                <a:sym typeface="Montserrat"/>
              </a:defRPr>
            </a:lvl4pPr>
            <a:lvl5pPr lvl="4" algn="r">
              <a:spcBef>
                <a:spcPts val="0"/>
              </a:spcBef>
              <a:spcAft>
                <a:spcPts val="0"/>
              </a:spcAft>
              <a:buClr>
                <a:schemeClr val="lt1"/>
              </a:buClr>
              <a:buSzPts val="3300"/>
              <a:buFont typeface="Montserrat"/>
              <a:buNone/>
              <a:defRPr sz="3300">
                <a:solidFill>
                  <a:schemeClr val="lt1"/>
                </a:solidFill>
                <a:latin typeface="Montserrat"/>
                <a:ea typeface="Montserrat"/>
                <a:cs typeface="Montserrat"/>
                <a:sym typeface="Montserrat"/>
              </a:defRPr>
            </a:lvl5pPr>
            <a:lvl6pPr lvl="5" algn="r">
              <a:spcBef>
                <a:spcPts val="0"/>
              </a:spcBef>
              <a:spcAft>
                <a:spcPts val="0"/>
              </a:spcAft>
              <a:buClr>
                <a:schemeClr val="lt1"/>
              </a:buClr>
              <a:buSzPts val="3300"/>
              <a:buFont typeface="Montserrat"/>
              <a:buNone/>
              <a:defRPr sz="3300">
                <a:solidFill>
                  <a:schemeClr val="lt1"/>
                </a:solidFill>
                <a:latin typeface="Montserrat"/>
                <a:ea typeface="Montserrat"/>
                <a:cs typeface="Montserrat"/>
                <a:sym typeface="Montserrat"/>
              </a:defRPr>
            </a:lvl6pPr>
            <a:lvl7pPr lvl="6" algn="r">
              <a:spcBef>
                <a:spcPts val="0"/>
              </a:spcBef>
              <a:spcAft>
                <a:spcPts val="0"/>
              </a:spcAft>
              <a:buClr>
                <a:schemeClr val="lt1"/>
              </a:buClr>
              <a:buSzPts val="3300"/>
              <a:buFont typeface="Montserrat"/>
              <a:buNone/>
              <a:defRPr sz="3300">
                <a:solidFill>
                  <a:schemeClr val="lt1"/>
                </a:solidFill>
                <a:latin typeface="Montserrat"/>
                <a:ea typeface="Montserrat"/>
                <a:cs typeface="Montserrat"/>
                <a:sym typeface="Montserrat"/>
              </a:defRPr>
            </a:lvl7pPr>
            <a:lvl8pPr lvl="7" algn="r">
              <a:spcBef>
                <a:spcPts val="0"/>
              </a:spcBef>
              <a:spcAft>
                <a:spcPts val="0"/>
              </a:spcAft>
              <a:buClr>
                <a:schemeClr val="lt1"/>
              </a:buClr>
              <a:buSzPts val="3300"/>
              <a:buFont typeface="Montserrat"/>
              <a:buNone/>
              <a:defRPr sz="3300">
                <a:solidFill>
                  <a:schemeClr val="lt1"/>
                </a:solidFill>
                <a:latin typeface="Montserrat"/>
                <a:ea typeface="Montserrat"/>
                <a:cs typeface="Montserrat"/>
                <a:sym typeface="Montserrat"/>
              </a:defRPr>
            </a:lvl8pPr>
            <a:lvl9pPr lvl="8" algn="r">
              <a:spcBef>
                <a:spcPts val="0"/>
              </a:spcBef>
              <a:spcAft>
                <a:spcPts val="0"/>
              </a:spcAft>
              <a:buClr>
                <a:schemeClr val="lt1"/>
              </a:buClr>
              <a:buSzPts val="3300"/>
              <a:buFont typeface="Montserrat"/>
              <a:buNone/>
              <a:defRPr sz="3300">
                <a:solidFill>
                  <a:schemeClr val="lt1"/>
                </a:solidFill>
                <a:latin typeface="Montserrat"/>
                <a:ea typeface="Montserrat"/>
                <a:cs typeface="Montserrat"/>
                <a:sym typeface="Montserrat"/>
              </a:defRPr>
            </a:lvl9pPr>
          </a:lstStyle>
          <a:p>
            <a:endParaRPr/>
          </a:p>
        </p:txBody>
      </p:sp>
      <p:grpSp>
        <p:nvGrpSpPr>
          <p:cNvPr id="877" name="Google Shape;877;p11"/>
          <p:cNvGrpSpPr/>
          <p:nvPr/>
        </p:nvGrpSpPr>
        <p:grpSpPr>
          <a:xfrm flipH="1">
            <a:off x="8488193" y="4235172"/>
            <a:ext cx="393370" cy="344419"/>
            <a:chOff x="299281" y="2848081"/>
            <a:chExt cx="457673" cy="400720"/>
          </a:xfrm>
        </p:grpSpPr>
        <p:sp>
          <p:nvSpPr>
            <p:cNvPr id="878" name="Google Shape;878;p11"/>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1"/>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1"/>
          <p:cNvGrpSpPr/>
          <p:nvPr/>
        </p:nvGrpSpPr>
        <p:grpSpPr>
          <a:xfrm flipH="1">
            <a:off x="8758877" y="3942228"/>
            <a:ext cx="110824" cy="110824"/>
            <a:chOff x="794923" y="2795124"/>
            <a:chExt cx="128941" cy="128941"/>
          </a:xfrm>
        </p:grpSpPr>
        <p:sp>
          <p:nvSpPr>
            <p:cNvPr id="881" name="Google Shape;881;p11"/>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1"/>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3" name="Google Shape;883;p11"/>
          <p:cNvGrpSpPr/>
          <p:nvPr/>
        </p:nvGrpSpPr>
        <p:grpSpPr>
          <a:xfrm flipH="1">
            <a:off x="7768006" y="4071773"/>
            <a:ext cx="645057" cy="788475"/>
            <a:chOff x="794919" y="4014442"/>
            <a:chExt cx="750503" cy="917365"/>
          </a:xfrm>
        </p:grpSpPr>
        <p:sp>
          <p:nvSpPr>
            <p:cNvPr id="884" name="Google Shape;884;p11"/>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1"/>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11"/>
          <p:cNvGrpSpPr/>
          <p:nvPr/>
        </p:nvGrpSpPr>
        <p:grpSpPr>
          <a:xfrm flipH="1">
            <a:off x="8309643" y="3582268"/>
            <a:ext cx="181240" cy="670823"/>
            <a:chOff x="2419167" y="1286206"/>
            <a:chExt cx="210867" cy="780480"/>
          </a:xfrm>
        </p:grpSpPr>
        <p:sp>
          <p:nvSpPr>
            <p:cNvPr id="888" name="Google Shape;888;p11"/>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1"/>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1"/>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1"/>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1"/>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1"/>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1"/>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1"/>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1"/>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1"/>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1"/>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1"/>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1"/>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1"/>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1"/>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11"/>
          <p:cNvSpPr/>
          <p:nvPr/>
        </p:nvSpPr>
        <p:spPr>
          <a:xfrm flipH="1">
            <a:off x="8645758" y="3267141"/>
            <a:ext cx="78176" cy="79058"/>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11"/>
          <p:cNvGrpSpPr/>
          <p:nvPr/>
        </p:nvGrpSpPr>
        <p:grpSpPr>
          <a:xfrm flipH="1">
            <a:off x="7545149" y="4724289"/>
            <a:ext cx="110824" cy="110824"/>
            <a:chOff x="794923" y="2795124"/>
            <a:chExt cx="128941" cy="128941"/>
          </a:xfrm>
        </p:grpSpPr>
        <p:sp>
          <p:nvSpPr>
            <p:cNvPr id="905" name="Google Shape;905;p11"/>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1"/>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7" name="Google Shape;907;p11"/>
          <p:cNvGrpSpPr/>
          <p:nvPr/>
        </p:nvGrpSpPr>
        <p:grpSpPr>
          <a:xfrm flipH="1">
            <a:off x="8636973" y="3556764"/>
            <a:ext cx="187263" cy="187264"/>
            <a:chOff x="1447449" y="4268259"/>
            <a:chExt cx="217875" cy="217875"/>
          </a:xfrm>
        </p:grpSpPr>
        <p:sp>
          <p:nvSpPr>
            <p:cNvPr id="908" name="Google Shape;908;p11"/>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1"/>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1"/>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1"/>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1"/>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1"/>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1"/>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1"/>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11"/>
          <p:cNvGrpSpPr/>
          <p:nvPr/>
        </p:nvGrpSpPr>
        <p:grpSpPr>
          <a:xfrm>
            <a:off x="8276589" y="385746"/>
            <a:ext cx="308365" cy="307514"/>
            <a:chOff x="2601030" y="2721166"/>
            <a:chExt cx="358773" cy="357783"/>
          </a:xfrm>
        </p:grpSpPr>
        <p:sp>
          <p:nvSpPr>
            <p:cNvPr id="917" name="Google Shape;917;p11"/>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1"/>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1"/>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1"/>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1"/>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1"/>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1"/>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1"/>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5" name="Google Shape;925;p11"/>
          <p:cNvGrpSpPr/>
          <p:nvPr/>
        </p:nvGrpSpPr>
        <p:grpSpPr>
          <a:xfrm>
            <a:off x="353077" y="383180"/>
            <a:ext cx="545422" cy="666492"/>
            <a:chOff x="2859835" y="2776139"/>
            <a:chExt cx="634581" cy="775442"/>
          </a:xfrm>
        </p:grpSpPr>
        <p:sp>
          <p:nvSpPr>
            <p:cNvPr id="926" name="Google Shape;926;p11"/>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1"/>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1"/>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9" name="Google Shape;929;p11"/>
          <p:cNvSpPr/>
          <p:nvPr/>
        </p:nvSpPr>
        <p:spPr>
          <a:xfrm>
            <a:off x="1528132" y="248511"/>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lt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0" name="Google Shape;930;p11"/>
          <p:cNvGrpSpPr/>
          <p:nvPr/>
        </p:nvGrpSpPr>
        <p:grpSpPr>
          <a:xfrm rot="10800000">
            <a:off x="295877" y="1200225"/>
            <a:ext cx="606382" cy="616689"/>
            <a:chOff x="3027518" y="-1395725"/>
            <a:chExt cx="705506" cy="717497"/>
          </a:xfrm>
        </p:grpSpPr>
        <p:sp>
          <p:nvSpPr>
            <p:cNvPr id="931" name="Google Shape;931;p11"/>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1"/>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1"/>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1"/>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1"/>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1"/>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1"/>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1"/>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1"/>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11"/>
          <p:cNvGrpSpPr/>
          <p:nvPr/>
        </p:nvGrpSpPr>
        <p:grpSpPr>
          <a:xfrm>
            <a:off x="852522" y="261574"/>
            <a:ext cx="576312" cy="578897"/>
            <a:chOff x="1889565" y="-3382437"/>
            <a:chExt cx="670520" cy="673527"/>
          </a:xfrm>
        </p:grpSpPr>
        <p:sp>
          <p:nvSpPr>
            <p:cNvPr id="941" name="Google Shape;941;p11"/>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1"/>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1"/>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1"/>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1"/>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6" name="Google Shape;946;p11"/>
          <p:cNvGrpSpPr/>
          <p:nvPr/>
        </p:nvGrpSpPr>
        <p:grpSpPr>
          <a:xfrm flipH="1">
            <a:off x="285949" y="439639"/>
            <a:ext cx="110824" cy="110824"/>
            <a:chOff x="794923" y="2795124"/>
            <a:chExt cx="128941" cy="128941"/>
          </a:xfrm>
        </p:grpSpPr>
        <p:sp>
          <p:nvSpPr>
            <p:cNvPr id="947" name="Google Shape;947;p11"/>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1"/>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11"/>
          <p:cNvGrpSpPr/>
          <p:nvPr/>
        </p:nvGrpSpPr>
        <p:grpSpPr>
          <a:xfrm>
            <a:off x="619592" y="4514939"/>
            <a:ext cx="187263" cy="187264"/>
            <a:chOff x="1447449" y="4268259"/>
            <a:chExt cx="217875" cy="217875"/>
          </a:xfrm>
        </p:grpSpPr>
        <p:sp>
          <p:nvSpPr>
            <p:cNvPr id="950" name="Google Shape;950;p11"/>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1"/>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1"/>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1"/>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1"/>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1"/>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1"/>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1"/>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8" name="Google Shape;958;p11"/>
          <p:cNvSpPr/>
          <p:nvPr/>
        </p:nvSpPr>
        <p:spPr>
          <a:xfrm>
            <a:off x="0" y="0"/>
            <a:ext cx="9170139" cy="5143313"/>
          </a:xfrm>
          <a:custGeom>
            <a:avLst/>
            <a:gdLst/>
            <a:ahLst/>
            <a:cxnLst/>
            <a:rect l="l" t="t" r="r" b="b"/>
            <a:pathLst>
              <a:path w="285474" h="160578" extrusionOk="0">
                <a:moveTo>
                  <a:pt x="275741" y="5353"/>
                </a:moveTo>
                <a:cubicBezTo>
                  <a:pt x="275741" y="8359"/>
                  <a:pt x="278158" y="10803"/>
                  <a:pt x="281138" y="10803"/>
                </a:cubicBezTo>
                <a:lnTo>
                  <a:pt x="281138" y="149775"/>
                </a:lnTo>
                <a:cubicBezTo>
                  <a:pt x="278158" y="149775"/>
                  <a:pt x="275741" y="152219"/>
                  <a:pt x="275741" y="155225"/>
                </a:cubicBezTo>
                <a:lnTo>
                  <a:pt x="9733" y="155225"/>
                </a:lnTo>
                <a:cubicBezTo>
                  <a:pt x="9733" y="152219"/>
                  <a:pt x="7315" y="149775"/>
                  <a:pt x="4336" y="149775"/>
                </a:cubicBezTo>
                <a:lnTo>
                  <a:pt x="4336" y="10803"/>
                </a:lnTo>
                <a:cubicBezTo>
                  <a:pt x="7315" y="10803"/>
                  <a:pt x="9733" y="8359"/>
                  <a:pt x="9733" y="5353"/>
                </a:cubicBezTo>
                <a:close/>
                <a:moveTo>
                  <a:pt x="0" y="0"/>
                </a:moveTo>
                <a:lnTo>
                  <a:pt x="0" y="160578"/>
                </a:lnTo>
                <a:lnTo>
                  <a:pt x="285473" y="160578"/>
                </a:lnTo>
                <a:lnTo>
                  <a:pt x="285473" y="0"/>
                </a:lnTo>
                <a:close/>
              </a:path>
            </a:pathLst>
          </a:custGeom>
          <a:solidFill>
            <a:srgbClr val="476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959"/>
        <p:cNvGrpSpPr/>
        <p:nvPr/>
      </p:nvGrpSpPr>
      <p:grpSpPr>
        <a:xfrm>
          <a:off x="0" y="0"/>
          <a:ext cx="0" cy="0"/>
          <a:chOff x="0" y="0"/>
          <a:chExt cx="0" cy="0"/>
        </a:xfrm>
      </p:grpSpPr>
      <p:sp>
        <p:nvSpPr>
          <p:cNvPr id="960" name="Google Shape;960;p12"/>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2"/>
          <p:cNvSpPr txBox="1">
            <a:spLocks noGrp="1"/>
          </p:cNvSpPr>
          <p:nvPr>
            <p:ph type="title"/>
          </p:nvPr>
        </p:nvSpPr>
        <p:spPr>
          <a:xfrm>
            <a:off x="1268550" y="539500"/>
            <a:ext cx="6606900" cy="50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2"/>
                </a:solidFill>
                <a:latin typeface="Montserrat ExtraBold"/>
                <a:ea typeface="Montserrat ExtraBold"/>
                <a:cs typeface="Montserrat ExtraBold"/>
                <a:sym typeface="Montserrat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62" name="Google Shape;962;p12"/>
          <p:cNvSpPr txBox="1">
            <a:spLocks noGrp="1"/>
          </p:cNvSpPr>
          <p:nvPr>
            <p:ph type="subTitle" idx="1"/>
          </p:nvPr>
        </p:nvSpPr>
        <p:spPr>
          <a:xfrm>
            <a:off x="955775" y="2832131"/>
            <a:ext cx="1843500" cy="816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lt1"/>
                </a:solidFill>
                <a:latin typeface="Nunito"/>
                <a:ea typeface="Nunito"/>
                <a:cs typeface="Nunito"/>
                <a:sym typeface="Nunito"/>
              </a:defRPr>
            </a:lvl1pPr>
            <a:lvl2pPr lvl="1" algn="ctr">
              <a:spcBef>
                <a:spcPts val="0"/>
              </a:spcBef>
              <a:spcAft>
                <a:spcPts val="0"/>
              </a:spcAft>
              <a:buSzPts val="1400"/>
              <a:buNone/>
              <a:defRPr sz="1400"/>
            </a:lvl2pPr>
            <a:lvl3pPr lvl="2" algn="ctr">
              <a:spcBef>
                <a:spcPts val="1600"/>
              </a:spcBef>
              <a:spcAft>
                <a:spcPts val="0"/>
              </a:spcAft>
              <a:buSzPts val="1400"/>
              <a:buNone/>
              <a:defRPr sz="1400"/>
            </a:lvl3pPr>
            <a:lvl4pPr lvl="3" algn="ctr">
              <a:spcBef>
                <a:spcPts val="1600"/>
              </a:spcBef>
              <a:spcAft>
                <a:spcPts val="0"/>
              </a:spcAft>
              <a:buSzPts val="1400"/>
              <a:buNone/>
              <a:defRPr sz="1400"/>
            </a:lvl4pPr>
            <a:lvl5pPr lvl="4" algn="ctr">
              <a:spcBef>
                <a:spcPts val="1600"/>
              </a:spcBef>
              <a:spcAft>
                <a:spcPts val="0"/>
              </a:spcAft>
              <a:buSzPts val="1400"/>
              <a:buNone/>
              <a:defRPr sz="1400"/>
            </a:lvl5pPr>
            <a:lvl6pPr lvl="5" algn="ctr">
              <a:spcBef>
                <a:spcPts val="1600"/>
              </a:spcBef>
              <a:spcAft>
                <a:spcPts val="0"/>
              </a:spcAft>
              <a:buSzPts val="1400"/>
              <a:buNone/>
              <a:defRPr sz="1400"/>
            </a:lvl6pPr>
            <a:lvl7pPr lvl="6" algn="ctr">
              <a:spcBef>
                <a:spcPts val="1600"/>
              </a:spcBef>
              <a:spcAft>
                <a:spcPts val="0"/>
              </a:spcAft>
              <a:buSzPts val="1400"/>
              <a:buNone/>
              <a:defRPr sz="1400"/>
            </a:lvl7pPr>
            <a:lvl8pPr lvl="7" algn="ctr">
              <a:spcBef>
                <a:spcPts val="1600"/>
              </a:spcBef>
              <a:spcAft>
                <a:spcPts val="0"/>
              </a:spcAft>
              <a:buSzPts val="1400"/>
              <a:buNone/>
              <a:defRPr sz="1400"/>
            </a:lvl8pPr>
            <a:lvl9pPr lvl="8" algn="ctr">
              <a:spcBef>
                <a:spcPts val="1600"/>
              </a:spcBef>
              <a:spcAft>
                <a:spcPts val="1600"/>
              </a:spcAft>
              <a:buSzPts val="1400"/>
              <a:buNone/>
              <a:defRPr sz="1400"/>
            </a:lvl9pPr>
          </a:lstStyle>
          <a:p>
            <a:endParaRPr/>
          </a:p>
        </p:txBody>
      </p:sp>
      <p:sp>
        <p:nvSpPr>
          <p:cNvPr id="963" name="Google Shape;963;p12"/>
          <p:cNvSpPr txBox="1">
            <a:spLocks noGrp="1"/>
          </p:cNvSpPr>
          <p:nvPr>
            <p:ph type="subTitle" idx="2"/>
          </p:nvPr>
        </p:nvSpPr>
        <p:spPr>
          <a:xfrm>
            <a:off x="955775" y="2494525"/>
            <a:ext cx="1843500" cy="2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Nunito"/>
              <a:buNone/>
              <a:defRPr sz="1600" b="1">
                <a:solidFill>
                  <a:schemeClr val="lt1"/>
                </a:solidFill>
                <a:latin typeface="Nunito"/>
                <a:ea typeface="Nunito"/>
                <a:cs typeface="Nunito"/>
                <a:sym typeface="Nunito"/>
              </a:defRPr>
            </a:lvl1pPr>
            <a:lvl2pPr lvl="1" algn="ctr" rtl="0">
              <a:spcBef>
                <a:spcPts val="0"/>
              </a:spcBef>
              <a:spcAft>
                <a:spcPts val="0"/>
              </a:spcAft>
              <a:buSzPts val="1400"/>
              <a:buFont typeface="Nunito"/>
              <a:buNone/>
              <a:defRPr sz="1400" b="1">
                <a:latin typeface="Nunito"/>
                <a:ea typeface="Nunito"/>
                <a:cs typeface="Nunito"/>
                <a:sym typeface="Nunito"/>
              </a:defRPr>
            </a:lvl2pPr>
            <a:lvl3pPr lvl="2" algn="ctr" rtl="0">
              <a:spcBef>
                <a:spcPts val="1600"/>
              </a:spcBef>
              <a:spcAft>
                <a:spcPts val="0"/>
              </a:spcAft>
              <a:buSzPts val="1400"/>
              <a:buFont typeface="Nunito"/>
              <a:buNone/>
              <a:defRPr sz="1400" b="1">
                <a:latin typeface="Nunito"/>
                <a:ea typeface="Nunito"/>
                <a:cs typeface="Nunito"/>
                <a:sym typeface="Nunito"/>
              </a:defRPr>
            </a:lvl3pPr>
            <a:lvl4pPr lvl="3" algn="ctr" rtl="0">
              <a:spcBef>
                <a:spcPts val="1600"/>
              </a:spcBef>
              <a:spcAft>
                <a:spcPts val="0"/>
              </a:spcAft>
              <a:buSzPts val="1400"/>
              <a:buFont typeface="Nunito"/>
              <a:buNone/>
              <a:defRPr sz="1400" b="1">
                <a:latin typeface="Nunito"/>
                <a:ea typeface="Nunito"/>
                <a:cs typeface="Nunito"/>
                <a:sym typeface="Nunito"/>
              </a:defRPr>
            </a:lvl4pPr>
            <a:lvl5pPr lvl="4" algn="ctr" rtl="0">
              <a:spcBef>
                <a:spcPts val="1600"/>
              </a:spcBef>
              <a:spcAft>
                <a:spcPts val="0"/>
              </a:spcAft>
              <a:buSzPts val="1400"/>
              <a:buFont typeface="Nunito"/>
              <a:buNone/>
              <a:defRPr sz="1400" b="1">
                <a:latin typeface="Nunito"/>
                <a:ea typeface="Nunito"/>
                <a:cs typeface="Nunito"/>
                <a:sym typeface="Nunito"/>
              </a:defRPr>
            </a:lvl5pPr>
            <a:lvl6pPr lvl="5" algn="ctr" rtl="0">
              <a:spcBef>
                <a:spcPts val="1600"/>
              </a:spcBef>
              <a:spcAft>
                <a:spcPts val="0"/>
              </a:spcAft>
              <a:buSzPts val="1400"/>
              <a:buFont typeface="Nunito"/>
              <a:buNone/>
              <a:defRPr sz="1400" b="1">
                <a:latin typeface="Nunito"/>
                <a:ea typeface="Nunito"/>
                <a:cs typeface="Nunito"/>
                <a:sym typeface="Nunito"/>
              </a:defRPr>
            </a:lvl6pPr>
            <a:lvl7pPr lvl="6" algn="ctr" rtl="0">
              <a:spcBef>
                <a:spcPts val="1600"/>
              </a:spcBef>
              <a:spcAft>
                <a:spcPts val="0"/>
              </a:spcAft>
              <a:buSzPts val="1400"/>
              <a:buFont typeface="Nunito"/>
              <a:buNone/>
              <a:defRPr sz="1400" b="1">
                <a:latin typeface="Nunito"/>
                <a:ea typeface="Nunito"/>
                <a:cs typeface="Nunito"/>
                <a:sym typeface="Nunito"/>
              </a:defRPr>
            </a:lvl7pPr>
            <a:lvl8pPr lvl="7" algn="ctr" rtl="0">
              <a:spcBef>
                <a:spcPts val="1600"/>
              </a:spcBef>
              <a:spcAft>
                <a:spcPts val="0"/>
              </a:spcAft>
              <a:buSzPts val="1400"/>
              <a:buFont typeface="Nunito"/>
              <a:buNone/>
              <a:defRPr sz="1400" b="1">
                <a:latin typeface="Nunito"/>
                <a:ea typeface="Nunito"/>
                <a:cs typeface="Nunito"/>
                <a:sym typeface="Nunito"/>
              </a:defRPr>
            </a:lvl8pPr>
            <a:lvl9pPr lvl="8" algn="ctr" rtl="0">
              <a:spcBef>
                <a:spcPts val="1600"/>
              </a:spcBef>
              <a:spcAft>
                <a:spcPts val="1600"/>
              </a:spcAft>
              <a:buSzPts val="1400"/>
              <a:buFont typeface="Nunito"/>
              <a:buNone/>
              <a:defRPr sz="1400" b="1">
                <a:latin typeface="Nunito"/>
                <a:ea typeface="Nunito"/>
                <a:cs typeface="Nunito"/>
                <a:sym typeface="Nunito"/>
              </a:defRPr>
            </a:lvl9pPr>
          </a:lstStyle>
          <a:p>
            <a:endParaRPr/>
          </a:p>
        </p:txBody>
      </p:sp>
      <p:sp>
        <p:nvSpPr>
          <p:cNvPr id="964" name="Google Shape;964;p12"/>
          <p:cNvSpPr txBox="1">
            <a:spLocks noGrp="1"/>
          </p:cNvSpPr>
          <p:nvPr>
            <p:ph type="subTitle" idx="3"/>
          </p:nvPr>
        </p:nvSpPr>
        <p:spPr>
          <a:xfrm>
            <a:off x="3650250" y="2832131"/>
            <a:ext cx="1843500" cy="81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latin typeface="Nunito"/>
                <a:ea typeface="Nunito"/>
                <a:cs typeface="Nunito"/>
                <a:sym typeface="Nunito"/>
              </a:defRPr>
            </a:lvl1pPr>
            <a:lvl2pPr lvl="1" algn="ctr" rtl="0">
              <a:spcBef>
                <a:spcPts val="0"/>
              </a:spcBef>
              <a:spcAft>
                <a:spcPts val="0"/>
              </a:spcAft>
              <a:buSzPts val="1400"/>
              <a:buNone/>
              <a:defRPr sz="1400"/>
            </a:lvl2pPr>
            <a:lvl3pPr lvl="2" algn="ctr" rtl="0">
              <a:spcBef>
                <a:spcPts val="1600"/>
              </a:spcBef>
              <a:spcAft>
                <a:spcPts val="0"/>
              </a:spcAft>
              <a:buSzPts val="1400"/>
              <a:buNone/>
              <a:defRPr sz="1400"/>
            </a:lvl3pPr>
            <a:lvl4pPr lvl="3" algn="ctr" rtl="0">
              <a:spcBef>
                <a:spcPts val="1600"/>
              </a:spcBef>
              <a:spcAft>
                <a:spcPts val="0"/>
              </a:spcAft>
              <a:buSzPts val="1400"/>
              <a:buNone/>
              <a:defRPr sz="1400"/>
            </a:lvl4pPr>
            <a:lvl5pPr lvl="4" algn="ctr" rtl="0">
              <a:spcBef>
                <a:spcPts val="1600"/>
              </a:spcBef>
              <a:spcAft>
                <a:spcPts val="0"/>
              </a:spcAft>
              <a:buSzPts val="1400"/>
              <a:buNone/>
              <a:defRPr sz="1400"/>
            </a:lvl5pPr>
            <a:lvl6pPr lvl="5" algn="ctr" rtl="0">
              <a:spcBef>
                <a:spcPts val="1600"/>
              </a:spcBef>
              <a:spcAft>
                <a:spcPts val="0"/>
              </a:spcAft>
              <a:buSzPts val="1400"/>
              <a:buNone/>
              <a:defRPr sz="1400"/>
            </a:lvl6pPr>
            <a:lvl7pPr lvl="6" algn="ctr" rtl="0">
              <a:spcBef>
                <a:spcPts val="1600"/>
              </a:spcBef>
              <a:spcAft>
                <a:spcPts val="0"/>
              </a:spcAft>
              <a:buSzPts val="1400"/>
              <a:buNone/>
              <a:defRPr sz="1400"/>
            </a:lvl7pPr>
            <a:lvl8pPr lvl="7" algn="ctr" rtl="0">
              <a:spcBef>
                <a:spcPts val="1600"/>
              </a:spcBef>
              <a:spcAft>
                <a:spcPts val="0"/>
              </a:spcAft>
              <a:buSzPts val="1400"/>
              <a:buNone/>
              <a:defRPr sz="1400"/>
            </a:lvl8pPr>
            <a:lvl9pPr lvl="8" algn="ctr" rtl="0">
              <a:spcBef>
                <a:spcPts val="1600"/>
              </a:spcBef>
              <a:spcAft>
                <a:spcPts val="1600"/>
              </a:spcAft>
              <a:buSzPts val="1400"/>
              <a:buNone/>
              <a:defRPr sz="1400"/>
            </a:lvl9pPr>
          </a:lstStyle>
          <a:p>
            <a:endParaRPr/>
          </a:p>
        </p:txBody>
      </p:sp>
      <p:sp>
        <p:nvSpPr>
          <p:cNvPr id="965" name="Google Shape;965;p12"/>
          <p:cNvSpPr txBox="1">
            <a:spLocks noGrp="1"/>
          </p:cNvSpPr>
          <p:nvPr>
            <p:ph type="subTitle" idx="4"/>
          </p:nvPr>
        </p:nvSpPr>
        <p:spPr>
          <a:xfrm>
            <a:off x="3650250" y="2494525"/>
            <a:ext cx="1843500" cy="2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Nunito"/>
              <a:buNone/>
              <a:defRPr sz="1600" b="1">
                <a:solidFill>
                  <a:schemeClr val="lt1"/>
                </a:solidFill>
                <a:latin typeface="Nunito"/>
                <a:ea typeface="Nunito"/>
                <a:cs typeface="Nunito"/>
                <a:sym typeface="Nunito"/>
              </a:defRPr>
            </a:lvl1pPr>
            <a:lvl2pPr lvl="1" algn="ctr" rtl="0">
              <a:spcBef>
                <a:spcPts val="0"/>
              </a:spcBef>
              <a:spcAft>
                <a:spcPts val="0"/>
              </a:spcAft>
              <a:buSzPts val="1400"/>
              <a:buFont typeface="Nunito"/>
              <a:buNone/>
              <a:defRPr sz="1400" b="1">
                <a:latin typeface="Nunito"/>
                <a:ea typeface="Nunito"/>
                <a:cs typeface="Nunito"/>
                <a:sym typeface="Nunito"/>
              </a:defRPr>
            </a:lvl2pPr>
            <a:lvl3pPr lvl="2" algn="ctr" rtl="0">
              <a:spcBef>
                <a:spcPts val="1600"/>
              </a:spcBef>
              <a:spcAft>
                <a:spcPts val="0"/>
              </a:spcAft>
              <a:buSzPts val="1400"/>
              <a:buFont typeface="Nunito"/>
              <a:buNone/>
              <a:defRPr sz="1400" b="1">
                <a:latin typeface="Nunito"/>
                <a:ea typeface="Nunito"/>
                <a:cs typeface="Nunito"/>
                <a:sym typeface="Nunito"/>
              </a:defRPr>
            </a:lvl3pPr>
            <a:lvl4pPr lvl="3" algn="ctr" rtl="0">
              <a:spcBef>
                <a:spcPts val="1600"/>
              </a:spcBef>
              <a:spcAft>
                <a:spcPts val="0"/>
              </a:spcAft>
              <a:buSzPts val="1400"/>
              <a:buFont typeface="Nunito"/>
              <a:buNone/>
              <a:defRPr sz="1400" b="1">
                <a:latin typeface="Nunito"/>
                <a:ea typeface="Nunito"/>
                <a:cs typeface="Nunito"/>
                <a:sym typeface="Nunito"/>
              </a:defRPr>
            </a:lvl4pPr>
            <a:lvl5pPr lvl="4" algn="ctr" rtl="0">
              <a:spcBef>
                <a:spcPts val="1600"/>
              </a:spcBef>
              <a:spcAft>
                <a:spcPts val="0"/>
              </a:spcAft>
              <a:buSzPts val="1400"/>
              <a:buFont typeface="Nunito"/>
              <a:buNone/>
              <a:defRPr sz="1400" b="1">
                <a:latin typeface="Nunito"/>
                <a:ea typeface="Nunito"/>
                <a:cs typeface="Nunito"/>
                <a:sym typeface="Nunito"/>
              </a:defRPr>
            </a:lvl5pPr>
            <a:lvl6pPr lvl="5" algn="ctr" rtl="0">
              <a:spcBef>
                <a:spcPts val="1600"/>
              </a:spcBef>
              <a:spcAft>
                <a:spcPts val="0"/>
              </a:spcAft>
              <a:buSzPts val="1400"/>
              <a:buFont typeface="Nunito"/>
              <a:buNone/>
              <a:defRPr sz="1400" b="1">
                <a:latin typeface="Nunito"/>
                <a:ea typeface="Nunito"/>
                <a:cs typeface="Nunito"/>
                <a:sym typeface="Nunito"/>
              </a:defRPr>
            </a:lvl6pPr>
            <a:lvl7pPr lvl="6" algn="ctr" rtl="0">
              <a:spcBef>
                <a:spcPts val="1600"/>
              </a:spcBef>
              <a:spcAft>
                <a:spcPts val="0"/>
              </a:spcAft>
              <a:buSzPts val="1400"/>
              <a:buFont typeface="Nunito"/>
              <a:buNone/>
              <a:defRPr sz="1400" b="1">
                <a:latin typeface="Nunito"/>
                <a:ea typeface="Nunito"/>
                <a:cs typeface="Nunito"/>
                <a:sym typeface="Nunito"/>
              </a:defRPr>
            </a:lvl7pPr>
            <a:lvl8pPr lvl="7" algn="ctr" rtl="0">
              <a:spcBef>
                <a:spcPts val="1600"/>
              </a:spcBef>
              <a:spcAft>
                <a:spcPts val="0"/>
              </a:spcAft>
              <a:buSzPts val="1400"/>
              <a:buFont typeface="Nunito"/>
              <a:buNone/>
              <a:defRPr sz="1400" b="1">
                <a:latin typeface="Nunito"/>
                <a:ea typeface="Nunito"/>
                <a:cs typeface="Nunito"/>
                <a:sym typeface="Nunito"/>
              </a:defRPr>
            </a:lvl8pPr>
            <a:lvl9pPr lvl="8" algn="ctr" rtl="0">
              <a:spcBef>
                <a:spcPts val="1600"/>
              </a:spcBef>
              <a:spcAft>
                <a:spcPts val="1600"/>
              </a:spcAft>
              <a:buSzPts val="1400"/>
              <a:buFont typeface="Nunito"/>
              <a:buNone/>
              <a:defRPr sz="1400" b="1">
                <a:latin typeface="Nunito"/>
                <a:ea typeface="Nunito"/>
                <a:cs typeface="Nunito"/>
                <a:sym typeface="Nunito"/>
              </a:defRPr>
            </a:lvl9pPr>
          </a:lstStyle>
          <a:p>
            <a:endParaRPr/>
          </a:p>
        </p:txBody>
      </p:sp>
      <p:sp>
        <p:nvSpPr>
          <p:cNvPr id="966" name="Google Shape;966;p12"/>
          <p:cNvSpPr txBox="1">
            <a:spLocks noGrp="1"/>
          </p:cNvSpPr>
          <p:nvPr>
            <p:ph type="subTitle" idx="5"/>
          </p:nvPr>
        </p:nvSpPr>
        <p:spPr>
          <a:xfrm>
            <a:off x="6344725" y="2832131"/>
            <a:ext cx="1843500" cy="81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lt1"/>
                </a:solidFill>
                <a:latin typeface="Nunito"/>
                <a:ea typeface="Nunito"/>
                <a:cs typeface="Nunito"/>
                <a:sym typeface="Nunito"/>
              </a:defRPr>
            </a:lvl1pPr>
            <a:lvl2pPr lvl="1" algn="ctr" rtl="0">
              <a:spcBef>
                <a:spcPts val="0"/>
              </a:spcBef>
              <a:spcAft>
                <a:spcPts val="0"/>
              </a:spcAft>
              <a:buSzPts val="1400"/>
              <a:buNone/>
              <a:defRPr sz="1400"/>
            </a:lvl2pPr>
            <a:lvl3pPr lvl="2" algn="ctr" rtl="0">
              <a:spcBef>
                <a:spcPts val="1600"/>
              </a:spcBef>
              <a:spcAft>
                <a:spcPts val="0"/>
              </a:spcAft>
              <a:buSzPts val="1400"/>
              <a:buNone/>
              <a:defRPr sz="1400"/>
            </a:lvl3pPr>
            <a:lvl4pPr lvl="3" algn="ctr" rtl="0">
              <a:spcBef>
                <a:spcPts val="1600"/>
              </a:spcBef>
              <a:spcAft>
                <a:spcPts val="0"/>
              </a:spcAft>
              <a:buSzPts val="1400"/>
              <a:buNone/>
              <a:defRPr sz="1400"/>
            </a:lvl4pPr>
            <a:lvl5pPr lvl="4" algn="ctr" rtl="0">
              <a:spcBef>
                <a:spcPts val="1600"/>
              </a:spcBef>
              <a:spcAft>
                <a:spcPts val="0"/>
              </a:spcAft>
              <a:buSzPts val="1400"/>
              <a:buNone/>
              <a:defRPr sz="1400"/>
            </a:lvl5pPr>
            <a:lvl6pPr lvl="5" algn="ctr" rtl="0">
              <a:spcBef>
                <a:spcPts val="1600"/>
              </a:spcBef>
              <a:spcAft>
                <a:spcPts val="0"/>
              </a:spcAft>
              <a:buSzPts val="1400"/>
              <a:buNone/>
              <a:defRPr sz="1400"/>
            </a:lvl6pPr>
            <a:lvl7pPr lvl="6" algn="ctr" rtl="0">
              <a:spcBef>
                <a:spcPts val="1600"/>
              </a:spcBef>
              <a:spcAft>
                <a:spcPts val="0"/>
              </a:spcAft>
              <a:buSzPts val="1400"/>
              <a:buNone/>
              <a:defRPr sz="1400"/>
            </a:lvl7pPr>
            <a:lvl8pPr lvl="7" algn="ctr" rtl="0">
              <a:spcBef>
                <a:spcPts val="1600"/>
              </a:spcBef>
              <a:spcAft>
                <a:spcPts val="0"/>
              </a:spcAft>
              <a:buSzPts val="1400"/>
              <a:buNone/>
              <a:defRPr sz="1400"/>
            </a:lvl8pPr>
            <a:lvl9pPr lvl="8" algn="ctr" rtl="0">
              <a:spcBef>
                <a:spcPts val="1600"/>
              </a:spcBef>
              <a:spcAft>
                <a:spcPts val="1600"/>
              </a:spcAft>
              <a:buSzPts val="1400"/>
              <a:buNone/>
              <a:defRPr sz="1400"/>
            </a:lvl9pPr>
          </a:lstStyle>
          <a:p>
            <a:endParaRPr/>
          </a:p>
        </p:txBody>
      </p:sp>
      <p:sp>
        <p:nvSpPr>
          <p:cNvPr id="967" name="Google Shape;967;p12"/>
          <p:cNvSpPr txBox="1">
            <a:spLocks noGrp="1"/>
          </p:cNvSpPr>
          <p:nvPr>
            <p:ph type="subTitle" idx="6"/>
          </p:nvPr>
        </p:nvSpPr>
        <p:spPr>
          <a:xfrm>
            <a:off x="6344725" y="2494525"/>
            <a:ext cx="1843500" cy="28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Nunito"/>
              <a:buNone/>
              <a:defRPr sz="1600" b="1">
                <a:solidFill>
                  <a:schemeClr val="lt1"/>
                </a:solidFill>
                <a:latin typeface="Nunito"/>
                <a:ea typeface="Nunito"/>
                <a:cs typeface="Nunito"/>
                <a:sym typeface="Nunito"/>
              </a:defRPr>
            </a:lvl1pPr>
            <a:lvl2pPr lvl="1" algn="ctr" rtl="0">
              <a:spcBef>
                <a:spcPts val="0"/>
              </a:spcBef>
              <a:spcAft>
                <a:spcPts val="0"/>
              </a:spcAft>
              <a:buSzPts val="1400"/>
              <a:buFont typeface="Nunito"/>
              <a:buNone/>
              <a:defRPr sz="1400" b="1">
                <a:latin typeface="Nunito"/>
                <a:ea typeface="Nunito"/>
                <a:cs typeface="Nunito"/>
                <a:sym typeface="Nunito"/>
              </a:defRPr>
            </a:lvl2pPr>
            <a:lvl3pPr lvl="2" algn="ctr" rtl="0">
              <a:spcBef>
                <a:spcPts val="1600"/>
              </a:spcBef>
              <a:spcAft>
                <a:spcPts val="0"/>
              </a:spcAft>
              <a:buSzPts val="1400"/>
              <a:buFont typeface="Nunito"/>
              <a:buNone/>
              <a:defRPr sz="1400" b="1">
                <a:latin typeface="Nunito"/>
                <a:ea typeface="Nunito"/>
                <a:cs typeface="Nunito"/>
                <a:sym typeface="Nunito"/>
              </a:defRPr>
            </a:lvl3pPr>
            <a:lvl4pPr lvl="3" algn="ctr" rtl="0">
              <a:spcBef>
                <a:spcPts val="1600"/>
              </a:spcBef>
              <a:spcAft>
                <a:spcPts val="0"/>
              </a:spcAft>
              <a:buSzPts val="1400"/>
              <a:buFont typeface="Nunito"/>
              <a:buNone/>
              <a:defRPr sz="1400" b="1">
                <a:latin typeface="Nunito"/>
                <a:ea typeface="Nunito"/>
                <a:cs typeface="Nunito"/>
                <a:sym typeface="Nunito"/>
              </a:defRPr>
            </a:lvl4pPr>
            <a:lvl5pPr lvl="4" algn="ctr" rtl="0">
              <a:spcBef>
                <a:spcPts val="1600"/>
              </a:spcBef>
              <a:spcAft>
                <a:spcPts val="0"/>
              </a:spcAft>
              <a:buSzPts val="1400"/>
              <a:buFont typeface="Nunito"/>
              <a:buNone/>
              <a:defRPr sz="1400" b="1">
                <a:latin typeface="Nunito"/>
                <a:ea typeface="Nunito"/>
                <a:cs typeface="Nunito"/>
                <a:sym typeface="Nunito"/>
              </a:defRPr>
            </a:lvl5pPr>
            <a:lvl6pPr lvl="5" algn="ctr" rtl="0">
              <a:spcBef>
                <a:spcPts val="1600"/>
              </a:spcBef>
              <a:spcAft>
                <a:spcPts val="0"/>
              </a:spcAft>
              <a:buSzPts val="1400"/>
              <a:buFont typeface="Nunito"/>
              <a:buNone/>
              <a:defRPr sz="1400" b="1">
                <a:latin typeface="Nunito"/>
                <a:ea typeface="Nunito"/>
                <a:cs typeface="Nunito"/>
                <a:sym typeface="Nunito"/>
              </a:defRPr>
            </a:lvl6pPr>
            <a:lvl7pPr lvl="6" algn="ctr" rtl="0">
              <a:spcBef>
                <a:spcPts val="1600"/>
              </a:spcBef>
              <a:spcAft>
                <a:spcPts val="0"/>
              </a:spcAft>
              <a:buSzPts val="1400"/>
              <a:buFont typeface="Nunito"/>
              <a:buNone/>
              <a:defRPr sz="1400" b="1">
                <a:latin typeface="Nunito"/>
                <a:ea typeface="Nunito"/>
                <a:cs typeface="Nunito"/>
                <a:sym typeface="Nunito"/>
              </a:defRPr>
            </a:lvl7pPr>
            <a:lvl8pPr lvl="7" algn="ctr" rtl="0">
              <a:spcBef>
                <a:spcPts val="1600"/>
              </a:spcBef>
              <a:spcAft>
                <a:spcPts val="0"/>
              </a:spcAft>
              <a:buSzPts val="1400"/>
              <a:buFont typeface="Nunito"/>
              <a:buNone/>
              <a:defRPr sz="1400" b="1">
                <a:latin typeface="Nunito"/>
                <a:ea typeface="Nunito"/>
                <a:cs typeface="Nunito"/>
                <a:sym typeface="Nunito"/>
              </a:defRPr>
            </a:lvl8pPr>
            <a:lvl9pPr lvl="8" algn="ctr" rtl="0">
              <a:spcBef>
                <a:spcPts val="1600"/>
              </a:spcBef>
              <a:spcAft>
                <a:spcPts val="1600"/>
              </a:spcAft>
              <a:buSzPts val="1400"/>
              <a:buFont typeface="Nunito"/>
              <a:buNone/>
              <a:defRPr sz="1400" b="1">
                <a:latin typeface="Nunito"/>
                <a:ea typeface="Nunito"/>
                <a:cs typeface="Nunito"/>
                <a:sym typeface="Nunito"/>
              </a:defRPr>
            </a:lvl9pPr>
          </a:lstStyle>
          <a:p>
            <a:endParaRPr/>
          </a:p>
        </p:txBody>
      </p:sp>
      <p:grpSp>
        <p:nvGrpSpPr>
          <p:cNvPr id="968" name="Google Shape;968;p12"/>
          <p:cNvGrpSpPr/>
          <p:nvPr/>
        </p:nvGrpSpPr>
        <p:grpSpPr>
          <a:xfrm>
            <a:off x="650863" y="3532692"/>
            <a:ext cx="181240" cy="670823"/>
            <a:chOff x="2419167" y="1286206"/>
            <a:chExt cx="210867" cy="780480"/>
          </a:xfrm>
        </p:grpSpPr>
        <p:sp>
          <p:nvSpPr>
            <p:cNvPr id="969" name="Google Shape;969;p12"/>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2"/>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2"/>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2"/>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2"/>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2"/>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2"/>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2"/>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2"/>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2"/>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2"/>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2"/>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2"/>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2"/>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2"/>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12"/>
          <p:cNvGrpSpPr/>
          <p:nvPr/>
        </p:nvGrpSpPr>
        <p:grpSpPr>
          <a:xfrm>
            <a:off x="288352" y="3190359"/>
            <a:ext cx="308365" cy="307514"/>
            <a:chOff x="2601030" y="2721166"/>
            <a:chExt cx="358773" cy="357783"/>
          </a:xfrm>
        </p:grpSpPr>
        <p:sp>
          <p:nvSpPr>
            <p:cNvPr id="985" name="Google Shape;985;p12"/>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2"/>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2"/>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2"/>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2"/>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2"/>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2"/>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2"/>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12"/>
          <p:cNvGrpSpPr/>
          <p:nvPr/>
        </p:nvGrpSpPr>
        <p:grpSpPr>
          <a:xfrm flipH="1">
            <a:off x="278088" y="3731031"/>
            <a:ext cx="196716" cy="249985"/>
            <a:chOff x="2079424" y="521748"/>
            <a:chExt cx="228873" cy="290850"/>
          </a:xfrm>
        </p:grpSpPr>
        <p:sp>
          <p:nvSpPr>
            <p:cNvPr id="994" name="Google Shape;994;p12"/>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2"/>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2"/>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12"/>
          <p:cNvGrpSpPr/>
          <p:nvPr/>
        </p:nvGrpSpPr>
        <p:grpSpPr>
          <a:xfrm>
            <a:off x="240681" y="4289926"/>
            <a:ext cx="576312" cy="578897"/>
            <a:chOff x="1889565" y="-3382437"/>
            <a:chExt cx="670520" cy="673527"/>
          </a:xfrm>
        </p:grpSpPr>
        <p:sp>
          <p:nvSpPr>
            <p:cNvPr id="998" name="Google Shape;998;p12"/>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2"/>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2"/>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2"/>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2"/>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12"/>
          <p:cNvGrpSpPr/>
          <p:nvPr/>
        </p:nvGrpSpPr>
        <p:grpSpPr>
          <a:xfrm>
            <a:off x="893802" y="4127682"/>
            <a:ext cx="110824" cy="110824"/>
            <a:chOff x="794923" y="2795124"/>
            <a:chExt cx="128941" cy="128941"/>
          </a:xfrm>
        </p:grpSpPr>
        <p:sp>
          <p:nvSpPr>
            <p:cNvPr id="1004" name="Google Shape;1004;p1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6" name="Google Shape;1006;p12"/>
          <p:cNvGrpSpPr/>
          <p:nvPr/>
        </p:nvGrpSpPr>
        <p:grpSpPr>
          <a:xfrm rot="5400000" flipH="1">
            <a:off x="1012144" y="4368923"/>
            <a:ext cx="479293" cy="479293"/>
            <a:chOff x="3560335" y="-646412"/>
            <a:chExt cx="557642" cy="557642"/>
          </a:xfrm>
        </p:grpSpPr>
        <p:sp>
          <p:nvSpPr>
            <p:cNvPr id="1007" name="Google Shape;1007;p12"/>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2"/>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2"/>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2"/>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2"/>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2"/>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2"/>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2"/>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2"/>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12"/>
          <p:cNvGrpSpPr/>
          <p:nvPr/>
        </p:nvGrpSpPr>
        <p:grpSpPr>
          <a:xfrm>
            <a:off x="559039" y="369684"/>
            <a:ext cx="308365" cy="307514"/>
            <a:chOff x="2601030" y="2721166"/>
            <a:chExt cx="358773" cy="357783"/>
          </a:xfrm>
        </p:grpSpPr>
        <p:sp>
          <p:nvSpPr>
            <p:cNvPr id="1017" name="Google Shape;1017;p12"/>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2"/>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2"/>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2"/>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2"/>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2"/>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2"/>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2"/>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12"/>
          <p:cNvGrpSpPr/>
          <p:nvPr/>
        </p:nvGrpSpPr>
        <p:grpSpPr>
          <a:xfrm>
            <a:off x="7642475" y="242214"/>
            <a:ext cx="200704" cy="200674"/>
            <a:chOff x="6886110" y="773687"/>
            <a:chExt cx="249074" cy="249037"/>
          </a:xfrm>
        </p:grpSpPr>
        <p:sp>
          <p:nvSpPr>
            <p:cNvPr id="1026" name="Google Shape;1026;p12"/>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2"/>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2"/>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2"/>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2"/>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2"/>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2"/>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2"/>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4" name="Google Shape;1034;p12"/>
          <p:cNvGrpSpPr/>
          <p:nvPr/>
        </p:nvGrpSpPr>
        <p:grpSpPr>
          <a:xfrm>
            <a:off x="8471468" y="269629"/>
            <a:ext cx="330676" cy="507632"/>
            <a:chOff x="1603769" y="107044"/>
            <a:chExt cx="384731" cy="590613"/>
          </a:xfrm>
        </p:grpSpPr>
        <p:sp>
          <p:nvSpPr>
            <p:cNvPr id="1035" name="Google Shape;1035;p12"/>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2"/>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2"/>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2"/>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2"/>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2"/>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2"/>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12"/>
          <p:cNvGrpSpPr/>
          <p:nvPr/>
        </p:nvGrpSpPr>
        <p:grpSpPr>
          <a:xfrm>
            <a:off x="8724222" y="1597869"/>
            <a:ext cx="110824" cy="110824"/>
            <a:chOff x="794923" y="2795124"/>
            <a:chExt cx="128941" cy="128941"/>
          </a:xfrm>
        </p:grpSpPr>
        <p:sp>
          <p:nvSpPr>
            <p:cNvPr id="1043" name="Google Shape;1043;p1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12"/>
          <p:cNvGrpSpPr/>
          <p:nvPr/>
        </p:nvGrpSpPr>
        <p:grpSpPr>
          <a:xfrm>
            <a:off x="8317746" y="873319"/>
            <a:ext cx="576312" cy="578897"/>
            <a:chOff x="1889565" y="-3382437"/>
            <a:chExt cx="670520" cy="673527"/>
          </a:xfrm>
        </p:grpSpPr>
        <p:sp>
          <p:nvSpPr>
            <p:cNvPr id="1046" name="Google Shape;1046;p12"/>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2"/>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2"/>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2"/>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2"/>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12"/>
          <p:cNvGrpSpPr/>
          <p:nvPr/>
        </p:nvGrpSpPr>
        <p:grpSpPr>
          <a:xfrm>
            <a:off x="8071853" y="348940"/>
            <a:ext cx="202705" cy="497323"/>
            <a:chOff x="6219428" y="3871144"/>
            <a:chExt cx="235841" cy="578619"/>
          </a:xfrm>
        </p:grpSpPr>
        <p:sp>
          <p:nvSpPr>
            <p:cNvPr id="1052" name="Google Shape;1052;p12"/>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2"/>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2"/>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5" name="Google Shape;1055;p12"/>
          <p:cNvGrpSpPr/>
          <p:nvPr/>
        </p:nvGrpSpPr>
        <p:grpSpPr>
          <a:xfrm>
            <a:off x="8276594" y="4454822"/>
            <a:ext cx="308365" cy="307514"/>
            <a:chOff x="2601030" y="2721166"/>
            <a:chExt cx="358773" cy="357783"/>
          </a:xfrm>
        </p:grpSpPr>
        <p:sp>
          <p:nvSpPr>
            <p:cNvPr id="1056" name="Google Shape;1056;p12"/>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2"/>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2"/>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2"/>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2"/>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2"/>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2"/>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2"/>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 2">
  <p:cSld name="CUSTOM_3">
    <p:spTree>
      <p:nvGrpSpPr>
        <p:cNvPr id="1" name="Shape 1064"/>
        <p:cNvGrpSpPr/>
        <p:nvPr/>
      </p:nvGrpSpPr>
      <p:grpSpPr>
        <a:xfrm>
          <a:off x="0" y="0"/>
          <a:ext cx="0" cy="0"/>
          <a:chOff x="0" y="0"/>
          <a:chExt cx="0" cy="0"/>
        </a:xfrm>
      </p:grpSpPr>
      <p:sp>
        <p:nvSpPr>
          <p:cNvPr id="1065" name="Google Shape;1065;p13"/>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txBox="1">
            <a:spLocks noGrp="1"/>
          </p:cNvSpPr>
          <p:nvPr>
            <p:ph type="title"/>
          </p:nvPr>
        </p:nvSpPr>
        <p:spPr>
          <a:xfrm>
            <a:off x="1508250" y="539500"/>
            <a:ext cx="6127500" cy="50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3"/>
                </a:solidFill>
                <a:latin typeface="Montserrat ExtraBold"/>
                <a:ea typeface="Montserrat ExtraBold"/>
                <a:cs typeface="Montserrat ExtraBold"/>
                <a:sym typeface="Montserrat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67" name="Google Shape;1067;p13"/>
          <p:cNvSpPr txBox="1">
            <a:spLocks noGrp="1"/>
          </p:cNvSpPr>
          <p:nvPr>
            <p:ph type="subTitle" idx="1"/>
          </p:nvPr>
        </p:nvSpPr>
        <p:spPr>
          <a:xfrm>
            <a:off x="915600" y="2849537"/>
            <a:ext cx="1818600" cy="78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accent2"/>
                </a:solidFill>
                <a:latin typeface="Nunito"/>
                <a:ea typeface="Nunito"/>
                <a:cs typeface="Nunito"/>
                <a:sym typeface="Nunito"/>
              </a:defRPr>
            </a:lvl1pPr>
            <a:lvl2pPr lvl="1" algn="ctr" rtl="0">
              <a:spcBef>
                <a:spcPts val="0"/>
              </a:spcBef>
              <a:spcAft>
                <a:spcPts val="0"/>
              </a:spcAft>
              <a:buSzPts val="1400"/>
              <a:buNone/>
              <a:defRPr sz="1400"/>
            </a:lvl2pPr>
            <a:lvl3pPr lvl="2" algn="ctr" rtl="0">
              <a:spcBef>
                <a:spcPts val="1600"/>
              </a:spcBef>
              <a:spcAft>
                <a:spcPts val="0"/>
              </a:spcAft>
              <a:buSzPts val="1400"/>
              <a:buNone/>
              <a:defRPr sz="1400"/>
            </a:lvl3pPr>
            <a:lvl4pPr lvl="3" algn="ctr" rtl="0">
              <a:spcBef>
                <a:spcPts val="1600"/>
              </a:spcBef>
              <a:spcAft>
                <a:spcPts val="0"/>
              </a:spcAft>
              <a:buSzPts val="1400"/>
              <a:buNone/>
              <a:defRPr sz="1400"/>
            </a:lvl4pPr>
            <a:lvl5pPr lvl="4" algn="ctr" rtl="0">
              <a:spcBef>
                <a:spcPts val="1600"/>
              </a:spcBef>
              <a:spcAft>
                <a:spcPts val="0"/>
              </a:spcAft>
              <a:buSzPts val="1400"/>
              <a:buNone/>
              <a:defRPr sz="1400"/>
            </a:lvl5pPr>
            <a:lvl6pPr lvl="5" algn="ctr" rtl="0">
              <a:spcBef>
                <a:spcPts val="1600"/>
              </a:spcBef>
              <a:spcAft>
                <a:spcPts val="0"/>
              </a:spcAft>
              <a:buSzPts val="1400"/>
              <a:buNone/>
              <a:defRPr sz="1400"/>
            </a:lvl6pPr>
            <a:lvl7pPr lvl="6" algn="ctr" rtl="0">
              <a:spcBef>
                <a:spcPts val="1600"/>
              </a:spcBef>
              <a:spcAft>
                <a:spcPts val="0"/>
              </a:spcAft>
              <a:buSzPts val="1400"/>
              <a:buNone/>
              <a:defRPr sz="1400"/>
            </a:lvl7pPr>
            <a:lvl8pPr lvl="7" algn="ctr" rtl="0">
              <a:spcBef>
                <a:spcPts val="1600"/>
              </a:spcBef>
              <a:spcAft>
                <a:spcPts val="0"/>
              </a:spcAft>
              <a:buSzPts val="1400"/>
              <a:buNone/>
              <a:defRPr sz="1400"/>
            </a:lvl8pPr>
            <a:lvl9pPr lvl="8" algn="ctr" rtl="0">
              <a:spcBef>
                <a:spcPts val="1600"/>
              </a:spcBef>
              <a:spcAft>
                <a:spcPts val="1600"/>
              </a:spcAft>
              <a:buSzPts val="1400"/>
              <a:buNone/>
              <a:defRPr sz="1400"/>
            </a:lvl9pPr>
          </a:lstStyle>
          <a:p>
            <a:endParaRPr/>
          </a:p>
        </p:txBody>
      </p:sp>
      <p:sp>
        <p:nvSpPr>
          <p:cNvPr id="1068" name="Google Shape;1068;p13"/>
          <p:cNvSpPr txBox="1">
            <a:spLocks noGrp="1"/>
          </p:cNvSpPr>
          <p:nvPr>
            <p:ph type="subTitle" idx="2"/>
          </p:nvPr>
        </p:nvSpPr>
        <p:spPr>
          <a:xfrm>
            <a:off x="915600" y="2500608"/>
            <a:ext cx="1818600" cy="26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Nunito"/>
              <a:buNone/>
              <a:defRPr sz="1600" b="1">
                <a:solidFill>
                  <a:schemeClr val="accent6"/>
                </a:solidFill>
                <a:latin typeface="Nunito"/>
                <a:ea typeface="Nunito"/>
                <a:cs typeface="Nunito"/>
                <a:sym typeface="Nunito"/>
              </a:defRPr>
            </a:lvl1pPr>
            <a:lvl2pPr lvl="1" algn="ctr" rtl="0">
              <a:spcBef>
                <a:spcPts val="0"/>
              </a:spcBef>
              <a:spcAft>
                <a:spcPts val="0"/>
              </a:spcAft>
              <a:buSzPts val="1400"/>
              <a:buFont typeface="Nunito"/>
              <a:buNone/>
              <a:defRPr sz="1400" b="1">
                <a:latin typeface="Nunito"/>
                <a:ea typeface="Nunito"/>
                <a:cs typeface="Nunito"/>
                <a:sym typeface="Nunito"/>
              </a:defRPr>
            </a:lvl2pPr>
            <a:lvl3pPr lvl="2" algn="ctr" rtl="0">
              <a:spcBef>
                <a:spcPts val="1600"/>
              </a:spcBef>
              <a:spcAft>
                <a:spcPts val="0"/>
              </a:spcAft>
              <a:buSzPts val="1400"/>
              <a:buFont typeface="Nunito"/>
              <a:buNone/>
              <a:defRPr sz="1400" b="1">
                <a:latin typeface="Nunito"/>
                <a:ea typeface="Nunito"/>
                <a:cs typeface="Nunito"/>
                <a:sym typeface="Nunito"/>
              </a:defRPr>
            </a:lvl3pPr>
            <a:lvl4pPr lvl="3" algn="ctr" rtl="0">
              <a:spcBef>
                <a:spcPts val="1600"/>
              </a:spcBef>
              <a:spcAft>
                <a:spcPts val="0"/>
              </a:spcAft>
              <a:buSzPts val="1400"/>
              <a:buFont typeface="Nunito"/>
              <a:buNone/>
              <a:defRPr sz="1400" b="1">
                <a:latin typeface="Nunito"/>
                <a:ea typeface="Nunito"/>
                <a:cs typeface="Nunito"/>
                <a:sym typeface="Nunito"/>
              </a:defRPr>
            </a:lvl4pPr>
            <a:lvl5pPr lvl="4" algn="ctr" rtl="0">
              <a:spcBef>
                <a:spcPts val="1600"/>
              </a:spcBef>
              <a:spcAft>
                <a:spcPts val="0"/>
              </a:spcAft>
              <a:buSzPts val="1400"/>
              <a:buFont typeface="Nunito"/>
              <a:buNone/>
              <a:defRPr sz="1400" b="1">
                <a:latin typeface="Nunito"/>
                <a:ea typeface="Nunito"/>
                <a:cs typeface="Nunito"/>
                <a:sym typeface="Nunito"/>
              </a:defRPr>
            </a:lvl5pPr>
            <a:lvl6pPr lvl="5" algn="ctr" rtl="0">
              <a:spcBef>
                <a:spcPts val="1600"/>
              </a:spcBef>
              <a:spcAft>
                <a:spcPts val="0"/>
              </a:spcAft>
              <a:buSzPts val="1400"/>
              <a:buFont typeface="Nunito"/>
              <a:buNone/>
              <a:defRPr sz="1400" b="1">
                <a:latin typeface="Nunito"/>
                <a:ea typeface="Nunito"/>
                <a:cs typeface="Nunito"/>
                <a:sym typeface="Nunito"/>
              </a:defRPr>
            </a:lvl6pPr>
            <a:lvl7pPr lvl="6" algn="ctr" rtl="0">
              <a:spcBef>
                <a:spcPts val="1600"/>
              </a:spcBef>
              <a:spcAft>
                <a:spcPts val="0"/>
              </a:spcAft>
              <a:buSzPts val="1400"/>
              <a:buFont typeface="Nunito"/>
              <a:buNone/>
              <a:defRPr sz="1400" b="1">
                <a:latin typeface="Nunito"/>
                <a:ea typeface="Nunito"/>
                <a:cs typeface="Nunito"/>
                <a:sym typeface="Nunito"/>
              </a:defRPr>
            </a:lvl7pPr>
            <a:lvl8pPr lvl="7" algn="ctr" rtl="0">
              <a:spcBef>
                <a:spcPts val="1600"/>
              </a:spcBef>
              <a:spcAft>
                <a:spcPts val="0"/>
              </a:spcAft>
              <a:buSzPts val="1400"/>
              <a:buFont typeface="Nunito"/>
              <a:buNone/>
              <a:defRPr sz="1400" b="1">
                <a:latin typeface="Nunito"/>
                <a:ea typeface="Nunito"/>
                <a:cs typeface="Nunito"/>
                <a:sym typeface="Nunito"/>
              </a:defRPr>
            </a:lvl8pPr>
            <a:lvl9pPr lvl="8" algn="ctr" rtl="0">
              <a:spcBef>
                <a:spcPts val="1600"/>
              </a:spcBef>
              <a:spcAft>
                <a:spcPts val="1600"/>
              </a:spcAft>
              <a:buSzPts val="1400"/>
              <a:buFont typeface="Nunito"/>
              <a:buNone/>
              <a:defRPr sz="1400" b="1">
                <a:latin typeface="Nunito"/>
                <a:ea typeface="Nunito"/>
                <a:cs typeface="Nunito"/>
                <a:sym typeface="Nunito"/>
              </a:defRPr>
            </a:lvl9pPr>
          </a:lstStyle>
          <a:p>
            <a:endParaRPr/>
          </a:p>
        </p:txBody>
      </p:sp>
      <p:sp>
        <p:nvSpPr>
          <p:cNvPr id="1069" name="Google Shape;1069;p13"/>
          <p:cNvSpPr txBox="1">
            <a:spLocks noGrp="1"/>
          </p:cNvSpPr>
          <p:nvPr>
            <p:ph type="subTitle" idx="3"/>
          </p:nvPr>
        </p:nvSpPr>
        <p:spPr>
          <a:xfrm>
            <a:off x="3662700" y="2849537"/>
            <a:ext cx="1818600" cy="78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accent2"/>
                </a:solidFill>
                <a:latin typeface="Nunito"/>
                <a:ea typeface="Nunito"/>
                <a:cs typeface="Nunito"/>
                <a:sym typeface="Nunito"/>
              </a:defRPr>
            </a:lvl1pPr>
            <a:lvl2pPr lvl="1" algn="ctr" rtl="0">
              <a:spcBef>
                <a:spcPts val="0"/>
              </a:spcBef>
              <a:spcAft>
                <a:spcPts val="0"/>
              </a:spcAft>
              <a:buSzPts val="1400"/>
              <a:buNone/>
              <a:defRPr sz="1400"/>
            </a:lvl2pPr>
            <a:lvl3pPr lvl="2" algn="ctr" rtl="0">
              <a:spcBef>
                <a:spcPts val="1600"/>
              </a:spcBef>
              <a:spcAft>
                <a:spcPts val="0"/>
              </a:spcAft>
              <a:buSzPts val="1400"/>
              <a:buNone/>
              <a:defRPr sz="1400"/>
            </a:lvl3pPr>
            <a:lvl4pPr lvl="3" algn="ctr" rtl="0">
              <a:spcBef>
                <a:spcPts val="1600"/>
              </a:spcBef>
              <a:spcAft>
                <a:spcPts val="0"/>
              </a:spcAft>
              <a:buSzPts val="1400"/>
              <a:buNone/>
              <a:defRPr sz="1400"/>
            </a:lvl4pPr>
            <a:lvl5pPr lvl="4" algn="ctr" rtl="0">
              <a:spcBef>
                <a:spcPts val="1600"/>
              </a:spcBef>
              <a:spcAft>
                <a:spcPts val="0"/>
              </a:spcAft>
              <a:buSzPts val="1400"/>
              <a:buNone/>
              <a:defRPr sz="1400"/>
            </a:lvl5pPr>
            <a:lvl6pPr lvl="5" algn="ctr" rtl="0">
              <a:spcBef>
                <a:spcPts val="1600"/>
              </a:spcBef>
              <a:spcAft>
                <a:spcPts val="0"/>
              </a:spcAft>
              <a:buSzPts val="1400"/>
              <a:buNone/>
              <a:defRPr sz="1400"/>
            </a:lvl6pPr>
            <a:lvl7pPr lvl="6" algn="ctr" rtl="0">
              <a:spcBef>
                <a:spcPts val="1600"/>
              </a:spcBef>
              <a:spcAft>
                <a:spcPts val="0"/>
              </a:spcAft>
              <a:buSzPts val="1400"/>
              <a:buNone/>
              <a:defRPr sz="1400"/>
            </a:lvl7pPr>
            <a:lvl8pPr lvl="7" algn="ctr" rtl="0">
              <a:spcBef>
                <a:spcPts val="1600"/>
              </a:spcBef>
              <a:spcAft>
                <a:spcPts val="0"/>
              </a:spcAft>
              <a:buSzPts val="1400"/>
              <a:buNone/>
              <a:defRPr sz="1400"/>
            </a:lvl8pPr>
            <a:lvl9pPr lvl="8" algn="ctr" rtl="0">
              <a:spcBef>
                <a:spcPts val="1600"/>
              </a:spcBef>
              <a:spcAft>
                <a:spcPts val="1600"/>
              </a:spcAft>
              <a:buSzPts val="1400"/>
              <a:buNone/>
              <a:defRPr sz="1400"/>
            </a:lvl9pPr>
          </a:lstStyle>
          <a:p>
            <a:endParaRPr/>
          </a:p>
        </p:txBody>
      </p:sp>
      <p:sp>
        <p:nvSpPr>
          <p:cNvPr id="1070" name="Google Shape;1070;p13"/>
          <p:cNvSpPr txBox="1">
            <a:spLocks noGrp="1"/>
          </p:cNvSpPr>
          <p:nvPr>
            <p:ph type="subTitle" idx="4"/>
          </p:nvPr>
        </p:nvSpPr>
        <p:spPr>
          <a:xfrm>
            <a:off x="3662700" y="2500608"/>
            <a:ext cx="1818600" cy="26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Nunito"/>
              <a:buNone/>
              <a:defRPr sz="1600" b="1">
                <a:solidFill>
                  <a:schemeClr val="accent6"/>
                </a:solidFill>
                <a:latin typeface="Nunito"/>
                <a:ea typeface="Nunito"/>
                <a:cs typeface="Nunito"/>
                <a:sym typeface="Nunito"/>
              </a:defRPr>
            </a:lvl1pPr>
            <a:lvl2pPr lvl="1" algn="ctr" rtl="0">
              <a:spcBef>
                <a:spcPts val="0"/>
              </a:spcBef>
              <a:spcAft>
                <a:spcPts val="0"/>
              </a:spcAft>
              <a:buSzPts val="1400"/>
              <a:buFont typeface="Nunito"/>
              <a:buNone/>
              <a:defRPr sz="1400" b="1">
                <a:latin typeface="Nunito"/>
                <a:ea typeface="Nunito"/>
                <a:cs typeface="Nunito"/>
                <a:sym typeface="Nunito"/>
              </a:defRPr>
            </a:lvl2pPr>
            <a:lvl3pPr lvl="2" algn="ctr" rtl="0">
              <a:spcBef>
                <a:spcPts val="1600"/>
              </a:spcBef>
              <a:spcAft>
                <a:spcPts val="0"/>
              </a:spcAft>
              <a:buSzPts val="1400"/>
              <a:buFont typeface="Nunito"/>
              <a:buNone/>
              <a:defRPr sz="1400" b="1">
                <a:latin typeface="Nunito"/>
                <a:ea typeface="Nunito"/>
                <a:cs typeface="Nunito"/>
                <a:sym typeface="Nunito"/>
              </a:defRPr>
            </a:lvl3pPr>
            <a:lvl4pPr lvl="3" algn="ctr" rtl="0">
              <a:spcBef>
                <a:spcPts val="1600"/>
              </a:spcBef>
              <a:spcAft>
                <a:spcPts val="0"/>
              </a:spcAft>
              <a:buSzPts val="1400"/>
              <a:buFont typeface="Nunito"/>
              <a:buNone/>
              <a:defRPr sz="1400" b="1">
                <a:latin typeface="Nunito"/>
                <a:ea typeface="Nunito"/>
                <a:cs typeface="Nunito"/>
                <a:sym typeface="Nunito"/>
              </a:defRPr>
            </a:lvl4pPr>
            <a:lvl5pPr lvl="4" algn="ctr" rtl="0">
              <a:spcBef>
                <a:spcPts val="1600"/>
              </a:spcBef>
              <a:spcAft>
                <a:spcPts val="0"/>
              </a:spcAft>
              <a:buSzPts val="1400"/>
              <a:buFont typeface="Nunito"/>
              <a:buNone/>
              <a:defRPr sz="1400" b="1">
                <a:latin typeface="Nunito"/>
                <a:ea typeface="Nunito"/>
                <a:cs typeface="Nunito"/>
                <a:sym typeface="Nunito"/>
              </a:defRPr>
            </a:lvl5pPr>
            <a:lvl6pPr lvl="5" algn="ctr" rtl="0">
              <a:spcBef>
                <a:spcPts val="1600"/>
              </a:spcBef>
              <a:spcAft>
                <a:spcPts val="0"/>
              </a:spcAft>
              <a:buSzPts val="1400"/>
              <a:buFont typeface="Nunito"/>
              <a:buNone/>
              <a:defRPr sz="1400" b="1">
                <a:latin typeface="Nunito"/>
                <a:ea typeface="Nunito"/>
                <a:cs typeface="Nunito"/>
                <a:sym typeface="Nunito"/>
              </a:defRPr>
            </a:lvl6pPr>
            <a:lvl7pPr lvl="6" algn="ctr" rtl="0">
              <a:spcBef>
                <a:spcPts val="1600"/>
              </a:spcBef>
              <a:spcAft>
                <a:spcPts val="0"/>
              </a:spcAft>
              <a:buSzPts val="1400"/>
              <a:buFont typeface="Nunito"/>
              <a:buNone/>
              <a:defRPr sz="1400" b="1">
                <a:latin typeface="Nunito"/>
                <a:ea typeface="Nunito"/>
                <a:cs typeface="Nunito"/>
                <a:sym typeface="Nunito"/>
              </a:defRPr>
            </a:lvl7pPr>
            <a:lvl8pPr lvl="7" algn="ctr" rtl="0">
              <a:spcBef>
                <a:spcPts val="1600"/>
              </a:spcBef>
              <a:spcAft>
                <a:spcPts val="0"/>
              </a:spcAft>
              <a:buSzPts val="1400"/>
              <a:buFont typeface="Nunito"/>
              <a:buNone/>
              <a:defRPr sz="1400" b="1">
                <a:latin typeface="Nunito"/>
                <a:ea typeface="Nunito"/>
                <a:cs typeface="Nunito"/>
                <a:sym typeface="Nunito"/>
              </a:defRPr>
            </a:lvl8pPr>
            <a:lvl9pPr lvl="8" algn="ctr" rtl="0">
              <a:spcBef>
                <a:spcPts val="1600"/>
              </a:spcBef>
              <a:spcAft>
                <a:spcPts val="1600"/>
              </a:spcAft>
              <a:buSzPts val="1400"/>
              <a:buFont typeface="Nunito"/>
              <a:buNone/>
              <a:defRPr sz="1400" b="1">
                <a:latin typeface="Nunito"/>
                <a:ea typeface="Nunito"/>
                <a:cs typeface="Nunito"/>
                <a:sym typeface="Nunito"/>
              </a:defRPr>
            </a:lvl9pPr>
          </a:lstStyle>
          <a:p>
            <a:endParaRPr/>
          </a:p>
        </p:txBody>
      </p:sp>
      <p:sp>
        <p:nvSpPr>
          <p:cNvPr id="1071" name="Google Shape;1071;p13"/>
          <p:cNvSpPr txBox="1">
            <a:spLocks noGrp="1"/>
          </p:cNvSpPr>
          <p:nvPr>
            <p:ph type="subTitle" idx="5"/>
          </p:nvPr>
        </p:nvSpPr>
        <p:spPr>
          <a:xfrm>
            <a:off x="6409800" y="2849537"/>
            <a:ext cx="1818600" cy="78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accent2"/>
                </a:solidFill>
                <a:latin typeface="Nunito"/>
                <a:ea typeface="Nunito"/>
                <a:cs typeface="Nunito"/>
                <a:sym typeface="Nunito"/>
              </a:defRPr>
            </a:lvl1pPr>
            <a:lvl2pPr lvl="1" algn="ctr" rtl="0">
              <a:spcBef>
                <a:spcPts val="0"/>
              </a:spcBef>
              <a:spcAft>
                <a:spcPts val="0"/>
              </a:spcAft>
              <a:buSzPts val="1400"/>
              <a:buNone/>
              <a:defRPr sz="1400"/>
            </a:lvl2pPr>
            <a:lvl3pPr lvl="2" algn="ctr" rtl="0">
              <a:spcBef>
                <a:spcPts val="1600"/>
              </a:spcBef>
              <a:spcAft>
                <a:spcPts val="0"/>
              </a:spcAft>
              <a:buSzPts val="1400"/>
              <a:buNone/>
              <a:defRPr sz="1400"/>
            </a:lvl3pPr>
            <a:lvl4pPr lvl="3" algn="ctr" rtl="0">
              <a:spcBef>
                <a:spcPts val="1600"/>
              </a:spcBef>
              <a:spcAft>
                <a:spcPts val="0"/>
              </a:spcAft>
              <a:buSzPts val="1400"/>
              <a:buNone/>
              <a:defRPr sz="1400"/>
            </a:lvl4pPr>
            <a:lvl5pPr lvl="4" algn="ctr" rtl="0">
              <a:spcBef>
                <a:spcPts val="1600"/>
              </a:spcBef>
              <a:spcAft>
                <a:spcPts val="0"/>
              </a:spcAft>
              <a:buSzPts val="1400"/>
              <a:buNone/>
              <a:defRPr sz="1400"/>
            </a:lvl5pPr>
            <a:lvl6pPr lvl="5" algn="ctr" rtl="0">
              <a:spcBef>
                <a:spcPts val="1600"/>
              </a:spcBef>
              <a:spcAft>
                <a:spcPts val="0"/>
              </a:spcAft>
              <a:buSzPts val="1400"/>
              <a:buNone/>
              <a:defRPr sz="1400"/>
            </a:lvl6pPr>
            <a:lvl7pPr lvl="6" algn="ctr" rtl="0">
              <a:spcBef>
                <a:spcPts val="1600"/>
              </a:spcBef>
              <a:spcAft>
                <a:spcPts val="0"/>
              </a:spcAft>
              <a:buSzPts val="1400"/>
              <a:buNone/>
              <a:defRPr sz="1400"/>
            </a:lvl7pPr>
            <a:lvl8pPr lvl="7" algn="ctr" rtl="0">
              <a:spcBef>
                <a:spcPts val="1600"/>
              </a:spcBef>
              <a:spcAft>
                <a:spcPts val="0"/>
              </a:spcAft>
              <a:buSzPts val="1400"/>
              <a:buNone/>
              <a:defRPr sz="1400"/>
            </a:lvl8pPr>
            <a:lvl9pPr lvl="8" algn="ctr" rtl="0">
              <a:spcBef>
                <a:spcPts val="1600"/>
              </a:spcBef>
              <a:spcAft>
                <a:spcPts val="1600"/>
              </a:spcAft>
              <a:buSzPts val="1400"/>
              <a:buNone/>
              <a:defRPr sz="1400"/>
            </a:lvl9pPr>
          </a:lstStyle>
          <a:p>
            <a:endParaRPr/>
          </a:p>
        </p:txBody>
      </p:sp>
      <p:sp>
        <p:nvSpPr>
          <p:cNvPr id="1072" name="Google Shape;1072;p13"/>
          <p:cNvSpPr txBox="1">
            <a:spLocks noGrp="1"/>
          </p:cNvSpPr>
          <p:nvPr>
            <p:ph type="subTitle" idx="6"/>
          </p:nvPr>
        </p:nvSpPr>
        <p:spPr>
          <a:xfrm>
            <a:off x="6409800" y="2500608"/>
            <a:ext cx="1818600" cy="269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Nunito"/>
              <a:buNone/>
              <a:defRPr sz="1600" b="1">
                <a:solidFill>
                  <a:schemeClr val="accent6"/>
                </a:solidFill>
                <a:latin typeface="Nunito"/>
                <a:ea typeface="Nunito"/>
                <a:cs typeface="Nunito"/>
                <a:sym typeface="Nunito"/>
              </a:defRPr>
            </a:lvl1pPr>
            <a:lvl2pPr lvl="1" algn="ctr" rtl="0">
              <a:spcBef>
                <a:spcPts val="0"/>
              </a:spcBef>
              <a:spcAft>
                <a:spcPts val="0"/>
              </a:spcAft>
              <a:buSzPts val="1400"/>
              <a:buFont typeface="Nunito"/>
              <a:buNone/>
              <a:defRPr sz="1400" b="1">
                <a:latin typeface="Nunito"/>
                <a:ea typeface="Nunito"/>
                <a:cs typeface="Nunito"/>
                <a:sym typeface="Nunito"/>
              </a:defRPr>
            </a:lvl2pPr>
            <a:lvl3pPr lvl="2" algn="ctr" rtl="0">
              <a:spcBef>
                <a:spcPts val="1600"/>
              </a:spcBef>
              <a:spcAft>
                <a:spcPts val="0"/>
              </a:spcAft>
              <a:buSzPts val="1400"/>
              <a:buFont typeface="Nunito"/>
              <a:buNone/>
              <a:defRPr sz="1400" b="1">
                <a:latin typeface="Nunito"/>
                <a:ea typeface="Nunito"/>
                <a:cs typeface="Nunito"/>
                <a:sym typeface="Nunito"/>
              </a:defRPr>
            </a:lvl3pPr>
            <a:lvl4pPr lvl="3" algn="ctr" rtl="0">
              <a:spcBef>
                <a:spcPts val="1600"/>
              </a:spcBef>
              <a:spcAft>
                <a:spcPts val="0"/>
              </a:spcAft>
              <a:buSzPts val="1400"/>
              <a:buFont typeface="Nunito"/>
              <a:buNone/>
              <a:defRPr sz="1400" b="1">
                <a:latin typeface="Nunito"/>
                <a:ea typeface="Nunito"/>
                <a:cs typeface="Nunito"/>
                <a:sym typeface="Nunito"/>
              </a:defRPr>
            </a:lvl4pPr>
            <a:lvl5pPr lvl="4" algn="ctr" rtl="0">
              <a:spcBef>
                <a:spcPts val="1600"/>
              </a:spcBef>
              <a:spcAft>
                <a:spcPts val="0"/>
              </a:spcAft>
              <a:buSzPts val="1400"/>
              <a:buFont typeface="Nunito"/>
              <a:buNone/>
              <a:defRPr sz="1400" b="1">
                <a:latin typeface="Nunito"/>
                <a:ea typeface="Nunito"/>
                <a:cs typeface="Nunito"/>
                <a:sym typeface="Nunito"/>
              </a:defRPr>
            </a:lvl5pPr>
            <a:lvl6pPr lvl="5" algn="ctr" rtl="0">
              <a:spcBef>
                <a:spcPts val="1600"/>
              </a:spcBef>
              <a:spcAft>
                <a:spcPts val="0"/>
              </a:spcAft>
              <a:buSzPts val="1400"/>
              <a:buFont typeface="Nunito"/>
              <a:buNone/>
              <a:defRPr sz="1400" b="1">
                <a:latin typeface="Nunito"/>
                <a:ea typeface="Nunito"/>
                <a:cs typeface="Nunito"/>
                <a:sym typeface="Nunito"/>
              </a:defRPr>
            </a:lvl6pPr>
            <a:lvl7pPr lvl="6" algn="ctr" rtl="0">
              <a:spcBef>
                <a:spcPts val="1600"/>
              </a:spcBef>
              <a:spcAft>
                <a:spcPts val="0"/>
              </a:spcAft>
              <a:buSzPts val="1400"/>
              <a:buFont typeface="Nunito"/>
              <a:buNone/>
              <a:defRPr sz="1400" b="1">
                <a:latin typeface="Nunito"/>
                <a:ea typeface="Nunito"/>
                <a:cs typeface="Nunito"/>
                <a:sym typeface="Nunito"/>
              </a:defRPr>
            </a:lvl7pPr>
            <a:lvl8pPr lvl="7" algn="ctr" rtl="0">
              <a:spcBef>
                <a:spcPts val="1600"/>
              </a:spcBef>
              <a:spcAft>
                <a:spcPts val="0"/>
              </a:spcAft>
              <a:buSzPts val="1400"/>
              <a:buFont typeface="Nunito"/>
              <a:buNone/>
              <a:defRPr sz="1400" b="1">
                <a:latin typeface="Nunito"/>
                <a:ea typeface="Nunito"/>
                <a:cs typeface="Nunito"/>
                <a:sym typeface="Nunito"/>
              </a:defRPr>
            </a:lvl8pPr>
            <a:lvl9pPr lvl="8" algn="ctr" rtl="0">
              <a:spcBef>
                <a:spcPts val="1600"/>
              </a:spcBef>
              <a:spcAft>
                <a:spcPts val="1600"/>
              </a:spcAft>
              <a:buSzPts val="1400"/>
              <a:buFont typeface="Nunito"/>
              <a:buNone/>
              <a:defRPr sz="1400" b="1">
                <a:latin typeface="Nunito"/>
                <a:ea typeface="Nunito"/>
                <a:cs typeface="Nunito"/>
                <a:sym typeface="Nunito"/>
              </a:defRPr>
            </a:lvl9pPr>
          </a:lstStyle>
          <a:p>
            <a:endParaRPr/>
          </a:p>
        </p:txBody>
      </p:sp>
      <p:grpSp>
        <p:nvGrpSpPr>
          <p:cNvPr id="1073" name="Google Shape;1073;p13"/>
          <p:cNvGrpSpPr/>
          <p:nvPr/>
        </p:nvGrpSpPr>
        <p:grpSpPr>
          <a:xfrm>
            <a:off x="7829836" y="278787"/>
            <a:ext cx="829539" cy="844607"/>
            <a:chOff x="7916906" y="126387"/>
            <a:chExt cx="829539" cy="844607"/>
          </a:xfrm>
        </p:grpSpPr>
        <p:sp>
          <p:nvSpPr>
            <p:cNvPr id="1074" name="Google Shape;1074;p13"/>
            <p:cNvSpPr/>
            <p:nvPr/>
          </p:nvSpPr>
          <p:spPr>
            <a:xfrm>
              <a:off x="7916906" y="126387"/>
              <a:ext cx="490049" cy="495051"/>
            </a:xfrm>
            <a:custGeom>
              <a:avLst/>
              <a:gdLst/>
              <a:ahLst/>
              <a:cxnLst/>
              <a:rect l="l" t="t" r="r" b="b"/>
              <a:pathLst>
                <a:path w="15969" h="16132" fill="none" extrusionOk="0">
                  <a:moveTo>
                    <a:pt x="15941" y="7930"/>
                  </a:moveTo>
                  <a:cubicBezTo>
                    <a:pt x="15941" y="12344"/>
                    <a:pt x="12399" y="15941"/>
                    <a:pt x="7985" y="16023"/>
                  </a:cubicBezTo>
                  <a:cubicBezTo>
                    <a:pt x="3598" y="16132"/>
                    <a:pt x="1" y="12589"/>
                    <a:pt x="1" y="8202"/>
                  </a:cubicBezTo>
                  <a:cubicBezTo>
                    <a:pt x="28" y="3788"/>
                    <a:pt x="3570" y="192"/>
                    <a:pt x="7985" y="110"/>
                  </a:cubicBezTo>
                  <a:cubicBezTo>
                    <a:pt x="12371" y="1"/>
                    <a:pt x="15968" y="3543"/>
                    <a:pt x="15941" y="793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8161928" y="210844"/>
              <a:ext cx="161416" cy="160588"/>
            </a:xfrm>
            <a:custGeom>
              <a:avLst/>
              <a:gdLst/>
              <a:ahLst/>
              <a:cxnLst/>
              <a:rect l="l" t="t" r="r" b="b"/>
              <a:pathLst>
                <a:path w="5260" h="5233" fill="none" extrusionOk="0">
                  <a:moveTo>
                    <a:pt x="1" y="55"/>
                  </a:moveTo>
                  <a:cubicBezTo>
                    <a:pt x="2889" y="1"/>
                    <a:pt x="5259" y="2317"/>
                    <a:pt x="5259" y="5232"/>
                  </a:cubicBez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8375157" y="603051"/>
              <a:ext cx="371288" cy="367943"/>
            </a:xfrm>
            <a:custGeom>
              <a:avLst/>
              <a:gdLst/>
              <a:ahLst/>
              <a:cxnLst/>
              <a:rect l="l" t="t" r="r" b="b"/>
              <a:pathLst>
                <a:path w="12099" h="11990" fill="none" extrusionOk="0">
                  <a:moveTo>
                    <a:pt x="11881" y="9428"/>
                  </a:moveTo>
                  <a:cubicBezTo>
                    <a:pt x="12099" y="9619"/>
                    <a:pt x="12099" y="9973"/>
                    <a:pt x="11881" y="10191"/>
                  </a:cubicBezTo>
                  <a:lnTo>
                    <a:pt x="10328" y="11771"/>
                  </a:lnTo>
                  <a:cubicBezTo>
                    <a:pt x="10137" y="11989"/>
                    <a:pt x="9783" y="11989"/>
                    <a:pt x="9565" y="11771"/>
                  </a:cubicBezTo>
                  <a:lnTo>
                    <a:pt x="219" y="2562"/>
                  </a:lnTo>
                  <a:cubicBezTo>
                    <a:pt x="1" y="2371"/>
                    <a:pt x="1" y="2017"/>
                    <a:pt x="219" y="1799"/>
                  </a:cubicBezTo>
                  <a:lnTo>
                    <a:pt x="1772" y="218"/>
                  </a:lnTo>
                  <a:cubicBezTo>
                    <a:pt x="1963" y="0"/>
                    <a:pt x="2317" y="0"/>
                    <a:pt x="2535" y="218"/>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8323323" y="554532"/>
              <a:ext cx="78621" cy="76964"/>
            </a:xfrm>
            <a:custGeom>
              <a:avLst/>
              <a:gdLst/>
              <a:ahLst/>
              <a:cxnLst/>
              <a:rect l="l" t="t" r="r" b="b"/>
              <a:pathLst>
                <a:path w="2562" h="2508" fill="none" extrusionOk="0">
                  <a:moveTo>
                    <a:pt x="2562" y="2508"/>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8" name="Google Shape;1078;p13"/>
          <p:cNvGrpSpPr/>
          <p:nvPr/>
        </p:nvGrpSpPr>
        <p:grpSpPr>
          <a:xfrm flipH="1">
            <a:off x="336482" y="256426"/>
            <a:ext cx="488729" cy="597143"/>
            <a:chOff x="6180225" y="405175"/>
            <a:chExt cx="606514" cy="741056"/>
          </a:xfrm>
        </p:grpSpPr>
        <p:sp>
          <p:nvSpPr>
            <p:cNvPr id="1079" name="Google Shape;1079;p13"/>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3"/>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3"/>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13"/>
          <p:cNvGrpSpPr/>
          <p:nvPr/>
        </p:nvGrpSpPr>
        <p:grpSpPr>
          <a:xfrm flipH="1">
            <a:off x="271575" y="978689"/>
            <a:ext cx="411494" cy="664330"/>
            <a:chOff x="4698532" y="1605962"/>
            <a:chExt cx="510665" cy="824436"/>
          </a:xfrm>
        </p:grpSpPr>
        <p:sp>
          <p:nvSpPr>
            <p:cNvPr id="1083" name="Google Shape;1083;p13"/>
            <p:cNvSpPr/>
            <p:nvPr/>
          </p:nvSpPr>
          <p:spPr>
            <a:xfrm>
              <a:off x="4698532" y="1661926"/>
              <a:ext cx="510665" cy="768472"/>
            </a:xfrm>
            <a:custGeom>
              <a:avLst/>
              <a:gdLst/>
              <a:ahLst/>
              <a:cxnLst/>
              <a:rect l="l" t="t" r="r" b="b"/>
              <a:pathLst>
                <a:path w="13925" h="20955" fill="none" extrusionOk="0">
                  <a:moveTo>
                    <a:pt x="5096" y="83"/>
                  </a:moveTo>
                  <a:lnTo>
                    <a:pt x="5096" y="7276"/>
                  </a:lnTo>
                  <a:cubicBezTo>
                    <a:pt x="2098" y="8175"/>
                    <a:pt x="28" y="10927"/>
                    <a:pt x="28" y="14061"/>
                  </a:cubicBezTo>
                  <a:cubicBezTo>
                    <a:pt x="0" y="17876"/>
                    <a:pt x="3134" y="20955"/>
                    <a:pt x="6976" y="20873"/>
                  </a:cubicBezTo>
                  <a:cubicBezTo>
                    <a:pt x="10818" y="20791"/>
                    <a:pt x="13897" y="17658"/>
                    <a:pt x="13924" y="13816"/>
                  </a:cubicBezTo>
                  <a:cubicBezTo>
                    <a:pt x="13924" y="10709"/>
                    <a:pt x="11826" y="7985"/>
                    <a:pt x="8829" y="7222"/>
                  </a:cubicBezTo>
                  <a:lnTo>
                    <a:pt x="882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3"/>
            <p:cNvSpPr/>
            <p:nvPr/>
          </p:nvSpPr>
          <p:spPr>
            <a:xfrm>
              <a:off x="4836424" y="1605962"/>
              <a:ext cx="233861" cy="59006"/>
            </a:xfrm>
            <a:custGeom>
              <a:avLst/>
              <a:gdLst/>
              <a:ahLst/>
              <a:cxnLst/>
              <a:rect l="l" t="t" r="r" b="b"/>
              <a:pathLst>
                <a:path w="6377" h="1609" fill="none" extrusionOk="0">
                  <a:moveTo>
                    <a:pt x="6377" y="737"/>
                  </a:moveTo>
                  <a:cubicBezTo>
                    <a:pt x="6377" y="1173"/>
                    <a:pt x="6022" y="1500"/>
                    <a:pt x="5614" y="1527"/>
                  </a:cubicBezTo>
                  <a:lnTo>
                    <a:pt x="763" y="1609"/>
                  </a:lnTo>
                  <a:cubicBezTo>
                    <a:pt x="355" y="1609"/>
                    <a:pt x="1" y="1282"/>
                    <a:pt x="1" y="846"/>
                  </a:cubicBezTo>
                  <a:lnTo>
                    <a:pt x="1" y="846"/>
                  </a:lnTo>
                  <a:cubicBezTo>
                    <a:pt x="1" y="437"/>
                    <a:pt x="355" y="83"/>
                    <a:pt x="763" y="83"/>
                  </a:cubicBezTo>
                  <a:lnTo>
                    <a:pt x="5614" y="1"/>
                  </a:lnTo>
                  <a:cubicBezTo>
                    <a:pt x="6022" y="1"/>
                    <a:pt x="6377" y="328"/>
                    <a:pt x="6377" y="73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3"/>
            <p:cNvSpPr/>
            <p:nvPr/>
          </p:nvSpPr>
          <p:spPr>
            <a:xfrm>
              <a:off x="4710524" y="2099624"/>
              <a:ext cx="485654" cy="9021"/>
            </a:xfrm>
            <a:custGeom>
              <a:avLst/>
              <a:gdLst/>
              <a:ahLst/>
              <a:cxnLst/>
              <a:rect l="l" t="t" r="r" b="b"/>
              <a:pathLst>
                <a:path w="13243" h="246" fill="none" extrusionOk="0">
                  <a:moveTo>
                    <a:pt x="0" y="246"/>
                  </a:moveTo>
                  <a:lnTo>
                    <a:pt x="13243"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6" name="Google Shape;1086;p13"/>
          <p:cNvGrpSpPr/>
          <p:nvPr/>
        </p:nvGrpSpPr>
        <p:grpSpPr>
          <a:xfrm flipH="1">
            <a:off x="757669" y="1172813"/>
            <a:ext cx="110824" cy="110824"/>
            <a:chOff x="794923" y="2795124"/>
            <a:chExt cx="128941" cy="128941"/>
          </a:xfrm>
        </p:grpSpPr>
        <p:sp>
          <p:nvSpPr>
            <p:cNvPr id="1087" name="Google Shape;1087;p13"/>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3"/>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13"/>
          <p:cNvGrpSpPr/>
          <p:nvPr/>
        </p:nvGrpSpPr>
        <p:grpSpPr>
          <a:xfrm>
            <a:off x="929181" y="708790"/>
            <a:ext cx="166649" cy="167500"/>
            <a:chOff x="3407917" y="-1400250"/>
            <a:chExt cx="193891" cy="194881"/>
          </a:xfrm>
        </p:grpSpPr>
        <p:sp>
          <p:nvSpPr>
            <p:cNvPr id="1090" name="Google Shape;1090;p13"/>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3"/>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3"/>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3"/>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3"/>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3"/>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3"/>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3"/>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8" name="Google Shape;1098;p13"/>
          <p:cNvGrpSpPr/>
          <p:nvPr/>
        </p:nvGrpSpPr>
        <p:grpSpPr>
          <a:xfrm rot="-5400000" flipH="1">
            <a:off x="849046" y="322800"/>
            <a:ext cx="479293" cy="479293"/>
            <a:chOff x="3560335" y="-646412"/>
            <a:chExt cx="557642" cy="557642"/>
          </a:xfrm>
        </p:grpSpPr>
        <p:sp>
          <p:nvSpPr>
            <p:cNvPr id="1099" name="Google Shape;1099;p13"/>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3"/>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3"/>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3"/>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3"/>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3"/>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3"/>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3"/>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3"/>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8" name="Google Shape;1108;p13"/>
          <p:cNvGrpSpPr/>
          <p:nvPr/>
        </p:nvGrpSpPr>
        <p:grpSpPr>
          <a:xfrm flipH="1">
            <a:off x="1426010" y="233741"/>
            <a:ext cx="110824" cy="110824"/>
            <a:chOff x="794923" y="2795124"/>
            <a:chExt cx="128941" cy="128941"/>
          </a:xfrm>
        </p:grpSpPr>
        <p:sp>
          <p:nvSpPr>
            <p:cNvPr id="1109" name="Google Shape;1109;p13"/>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3"/>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13"/>
          <p:cNvGrpSpPr/>
          <p:nvPr/>
        </p:nvGrpSpPr>
        <p:grpSpPr>
          <a:xfrm flipH="1">
            <a:off x="8455129" y="4384172"/>
            <a:ext cx="414009" cy="454583"/>
            <a:chOff x="1693693" y="-2602979"/>
            <a:chExt cx="509674" cy="559624"/>
          </a:xfrm>
        </p:grpSpPr>
        <p:sp>
          <p:nvSpPr>
            <p:cNvPr id="1112" name="Google Shape;1112;p13"/>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3"/>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3"/>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3"/>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3"/>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3"/>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3"/>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3"/>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3"/>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1" name="Google Shape;1121;p13"/>
          <p:cNvGrpSpPr/>
          <p:nvPr/>
        </p:nvGrpSpPr>
        <p:grpSpPr>
          <a:xfrm flipH="1">
            <a:off x="8276602" y="4446789"/>
            <a:ext cx="104738" cy="104738"/>
            <a:chOff x="794923" y="2795124"/>
            <a:chExt cx="128941" cy="128941"/>
          </a:xfrm>
        </p:grpSpPr>
        <p:sp>
          <p:nvSpPr>
            <p:cNvPr id="1122" name="Google Shape;1122;p13"/>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3"/>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13"/>
          <p:cNvGrpSpPr/>
          <p:nvPr/>
        </p:nvGrpSpPr>
        <p:grpSpPr>
          <a:xfrm>
            <a:off x="8314579" y="3559006"/>
            <a:ext cx="544663" cy="547106"/>
            <a:chOff x="1889565" y="-3382437"/>
            <a:chExt cx="670520" cy="673527"/>
          </a:xfrm>
        </p:grpSpPr>
        <p:sp>
          <p:nvSpPr>
            <p:cNvPr id="1125" name="Google Shape;1125;p13"/>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3"/>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3"/>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3"/>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3"/>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13"/>
          <p:cNvGrpSpPr/>
          <p:nvPr/>
        </p:nvGrpSpPr>
        <p:grpSpPr>
          <a:xfrm>
            <a:off x="8619577" y="3304543"/>
            <a:ext cx="157497" cy="158302"/>
            <a:chOff x="3407917" y="-1400250"/>
            <a:chExt cx="193891" cy="194881"/>
          </a:xfrm>
        </p:grpSpPr>
        <p:sp>
          <p:nvSpPr>
            <p:cNvPr id="1131" name="Google Shape;1131;p13"/>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3"/>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3"/>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3"/>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3"/>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3"/>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3"/>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3"/>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13"/>
          <p:cNvGrpSpPr/>
          <p:nvPr/>
        </p:nvGrpSpPr>
        <p:grpSpPr>
          <a:xfrm rot="1420089">
            <a:off x="7749849" y="4096443"/>
            <a:ext cx="677828" cy="709496"/>
            <a:chOff x="3153626" y="-2653955"/>
            <a:chExt cx="834426" cy="873411"/>
          </a:xfrm>
        </p:grpSpPr>
        <p:sp>
          <p:nvSpPr>
            <p:cNvPr id="1140" name="Google Shape;1140;p13"/>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3"/>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3"/>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3"/>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3"/>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3"/>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3"/>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13"/>
          <p:cNvGrpSpPr/>
          <p:nvPr/>
        </p:nvGrpSpPr>
        <p:grpSpPr>
          <a:xfrm>
            <a:off x="7393991" y="4662312"/>
            <a:ext cx="185914" cy="236257"/>
            <a:chOff x="2079424" y="521748"/>
            <a:chExt cx="228873" cy="290850"/>
          </a:xfrm>
        </p:grpSpPr>
        <p:sp>
          <p:nvSpPr>
            <p:cNvPr id="1148" name="Google Shape;1148;p13"/>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3"/>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3"/>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13"/>
          <p:cNvGrpSpPr/>
          <p:nvPr/>
        </p:nvGrpSpPr>
        <p:grpSpPr>
          <a:xfrm>
            <a:off x="619592" y="4514939"/>
            <a:ext cx="187263" cy="187264"/>
            <a:chOff x="1447449" y="4268259"/>
            <a:chExt cx="217875" cy="217875"/>
          </a:xfrm>
        </p:grpSpPr>
        <p:sp>
          <p:nvSpPr>
            <p:cNvPr id="1152" name="Google Shape;1152;p13"/>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3"/>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3"/>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3"/>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3"/>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3"/>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3"/>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3"/>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3"/>
          <p:cNvGrpSpPr/>
          <p:nvPr/>
        </p:nvGrpSpPr>
        <p:grpSpPr>
          <a:xfrm>
            <a:off x="8276589" y="385746"/>
            <a:ext cx="308365" cy="307514"/>
            <a:chOff x="2601030" y="2721166"/>
            <a:chExt cx="358773" cy="357783"/>
          </a:xfrm>
        </p:grpSpPr>
        <p:sp>
          <p:nvSpPr>
            <p:cNvPr id="1161" name="Google Shape;1161;p13"/>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3"/>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3"/>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3"/>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3"/>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3"/>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3"/>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3"/>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169"/>
        <p:cNvGrpSpPr/>
        <p:nvPr/>
      </p:nvGrpSpPr>
      <p:grpSpPr>
        <a:xfrm>
          <a:off x="0" y="0"/>
          <a:ext cx="0" cy="0"/>
          <a:chOff x="0" y="0"/>
          <a:chExt cx="0" cy="0"/>
        </a:xfrm>
      </p:grpSpPr>
      <p:sp>
        <p:nvSpPr>
          <p:cNvPr id="1170" name="Google Shape;1170;p14"/>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4"/>
          <p:cNvSpPr txBox="1">
            <a:spLocks noGrp="1"/>
          </p:cNvSpPr>
          <p:nvPr>
            <p:ph type="title"/>
          </p:nvPr>
        </p:nvSpPr>
        <p:spPr>
          <a:xfrm>
            <a:off x="1275150" y="2183700"/>
            <a:ext cx="6593700" cy="77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5500">
                <a:solidFill>
                  <a:schemeClr val="accent1"/>
                </a:solidFill>
                <a:latin typeface="Montserrat ExtraBold"/>
                <a:ea typeface="Montserrat ExtraBold"/>
                <a:cs typeface="Montserrat ExtraBold"/>
                <a:sym typeface="Montserrat ExtraBold"/>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grpSp>
        <p:nvGrpSpPr>
          <p:cNvPr id="1172" name="Google Shape;1172;p14"/>
          <p:cNvGrpSpPr/>
          <p:nvPr/>
        </p:nvGrpSpPr>
        <p:grpSpPr>
          <a:xfrm>
            <a:off x="771271" y="3950636"/>
            <a:ext cx="750503" cy="917365"/>
            <a:chOff x="794919" y="4014442"/>
            <a:chExt cx="750503" cy="917365"/>
          </a:xfrm>
        </p:grpSpPr>
        <p:sp>
          <p:nvSpPr>
            <p:cNvPr id="1173" name="Google Shape;1173;p14"/>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4"/>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4"/>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p14"/>
          <p:cNvGrpSpPr/>
          <p:nvPr/>
        </p:nvGrpSpPr>
        <p:grpSpPr>
          <a:xfrm>
            <a:off x="755107" y="3481874"/>
            <a:ext cx="210867" cy="780480"/>
            <a:chOff x="2419167" y="1286206"/>
            <a:chExt cx="210867" cy="780480"/>
          </a:xfrm>
        </p:grpSpPr>
        <p:sp>
          <p:nvSpPr>
            <p:cNvPr id="1177" name="Google Shape;1177;p14"/>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4"/>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4"/>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4"/>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4"/>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4"/>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4"/>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4"/>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4"/>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4"/>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4"/>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4"/>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4"/>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14"/>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14"/>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14"/>
          <p:cNvGrpSpPr/>
          <p:nvPr/>
        </p:nvGrpSpPr>
        <p:grpSpPr>
          <a:xfrm>
            <a:off x="295424" y="4168520"/>
            <a:ext cx="509674" cy="559624"/>
            <a:chOff x="1693693" y="-2602979"/>
            <a:chExt cx="509674" cy="559624"/>
          </a:xfrm>
        </p:grpSpPr>
        <p:sp>
          <p:nvSpPr>
            <p:cNvPr id="1193" name="Google Shape;1193;p14"/>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4"/>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4"/>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4"/>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4"/>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4"/>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4"/>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4"/>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4"/>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14"/>
          <p:cNvGrpSpPr/>
          <p:nvPr/>
        </p:nvGrpSpPr>
        <p:grpSpPr>
          <a:xfrm flipH="1">
            <a:off x="1030668" y="315013"/>
            <a:ext cx="606514" cy="741056"/>
            <a:chOff x="6180225" y="405175"/>
            <a:chExt cx="606514" cy="741056"/>
          </a:xfrm>
        </p:grpSpPr>
        <p:sp>
          <p:nvSpPr>
            <p:cNvPr id="1203" name="Google Shape;1203;p14"/>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4"/>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4"/>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6" name="Google Shape;1206;p14"/>
          <p:cNvGrpSpPr/>
          <p:nvPr/>
        </p:nvGrpSpPr>
        <p:grpSpPr>
          <a:xfrm>
            <a:off x="300421" y="2848081"/>
            <a:ext cx="457673" cy="400720"/>
            <a:chOff x="299281" y="2848081"/>
            <a:chExt cx="457673" cy="400720"/>
          </a:xfrm>
        </p:grpSpPr>
        <p:sp>
          <p:nvSpPr>
            <p:cNvPr id="1207" name="Google Shape;1207;p14"/>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4"/>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9" name="Google Shape;1209;p14"/>
          <p:cNvGrpSpPr/>
          <p:nvPr/>
        </p:nvGrpSpPr>
        <p:grpSpPr>
          <a:xfrm>
            <a:off x="796063" y="2795124"/>
            <a:ext cx="128941" cy="128941"/>
            <a:chOff x="794923" y="2795124"/>
            <a:chExt cx="128941" cy="128941"/>
          </a:xfrm>
        </p:grpSpPr>
        <p:sp>
          <p:nvSpPr>
            <p:cNvPr id="1210" name="Google Shape;1210;p14"/>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4"/>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2" name="Google Shape;1212;p14"/>
          <p:cNvGrpSpPr/>
          <p:nvPr/>
        </p:nvGrpSpPr>
        <p:grpSpPr>
          <a:xfrm>
            <a:off x="1905060" y="388587"/>
            <a:ext cx="302661" cy="301826"/>
            <a:chOff x="2601030" y="2721166"/>
            <a:chExt cx="358773" cy="357783"/>
          </a:xfrm>
        </p:grpSpPr>
        <p:sp>
          <p:nvSpPr>
            <p:cNvPr id="1213" name="Google Shape;1213;p14"/>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4"/>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4"/>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4"/>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4"/>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4"/>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4"/>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4"/>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1" name="Google Shape;1221;p14"/>
          <p:cNvGrpSpPr/>
          <p:nvPr/>
        </p:nvGrpSpPr>
        <p:grpSpPr>
          <a:xfrm flipH="1">
            <a:off x="263381" y="244061"/>
            <a:ext cx="798796" cy="813307"/>
            <a:chOff x="3411440" y="2423377"/>
            <a:chExt cx="991309" cy="1009316"/>
          </a:xfrm>
        </p:grpSpPr>
        <p:sp>
          <p:nvSpPr>
            <p:cNvPr id="1222" name="Google Shape;1222;p14"/>
            <p:cNvSpPr/>
            <p:nvPr/>
          </p:nvSpPr>
          <p:spPr>
            <a:xfrm>
              <a:off x="3411440" y="2423377"/>
              <a:ext cx="585623" cy="591601"/>
            </a:xfrm>
            <a:custGeom>
              <a:avLst/>
              <a:gdLst/>
              <a:ahLst/>
              <a:cxnLst/>
              <a:rect l="l" t="t" r="r" b="b"/>
              <a:pathLst>
                <a:path w="15969" h="16132" fill="none" extrusionOk="0">
                  <a:moveTo>
                    <a:pt x="15941" y="7930"/>
                  </a:moveTo>
                  <a:cubicBezTo>
                    <a:pt x="15941" y="12344"/>
                    <a:pt x="12399" y="15941"/>
                    <a:pt x="7985" y="16023"/>
                  </a:cubicBezTo>
                  <a:cubicBezTo>
                    <a:pt x="3598" y="16132"/>
                    <a:pt x="1" y="12589"/>
                    <a:pt x="1" y="8202"/>
                  </a:cubicBezTo>
                  <a:cubicBezTo>
                    <a:pt x="28" y="3788"/>
                    <a:pt x="3570" y="192"/>
                    <a:pt x="7985" y="110"/>
                  </a:cubicBezTo>
                  <a:cubicBezTo>
                    <a:pt x="12371" y="1"/>
                    <a:pt x="15968" y="3543"/>
                    <a:pt x="15941" y="793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14"/>
            <p:cNvSpPr/>
            <p:nvPr/>
          </p:nvSpPr>
          <p:spPr>
            <a:xfrm>
              <a:off x="3704241" y="2524303"/>
              <a:ext cx="192897" cy="191907"/>
            </a:xfrm>
            <a:custGeom>
              <a:avLst/>
              <a:gdLst/>
              <a:ahLst/>
              <a:cxnLst/>
              <a:rect l="l" t="t" r="r" b="b"/>
              <a:pathLst>
                <a:path w="5260" h="5233" fill="none" extrusionOk="0">
                  <a:moveTo>
                    <a:pt x="1" y="55"/>
                  </a:moveTo>
                  <a:cubicBezTo>
                    <a:pt x="2889" y="1"/>
                    <a:pt x="5259" y="2317"/>
                    <a:pt x="5259" y="5232"/>
                  </a:cubicBez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14"/>
            <p:cNvSpPr/>
            <p:nvPr/>
          </p:nvSpPr>
          <p:spPr>
            <a:xfrm>
              <a:off x="3959048" y="2992990"/>
              <a:ext cx="443701" cy="439703"/>
            </a:xfrm>
            <a:custGeom>
              <a:avLst/>
              <a:gdLst/>
              <a:ahLst/>
              <a:cxnLst/>
              <a:rect l="l" t="t" r="r" b="b"/>
              <a:pathLst>
                <a:path w="12099" h="11990" fill="none" extrusionOk="0">
                  <a:moveTo>
                    <a:pt x="11881" y="9428"/>
                  </a:moveTo>
                  <a:cubicBezTo>
                    <a:pt x="12099" y="9619"/>
                    <a:pt x="12099" y="9973"/>
                    <a:pt x="11881" y="10191"/>
                  </a:cubicBezTo>
                  <a:lnTo>
                    <a:pt x="10328" y="11771"/>
                  </a:lnTo>
                  <a:cubicBezTo>
                    <a:pt x="10137" y="11989"/>
                    <a:pt x="9783" y="11989"/>
                    <a:pt x="9565" y="11771"/>
                  </a:cubicBezTo>
                  <a:lnTo>
                    <a:pt x="219" y="2562"/>
                  </a:lnTo>
                  <a:cubicBezTo>
                    <a:pt x="1" y="2371"/>
                    <a:pt x="1" y="2017"/>
                    <a:pt x="219" y="1799"/>
                  </a:cubicBezTo>
                  <a:lnTo>
                    <a:pt x="1772" y="218"/>
                  </a:lnTo>
                  <a:cubicBezTo>
                    <a:pt x="1963" y="0"/>
                    <a:pt x="2317" y="0"/>
                    <a:pt x="2535" y="218"/>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4"/>
            <p:cNvSpPr/>
            <p:nvPr/>
          </p:nvSpPr>
          <p:spPr>
            <a:xfrm>
              <a:off x="3897107" y="2935009"/>
              <a:ext cx="93955" cy="91975"/>
            </a:xfrm>
            <a:custGeom>
              <a:avLst/>
              <a:gdLst/>
              <a:ahLst/>
              <a:cxnLst/>
              <a:rect l="l" t="t" r="r" b="b"/>
              <a:pathLst>
                <a:path w="2562" h="2508" fill="none" extrusionOk="0">
                  <a:moveTo>
                    <a:pt x="2562" y="2508"/>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6" name="Google Shape;1226;p14"/>
          <p:cNvGrpSpPr/>
          <p:nvPr/>
        </p:nvGrpSpPr>
        <p:grpSpPr>
          <a:xfrm>
            <a:off x="514136" y="1163759"/>
            <a:ext cx="438065" cy="480997"/>
            <a:chOff x="1693693" y="-2602979"/>
            <a:chExt cx="509674" cy="559624"/>
          </a:xfrm>
        </p:grpSpPr>
        <p:sp>
          <p:nvSpPr>
            <p:cNvPr id="1227" name="Google Shape;1227;p14"/>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4"/>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4"/>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4"/>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4"/>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4"/>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4"/>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4"/>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4"/>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6" name="Google Shape;1236;p14"/>
          <p:cNvGrpSpPr/>
          <p:nvPr/>
        </p:nvGrpSpPr>
        <p:grpSpPr>
          <a:xfrm flipH="1">
            <a:off x="287634" y="1726737"/>
            <a:ext cx="184903" cy="235878"/>
            <a:chOff x="2947570" y="-1075969"/>
            <a:chExt cx="184903" cy="235878"/>
          </a:xfrm>
        </p:grpSpPr>
        <p:sp>
          <p:nvSpPr>
            <p:cNvPr id="1237" name="Google Shape;1237;p14"/>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14"/>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4"/>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 name="Google Shape;1240;p14"/>
          <p:cNvGrpSpPr/>
          <p:nvPr/>
        </p:nvGrpSpPr>
        <p:grpSpPr>
          <a:xfrm>
            <a:off x="1130042" y="1264814"/>
            <a:ext cx="187263" cy="187264"/>
            <a:chOff x="1447449" y="4268259"/>
            <a:chExt cx="217875" cy="217875"/>
          </a:xfrm>
        </p:grpSpPr>
        <p:sp>
          <p:nvSpPr>
            <p:cNvPr id="1241" name="Google Shape;1241;p14"/>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4"/>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4"/>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4"/>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4"/>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4"/>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4"/>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4"/>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9" name="Google Shape;1249;p14"/>
          <p:cNvGrpSpPr/>
          <p:nvPr/>
        </p:nvGrpSpPr>
        <p:grpSpPr>
          <a:xfrm>
            <a:off x="8371552" y="237156"/>
            <a:ext cx="511655" cy="625155"/>
            <a:chOff x="6180225" y="405175"/>
            <a:chExt cx="606514" cy="741056"/>
          </a:xfrm>
        </p:grpSpPr>
        <p:sp>
          <p:nvSpPr>
            <p:cNvPr id="1250" name="Google Shape;1250;p14"/>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4"/>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4"/>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3" name="Google Shape;1253;p14"/>
          <p:cNvGrpSpPr/>
          <p:nvPr/>
        </p:nvGrpSpPr>
        <p:grpSpPr>
          <a:xfrm rot="5400000" flipH="1">
            <a:off x="8093799" y="4189266"/>
            <a:ext cx="703922" cy="736809"/>
            <a:chOff x="3153626" y="-2653955"/>
            <a:chExt cx="834426" cy="873411"/>
          </a:xfrm>
        </p:grpSpPr>
        <p:sp>
          <p:nvSpPr>
            <p:cNvPr id="1254" name="Google Shape;1254;p14"/>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4"/>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4"/>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4"/>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4"/>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4"/>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4"/>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1" name="Google Shape;1261;p14"/>
          <p:cNvGrpSpPr/>
          <p:nvPr/>
        </p:nvGrpSpPr>
        <p:grpSpPr>
          <a:xfrm rot="5400000" flipH="1">
            <a:off x="8605367" y="3117832"/>
            <a:ext cx="193077" cy="245361"/>
            <a:chOff x="2079424" y="521748"/>
            <a:chExt cx="228873" cy="290850"/>
          </a:xfrm>
        </p:grpSpPr>
        <p:sp>
          <p:nvSpPr>
            <p:cNvPr id="1262" name="Google Shape;1262;p14"/>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4"/>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4"/>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14"/>
          <p:cNvGrpSpPr/>
          <p:nvPr/>
        </p:nvGrpSpPr>
        <p:grpSpPr>
          <a:xfrm flipH="1">
            <a:off x="7868851" y="377844"/>
            <a:ext cx="384731" cy="590613"/>
            <a:chOff x="1603769" y="107044"/>
            <a:chExt cx="384731" cy="590613"/>
          </a:xfrm>
        </p:grpSpPr>
        <p:sp>
          <p:nvSpPr>
            <p:cNvPr id="1266" name="Google Shape;1266;p14"/>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4"/>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4"/>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14"/>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4"/>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4"/>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4"/>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14"/>
          <p:cNvGrpSpPr/>
          <p:nvPr/>
        </p:nvGrpSpPr>
        <p:grpSpPr>
          <a:xfrm flipH="1">
            <a:off x="7637259" y="1057462"/>
            <a:ext cx="184903" cy="235878"/>
            <a:chOff x="2947570" y="-1075969"/>
            <a:chExt cx="184903" cy="235878"/>
          </a:xfrm>
        </p:grpSpPr>
        <p:sp>
          <p:nvSpPr>
            <p:cNvPr id="1274" name="Google Shape;1274;p14"/>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4"/>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4"/>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14"/>
          <p:cNvGrpSpPr/>
          <p:nvPr/>
        </p:nvGrpSpPr>
        <p:grpSpPr>
          <a:xfrm flipH="1">
            <a:off x="8139562" y="1043517"/>
            <a:ext cx="670541" cy="672920"/>
            <a:chOff x="4492684" y="662647"/>
            <a:chExt cx="847391" cy="850399"/>
          </a:xfrm>
        </p:grpSpPr>
        <p:sp>
          <p:nvSpPr>
            <p:cNvPr id="1278" name="Google Shape;1278;p14"/>
            <p:cNvSpPr/>
            <p:nvPr/>
          </p:nvSpPr>
          <p:spPr>
            <a:xfrm>
              <a:off x="4492684" y="662647"/>
              <a:ext cx="847391" cy="850399"/>
            </a:xfrm>
            <a:custGeom>
              <a:avLst/>
              <a:gdLst/>
              <a:ahLst/>
              <a:cxnLst/>
              <a:rect l="l" t="t" r="r" b="b"/>
              <a:pathLst>
                <a:path w="23107" h="23189" fill="none" extrusionOk="0">
                  <a:moveTo>
                    <a:pt x="19019" y="4061"/>
                  </a:moveTo>
                  <a:cubicBezTo>
                    <a:pt x="23107" y="8093"/>
                    <a:pt x="23079" y="14769"/>
                    <a:pt x="18965" y="18938"/>
                  </a:cubicBezTo>
                  <a:cubicBezTo>
                    <a:pt x="14823" y="23080"/>
                    <a:pt x="8175" y="23189"/>
                    <a:pt x="4087" y="19129"/>
                  </a:cubicBezTo>
                  <a:cubicBezTo>
                    <a:pt x="0" y="15069"/>
                    <a:pt x="27" y="8420"/>
                    <a:pt x="4142" y="4252"/>
                  </a:cubicBezTo>
                  <a:cubicBezTo>
                    <a:pt x="8284" y="83"/>
                    <a:pt x="14932" y="1"/>
                    <a:pt x="19019" y="406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4"/>
            <p:cNvSpPr/>
            <p:nvPr/>
          </p:nvSpPr>
          <p:spPr>
            <a:xfrm>
              <a:off x="4858428" y="1029382"/>
              <a:ext cx="115922" cy="115958"/>
            </a:xfrm>
            <a:custGeom>
              <a:avLst/>
              <a:gdLst/>
              <a:ahLst/>
              <a:cxnLst/>
              <a:rect l="l" t="t" r="r" b="b"/>
              <a:pathLst>
                <a:path w="3161" h="3162" fill="none" extrusionOk="0">
                  <a:moveTo>
                    <a:pt x="3161" y="1554"/>
                  </a:moveTo>
                  <a:cubicBezTo>
                    <a:pt x="3134" y="2426"/>
                    <a:pt x="2452" y="3134"/>
                    <a:pt x="1580" y="3162"/>
                  </a:cubicBezTo>
                  <a:cubicBezTo>
                    <a:pt x="708" y="3162"/>
                    <a:pt x="0" y="2480"/>
                    <a:pt x="0" y="1608"/>
                  </a:cubicBezTo>
                  <a:cubicBezTo>
                    <a:pt x="0" y="737"/>
                    <a:pt x="708" y="28"/>
                    <a:pt x="1580" y="1"/>
                  </a:cubicBezTo>
                  <a:cubicBezTo>
                    <a:pt x="2452" y="1"/>
                    <a:pt x="3161" y="682"/>
                    <a:pt x="3161" y="1554"/>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4"/>
            <p:cNvSpPr/>
            <p:nvPr/>
          </p:nvSpPr>
          <p:spPr>
            <a:xfrm>
              <a:off x="4770485" y="792581"/>
              <a:ext cx="291803" cy="197885"/>
            </a:xfrm>
            <a:custGeom>
              <a:avLst/>
              <a:gdLst/>
              <a:ahLst/>
              <a:cxnLst/>
              <a:rect l="l" t="t" r="r" b="b"/>
              <a:pathLst>
                <a:path w="7957" h="5396" fill="none" extrusionOk="0">
                  <a:moveTo>
                    <a:pt x="3978" y="4932"/>
                  </a:moveTo>
                  <a:cubicBezTo>
                    <a:pt x="4523" y="4932"/>
                    <a:pt x="5068" y="5068"/>
                    <a:pt x="5532" y="5341"/>
                  </a:cubicBezTo>
                  <a:lnTo>
                    <a:pt x="7957" y="1035"/>
                  </a:lnTo>
                  <a:cubicBezTo>
                    <a:pt x="6730" y="354"/>
                    <a:pt x="5368" y="0"/>
                    <a:pt x="3978" y="55"/>
                  </a:cubicBezTo>
                  <a:cubicBezTo>
                    <a:pt x="2589" y="55"/>
                    <a:pt x="1199" y="436"/>
                    <a:pt x="0" y="1172"/>
                  </a:cubicBezTo>
                  <a:lnTo>
                    <a:pt x="2452" y="5395"/>
                  </a:lnTo>
                  <a:cubicBezTo>
                    <a:pt x="2916" y="5095"/>
                    <a:pt x="3433" y="4959"/>
                    <a:pt x="3978" y="4932"/>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4"/>
            <p:cNvSpPr/>
            <p:nvPr/>
          </p:nvSpPr>
          <p:spPr>
            <a:xfrm>
              <a:off x="4623571" y="1091360"/>
              <a:ext cx="235878" cy="250840"/>
            </a:xfrm>
            <a:custGeom>
              <a:avLst/>
              <a:gdLst/>
              <a:ahLst/>
              <a:cxnLst/>
              <a:rect l="l" t="t" r="r" b="b"/>
              <a:pathLst>
                <a:path w="6432" h="6840" fill="none" extrusionOk="0">
                  <a:moveTo>
                    <a:pt x="4878" y="0"/>
                  </a:moveTo>
                  <a:lnTo>
                    <a:pt x="1" y="82"/>
                  </a:lnTo>
                  <a:cubicBezTo>
                    <a:pt x="1" y="2861"/>
                    <a:pt x="1499" y="5450"/>
                    <a:pt x="3924" y="6839"/>
                  </a:cubicBezTo>
                  <a:lnTo>
                    <a:pt x="6431" y="2589"/>
                  </a:lnTo>
                  <a:cubicBezTo>
                    <a:pt x="5478" y="2071"/>
                    <a:pt x="4905" y="1063"/>
                    <a:pt x="4878" y="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4"/>
            <p:cNvSpPr/>
            <p:nvPr/>
          </p:nvSpPr>
          <p:spPr>
            <a:xfrm>
              <a:off x="4973326" y="1083365"/>
              <a:ext cx="236868" cy="253847"/>
            </a:xfrm>
            <a:custGeom>
              <a:avLst/>
              <a:gdLst/>
              <a:ahLst/>
              <a:cxnLst/>
              <a:rect l="l" t="t" r="r" b="b"/>
              <a:pathLst>
                <a:path w="6459" h="6922" fill="none" extrusionOk="0">
                  <a:moveTo>
                    <a:pt x="6458" y="0"/>
                  </a:moveTo>
                  <a:lnTo>
                    <a:pt x="1554" y="109"/>
                  </a:lnTo>
                  <a:cubicBezTo>
                    <a:pt x="1526" y="1199"/>
                    <a:pt x="954" y="2207"/>
                    <a:pt x="1" y="2780"/>
                  </a:cubicBezTo>
                  <a:lnTo>
                    <a:pt x="2507" y="6921"/>
                  </a:lnTo>
                  <a:cubicBezTo>
                    <a:pt x="4932" y="5450"/>
                    <a:pt x="6431" y="2834"/>
                    <a:pt x="6458" y="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14"/>
          <p:cNvSpPr/>
          <p:nvPr/>
        </p:nvSpPr>
        <p:spPr>
          <a:xfrm>
            <a:off x="8695441" y="1963315"/>
            <a:ext cx="90948" cy="91975"/>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4" name="Google Shape;1284;p14"/>
          <p:cNvGrpSpPr/>
          <p:nvPr/>
        </p:nvGrpSpPr>
        <p:grpSpPr>
          <a:xfrm flipH="1">
            <a:off x="7362735" y="4329753"/>
            <a:ext cx="557642" cy="557642"/>
            <a:chOff x="3560335" y="-646412"/>
            <a:chExt cx="557642" cy="557642"/>
          </a:xfrm>
        </p:grpSpPr>
        <p:sp>
          <p:nvSpPr>
            <p:cNvPr id="1285" name="Google Shape;1285;p14"/>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4"/>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4"/>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4"/>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4"/>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4"/>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4"/>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4"/>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4"/>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14"/>
          <p:cNvGrpSpPr/>
          <p:nvPr/>
        </p:nvGrpSpPr>
        <p:grpSpPr>
          <a:xfrm>
            <a:off x="8114520" y="3338330"/>
            <a:ext cx="576312" cy="578897"/>
            <a:chOff x="1889565" y="-3382437"/>
            <a:chExt cx="670520" cy="673527"/>
          </a:xfrm>
        </p:grpSpPr>
        <p:sp>
          <p:nvSpPr>
            <p:cNvPr id="1295" name="Google Shape;1295;p14"/>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4"/>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4"/>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4"/>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4"/>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14"/>
          <p:cNvGrpSpPr/>
          <p:nvPr/>
        </p:nvGrpSpPr>
        <p:grpSpPr>
          <a:xfrm rot="10800000">
            <a:off x="7097107" y="223648"/>
            <a:ext cx="479293" cy="479293"/>
            <a:chOff x="3560335" y="-646412"/>
            <a:chExt cx="557642" cy="557642"/>
          </a:xfrm>
        </p:grpSpPr>
        <p:sp>
          <p:nvSpPr>
            <p:cNvPr id="1301" name="Google Shape;1301;p14"/>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4"/>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4"/>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4"/>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4"/>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4"/>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4"/>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4"/>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4"/>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0" name="Google Shape;1310;p14"/>
          <p:cNvGrpSpPr/>
          <p:nvPr/>
        </p:nvGrpSpPr>
        <p:grpSpPr>
          <a:xfrm rot="5400000" flipH="1">
            <a:off x="8526017" y="3979740"/>
            <a:ext cx="202705" cy="497323"/>
            <a:chOff x="6219428" y="3871144"/>
            <a:chExt cx="235841" cy="578619"/>
          </a:xfrm>
        </p:grpSpPr>
        <p:sp>
          <p:nvSpPr>
            <p:cNvPr id="1311" name="Google Shape;1311;p14"/>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4"/>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4"/>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4" name="Google Shape;1314;p14"/>
          <p:cNvSpPr/>
          <p:nvPr/>
        </p:nvSpPr>
        <p:spPr>
          <a:xfrm>
            <a:off x="1630891" y="4714790"/>
            <a:ext cx="90948" cy="91975"/>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315"/>
        <p:cNvGrpSpPr/>
        <p:nvPr/>
      </p:nvGrpSpPr>
      <p:grpSpPr>
        <a:xfrm>
          <a:off x="0" y="0"/>
          <a:ext cx="0" cy="0"/>
          <a:chOff x="0" y="0"/>
          <a:chExt cx="0" cy="0"/>
        </a:xfrm>
      </p:grpSpPr>
      <p:sp>
        <p:nvSpPr>
          <p:cNvPr id="1316" name="Google Shape;1316;p15"/>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5"/>
          <p:cNvSpPr txBox="1">
            <a:spLocks noGrp="1"/>
          </p:cNvSpPr>
          <p:nvPr>
            <p:ph type="title"/>
          </p:nvPr>
        </p:nvSpPr>
        <p:spPr>
          <a:xfrm>
            <a:off x="1731500" y="1609700"/>
            <a:ext cx="5681100" cy="733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4000"/>
              <a:buNone/>
              <a:defRPr sz="6500">
                <a:solidFill>
                  <a:schemeClr val="accent6"/>
                </a:solidFill>
                <a:latin typeface="Montserrat ExtraBold"/>
                <a:ea typeface="Montserrat ExtraBold"/>
                <a:cs typeface="Montserrat ExtraBold"/>
                <a:sym typeface="Montserrat ExtraBold"/>
              </a:defRPr>
            </a:lvl1pPr>
            <a:lvl2pPr lvl="1" algn="ctr">
              <a:spcBef>
                <a:spcPts val="0"/>
              </a:spcBef>
              <a:spcAft>
                <a:spcPts val="0"/>
              </a:spcAft>
              <a:buClr>
                <a:schemeClr val="accent3"/>
              </a:buClr>
              <a:buSzPts val="4000"/>
              <a:buNone/>
              <a:defRPr sz="4000">
                <a:solidFill>
                  <a:schemeClr val="accent3"/>
                </a:solidFill>
              </a:defRPr>
            </a:lvl2pPr>
            <a:lvl3pPr lvl="2" algn="ctr">
              <a:spcBef>
                <a:spcPts val="0"/>
              </a:spcBef>
              <a:spcAft>
                <a:spcPts val="0"/>
              </a:spcAft>
              <a:buClr>
                <a:schemeClr val="accent3"/>
              </a:buClr>
              <a:buSzPts val="4000"/>
              <a:buNone/>
              <a:defRPr sz="4000">
                <a:solidFill>
                  <a:schemeClr val="accent3"/>
                </a:solidFill>
              </a:defRPr>
            </a:lvl3pPr>
            <a:lvl4pPr lvl="3" algn="ctr">
              <a:spcBef>
                <a:spcPts val="0"/>
              </a:spcBef>
              <a:spcAft>
                <a:spcPts val="0"/>
              </a:spcAft>
              <a:buClr>
                <a:schemeClr val="accent3"/>
              </a:buClr>
              <a:buSzPts val="4000"/>
              <a:buNone/>
              <a:defRPr sz="4000">
                <a:solidFill>
                  <a:schemeClr val="accent3"/>
                </a:solidFill>
              </a:defRPr>
            </a:lvl4pPr>
            <a:lvl5pPr lvl="4" algn="ctr">
              <a:spcBef>
                <a:spcPts val="0"/>
              </a:spcBef>
              <a:spcAft>
                <a:spcPts val="0"/>
              </a:spcAft>
              <a:buClr>
                <a:schemeClr val="accent3"/>
              </a:buClr>
              <a:buSzPts val="4000"/>
              <a:buNone/>
              <a:defRPr sz="4000">
                <a:solidFill>
                  <a:schemeClr val="accent3"/>
                </a:solidFill>
              </a:defRPr>
            </a:lvl5pPr>
            <a:lvl6pPr lvl="5" algn="ctr">
              <a:spcBef>
                <a:spcPts val="0"/>
              </a:spcBef>
              <a:spcAft>
                <a:spcPts val="0"/>
              </a:spcAft>
              <a:buClr>
                <a:schemeClr val="accent3"/>
              </a:buClr>
              <a:buSzPts val="4000"/>
              <a:buNone/>
              <a:defRPr sz="4000">
                <a:solidFill>
                  <a:schemeClr val="accent3"/>
                </a:solidFill>
              </a:defRPr>
            </a:lvl6pPr>
            <a:lvl7pPr lvl="6" algn="ctr">
              <a:spcBef>
                <a:spcPts val="0"/>
              </a:spcBef>
              <a:spcAft>
                <a:spcPts val="0"/>
              </a:spcAft>
              <a:buClr>
                <a:schemeClr val="accent3"/>
              </a:buClr>
              <a:buSzPts val="4000"/>
              <a:buNone/>
              <a:defRPr sz="4000">
                <a:solidFill>
                  <a:schemeClr val="accent3"/>
                </a:solidFill>
              </a:defRPr>
            </a:lvl7pPr>
            <a:lvl8pPr lvl="7" algn="ctr">
              <a:spcBef>
                <a:spcPts val="0"/>
              </a:spcBef>
              <a:spcAft>
                <a:spcPts val="0"/>
              </a:spcAft>
              <a:buClr>
                <a:schemeClr val="accent3"/>
              </a:buClr>
              <a:buSzPts val="4000"/>
              <a:buNone/>
              <a:defRPr sz="4000">
                <a:solidFill>
                  <a:schemeClr val="accent3"/>
                </a:solidFill>
              </a:defRPr>
            </a:lvl8pPr>
            <a:lvl9pPr lvl="8" algn="ctr">
              <a:spcBef>
                <a:spcPts val="0"/>
              </a:spcBef>
              <a:spcAft>
                <a:spcPts val="0"/>
              </a:spcAft>
              <a:buClr>
                <a:schemeClr val="accent3"/>
              </a:buClr>
              <a:buSzPts val="4000"/>
              <a:buNone/>
              <a:defRPr sz="4000">
                <a:solidFill>
                  <a:schemeClr val="accent3"/>
                </a:solidFill>
              </a:defRPr>
            </a:lvl9pPr>
          </a:lstStyle>
          <a:p>
            <a:endParaRPr/>
          </a:p>
        </p:txBody>
      </p:sp>
      <p:sp>
        <p:nvSpPr>
          <p:cNvPr id="1318" name="Google Shape;1318;p15"/>
          <p:cNvSpPr txBox="1">
            <a:spLocks noGrp="1"/>
          </p:cNvSpPr>
          <p:nvPr>
            <p:ph type="subTitle" idx="1"/>
          </p:nvPr>
        </p:nvSpPr>
        <p:spPr>
          <a:xfrm>
            <a:off x="2867700" y="2622175"/>
            <a:ext cx="3408600" cy="67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100"/>
              <a:buFont typeface="Nunito"/>
              <a:buNone/>
              <a:defRPr sz="2100">
                <a:solidFill>
                  <a:schemeClr val="accent2"/>
                </a:solidFill>
                <a:latin typeface="Nunito"/>
                <a:ea typeface="Nunito"/>
                <a:cs typeface="Nunito"/>
                <a:sym typeface="Nunito"/>
              </a:defRPr>
            </a:lvl1pPr>
            <a:lvl2pPr lvl="1" algn="ctr">
              <a:lnSpc>
                <a:spcPct val="100000"/>
              </a:lnSpc>
              <a:spcBef>
                <a:spcPts val="0"/>
              </a:spcBef>
              <a:spcAft>
                <a:spcPts val="0"/>
              </a:spcAft>
              <a:buClr>
                <a:schemeClr val="lt1"/>
              </a:buClr>
              <a:buSzPts val="2100"/>
              <a:buFont typeface="Nunito"/>
              <a:buNone/>
              <a:defRPr sz="2100">
                <a:solidFill>
                  <a:schemeClr val="lt1"/>
                </a:solidFill>
                <a:latin typeface="Nunito"/>
                <a:ea typeface="Nunito"/>
                <a:cs typeface="Nunito"/>
                <a:sym typeface="Nunito"/>
              </a:defRPr>
            </a:lvl2pPr>
            <a:lvl3pPr lvl="2" algn="ctr">
              <a:lnSpc>
                <a:spcPct val="100000"/>
              </a:lnSpc>
              <a:spcBef>
                <a:spcPts val="0"/>
              </a:spcBef>
              <a:spcAft>
                <a:spcPts val="0"/>
              </a:spcAft>
              <a:buClr>
                <a:schemeClr val="lt1"/>
              </a:buClr>
              <a:buSzPts val="2100"/>
              <a:buFont typeface="Nunito"/>
              <a:buNone/>
              <a:defRPr sz="2100">
                <a:solidFill>
                  <a:schemeClr val="lt1"/>
                </a:solidFill>
                <a:latin typeface="Nunito"/>
                <a:ea typeface="Nunito"/>
                <a:cs typeface="Nunito"/>
                <a:sym typeface="Nunito"/>
              </a:defRPr>
            </a:lvl3pPr>
            <a:lvl4pPr lvl="3" algn="ctr">
              <a:lnSpc>
                <a:spcPct val="100000"/>
              </a:lnSpc>
              <a:spcBef>
                <a:spcPts val="0"/>
              </a:spcBef>
              <a:spcAft>
                <a:spcPts val="0"/>
              </a:spcAft>
              <a:buClr>
                <a:schemeClr val="lt1"/>
              </a:buClr>
              <a:buSzPts val="2100"/>
              <a:buFont typeface="Nunito"/>
              <a:buNone/>
              <a:defRPr sz="2100">
                <a:solidFill>
                  <a:schemeClr val="lt1"/>
                </a:solidFill>
                <a:latin typeface="Nunito"/>
                <a:ea typeface="Nunito"/>
                <a:cs typeface="Nunito"/>
                <a:sym typeface="Nunito"/>
              </a:defRPr>
            </a:lvl4pPr>
            <a:lvl5pPr lvl="4" algn="ctr">
              <a:lnSpc>
                <a:spcPct val="100000"/>
              </a:lnSpc>
              <a:spcBef>
                <a:spcPts val="0"/>
              </a:spcBef>
              <a:spcAft>
                <a:spcPts val="0"/>
              </a:spcAft>
              <a:buClr>
                <a:schemeClr val="lt1"/>
              </a:buClr>
              <a:buSzPts val="2100"/>
              <a:buFont typeface="Nunito"/>
              <a:buNone/>
              <a:defRPr sz="2100">
                <a:solidFill>
                  <a:schemeClr val="lt1"/>
                </a:solidFill>
                <a:latin typeface="Nunito"/>
                <a:ea typeface="Nunito"/>
                <a:cs typeface="Nunito"/>
                <a:sym typeface="Nunito"/>
              </a:defRPr>
            </a:lvl5pPr>
            <a:lvl6pPr lvl="5" algn="ctr">
              <a:lnSpc>
                <a:spcPct val="100000"/>
              </a:lnSpc>
              <a:spcBef>
                <a:spcPts val="0"/>
              </a:spcBef>
              <a:spcAft>
                <a:spcPts val="0"/>
              </a:spcAft>
              <a:buClr>
                <a:schemeClr val="lt1"/>
              </a:buClr>
              <a:buSzPts val="2100"/>
              <a:buFont typeface="Nunito"/>
              <a:buNone/>
              <a:defRPr sz="2100">
                <a:solidFill>
                  <a:schemeClr val="lt1"/>
                </a:solidFill>
                <a:latin typeface="Nunito"/>
                <a:ea typeface="Nunito"/>
                <a:cs typeface="Nunito"/>
                <a:sym typeface="Nunito"/>
              </a:defRPr>
            </a:lvl6pPr>
            <a:lvl7pPr lvl="6" algn="ctr">
              <a:lnSpc>
                <a:spcPct val="100000"/>
              </a:lnSpc>
              <a:spcBef>
                <a:spcPts val="0"/>
              </a:spcBef>
              <a:spcAft>
                <a:spcPts val="0"/>
              </a:spcAft>
              <a:buClr>
                <a:schemeClr val="lt1"/>
              </a:buClr>
              <a:buSzPts val="2100"/>
              <a:buFont typeface="Nunito"/>
              <a:buNone/>
              <a:defRPr sz="2100">
                <a:solidFill>
                  <a:schemeClr val="lt1"/>
                </a:solidFill>
                <a:latin typeface="Nunito"/>
                <a:ea typeface="Nunito"/>
                <a:cs typeface="Nunito"/>
                <a:sym typeface="Nunito"/>
              </a:defRPr>
            </a:lvl7pPr>
            <a:lvl8pPr lvl="7" algn="ctr">
              <a:lnSpc>
                <a:spcPct val="100000"/>
              </a:lnSpc>
              <a:spcBef>
                <a:spcPts val="0"/>
              </a:spcBef>
              <a:spcAft>
                <a:spcPts val="0"/>
              </a:spcAft>
              <a:buClr>
                <a:schemeClr val="lt1"/>
              </a:buClr>
              <a:buSzPts val="2100"/>
              <a:buFont typeface="Nunito"/>
              <a:buNone/>
              <a:defRPr sz="2100">
                <a:solidFill>
                  <a:schemeClr val="lt1"/>
                </a:solidFill>
                <a:latin typeface="Nunito"/>
                <a:ea typeface="Nunito"/>
                <a:cs typeface="Nunito"/>
                <a:sym typeface="Nunito"/>
              </a:defRPr>
            </a:lvl8pPr>
            <a:lvl9pPr lvl="8" algn="ctr">
              <a:lnSpc>
                <a:spcPct val="100000"/>
              </a:lnSpc>
              <a:spcBef>
                <a:spcPts val="0"/>
              </a:spcBef>
              <a:spcAft>
                <a:spcPts val="0"/>
              </a:spcAft>
              <a:buClr>
                <a:schemeClr val="lt1"/>
              </a:buClr>
              <a:buSzPts val="2100"/>
              <a:buFont typeface="Nunito"/>
              <a:buNone/>
              <a:defRPr sz="2100">
                <a:solidFill>
                  <a:schemeClr val="lt1"/>
                </a:solidFill>
                <a:latin typeface="Nunito"/>
                <a:ea typeface="Nunito"/>
                <a:cs typeface="Nunito"/>
                <a:sym typeface="Nunito"/>
              </a:defRPr>
            </a:lvl9pPr>
          </a:lstStyle>
          <a:p>
            <a:endParaRPr/>
          </a:p>
        </p:txBody>
      </p:sp>
      <p:sp>
        <p:nvSpPr>
          <p:cNvPr id="1319" name="Google Shape;1319;p15"/>
          <p:cNvSpPr txBox="1">
            <a:spLocks noGrp="1"/>
          </p:cNvSpPr>
          <p:nvPr>
            <p:ph type="subTitle" idx="2"/>
          </p:nvPr>
        </p:nvSpPr>
        <p:spPr>
          <a:xfrm>
            <a:off x="2867700" y="3329850"/>
            <a:ext cx="3408600" cy="67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1800"/>
              <a:buFont typeface="Nunito"/>
              <a:buNone/>
              <a:defRPr sz="2100">
                <a:solidFill>
                  <a:schemeClr val="accent2"/>
                </a:solidFill>
                <a:latin typeface="Nunito ExtraBold"/>
                <a:ea typeface="Nunito ExtraBold"/>
                <a:cs typeface="Nunito ExtraBold"/>
                <a:sym typeface="Nunito ExtraBold"/>
              </a:defRPr>
            </a:lvl1pPr>
            <a:lvl2pPr lvl="1">
              <a:spcBef>
                <a:spcPts val="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a:endParaRPr/>
          </a:p>
        </p:txBody>
      </p:sp>
      <p:grpSp>
        <p:nvGrpSpPr>
          <p:cNvPr id="1320" name="Google Shape;1320;p15"/>
          <p:cNvGrpSpPr/>
          <p:nvPr/>
        </p:nvGrpSpPr>
        <p:grpSpPr>
          <a:xfrm>
            <a:off x="291107" y="355950"/>
            <a:ext cx="545422" cy="666492"/>
            <a:chOff x="2859835" y="2776139"/>
            <a:chExt cx="634581" cy="775442"/>
          </a:xfrm>
        </p:grpSpPr>
        <p:sp>
          <p:nvSpPr>
            <p:cNvPr id="1321" name="Google Shape;1321;p15"/>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5"/>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5"/>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15"/>
          <p:cNvGrpSpPr/>
          <p:nvPr/>
        </p:nvGrpSpPr>
        <p:grpSpPr>
          <a:xfrm>
            <a:off x="837643" y="246679"/>
            <a:ext cx="330676" cy="507632"/>
            <a:chOff x="1603769" y="107044"/>
            <a:chExt cx="384731" cy="590613"/>
          </a:xfrm>
        </p:grpSpPr>
        <p:sp>
          <p:nvSpPr>
            <p:cNvPr id="1325" name="Google Shape;1325;p15"/>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5"/>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5"/>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5"/>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5"/>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5"/>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5"/>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15"/>
          <p:cNvGrpSpPr/>
          <p:nvPr/>
        </p:nvGrpSpPr>
        <p:grpSpPr>
          <a:xfrm rot="10800000">
            <a:off x="421653" y="1212619"/>
            <a:ext cx="606382" cy="616689"/>
            <a:chOff x="3027518" y="-1395725"/>
            <a:chExt cx="705506" cy="717497"/>
          </a:xfrm>
        </p:grpSpPr>
        <p:sp>
          <p:nvSpPr>
            <p:cNvPr id="1333" name="Google Shape;1333;p15"/>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5"/>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5"/>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5"/>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5"/>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5"/>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5"/>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5"/>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5"/>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2" name="Google Shape;1342;p15"/>
          <p:cNvGrpSpPr/>
          <p:nvPr/>
        </p:nvGrpSpPr>
        <p:grpSpPr>
          <a:xfrm>
            <a:off x="1045944" y="871518"/>
            <a:ext cx="158924" cy="202737"/>
            <a:chOff x="2947570" y="-1075969"/>
            <a:chExt cx="184903" cy="235878"/>
          </a:xfrm>
        </p:grpSpPr>
        <p:sp>
          <p:nvSpPr>
            <p:cNvPr id="1343" name="Google Shape;1343;p15"/>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5"/>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5"/>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15"/>
          <p:cNvGrpSpPr/>
          <p:nvPr/>
        </p:nvGrpSpPr>
        <p:grpSpPr>
          <a:xfrm>
            <a:off x="273209" y="511759"/>
            <a:ext cx="110824" cy="110824"/>
            <a:chOff x="794923" y="2795124"/>
            <a:chExt cx="128941" cy="128941"/>
          </a:xfrm>
        </p:grpSpPr>
        <p:sp>
          <p:nvSpPr>
            <p:cNvPr id="1347" name="Google Shape;1347;p15"/>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5"/>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9" name="Google Shape;1349;p15"/>
          <p:cNvGrpSpPr/>
          <p:nvPr/>
        </p:nvGrpSpPr>
        <p:grpSpPr>
          <a:xfrm>
            <a:off x="1309066" y="453239"/>
            <a:ext cx="187263" cy="187264"/>
            <a:chOff x="1447449" y="4268259"/>
            <a:chExt cx="217875" cy="217875"/>
          </a:xfrm>
        </p:grpSpPr>
        <p:sp>
          <p:nvSpPr>
            <p:cNvPr id="1350" name="Google Shape;1350;p15"/>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5"/>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5"/>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5"/>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5"/>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5"/>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5"/>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5"/>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8" name="Google Shape;1358;p15"/>
          <p:cNvGrpSpPr/>
          <p:nvPr/>
        </p:nvGrpSpPr>
        <p:grpSpPr>
          <a:xfrm>
            <a:off x="1670680" y="195349"/>
            <a:ext cx="158924" cy="202737"/>
            <a:chOff x="2947570" y="-1075969"/>
            <a:chExt cx="184903" cy="235878"/>
          </a:xfrm>
        </p:grpSpPr>
        <p:sp>
          <p:nvSpPr>
            <p:cNvPr id="1359" name="Google Shape;1359;p15"/>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5"/>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5"/>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15"/>
          <p:cNvGrpSpPr/>
          <p:nvPr/>
        </p:nvGrpSpPr>
        <p:grpSpPr>
          <a:xfrm>
            <a:off x="559039" y="4454821"/>
            <a:ext cx="308365" cy="307514"/>
            <a:chOff x="2601030" y="2721166"/>
            <a:chExt cx="358773" cy="357783"/>
          </a:xfrm>
        </p:grpSpPr>
        <p:sp>
          <p:nvSpPr>
            <p:cNvPr id="1363" name="Google Shape;1363;p15"/>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5"/>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5"/>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5"/>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5"/>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5"/>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5"/>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5"/>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p15"/>
          <p:cNvGrpSpPr/>
          <p:nvPr/>
        </p:nvGrpSpPr>
        <p:grpSpPr>
          <a:xfrm>
            <a:off x="8337142" y="445864"/>
            <a:ext cx="187263" cy="187264"/>
            <a:chOff x="1447449" y="4268259"/>
            <a:chExt cx="217875" cy="217875"/>
          </a:xfrm>
        </p:grpSpPr>
        <p:sp>
          <p:nvSpPr>
            <p:cNvPr id="1372" name="Google Shape;1372;p15"/>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5"/>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5"/>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5"/>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5"/>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5"/>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5"/>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5"/>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0" name="Google Shape;1380;p15"/>
          <p:cNvGrpSpPr/>
          <p:nvPr/>
        </p:nvGrpSpPr>
        <p:grpSpPr>
          <a:xfrm rot="3599929">
            <a:off x="7799091" y="3825511"/>
            <a:ext cx="717247" cy="750757"/>
            <a:chOff x="3153626" y="-2653955"/>
            <a:chExt cx="834426" cy="873411"/>
          </a:xfrm>
        </p:grpSpPr>
        <p:sp>
          <p:nvSpPr>
            <p:cNvPr id="1381" name="Google Shape;1381;p15"/>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5"/>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5"/>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5"/>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5"/>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5"/>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5"/>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15"/>
          <p:cNvGrpSpPr/>
          <p:nvPr/>
        </p:nvGrpSpPr>
        <p:grpSpPr>
          <a:xfrm>
            <a:off x="8601310" y="3081742"/>
            <a:ext cx="166649" cy="167500"/>
            <a:chOff x="3407917" y="-1400250"/>
            <a:chExt cx="193891" cy="194881"/>
          </a:xfrm>
        </p:grpSpPr>
        <p:sp>
          <p:nvSpPr>
            <p:cNvPr id="1389" name="Google Shape;1389;p15"/>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5"/>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5"/>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5"/>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5"/>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5"/>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5"/>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5"/>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7" name="Google Shape;1397;p15"/>
          <p:cNvGrpSpPr/>
          <p:nvPr/>
        </p:nvGrpSpPr>
        <p:grpSpPr>
          <a:xfrm>
            <a:off x="8286199" y="4272010"/>
            <a:ext cx="576312" cy="578897"/>
            <a:chOff x="1889565" y="-3382437"/>
            <a:chExt cx="670520" cy="673527"/>
          </a:xfrm>
        </p:grpSpPr>
        <p:sp>
          <p:nvSpPr>
            <p:cNvPr id="1398" name="Google Shape;1398;p15"/>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5"/>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5"/>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5"/>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5"/>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3" name="Google Shape;1403;p15"/>
          <p:cNvGrpSpPr/>
          <p:nvPr/>
        </p:nvGrpSpPr>
        <p:grpSpPr>
          <a:xfrm>
            <a:off x="8583070" y="3689955"/>
            <a:ext cx="202705" cy="497323"/>
            <a:chOff x="6219428" y="3871144"/>
            <a:chExt cx="235841" cy="578619"/>
          </a:xfrm>
        </p:grpSpPr>
        <p:sp>
          <p:nvSpPr>
            <p:cNvPr id="1404" name="Google Shape;1404;p15"/>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5"/>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5"/>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7" name="Google Shape;1407;p15"/>
          <p:cNvGrpSpPr/>
          <p:nvPr/>
        </p:nvGrpSpPr>
        <p:grpSpPr>
          <a:xfrm>
            <a:off x="8350826" y="3457905"/>
            <a:ext cx="196716" cy="249985"/>
            <a:chOff x="2079424" y="521748"/>
            <a:chExt cx="228873" cy="290850"/>
          </a:xfrm>
        </p:grpSpPr>
        <p:sp>
          <p:nvSpPr>
            <p:cNvPr id="1408" name="Google Shape;1408;p15"/>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5"/>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5"/>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1" name="Google Shape;1411;p15"/>
          <p:cNvGrpSpPr/>
          <p:nvPr/>
        </p:nvGrpSpPr>
        <p:grpSpPr>
          <a:xfrm rot="-5400000">
            <a:off x="7341839" y="4402664"/>
            <a:ext cx="479293" cy="479293"/>
            <a:chOff x="3560335" y="-646412"/>
            <a:chExt cx="557642" cy="557642"/>
          </a:xfrm>
        </p:grpSpPr>
        <p:sp>
          <p:nvSpPr>
            <p:cNvPr id="1412" name="Google Shape;1412;p15"/>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5"/>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5"/>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5"/>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5"/>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5"/>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5"/>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5"/>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5"/>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21"/>
        <p:cNvGrpSpPr/>
        <p:nvPr/>
      </p:nvGrpSpPr>
      <p:grpSpPr>
        <a:xfrm>
          <a:off x="0" y="0"/>
          <a:ext cx="0" cy="0"/>
          <a:chOff x="0" y="0"/>
          <a:chExt cx="0" cy="0"/>
        </a:xfrm>
      </p:grpSpPr>
      <p:sp>
        <p:nvSpPr>
          <p:cNvPr id="1422" name="Google Shape;1422;p16"/>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6"/>
          <p:cNvSpPr txBox="1">
            <a:spLocks noGrp="1"/>
          </p:cNvSpPr>
          <p:nvPr>
            <p:ph type="title"/>
          </p:nvPr>
        </p:nvSpPr>
        <p:spPr>
          <a:xfrm>
            <a:off x="2357100" y="3323481"/>
            <a:ext cx="4429800" cy="32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Font typeface="Nunito"/>
              <a:buNone/>
              <a:defRPr sz="2000">
                <a:latin typeface="Nunito"/>
                <a:ea typeface="Nunito"/>
                <a:cs typeface="Nunito"/>
                <a:sym typeface="Nunito"/>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
        <p:nvSpPr>
          <p:cNvPr id="1424" name="Google Shape;1424;p16"/>
          <p:cNvSpPr txBox="1">
            <a:spLocks noGrp="1"/>
          </p:cNvSpPr>
          <p:nvPr>
            <p:ph type="subTitle" idx="1"/>
          </p:nvPr>
        </p:nvSpPr>
        <p:spPr>
          <a:xfrm>
            <a:off x="2357100" y="1269401"/>
            <a:ext cx="4429800" cy="1903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Nunito"/>
              <a:buNone/>
              <a:defRPr sz="2500" b="1">
                <a:latin typeface="Nunito"/>
                <a:ea typeface="Nunito"/>
                <a:cs typeface="Nunito"/>
                <a:sym typeface="Nunito"/>
              </a:defRPr>
            </a:lvl1pPr>
            <a:lvl2pPr lvl="1">
              <a:spcBef>
                <a:spcPts val="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a:endParaRPr/>
          </a:p>
        </p:txBody>
      </p:sp>
      <p:grpSp>
        <p:nvGrpSpPr>
          <p:cNvPr id="1425" name="Google Shape;1425;p16"/>
          <p:cNvGrpSpPr/>
          <p:nvPr/>
        </p:nvGrpSpPr>
        <p:grpSpPr>
          <a:xfrm>
            <a:off x="7351905" y="268838"/>
            <a:ext cx="200704" cy="200674"/>
            <a:chOff x="6886110" y="773687"/>
            <a:chExt cx="249074" cy="249037"/>
          </a:xfrm>
        </p:grpSpPr>
        <p:sp>
          <p:nvSpPr>
            <p:cNvPr id="1426" name="Google Shape;1426;p16"/>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6"/>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6"/>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6"/>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6"/>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6"/>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6"/>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6"/>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4" name="Google Shape;1434;p16"/>
          <p:cNvGrpSpPr/>
          <p:nvPr/>
        </p:nvGrpSpPr>
        <p:grpSpPr>
          <a:xfrm>
            <a:off x="8141885" y="268820"/>
            <a:ext cx="488729" cy="597143"/>
            <a:chOff x="6180225" y="405175"/>
            <a:chExt cx="606514" cy="741056"/>
          </a:xfrm>
        </p:grpSpPr>
        <p:sp>
          <p:nvSpPr>
            <p:cNvPr id="1435" name="Google Shape;1435;p16"/>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6"/>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6"/>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6"/>
          <p:cNvGrpSpPr/>
          <p:nvPr/>
        </p:nvGrpSpPr>
        <p:grpSpPr>
          <a:xfrm>
            <a:off x="7549593" y="487835"/>
            <a:ext cx="798796" cy="813307"/>
            <a:chOff x="3411440" y="2423377"/>
            <a:chExt cx="991309" cy="1009316"/>
          </a:xfrm>
        </p:grpSpPr>
        <p:sp>
          <p:nvSpPr>
            <p:cNvPr id="1439" name="Google Shape;1439;p16"/>
            <p:cNvSpPr/>
            <p:nvPr/>
          </p:nvSpPr>
          <p:spPr>
            <a:xfrm>
              <a:off x="3411440" y="2423377"/>
              <a:ext cx="585623" cy="591601"/>
            </a:xfrm>
            <a:custGeom>
              <a:avLst/>
              <a:gdLst/>
              <a:ahLst/>
              <a:cxnLst/>
              <a:rect l="l" t="t" r="r" b="b"/>
              <a:pathLst>
                <a:path w="15969" h="16132" fill="none" extrusionOk="0">
                  <a:moveTo>
                    <a:pt x="15941" y="7930"/>
                  </a:moveTo>
                  <a:cubicBezTo>
                    <a:pt x="15941" y="12344"/>
                    <a:pt x="12399" y="15941"/>
                    <a:pt x="7985" y="16023"/>
                  </a:cubicBezTo>
                  <a:cubicBezTo>
                    <a:pt x="3598" y="16132"/>
                    <a:pt x="1" y="12589"/>
                    <a:pt x="1" y="8202"/>
                  </a:cubicBezTo>
                  <a:cubicBezTo>
                    <a:pt x="28" y="3788"/>
                    <a:pt x="3570" y="192"/>
                    <a:pt x="7985" y="110"/>
                  </a:cubicBezTo>
                  <a:cubicBezTo>
                    <a:pt x="12371" y="1"/>
                    <a:pt x="15968" y="3543"/>
                    <a:pt x="15941" y="793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6"/>
            <p:cNvSpPr/>
            <p:nvPr/>
          </p:nvSpPr>
          <p:spPr>
            <a:xfrm>
              <a:off x="3704241" y="2524303"/>
              <a:ext cx="192897" cy="191907"/>
            </a:xfrm>
            <a:custGeom>
              <a:avLst/>
              <a:gdLst/>
              <a:ahLst/>
              <a:cxnLst/>
              <a:rect l="l" t="t" r="r" b="b"/>
              <a:pathLst>
                <a:path w="5260" h="5233" fill="none" extrusionOk="0">
                  <a:moveTo>
                    <a:pt x="1" y="55"/>
                  </a:moveTo>
                  <a:cubicBezTo>
                    <a:pt x="2889" y="1"/>
                    <a:pt x="5259" y="2317"/>
                    <a:pt x="5259" y="5232"/>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6"/>
            <p:cNvSpPr/>
            <p:nvPr/>
          </p:nvSpPr>
          <p:spPr>
            <a:xfrm>
              <a:off x="3959048" y="2992990"/>
              <a:ext cx="443701" cy="439703"/>
            </a:xfrm>
            <a:custGeom>
              <a:avLst/>
              <a:gdLst/>
              <a:ahLst/>
              <a:cxnLst/>
              <a:rect l="l" t="t" r="r" b="b"/>
              <a:pathLst>
                <a:path w="12099" h="11990" fill="none" extrusionOk="0">
                  <a:moveTo>
                    <a:pt x="11881" y="9428"/>
                  </a:moveTo>
                  <a:cubicBezTo>
                    <a:pt x="12099" y="9619"/>
                    <a:pt x="12099" y="9973"/>
                    <a:pt x="11881" y="10191"/>
                  </a:cubicBezTo>
                  <a:lnTo>
                    <a:pt x="10328" y="11771"/>
                  </a:lnTo>
                  <a:cubicBezTo>
                    <a:pt x="10137" y="11989"/>
                    <a:pt x="9783" y="11989"/>
                    <a:pt x="9565" y="11771"/>
                  </a:cubicBezTo>
                  <a:lnTo>
                    <a:pt x="219" y="2562"/>
                  </a:lnTo>
                  <a:cubicBezTo>
                    <a:pt x="1" y="2371"/>
                    <a:pt x="1" y="2017"/>
                    <a:pt x="219" y="1799"/>
                  </a:cubicBezTo>
                  <a:lnTo>
                    <a:pt x="1772" y="218"/>
                  </a:lnTo>
                  <a:cubicBezTo>
                    <a:pt x="1963" y="0"/>
                    <a:pt x="2317" y="0"/>
                    <a:pt x="2535" y="218"/>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6"/>
            <p:cNvSpPr/>
            <p:nvPr/>
          </p:nvSpPr>
          <p:spPr>
            <a:xfrm>
              <a:off x="3897107" y="2935009"/>
              <a:ext cx="93955" cy="91975"/>
            </a:xfrm>
            <a:custGeom>
              <a:avLst/>
              <a:gdLst/>
              <a:ahLst/>
              <a:cxnLst/>
              <a:rect l="l" t="t" r="r" b="b"/>
              <a:pathLst>
                <a:path w="2562" h="2508" fill="none" extrusionOk="0">
                  <a:moveTo>
                    <a:pt x="2562" y="2508"/>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3" name="Google Shape;1443;p16"/>
          <p:cNvGrpSpPr/>
          <p:nvPr/>
        </p:nvGrpSpPr>
        <p:grpSpPr>
          <a:xfrm>
            <a:off x="8461216" y="938470"/>
            <a:ext cx="411494" cy="664330"/>
            <a:chOff x="4698532" y="1605962"/>
            <a:chExt cx="510665" cy="824436"/>
          </a:xfrm>
        </p:grpSpPr>
        <p:sp>
          <p:nvSpPr>
            <p:cNvPr id="1444" name="Google Shape;1444;p16"/>
            <p:cNvSpPr/>
            <p:nvPr/>
          </p:nvSpPr>
          <p:spPr>
            <a:xfrm>
              <a:off x="4698532" y="1661926"/>
              <a:ext cx="510665" cy="768472"/>
            </a:xfrm>
            <a:custGeom>
              <a:avLst/>
              <a:gdLst/>
              <a:ahLst/>
              <a:cxnLst/>
              <a:rect l="l" t="t" r="r" b="b"/>
              <a:pathLst>
                <a:path w="13925" h="20955" fill="none" extrusionOk="0">
                  <a:moveTo>
                    <a:pt x="5096" y="83"/>
                  </a:moveTo>
                  <a:lnTo>
                    <a:pt x="5096" y="7276"/>
                  </a:lnTo>
                  <a:cubicBezTo>
                    <a:pt x="2098" y="8175"/>
                    <a:pt x="28" y="10927"/>
                    <a:pt x="28" y="14061"/>
                  </a:cubicBezTo>
                  <a:cubicBezTo>
                    <a:pt x="0" y="17876"/>
                    <a:pt x="3134" y="20955"/>
                    <a:pt x="6976" y="20873"/>
                  </a:cubicBezTo>
                  <a:cubicBezTo>
                    <a:pt x="10818" y="20791"/>
                    <a:pt x="13897" y="17658"/>
                    <a:pt x="13924" y="13816"/>
                  </a:cubicBezTo>
                  <a:cubicBezTo>
                    <a:pt x="13924" y="10709"/>
                    <a:pt x="11826" y="7985"/>
                    <a:pt x="8829" y="7222"/>
                  </a:cubicBezTo>
                  <a:lnTo>
                    <a:pt x="882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6"/>
            <p:cNvSpPr/>
            <p:nvPr/>
          </p:nvSpPr>
          <p:spPr>
            <a:xfrm>
              <a:off x="4836424" y="1605962"/>
              <a:ext cx="233861" cy="59006"/>
            </a:xfrm>
            <a:custGeom>
              <a:avLst/>
              <a:gdLst/>
              <a:ahLst/>
              <a:cxnLst/>
              <a:rect l="l" t="t" r="r" b="b"/>
              <a:pathLst>
                <a:path w="6377" h="1609" fill="none" extrusionOk="0">
                  <a:moveTo>
                    <a:pt x="6377" y="737"/>
                  </a:moveTo>
                  <a:cubicBezTo>
                    <a:pt x="6377" y="1173"/>
                    <a:pt x="6022" y="1500"/>
                    <a:pt x="5614" y="1527"/>
                  </a:cubicBezTo>
                  <a:lnTo>
                    <a:pt x="763" y="1609"/>
                  </a:lnTo>
                  <a:cubicBezTo>
                    <a:pt x="355" y="1609"/>
                    <a:pt x="1" y="1282"/>
                    <a:pt x="1" y="846"/>
                  </a:cubicBezTo>
                  <a:lnTo>
                    <a:pt x="1" y="846"/>
                  </a:lnTo>
                  <a:cubicBezTo>
                    <a:pt x="1" y="437"/>
                    <a:pt x="355" y="83"/>
                    <a:pt x="763" y="83"/>
                  </a:cubicBezTo>
                  <a:lnTo>
                    <a:pt x="5614" y="1"/>
                  </a:lnTo>
                  <a:cubicBezTo>
                    <a:pt x="6022" y="1"/>
                    <a:pt x="6377" y="328"/>
                    <a:pt x="6377" y="73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6"/>
            <p:cNvSpPr/>
            <p:nvPr/>
          </p:nvSpPr>
          <p:spPr>
            <a:xfrm>
              <a:off x="4710524" y="2099624"/>
              <a:ext cx="485654" cy="9021"/>
            </a:xfrm>
            <a:custGeom>
              <a:avLst/>
              <a:gdLst/>
              <a:ahLst/>
              <a:cxnLst/>
              <a:rect l="l" t="t" r="r" b="b"/>
              <a:pathLst>
                <a:path w="13243" h="246" fill="none" extrusionOk="0">
                  <a:moveTo>
                    <a:pt x="0" y="246"/>
                  </a:moveTo>
                  <a:lnTo>
                    <a:pt x="13243"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7" name="Google Shape;1447;p16"/>
          <p:cNvGrpSpPr/>
          <p:nvPr/>
        </p:nvGrpSpPr>
        <p:grpSpPr>
          <a:xfrm>
            <a:off x="8709353" y="1780119"/>
            <a:ext cx="110824" cy="110824"/>
            <a:chOff x="794923" y="2795124"/>
            <a:chExt cx="128941" cy="128941"/>
          </a:xfrm>
        </p:grpSpPr>
        <p:sp>
          <p:nvSpPr>
            <p:cNvPr id="1448" name="Google Shape;1448;p16"/>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6"/>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16"/>
          <p:cNvGrpSpPr/>
          <p:nvPr/>
        </p:nvGrpSpPr>
        <p:grpSpPr>
          <a:xfrm>
            <a:off x="612881" y="439171"/>
            <a:ext cx="200704" cy="200674"/>
            <a:chOff x="6886110" y="773687"/>
            <a:chExt cx="249074" cy="249037"/>
          </a:xfrm>
        </p:grpSpPr>
        <p:sp>
          <p:nvSpPr>
            <p:cNvPr id="1451" name="Google Shape;1451;p16"/>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6"/>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6"/>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6"/>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6"/>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6"/>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6"/>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6"/>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16"/>
          <p:cNvGrpSpPr/>
          <p:nvPr/>
        </p:nvGrpSpPr>
        <p:grpSpPr>
          <a:xfrm>
            <a:off x="295591" y="3283590"/>
            <a:ext cx="393370" cy="344419"/>
            <a:chOff x="299281" y="2848081"/>
            <a:chExt cx="457673" cy="400720"/>
          </a:xfrm>
        </p:grpSpPr>
        <p:sp>
          <p:nvSpPr>
            <p:cNvPr id="1460" name="Google Shape;1460;p16"/>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6"/>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2" name="Google Shape;1462;p16"/>
          <p:cNvGrpSpPr/>
          <p:nvPr/>
        </p:nvGrpSpPr>
        <p:grpSpPr>
          <a:xfrm>
            <a:off x="307452" y="2990647"/>
            <a:ext cx="110824" cy="110824"/>
            <a:chOff x="794923" y="2795124"/>
            <a:chExt cx="128941" cy="128941"/>
          </a:xfrm>
        </p:grpSpPr>
        <p:sp>
          <p:nvSpPr>
            <p:cNvPr id="1463" name="Google Shape;1463;p16"/>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6"/>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5" name="Google Shape;1465;p16"/>
          <p:cNvGrpSpPr/>
          <p:nvPr/>
        </p:nvGrpSpPr>
        <p:grpSpPr>
          <a:xfrm>
            <a:off x="788879" y="4086004"/>
            <a:ext cx="645057" cy="788475"/>
            <a:chOff x="794919" y="4014442"/>
            <a:chExt cx="750503" cy="917365"/>
          </a:xfrm>
        </p:grpSpPr>
        <p:sp>
          <p:nvSpPr>
            <p:cNvPr id="1466" name="Google Shape;1466;p16"/>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6"/>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6"/>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9" name="Google Shape;1469;p16"/>
          <p:cNvGrpSpPr/>
          <p:nvPr/>
        </p:nvGrpSpPr>
        <p:grpSpPr>
          <a:xfrm>
            <a:off x="686271" y="3621286"/>
            <a:ext cx="181240" cy="670823"/>
            <a:chOff x="2419167" y="1286206"/>
            <a:chExt cx="210867" cy="780480"/>
          </a:xfrm>
        </p:grpSpPr>
        <p:sp>
          <p:nvSpPr>
            <p:cNvPr id="1470" name="Google Shape;1470;p16"/>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6"/>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6"/>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6"/>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6"/>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6"/>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6"/>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6"/>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6"/>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6"/>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6"/>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6"/>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6"/>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6"/>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6"/>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16"/>
          <p:cNvGrpSpPr/>
          <p:nvPr/>
        </p:nvGrpSpPr>
        <p:grpSpPr>
          <a:xfrm>
            <a:off x="273142" y="4265007"/>
            <a:ext cx="438065" cy="480997"/>
            <a:chOff x="1693693" y="-2602979"/>
            <a:chExt cx="509674" cy="559624"/>
          </a:xfrm>
        </p:grpSpPr>
        <p:sp>
          <p:nvSpPr>
            <p:cNvPr id="1486" name="Google Shape;1486;p16"/>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6"/>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6"/>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6"/>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6"/>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6"/>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6"/>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6"/>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6"/>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5" name="Google Shape;1495;p16"/>
          <p:cNvSpPr/>
          <p:nvPr/>
        </p:nvSpPr>
        <p:spPr>
          <a:xfrm>
            <a:off x="448008" y="4025981"/>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496"/>
        <p:cNvGrpSpPr/>
        <p:nvPr/>
      </p:nvGrpSpPr>
      <p:grpSpPr>
        <a:xfrm>
          <a:off x="0" y="0"/>
          <a:ext cx="0" cy="0"/>
          <a:chOff x="0" y="0"/>
          <a:chExt cx="0" cy="0"/>
        </a:xfrm>
      </p:grpSpPr>
      <p:sp>
        <p:nvSpPr>
          <p:cNvPr id="1497" name="Google Shape;1497;p17"/>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7"/>
          <p:cNvSpPr txBox="1">
            <a:spLocks noGrp="1"/>
          </p:cNvSpPr>
          <p:nvPr>
            <p:ph type="title" hasCustomPrompt="1"/>
          </p:nvPr>
        </p:nvSpPr>
        <p:spPr>
          <a:xfrm>
            <a:off x="2125200" y="1445500"/>
            <a:ext cx="4893600" cy="1908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500"/>
              <a:buFont typeface="Montserrat ExtraBold"/>
              <a:buNone/>
              <a:defRPr sz="15000">
                <a:solidFill>
                  <a:schemeClr val="accent5"/>
                </a:solidFill>
                <a:latin typeface="Montserrat ExtraBold"/>
                <a:ea typeface="Montserrat ExtraBold"/>
                <a:cs typeface="Montserrat ExtraBold"/>
                <a:sym typeface="Montserrat ExtraBold"/>
              </a:defRPr>
            </a:lvl1pPr>
            <a:lvl2pPr lvl="1" algn="ctr">
              <a:spcBef>
                <a:spcPts val="0"/>
              </a:spcBef>
              <a:spcAft>
                <a:spcPts val="0"/>
              </a:spcAft>
              <a:buSzPts val="9500"/>
              <a:buFont typeface="Montserrat ExtraBold"/>
              <a:buNone/>
              <a:defRPr sz="9500">
                <a:latin typeface="Montserrat ExtraBold"/>
                <a:ea typeface="Montserrat ExtraBold"/>
                <a:cs typeface="Montserrat ExtraBold"/>
                <a:sym typeface="Montserrat ExtraBold"/>
              </a:defRPr>
            </a:lvl2pPr>
            <a:lvl3pPr lvl="2" algn="ctr">
              <a:spcBef>
                <a:spcPts val="0"/>
              </a:spcBef>
              <a:spcAft>
                <a:spcPts val="0"/>
              </a:spcAft>
              <a:buSzPts val="9500"/>
              <a:buFont typeface="Montserrat ExtraBold"/>
              <a:buNone/>
              <a:defRPr sz="9500">
                <a:latin typeface="Montserrat ExtraBold"/>
                <a:ea typeface="Montserrat ExtraBold"/>
                <a:cs typeface="Montserrat ExtraBold"/>
                <a:sym typeface="Montserrat ExtraBold"/>
              </a:defRPr>
            </a:lvl3pPr>
            <a:lvl4pPr lvl="3" algn="ctr">
              <a:spcBef>
                <a:spcPts val="0"/>
              </a:spcBef>
              <a:spcAft>
                <a:spcPts val="0"/>
              </a:spcAft>
              <a:buSzPts val="9500"/>
              <a:buFont typeface="Montserrat ExtraBold"/>
              <a:buNone/>
              <a:defRPr sz="9500">
                <a:latin typeface="Montserrat ExtraBold"/>
                <a:ea typeface="Montserrat ExtraBold"/>
                <a:cs typeface="Montserrat ExtraBold"/>
                <a:sym typeface="Montserrat ExtraBold"/>
              </a:defRPr>
            </a:lvl4pPr>
            <a:lvl5pPr lvl="4" algn="ctr">
              <a:spcBef>
                <a:spcPts val="0"/>
              </a:spcBef>
              <a:spcAft>
                <a:spcPts val="0"/>
              </a:spcAft>
              <a:buSzPts val="9500"/>
              <a:buFont typeface="Montserrat ExtraBold"/>
              <a:buNone/>
              <a:defRPr sz="9500">
                <a:latin typeface="Montserrat ExtraBold"/>
                <a:ea typeface="Montserrat ExtraBold"/>
                <a:cs typeface="Montserrat ExtraBold"/>
                <a:sym typeface="Montserrat ExtraBold"/>
              </a:defRPr>
            </a:lvl5pPr>
            <a:lvl6pPr lvl="5" algn="ctr">
              <a:spcBef>
                <a:spcPts val="0"/>
              </a:spcBef>
              <a:spcAft>
                <a:spcPts val="0"/>
              </a:spcAft>
              <a:buSzPts val="9500"/>
              <a:buFont typeface="Montserrat ExtraBold"/>
              <a:buNone/>
              <a:defRPr sz="9500">
                <a:latin typeface="Montserrat ExtraBold"/>
                <a:ea typeface="Montserrat ExtraBold"/>
                <a:cs typeface="Montserrat ExtraBold"/>
                <a:sym typeface="Montserrat ExtraBold"/>
              </a:defRPr>
            </a:lvl6pPr>
            <a:lvl7pPr lvl="6" algn="ctr">
              <a:spcBef>
                <a:spcPts val="0"/>
              </a:spcBef>
              <a:spcAft>
                <a:spcPts val="0"/>
              </a:spcAft>
              <a:buSzPts val="9500"/>
              <a:buFont typeface="Montserrat ExtraBold"/>
              <a:buNone/>
              <a:defRPr sz="9500">
                <a:latin typeface="Montserrat ExtraBold"/>
                <a:ea typeface="Montserrat ExtraBold"/>
                <a:cs typeface="Montserrat ExtraBold"/>
                <a:sym typeface="Montserrat ExtraBold"/>
              </a:defRPr>
            </a:lvl7pPr>
            <a:lvl8pPr lvl="7" algn="ctr">
              <a:spcBef>
                <a:spcPts val="0"/>
              </a:spcBef>
              <a:spcAft>
                <a:spcPts val="0"/>
              </a:spcAft>
              <a:buSzPts val="9500"/>
              <a:buFont typeface="Montserrat ExtraBold"/>
              <a:buNone/>
              <a:defRPr sz="9500">
                <a:latin typeface="Montserrat ExtraBold"/>
                <a:ea typeface="Montserrat ExtraBold"/>
                <a:cs typeface="Montserrat ExtraBold"/>
                <a:sym typeface="Montserrat ExtraBold"/>
              </a:defRPr>
            </a:lvl8pPr>
            <a:lvl9pPr lvl="8" algn="ctr">
              <a:spcBef>
                <a:spcPts val="0"/>
              </a:spcBef>
              <a:spcAft>
                <a:spcPts val="0"/>
              </a:spcAft>
              <a:buSzPts val="9500"/>
              <a:buFont typeface="Montserrat ExtraBold"/>
              <a:buNone/>
              <a:defRPr sz="9500">
                <a:latin typeface="Montserrat ExtraBold"/>
                <a:ea typeface="Montserrat ExtraBold"/>
                <a:cs typeface="Montserrat ExtraBold"/>
                <a:sym typeface="Montserrat ExtraBold"/>
              </a:defRPr>
            </a:lvl9pPr>
          </a:lstStyle>
          <a:p>
            <a:r>
              <a:t>xx%</a:t>
            </a:r>
          </a:p>
        </p:txBody>
      </p:sp>
      <p:grpSp>
        <p:nvGrpSpPr>
          <p:cNvPr id="1499" name="Google Shape;1499;p17"/>
          <p:cNvGrpSpPr/>
          <p:nvPr/>
        </p:nvGrpSpPr>
        <p:grpSpPr>
          <a:xfrm>
            <a:off x="7458669" y="3709500"/>
            <a:ext cx="302661" cy="301826"/>
            <a:chOff x="2601030" y="2721166"/>
            <a:chExt cx="358773" cy="357783"/>
          </a:xfrm>
        </p:grpSpPr>
        <p:sp>
          <p:nvSpPr>
            <p:cNvPr id="1500" name="Google Shape;1500;p17"/>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7"/>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7"/>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7"/>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7"/>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7"/>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7"/>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7"/>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8" name="Google Shape;1508;p17"/>
          <p:cNvGrpSpPr/>
          <p:nvPr/>
        </p:nvGrpSpPr>
        <p:grpSpPr>
          <a:xfrm>
            <a:off x="8332534" y="313356"/>
            <a:ext cx="511655" cy="625155"/>
            <a:chOff x="6180225" y="405175"/>
            <a:chExt cx="606514" cy="741056"/>
          </a:xfrm>
        </p:grpSpPr>
        <p:sp>
          <p:nvSpPr>
            <p:cNvPr id="1509" name="Google Shape;1509;p17"/>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7"/>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7"/>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17"/>
          <p:cNvGrpSpPr/>
          <p:nvPr/>
        </p:nvGrpSpPr>
        <p:grpSpPr>
          <a:xfrm>
            <a:off x="1940406" y="388587"/>
            <a:ext cx="302661" cy="301826"/>
            <a:chOff x="2601030" y="2721166"/>
            <a:chExt cx="358773" cy="357783"/>
          </a:xfrm>
        </p:grpSpPr>
        <p:sp>
          <p:nvSpPr>
            <p:cNvPr id="1513" name="Google Shape;1513;p17"/>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7"/>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7"/>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7"/>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7"/>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7"/>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7"/>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7"/>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1" name="Google Shape;1521;p17"/>
          <p:cNvGrpSpPr/>
          <p:nvPr/>
        </p:nvGrpSpPr>
        <p:grpSpPr>
          <a:xfrm rot="-5400000">
            <a:off x="357261" y="4189266"/>
            <a:ext cx="703922" cy="736809"/>
            <a:chOff x="3153626" y="-2653955"/>
            <a:chExt cx="834426" cy="873411"/>
          </a:xfrm>
        </p:grpSpPr>
        <p:sp>
          <p:nvSpPr>
            <p:cNvPr id="1522" name="Google Shape;1522;p17"/>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7"/>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7"/>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7"/>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7"/>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7"/>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7"/>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9" name="Google Shape;1529;p17"/>
          <p:cNvSpPr/>
          <p:nvPr/>
        </p:nvSpPr>
        <p:spPr>
          <a:xfrm rot="-5400000">
            <a:off x="1165145" y="4518867"/>
            <a:ext cx="76725" cy="77591"/>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0" name="Google Shape;1530;p17"/>
          <p:cNvGrpSpPr/>
          <p:nvPr/>
        </p:nvGrpSpPr>
        <p:grpSpPr>
          <a:xfrm rot="-5400000">
            <a:off x="433113" y="3890456"/>
            <a:ext cx="198955" cy="488123"/>
            <a:chOff x="6219428" y="3871144"/>
            <a:chExt cx="235841" cy="578619"/>
          </a:xfrm>
        </p:grpSpPr>
        <p:sp>
          <p:nvSpPr>
            <p:cNvPr id="1531" name="Google Shape;1531;p17"/>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7"/>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7"/>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4" name="Google Shape;1534;p17"/>
          <p:cNvGrpSpPr/>
          <p:nvPr/>
        </p:nvGrpSpPr>
        <p:grpSpPr>
          <a:xfrm rot="-5400000">
            <a:off x="356538" y="3575032"/>
            <a:ext cx="193077" cy="245361"/>
            <a:chOff x="2079424" y="521748"/>
            <a:chExt cx="228873" cy="290850"/>
          </a:xfrm>
        </p:grpSpPr>
        <p:sp>
          <p:nvSpPr>
            <p:cNvPr id="1535" name="Google Shape;1535;p17"/>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7"/>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7"/>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8" name="Google Shape;1538;p17"/>
          <p:cNvSpPr/>
          <p:nvPr/>
        </p:nvSpPr>
        <p:spPr>
          <a:xfrm flipH="1">
            <a:off x="7762757" y="2943625"/>
            <a:ext cx="156650" cy="156675"/>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9" name="Google Shape;1539;p17"/>
          <p:cNvGrpSpPr/>
          <p:nvPr/>
        </p:nvGrpSpPr>
        <p:grpSpPr>
          <a:xfrm flipH="1">
            <a:off x="1242297" y="1233837"/>
            <a:ext cx="249074" cy="249037"/>
            <a:chOff x="6886110" y="773687"/>
            <a:chExt cx="249074" cy="249037"/>
          </a:xfrm>
        </p:grpSpPr>
        <p:sp>
          <p:nvSpPr>
            <p:cNvPr id="1540" name="Google Shape;1540;p17"/>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7"/>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7"/>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7"/>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7"/>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7"/>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7"/>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7"/>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17"/>
          <p:cNvGrpSpPr/>
          <p:nvPr/>
        </p:nvGrpSpPr>
        <p:grpSpPr>
          <a:xfrm flipH="1">
            <a:off x="954468" y="315013"/>
            <a:ext cx="606514" cy="741056"/>
            <a:chOff x="6180225" y="405175"/>
            <a:chExt cx="606514" cy="741056"/>
          </a:xfrm>
        </p:grpSpPr>
        <p:sp>
          <p:nvSpPr>
            <p:cNvPr id="1549" name="Google Shape;1549;p17"/>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7"/>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7"/>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2" name="Google Shape;1552;p17"/>
          <p:cNvSpPr/>
          <p:nvPr/>
        </p:nvSpPr>
        <p:spPr>
          <a:xfrm flipH="1">
            <a:off x="407591" y="1892446"/>
            <a:ext cx="90984" cy="91975"/>
          </a:xfrm>
          <a:custGeom>
            <a:avLst/>
            <a:gdLst/>
            <a:ahLst/>
            <a:cxnLst/>
            <a:rect l="l" t="t" r="r" b="b"/>
            <a:pathLst>
              <a:path w="2481" h="2508" fill="none" extrusionOk="0">
                <a:moveTo>
                  <a:pt x="2480" y="1226"/>
                </a:moveTo>
                <a:cubicBezTo>
                  <a:pt x="2480" y="1908"/>
                  <a:pt x="1935" y="2480"/>
                  <a:pt x="1227" y="2480"/>
                </a:cubicBezTo>
                <a:cubicBezTo>
                  <a:pt x="546" y="2507"/>
                  <a:pt x="1" y="1935"/>
                  <a:pt x="1" y="1254"/>
                </a:cubicBezTo>
                <a:cubicBezTo>
                  <a:pt x="1" y="573"/>
                  <a:pt x="546" y="28"/>
                  <a:pt x="1227" y="0"/>
                </a:cubicBezTo>
                <a:cubicBezTo>
                  <a:pt x="1908" y="0"/>
                  <a:pt x="2480" y="545"/>
                  <a:pt x="2480" y="1226"/>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3" name="Google Shape;1553;p17"/>
          <p:cNvGrpSpPr/>
          <p:nvPr/>
        </p:nvGrpSpPr>
        <p:grpSpPr>
          <a:xfrm flipH="1">
            <a:off x="663047" y="491837"/>
            <a:ext cx="249074" cy="249037"/>
            <a:chOff x="6886110" y="773687"/>
            <a:chExt cx="249074" cy="249037"/>
          </a:xfrm>
        </p:grpSpPr>
        <p:sp>
          <p:nvSpPr>
            <p:cNvPr id="1554" name="Google Shape;1554;p17"/>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7"/>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7"/>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7"/>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7"/>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7"/>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7"/>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7"/>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17"/>
          <p:cNvGrpSpPr/>
          <p:nvPr/>
        </p:nvGrpSpPr>
        <p:grpSpPr>
          <a:xfrm flipH="1">
            <a:off x="7931801" y="246682"/>
            <a:ext cx="384731" cy="590613"/>
            <a:chOff x="1603769" y="107044"/>
            <a:chExt cx="384731" cy="590613"/>
          </a:xfrm>
        </p:grpSpPr>
        <p:sp>
          <p:nvSpPr>
            <p:cNvPr id="1563" name="Google Shape;1563;p17"/>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7"/>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7"/>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7"/>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7"/>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7"/>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7"/>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0" name="Google Shape;1570;p17"/>
          <p:cNvGrpSpPr/>
          <p:nvPr/>
        </p:nvGrpSpPr>
        <p:grpSpPr>
          <a:xfrm flipH="1">
            <a:off x="663051" y="1233817"/>
            <a:ext cx="510665" cy="824436"/>
            <a:chOff x="4698532" y="1605962"/>
            <a:chExt cx="510665" cy="824436"/>
          </a:xfrm>
        </p:grpSpPr>
        <p:sp>
          <p:nvSpPr>
            <p:cNvPr id="1571" name="Google Shape;1571;p17"/>
            <p:cNvSpPr/>
            <p:nvPr/>
          </p:nvSpPr>
          <p:spPr>
            <a:xfrm>
              <a:off x="4698532" y="1661926"/>
              <a:ext cx="510665" cy="768472"/>
            </a:xfrm>
            <a:custGeom>
              <a:avLst/>
              <a:gdLst/>
              <a:ahLst/>
              <a:cxnLst/>
              <a:rect l="l" t="t" r="r" b="b"/>
              <a:pathLst>
                <a:path w="13925" h="20955" fill="none" extrusionOk="0">
                  <a:moveTo>
                    <a:pt x="5096" y="83"/>
                  </a:moveTo>
                  <a:lnTo>
                    <a:pt x="5096" y="7276"/>
                  </a:lnTo>
                  <a:cubicBezTo>
                    <a:pt x="2098" y="8175"/>
                    <a:pt x="28" y="10927"/>
                    <a:pt x="28" y="14061"/>
                  </a:cubicBezTo>
                  <a:cubicBezTo>
                    <a:pt x="0" y="17876"/>
                    <a:pt x="3134" y="20955"/>
                    <a:pt x="6976" y="20873"/>
                  </a:cubicBezTo>
                  <a:cubicBezTo>
                    <a:pt x="10818" y="20791"/>
                    <a:pt x="13897" y="17658"/>
                    <a:pt x="13924" y="13816"/>
                  </a:cubicBezTo>
                  <a:cubicBezTo>
                    <a:pt x="13924" y="10709"/>
                    <a:pt x="11826" y="7985"/>
                    <a:pt x="8829" y="7222"/>
                  </a:cubicBezTo>
                  <a:lnTo>
                    <a:pt x="882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7"/>
            <p:cNvSpPr/>
            <p:nvPr/>
          </p:nvSpPr>
          <p:spPr>
            <a:xfrm>
              <a:off x="4836424" y="1605962"/>
              <a:ext cx="233861" cy="59006"/>
            </a:xfrm>
            <a:custGeom>
              <a:avLst/>
              <a:gdLst/>
              <a:ahLst/>
              <a:cxnLst/>
              <a:rect l="l" t="t" r="r" b="b"/>
              <a:pathLst>
                <a:path w="6377" h="1609" fill="none" extrusionOk="0">
                  <a:moveTo>
                    <a:pt x="6377" y="737"/>
                  </a:moveTo>
                  <a:cubicBezTo>
                    <a:pt x="6377" y="1173"/>
                    <a:pt x="6022" y="1500"/>
                    <a:pt x="5614" y="1527"/>
                  </a:cubicBezTo>
                  <a:lnTo>
                    <a:pt x="763" y="1609"/>
                  </a:lnTo>
                  <a:cubicBezTo>
                    <a:pt x="355" y="1609"/>
                    <a:pt x="1" y="1282"/>
                    <a:pt x="1" y="846"/>
                  </a:cubicBezTo>
                  <a:lnTo>
                    <a:pt x="1" y="846"/>
                  </a:lnTo>
                  <a:cubicBezTo>
                    <a:pt x="1" y="437"/>
                    <a:pt x="355" y="83"/>
                    <a:pt x="763" y="83"/>
                  </a:cubicBezTo>
                  <a:lnTo>
                    <a:pt x="5614" y="1"/>
                  </a:lnTo>
                  <a:cubicBezTo>
                    <a:pt x="6022" y="1"/>
                    <a:pt x="6377" y="328"/>
                    <a:pt x="6377" y="73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7"/>
            <p:cNvSpPr/>
            <p:nvPr/>
          </p:nvSpPr>
          <p:spPr>
            <a:xfrm>
              <a:off x="4710524" y="2099624"/>
              <a:ext cx="485654" cy="9021"/>
            </a:xfrm>
            <a:custGeom>
              <a:avLst/>
              <a:gdLst/>
              <a:ahLst/>
              <a:cxnLst/>
              <a:rect l="l" t="t" r="r" b="b"/>
              <a:pathLst>
                <a:path w="13243" h="246" fill="none" extrusionOk="0">
                  <a:moveTo>
                    <a:pt x="0" y="246"/>
                  </a:moveTo>
                  <a:lnTo>
                    <a:pt x="13243"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17"/>
          <p:cNvSpPr/>
          <p:nvPr/>
        </p:nvSpPr>
        <p:spPr>
          <a:xfrm flipH="1">
            <a:off x="7111894" y="680619"/>
            <a:ext cx="156650" cy="156675"/>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5" name="Google Shape;1575;p17"/>
          <p:cNvGrpSpPr/>
          <p:nvPr/>
        </p:nvGrpSpPr>
        <p:grpSpPr>
          <a:xfrm flipH="1">
            <a:off x="7517559" y="246681"/>
            <a:ext cx="184903" cy="235878"/>
            <a:chOff x="2947570" y="-1075969"/>
            <a:chExt cx="184903" cy="235878"/>
          </a:xfrm>
        </p:grpSpPr>
        <p:sp>
          <p:nvSpPr>
            <p:cNvPr id="1576" name="Google Shape;1576;p17"/>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9" name="Google Shape;1579;p17"/>
          <p:cNvGrpSpPr/>
          <p:nvPr/>
        </p:nvGrpSpPr>
        <p:grpSpPr>
          <a:xfrm flipH="1">
            <a:off x="7637259" y="1146056"/>
            <a:ext cx="184903" cy="235878"/>
            <a:chOff x="2947570" y="-1075969"/>
            <a:chExt cx="184903" cy="235878"/>
          </a:xfrm>
        </p:grpSpPr>
        <p:sp>
          <p:nvSpPr>
            <p:cNvPr id="1580" name="Google Shape;1580;p17"/>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7"/>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3" name="Google Shape;1583;p17"/>
          <p:cNvGrpSpPr/>
          <p:nvPr/>
        </p:nvGrpSpPr>
        <p:grpSpPr>
          <a:xfrm flipH="1">
            <a:off x="8139562" y="1043517"/>
            <a:ext cx="670541" cy="672920"/>
            <a:chOff x="4492684" y="662647"/>
            <a:chExt cx="847391" cy="850399"/>
          </a:xfrm>
        </p:grpSpPr>
        <p:sp>
          <p:nvSpPr>
            <p:cNvPr id="1584" name="Google Shape;1584;p17"/>
            <p:cNvSpPr/>
            <p:nvPr/>
          </p:nvSpPr>
          <p:spPr>
            <a:xfrm>
              <a:off x="4492684" y="662647"/>
              <a:ext cx="847391" cy="850399"/>
            </a:xfrm>
            <a:custGeom>
              <a:avLst/>
              <a:gdLst/>
              <a:ahLst/>
              <a:cxnLst/>
              <a:rect l="l" t="t" r="r" b="b"/>
              <a:pathLst>
                <a:path w="23107" h="23189" fill="none" extrusionOk="0">
                  <a:moveTo>
                    <a:pt x="19019" y="4061"/>
                  </a:moveTo>
                  <a:cubicBezTo>
                    <a:pt x="23107" y="8093"/>
                    <a:pt x="23079" y="14769"/>
                    <a:pt x="18965" y="18938"/>
                  </a:cubicBezTo>
                  <a:cubicBezTo>
                    <a:pt x="14823" y="23080"/>
                    <a:pt x="8175" y="23189"/>
                    <a:pt x="4087" y="19129"/>
                  </a:cubicBezTo>
                  <a:cubicBezTo>
                    <a:pt x="0" y="15069"/>
                    <a:pt x="27" y="8420"/>
                    <a:pt x="4142" y="4252"/>
                  </a:cubicBezTo>
                  <a:cubicBezTo>
                    <a:pt x="8284" y="83"/>
                    <a:pt x="14932" y="1"/>
                    <a:pt x="19019" y="406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4858428" y="1029382"/>
              <a:ext cx="115922" cy="115958"/>
            </a:xfrm>
            <a:custGeom>
              <a:avLst/>
              <a:gdLst/>
              <a:ahLst/>
              <a:cxnLst/>
              <a:rect l="l" t="t" r="r" b="b"/>
              <a:pathLst>
                <a:path w="3161" h="3162" fill="none" extrusionOk="0">
                  <a:moveTo>
                    <a:pt x="3161" y="1554"/>
                  </a:moveTo>
                  <a:cubicBezTo>
                    <a:pt x="3134" y="2426"/>
                    <a:pt x="2452" y="3134"/>
                    <a:pt x="1580" y="3162"/>
                  </a:cubicBezTo>
                  <a:cubicBezTo>
                    <a:pt x="708" y="3162"/>
                    <a:pt x="0" y="2480"/>
                    <a:pt x="0" y="1608"/>
                  </a:cubicBezTo>
                  <a:cubicBezTo>
                    <a:pt x="0" y="737"/>
                    <a:pt x="708" y="28"/>
                    <a:pt x="1580" y="1"/>
                  </a:cubicBezTo>
                  <a:cubicBezTo>
                    <a:pt x="2452" y="1"/>
                    <a:pt x="3161" y="682"/>
                    <a:pt x="3161" y="15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4770485" y="792581"/>
              <a:ext cx="291803" cy="197885"/>
            </a:xfrm>
            <a:custGeom>
              <a:avLst/>
              <a:gdLst/>
              <a:ahLst/>
              <a:cxnLst/>
              <a:rect l="l" t="t" r="r" b="b"/>
              <a:pathLst>
                <a:path w="7957" h="5396" fill="none" extrusionOk="0">
                  <a:moveTo>
                    <a:pt x="3978" y="4932"/>
                  </a:moveTo>
                  <a:cubicBezTo>
                    <a:pt x="4523" y="4932"/>
                    <a:pt x="5068" y="5068"/>
                    <a:pt x="5532" y="5341"/>
                  </a:cubicBezTo>
                  <a:lnTo>
                    <a:pt x="7957" y="1035"/>
                  </a:lnTo>
                  <a:cubicBezTo>
                    <a:pt x="6730" y="354"/>
                    <a:pt x="5368" y="0"/>
                    <a:pt x="3978" y="55"/>
                  </a:cubicBezTo>
                  <a:cubicBezTo>
                    <a:pt x="2589" y="55"/>
                    <a:pt x="1199" y="436"/>
                    <a:pt x="0" y="1172"/>
                  </a:cubicBezTo>
                  <a:lnTo>
                    <a:pt x="2452" y="5395"/>
                  </a:lnTo>
                  <a:cubicBezTo>
                    <a:pt x="2916" y="5095"/>
                    <a:pt x="3433" y="4959"/>
                    <a:pt x="3978" y="4932"/>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4623571" y="1091360"/>
              <a:ext cx="235878" cy="250840"/>
            </a:xfrm>
            <a:custGeom>
              <a:avLst/>
              <a:gdLst/>
              <a:ahLst/>
              <a:cxnLst/>
              <a:rect l="l" t="t" r="r" b="b"/>
              <a:pathLst>
                <a:path w="6432" h="6840" fill="none" extrusionOk="0">
                  <a:moveTo>
                    <a:pt x="4878" y="0"/>
                  </a:moveTo>
                  <a:lnTo>
                    <a:pt x="1" y="82"/>
                  </a:lnTo>
                  <a:cubicBezTo>
                    <a:pt x="1" y="2861"/>
                    <a:pt x="1499" y="5450"/>
                    <a:pt x="3924" y="6839"/>
                  </a:cubicBezTo>
                  <a:lnTo>
                    <a:pt x="6431" y="2589"/>
                  </a:lnTo>
                  <a:cubicBezTo>
                    <a:pt x="5478" y="2071"/>
                    <a:pt x="4905" y="1063"/>
                    <a:pt x="487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4973326" y="1083365"/>
              <a:ext cx="236868" cy="253847"/>
            </a:xfrm>
            <a:custGeom>
              <a:avLst/>
              <a:gdLst/>
              <a:ahLst/>
              <a:cxnLst/>
              <a:rect l="l" t="t" r="r" b="b"/>
              <a:pathLst>
                <a:path w="6459" h="6922" fill="none" extrusionOk="0">
                  <a:moveTo>
                    <a:pt x="6458" y="0"/>
                  </a:moveTo>
                  <a:lnTo>
                    <a:pt x="1554" y="109"/>
                  </a:lnTo>
                  <a:cubicBezTo>
                    <a:pt x="1526" y="1199"/>
                    <a:pt x="954" y="2207"/>
                    <a:pt x="1" y="2780"/>
                  </a:cubicBezTo>
                  <a:lnTo>
                    <a:pt x="2507" y="6921"/>
                  </a:lnTo>
                  <a:cubicBezTo>
                    <a:pt x="4932" y="5450"/>
                    <a:pt x="6431" y="2834"/>
                    <a:pt x="645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17"/>
          <p:cNvGrpSpPr/>
          <p:nvPr/>
        </p:nvGrpSpPr>
        <p:grpSpPr>
          <a:xfrm flipH="1">
            <a:off x="8400928" y="2848081"/>
            <a:ext cx="457673" cy="400720"/>
            <a:chOff x="299281" y="2848081"/>
            <a:chExt cx="457673" cy="400720"/>
          </a:xfrm>
        </p:grpSpPr>
        <p:sp>
          <p:nvSpPr>
            <p:cNvPr id="1590" name="Google Shape;1590;p17"/>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2" name="Google Shape;1592;p17"/>
          <p:cNvGrpSpPr/>
          <p:nvPr/>
        </p:nvGrpSpPr>
        <p:grpSpPr>
          <a:xfrm flipH="1">
            <a:off x="8234019" y="2795124"/>
            <a:ext cx="128941" cy="128941"/>
            <a:chOff x="794923" y="2795124"/>
            <a:chExt cx="128941" cy="128941"/>
          </a:xfrm>
        </p:grpSpPr>
        <p:sp>
          <p:nvSpPr>
            <p:cNvPr id="1593" name="Google Shape;1593;p17"/>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5" name="Google Shape;1595;p17"/>
          <p:cNvGrpSpPr/>
          <p:nvPr/>
        </p:nvGrpSpPr>
        <p:grpSpPr>
          <a:xfrm flipH="1">
            <a:off x="7637248" y="3987817"/>
            <a:ext cx="750503" cy="917365"/>
            <a:chOff x="794919" y="4014442"/>
            <a:chExt cx="750503" cy="917365"/>
          </a:xfrm>
        </p:grpSpPr>
        <p:sp>
          <p:nvSpPr>
            <p:cNvPr id="1596" name="Google Shape;1596;p17"/>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9" name="Google Shape;1599;p17"/>
          <p:cNvGrpSpPr/>
          <p:nvPr/>
        </p:nvGrpSpPr>
        <p:grpSpPr>
          <a:xfrm flipH="1">
            <a:off x="7203608" y="4669534"/>
            <a:ext cx="217875" cy="217875"/>
            <a:chOff x="1447449" y="4268259"/>
            <a:chExt cx="217875" cy="217875"/>
          </a:xfrm>
        </p:grpSpPr>
        <p:sp>
          <p:nvSpPr>
            <p:cNvPr id="1600" name="Google Shape;1600;p17"/>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17"/>
          <p:cNvGrpSpPr/>
          <p:nvPr/>
        </p:nvGrpSpPr>
        <p:grpSpPr>
          <a:xfrm flipH="1">
            <a:off x="8193048" y="3519056"/>
            <a:ext cx="210867" cy="780480"/>
            <a:chOff x="2419167" y="1286206"/>
            <a:chExt cx="210867" cy="780480"/>
          </a:xfrm>
        </p:grpSpPr>
        <p:sp>
          <p:nvSpPr>
            <p:cNvPr id="1609" name="Google Shape;1609;p17"/>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7"/>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7"/>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7"/>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7"/>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7"/>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7"/>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4" name="Google Shape;1624;p17"/>
          <p:cNvSpPr/>
          <p:nvPr/>
        </p:nvSpPr>
        <p:spPr>
          <a:xfrm flipH="1">
            <a:off x="1387012" y="3651722"/>
            <a:ext cx="90948" cy="91975"/>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5" name="Google Shape;1625;p17"/>
          <p:cNvGrpSpPr/>
          <p:nvPr/>
        </p:nvGrpSpPr>
        <p:grpSpPr>
          <a:xfrm flipH="1">
            <a:off x="356137" y="2722388"/>
            <a:ext cx="193891" cy="194881"/>
            <a:chOff x="3407917" y="-1400250"/>
            <a:chExt cx="193891" cy="194881"/>
          </a:xfrm>
        </p:grpSpPr>
        <p:sp>
          <p:nvSpPr>
            <p:cNvPr id="1626" name="Google Shape;1626;p17"/>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7"/>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7"/>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7"/>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7"/>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7"/>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7"/>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7"/>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4" name="Google Shape;1634;p17"/>
          <p:cNvGrpSpPr/>
          <p:nvPr/>
        </p:nvGrpSpPr>
        <p:grpSpPr>
          <a:xfrm flipH="1">
            <a:off x="335165" y="855369"/>
            <a:ext cx="235841" cy="578619"/>
            <a:chOff x="6219428" y="3871144"/>
            <a:chExt cx="235841" cy="578619"/>
          </a:xfrm>
        </p:grpSpPr>
        <p:sp>
          <p:nvSpPr>
            <p:cNvPr id="1635" name="Google Shape;1635;p17"/>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7"/>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7"/>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8" name="Google Shape;1638;p17"/>
          <p:cNvGrpSpPr/>
          <p:nvPr/>
        </p:nvGrpSpPr>
        <p:grpSpPr>
          <a:xfrm flipH="1">
            <a:off x="8353924" y="4205702"/>
            <a:ext cx="509674" cy="559624"/>
            <a:chOff x="1693693" y="-2602979"/>
            <a:chExt cx="509674" cy="559624"/>
          </a:xfrm>
        </p:grpSpPr>
        <p:sp>
          <p:nvSpPr>
            <p:cNvPr id="1639" name="Google Shape;1639;p17"/>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7"/>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7"/>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7"/>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7"/>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8" name="Google Shape;1648;p17"/>
          <p:cNvGrpSpPr/>
          <p:nvPr/>
        </p:nvGrpSpPr>
        <p:grpSpPr>
          <a:xfrm>
            <a:off x="1387005" y="4329753"/>
            <a:ext cx="557642" cy="557642"/>
            <a:chOff x="3560335" y="-646412"/>
            <a:chExt cx="557642" cy="557642"/>
          </a:xfrm>
        </p:grpSpPr>
        <p:sp>
          <p:nvSpPr>
            <p:cNvPr id="1649" name="Google Shape;1649;p17"/>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7"/>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7"/>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7"/>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17"/>
          <p:cNvGrpSpPr/>
          <p:nvPr/>
        </p:nvGrpSpPr>
        <p:grpSpPr>
          <a:xfrm flipH="1">
            <a:off x="5403254" y="740867"/>
            <a:ext cx="358773" cy="357783"/>
            <a:chOff x="2601030" y="2721166"/>
            <a:chExt cx="358773" cy="357783"/>
          </a:xfrm>
        </p:grpSpPr>
        <p:sp>
          <p:nvSpPr>
            <p:cNvPr id="1659" name="Google Shape;1659;p17"/>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7"/>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7"/>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7" name="Google Shape;1667;p17"/>
          <p:cNvSpPr txBox="1">
            <a:spLocks noGrp="1"/>
          </p:cNvSpPr>
          <p:nvPr>
            <p:ph type="subTitle" idx="1"/>
          </p:nvPr>
        </p:nvSpPr>
        <p:spPr>
          <a:xfrm>
            <a:off x="2125200" y="3419300"/>
            <a:ext cx="4893600" cy="278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Nunito"/>
              <a:buNone/>
              <a:defRPr sz="1600">
                <a:latin typeface="Nunito"/>
                <a:ea typeface="Nunito"/>
                <a:cs typeface="Nunito"/>
                <a:sym typeface="Nunito"/>
              </a:defRPr>
            </a:lvl1pPr>
            <a:lvl2pPr lvl="1">
              <a:spcBef>
                <a:spcPts val="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mall numbers">
  <p:cSld name="CUSTOM_16">
    <p:spTree>
      <p:nvGrpSpPr>
        <p:cNvPr id="1" name="Shape 1668"/>
        <p:cNvGrpSpPr/>
        <p:nvPr/>
      </p:nvGrpSpPr>
      <p:grpSpPr>
        <a:xfrm>
          <a:off x="0" y="0"/>
          <a:ext cx="0" cy="0"/>
          <a:chOff x="0" y="0"/>
          <a:chExt cx="0" cy="0"/>
        </a:xfrm>
      </p:grpSpPr>
      <p:sp>
        <p:nvSpPr>
          <p:cNvPr id="1669" name="Google Shape;1669;p18"/>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8"/>
          <p:cNvSpPr txBox="1">
            <a:spLocks noGrp="1"/>
          </p:cNvSpPr>
          <p:nvPr>
            <p:ph type="title" hasCustomPrompt="1"/>
          </p:nvPr>
        </p:nvSpPr>
        <p:spPr>
          <a:xfrm>
            <a:off x="1860600" y="512152"/>
            <a:ext cx="5422800" cy="52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300">
                <a:solidFill>
                  <a:schemeClr val="accent3"/>
                </a:solidFill>
                <a:latin typeface="Montserrat ExtraBold"/>
                <a:ea typeface="Montserrat ExtraBold"/>
                <a:cs typeface="Montserrat ExtraBold"/>
                <a:sym typeface="Montserrat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71" name="Google Shape;1671;p18"/>
          <p:cNvSpPr txBox="1">
            <a:spLocks noGrp="1"/>
          </p:cNvSpPr>
          <p:nvPr>
            <p:ph type="title" idx="2" hasCustomPrompt="1"/>
          </p:nvPr>
        </p:nvSpPr>
        <p:spPr>
          <a:xfrm>
            <a:off x="1860600" y="2093327"/>
            <a:ext cx="5422800" cy="52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300">
                <a:solidFill>
                  <a:schemeClr val="accent5"/>
                </a:solidFill>
                <a:latin typeface="Montserrat ExtraBold"/>
                <a:ea typeface="Montserrat ExtraBold"/>
                <a:cs typeface="Montserrat ExtraBold"/>
                <a:sym typeface="Montserrat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72" name="Google Shape;1672;p18"/>
          <p:cNvSpPr txBox="1">
            <a:spLocks noGrp="1"/>
          </p:cNvSpPr>
          <p:nvPr>
            <p:ph type="title" idx="3" hasCustomPrompt="1"/>
          </p:nvPr>
        </p:nvSpPr>
        <p:spPr>
          <a:xfrm>
            <a:off x="1860600" y="3674500"/>
            <a:ext cx="5422800" cy="52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300">
                <a:solidFill>
                  <a:schemeClr val="accent5"/>
                </a:solidFill>
                <a:latin typeface="Montserrat ExtraBold"/>
                <a:ea typeface="Montserrat ExtraBold"/>
                <a:cs typeface="Montserrat ExtraBold"/>
                <a:sym typeface="Montserrat ExtraBold"/>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73" name="Google Shape;1673;p18"/>
          <p:cNvSpPr txBox="1">
            <a:spLocks noGrp="1"/>
          </p:cNvSpPr>
          <p:nvPr>
            <p:ph type="subTitle" idx="1"/>
          </p:nvPr>
        </p:nvSpPr>
        <p:spPr>
          <a:xfrm>
            <a:off x="1944000" y="1180139"/>
            <a:ext cx="5256000" cy="28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Nunito"/>
              <a:buNone/>
              <a:defRPr sz="1600">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1674" name="Google Shape;1674;p18"/>
          <p:cNvSpPr txBox="1">
            <a:spLocks noGrp="1"/>
          </p:cNvSpPr>
          <p:nvPr>
            <p:ph type="subTitle" idx="4"/>
          </p:nvPr>
        </p:nvSpPr>
        <p:spPr>
          <a:xfrm>
            <a:off x="1944000" y="2761273"/>
            <a:ext cx="5256000" cy="28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Nunito"/>
              <a:buNone/>
              <a:defRPr sz="1600">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1675" name="Google Shape;1675;p18"/>
          <p:cNvSpPr txBox="1">
            <a:spLocks noGrp="1"/>
          </p:cNvSpPr>
          <p:nvPr>
            <p:ph type="subTitle" idx="5"/>
          </p:nvPr>
        </p:nvSpPr>
        <p:spPr>
          <a:xfrm>
            <a:off x="1944000" y="4342446"/>
            <a:ext cx="5256000" cy="28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Nunito"/>
              <a:buNone/>
              <a:defRPr sz="1600">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grpSp>
        <p:nvGrpSpPr>
          <p:cNvPr id="1676" name="Google Shape;1676;p18"/>
          <p:cNvGrpSpPr/>
          <p:nvPr/>
        </p:nvGrpSpPr>
        <p:grpSpPr>
          <a:xfrm>
            <a:off x="291107" y="355950"/>
            <a:ext cx="545422" cy="666492"/>
            <a:chOff x="2859835" y="2776139"/>
            <a:chExt cx="634581" cy="775442"/>
          </a:xfrm>
        </p:grpSpPr>
        <p:sp>
          <p:nvSpPr>
            <p:cNvPr id="1677" name="Google Shape;1677;p18"/>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8"/>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8"/>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0" name="Google Shape;1680;p18"/>
          <p:cNvGrpSpPr/>
          <p:nvPr/>
        </p:nvGrpSpPr>
        <p:grpSpPr>
          <a:xfrm>
            <a:off x="451593" y="1126654"/>
            <a:ext cx="330676" cy="507632"/>
            <a:chOff x="1603769" y="107044"/>
            <a:chExt cx="384731" cy="590613"/>
          </a:xfrm>
        </p:grpSpPr>
        <p:sp>
          <p:nvSpPr>
            <p:cNvPr id="1681" name="Google Shape;1681;p18"/>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8"/>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8"/>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8"/>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8"/>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8"/>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8"/>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8" name="Google Shape;1688;p18"/>
          <p:cNvSpPr/>
          <p:nvPr/>
        </p:nvSpPr>
        <p:spPr>
          <a:xfrm>
            <a:off x="291112" y="1738475"/>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9" name="Google Shape;1689;p18"/>
          <p:cNvGrpSpPr/>
          <p:nvPr/>
        </p:nvGrpSpPr>
        <p:grpSpPr>
          <a:xfrm>
            <a:off x="969744" y="947718"/>
            <a:ext cx="158924" cy="202737"/>
            <a:chOff x="2947570" y="-1075969"/>
            <a:chExt cx="184903" cy="235878"/>
          </a:xfrm>
        </p:grpSpPr>
        <p:sp>
          <p:nvSpPr>
            <p:cNvPr id="1690" name="Google Shape;1690;p18"/>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8"/>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8"/>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18"/>
          <p:cNvGrpSpPr/>
          <p:nvPr/>
        </p:nvGrpSpPr>
        <p:grpSpPr>
          <a:xfrm>
            <a:off x="920662" y="174042"/>
            <a:ext cx="728333" cy="730918"/>
            <a:chOff x="4492684" y="662647"/>
            <a:chExt cx="847391" cy="850399"/>
          </a:xfrm>
        </p:grpSpPr>
        <p:sp>
          <p:nvSpPr>
            <p:cNvPr id="1694" name="Google Shape;1694;p18"/>
            <p:cNvSpPr/>
            <p:nvPr/>
          </p:nvSpPr>
          <p:spPr>
            <a:xfrm>
              <a:off x="4492684" y="662647"/>
              <a:ext cx="847391" cy="850399"/>
            </a:xfrm>
            <a:custGeom>
              <a:avLst/>
              <a:gdLst/>
              <a:ahLst/>
              <a:cxnLst/>
              <a:rect l="l" t="t" r="r" b="b"/>
              <a:pathLst>
                <a:path w="23107" h="23189" fill="none" extrusionOk="0">
                  <a:moveTo>
                    <a:pt x="19019" y="4061"/>
                  </a:moveTo>
                  <a:cubicBezTo>
                    <a:pt x="23107" y="8093"/>
                    <a:pt x="23079" y="14769"/>
                    <a:pt x="18965" y="18938"/>
                  </a:cubicBezTo>
                  <a:cubicBezTo>
                    <a:pt x="14823" y="23080"/>
                    <a:pt x="8175" y="23189"/>
                    <a:pt x="4087" y="19129"/>
                  </a:cubicBezTo>
                  <a:cubicBezTo>
                    <a:pt x="0" y="15069"/>
                    <a:pt x="27" y="8420"/>
                    <a:pt x="4142" y="4252"/>
                  </a:cubicBezTo>
                  <a:cubicBezTo>
                    <a:pt x="8284" y="83"/>
                    <a:pt x="14932" y="1"/>
                    <a:pt x="19019" y="406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8"/>
            <p:cNvSpPr/>
            <p:nvPr/>
          </p:nvSpPr>
          <p:spPr>
            <a:xfrm>
              <a:off x="4858428" y="1029382"/>
              <a:ext cx="115922" cy="115958"/>
            </a:xfrm>
            <a:custGeom>
              <a:avLst/>
              <a:gdLst/>
              <a:ahLst/>
              <a:cxnLst/>
              <a:rect l="l" t="t" r="r" b="b"/>
              <a:pathLst>
                <a:path w="3161" h="3162" fill="none" extrusionOk="0">
                  <a:moveTo>
                    <a:pt x="3161" y="1554"/>
                  </a:moveTo>
                  <a:cubicBezTo>
                    <a:pt x="3134" y="2426"/>
                    <a:pt x="2452" y="3134"/>
                    <a:pt x="1580" y="3162"/>
                  </a:cubicBezTo>
                  <a:cubicBezTo>
                    <a:pt x="708" y="3162"/>
                    <a:pt x="0" y="2480"/>
                    <a:pt x="0" y="1608"/>
                  </a:cubicBezTo>
                  <a:cubicBezTo>
                    <a:pt x="0" y="737"/>
                    <a:pt x="708" y="28"/>
                    <a:pt x="1580" y="1"/>
                  </a:cubicBezTo>
                  <a:cubicBezTo>
                    <a:pt x="2452" y="1"/>
                    <a:pt x="3161" y="682"/>
                    <a:pt x="3161" y="15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8"/>
            <p:cNvSpPr/>
            <p:nvPr/>
          </p:nvSpPr>
          <p:spPr>
            <a:xfrm>
              <a:off x="4770485" y="792581"/>
              <a:ext cx="291803" cy="197885"/>
            </a:xfrm>
            <a:custGeom>
              <a:avLst/>
              <a:gdLst/>
              <a:ahLst/>
              <a:cxnLst/>
              <a:rect l="l" t="t" r="r" b="b"/>
              <a:pathLst>
                <a:path w="7957" h="5396" fill="none" extrusionOk="0">
                  <a:moveTo>
                    <a:pt x="3978" y="4932"/>
                  </a:moveTo>
                  <a:cubicBezTo>
                    <a:pt x="4523" y="4932"/>
                    <a:pt x="5068" y="5068"/>
                    <a:pt x="5532" y="5341"/>
                  </a:cubicBezTo>
                  <a:lnTo>
                    <a:pt x="7957" y="1035"/>
                  </a:lnTo>
                  <a:cubicBezTo>
                    <a:pt x="6730" y="354"/>
                    <a:pt x="5368" y="0"/>
                    <a:pt x="3978" y="55"/>
                  </a:cubicBezTo>
                  <a:cubicBezTo>
                    <a:pt x="2589" y="55"/>
                    <a:pt x="1199" y="436"/>
                    <a:pt x="0" y="1172"/>
                  </a:cubicBezTo>
                  <a:lnTo>
                    <a:pt x="2452" y="5395"/>
                  </a:lnTo>
                  <a:cubicBezTo>
                    <a:pt x="2916" y="5095"/>
                    <a:pt x="3433" y="4959"/>
                    <a:pt x="3978" y="4932"/>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8"/>
            <p:cNvSpPr/>
            <p:nvPr/>
          </p:nvSpPr>
          <p:spPr>
            <a:xfrm>
              <a:off x="4623571" y="1091360"/>
              <a:ext cx="235878" cy="250840"/>
            </a:xfrm>
            <a:custGeom>
              <a:avLst/>
              <a:gdLst/>
              <a:ahLst/>
              <a:cxnLst/>
              <a:rect l="l" t="t" r="r" b="b"/>
              <a:pathLst>
                <a:path w="6432" h="6840" fill="none" extrusionOk="0">
                  <a:moveTo>
                    <a:pt x="4878" y="0"/>
                  </a:moveTo>
                  <a:lnTo>
                    <a:pt x="1" y="82"/>
                  </a:lnTo>
                  <a:cubicBezTo>
                    <a:pt x="1" y="2861"/>
                    <a:pt x="1499" y="5450"/>
                    <a:pt x="3924" y="6839"/>
                  </a:cubicBezTo>
                  <a:lnTo>
                    <a:pt x="6431" y="2589"/>
                  </a:lnTo>
                  <a:cubicBezTo>
                    <a:pt x="5478" y="2071"/>
                    <a:pt x="4905" y="1063"/>
                    <a:pt x="487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8"/>
            <p:cNvSpPr/>
            <p:nvPr/>
          </p:nvSpPr>
          <p:spPr>
            <a:xfrm>
              <a:off x="4973326" y="1083365"/>
              <a:ext cx="236868" cy="253847"/>
            </a:xfrm>
            <a:custGeom>
              <a:avLst/>
              <a:gdLst/>
              <a:ahLst/>
              <a:cxnLst/>
              <a:rect l="l" t="t" r="r" b="b"/>
              <a:pathLst>
                <a:path w="6459" h="6922" fill="none" extrusionOk="0">
                  <a:moveTo>
                    <a:pt x="6458" y="0"/>
                  </a:moveTo>
                  <a:lnTo>
                    <a:pt x="1554" y="109"/>
                  </a:lnTo>
                  <a:cubicBezTo>
                    <a:pt x="1526" y="1199"/>
                    <a:pt x="954" y="2207"/>
                    <a:pt x="1" y="2780"/>
                  </a:cubicBezTo>
                  <a:lnTo>
                    <a:pt x="2507" y="6921"/>
                  </a:lnTo>
                  <a:cubicBezTo>
                    <a:pt x="4932" y="5450"/>
                    <a:pt x="6431" y="2834"/>
                    <a:pt x="645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699;p18"/>
          <p:cNvGrpSpPr/>
          <p:nvPr/>
        </p:nvGrpSpPr>
        <p:grpSpPr>
          <a:xfrm rot="3599929">
            <a:off x="7916145" y="3816789"/>
            <a:ext cx="717247" cy="750757"/>
            <a:chOff x="3153626" y="-2653955"/>
            <a:chExt cx="834426" cy="873411"/>
          </a:xfrm>
        </p:grpSpPr>
        <p:sp>
          <p:nvSpPr>
            <p:cNvPr id="1700" name="Google Shape;1700;p18"/>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8"/>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8"/>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8"/>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18"/>
          <p:cNvGrpSpPr/>
          <p:nvPr/>
        </p:nvGrpSpPr>
        <p:grpSpPr>
          <a:xfrm>
            <a:off x="8656394" y="3009215"/>
            <a:ext cx="166649" cy="167500"/>
            <a:chOff x="3407917" y="-1400250"/>
            <a:chExt cx="193891" cy="194881"/>
          </a:xfrm>
        </p:grpSpPr>
        <p:sp>
          <p:nvSpPr>
            <p:cNvPr id="1708" name="Google Shape;1708;p18"/>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8"/>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8"/>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18"/>
          <p:cNvGrpSpPr/>
          <p:nvPr/>
        </p:nvGrpSpPr>
        <p:grpSpPr>
          <a:xfrm>
            <a:off x="8304102" y="4275682"/>
            <a:ext cx="576312" cy="578897"/>
            <a:chOff x="1889565" y="-3382437"/>
            <a:chExt cx="670520" cy="673527"/>
          </a:xfrm>
        </p:grpSpPr>
        <p:sp>
          <p:nvSpPr>
            <p:cNvPr id="1717" name="Google Shape;1717;p18"/>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8"/>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8"/>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2" name="Google Shape;1722;p18"/>
          <p:cNvGrpSpPr/>
          <p:nvPr/>
        </p:nvGrpSpPr>
        <p:grpSpPr>
          <a:xfrm>
            <a:off x="8638154" y="3693627"/>
            <a:ext cx="202705" cy="497323"/>
            <a:chOff x="6219428" y="3871144"/>
            <a:chExt cx="235841" cy="578619"/>
          </a:xfrm>
        </p:grpSpPr>
        <p:sp>
          <p:nvSpPr>
            <p:cNvPr id="1723" name="Google Shape;1723;p18"/>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6" name="Google Shape;1726;p18"/>
          <p:cNvGrpSpPr/>
          <p:nvPr/>
        </p:nvGrpSpPr>
        <p:grpSpPr>
          <a:xfrm>
            <a:off x="8405911" y="3461577"/>
            <a:ext cx="196716" cy="249985"/>
            <a:chOff x="2079424" y="521748"/>
            <a:chExt cx="228873" cy="290850"/>
          </a:xfrm>
        </p:grpSpPr>
        <p:sp>
          <p:nvSpPr>
            <p:cNvPr id="1727" name="Google Shape;1727;p18"/>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18"/>
          <p:cNvGrpSpPr/>
          <p:nvPr/>
        </p:nvGrpSpPr>
        <p:grpSpPr>
          <a:xfrm rot="-5400000">
            <a:off x="7452457" y="4406336"/>
            <a:ext cx="479293" cy="479293"/>
            <a:chOff x="3560335" y="-646412"/>
            <a:chExt cx="557642" cy="557642"/>
          </a:xfrm>
        </p:grpSpPr>
        <p:sp>
          <p:nvSpPr>
            <p:cNvPr id="1731" name="Google Shape;1731;p18"/>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8"/>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8"/>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8"/>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8"/>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18"/>
          <p:cNvGrpSpPr/>
          <p:nvPr/>
        </p:nvGrpSpPr>
        <p:grpSpPr>
          <a:xfrm>
            <a:off x="8276589" y="385746"/>
            <a:ext cx="308365" cy="307514"/>
            <a:chOff x="2601030" y="2721166"/>
            <a:chExt cx="358773" cy="357783"/>
          </a:xfrm>
        </p:grpSpPr>
        <p:sp>
          <p:nvSpPr>
            <p:cNvPr id="1741" name="Google Shape;1741;p18"/>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8"/>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8"/>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8"/>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8"/>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8"/>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8"/>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8"/>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 3">
  <p:cSld name="CUSTOM_7">
    <p:spTree>
      <p:nvGrpSpPr>
        <p:cNvPr id="1" name="Shape 1749"/>
        <p:cNvGrpSpPr/>
        <p:nvPr/>
      </p:nvGrpSpPr>
      <p:grpSpPr>
        <a:xfrm>
          <a:off x="0" y="0"/>
          <a:ext cx="0" cy="0"/>
          <a:chOff x="0" y="0"/>
          <a:chExt cx="0" cy="0"/>
        </a:xfrm>
      </p:grpSpPr>
      <p:sp>
        <p:nvSpPr>
          <p:cNvPr id="1750" name="Google Shape;1750;p19"/>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9"/>
          <p:cNvSpPr txBox="1">
            <a:spLocks noGrp="1"/>
          </p:cNvSpPr>
          <p:nvPr>
            <p:ph type="title"/>
          </p:nvPr>
        </p:nvSpPr>
        <p:spPr>
          <a:xfrm>
            <a:off x="463050" y="539500"/>
            <a:ext cx="8203800" cy="5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000">
                <a:solidFill>
                  <a:schemeClr val="accent2"/>
                </a:solidFill>
                <a:latin typeface="Montserrat ExtraBold"/>
                <a:ea typeface="Montserrat ExtraBold"/>
                <a:cs typeface="Montserrat ExtraBold"/>
                <a:sym typeface="Montserrat ExtraBold"/>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
        <p:nvSpPr>
          <p:cNvPr id="1752" name="Google Shape;1752;p19"/>
          <p:cNvSpPr txBox="1">
            <a:spLocks noGrp="1"/>
          </p:cNvSpPr>
          <p:nvPr>
            <p:ph type="subTitle" idx="1"/>
          </p:nvPr>
        </p:nvSpPr>
        <p:spPr>
          <a:xfrm>
            <a:off x="1039775" y="2770999"/>
            <a:ext cx="1658400" cy="283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1pPr>
            <a:lvl2pPr lvl="1">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2pPr>
            <a:lvl3pPr lvl="2">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3pPr>
            <a:lvl4pPr lvl="3">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4pPr>
            <a:lvl5pPr lvl="4">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5pPr>
            <a:lvl6pPr lvl="5">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6pPr>
            <a:lvl7pPr lvl="6">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7pPr>
            <a:lvl8pPr lvl="7">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8pPr>
            <a:lvl9pPr lvl="8">
              <a:spcBef>
                <a:spcPts val="1600"/>
              </a:spcBef>
              <a:spcAft>
                <a:spcPts val="1600"/>
              </a:spcAft>
              <a:buClr>
                <a:schemeClr val="accent2"/>
              </a:buClr>
              <a:buSzPts val="1600"/>
              <a:buFont typeface="Nunito"/>
              <a:buNone/>
              <a:defRPr sz="1600" b="1">
                <a:solidFill>
                  <a:schemeClr val="accent2"/>
                </a:solidFill>
                <a:latin typeface="Nunito"/>
                <a:ea typeface="Nunito"/>
                <a:cs typeface="Nunito"/>
                <a:sym typeface="Nunito"/>
              </a:defRPr>
            </a:lvl9pPr>
          </a:lstStyle>
          <a:p>
            <a:endParaRPr/>
          </a:p>
        </p:txBody>
      </p:sp>
      <p:sp>
        <p:nvSpPr>
          <p:cNvPr id="1753" name="Google Shape;1753;p19"/>
          <p:cNvSpPr txBox="1">
            <a:spLocks noGrp="1"/>
          </p:cNvSpPr>
          <p:nvPr>
            <p:ph type="subTitle" idx="2"/>
          </p:nvPr>
        </p:nvSpPr>
        <p:spPr>
          <a:xfrm>
            <a:off x="1039775" y="3140274"/>
            <a:ext cx="1658400" cy="75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600">
                <a:solidFill>
                  <a:schemeClr val="lt1"/>
                </a:solidFill>
                <a:latin typeface="Nunito"/>
                <a:ea typeface="Nunito"/>
                <a:cs typeface="Nunito"/>
                <a:sym typeface="Nunito"/>
              </a:defRPr>
            </a:lvl1pPr>
            <a:lvl2pPr lvl="1" rt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rtl="0">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1754" name="Google Shape;1754;p19"/>
          <p:cNvSpPr txBox="1">
            <a:spLocks noGrp="1"/>
          </p:cNvSpPr>
          <p:nvPr>
            <p:ph type="subTitle" idx="3"/>
          </p:nvPr>
        </p:nvSpPr>
        <p:spPr>
          <a:xfrm>
            <a:off x="3742800" y="2770999"/>
            <a:ext cx="1658400" cy="28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1pPr>
            <a:lvl2pPr lvl="1" rtl="0">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2pPr>
            <a:lvl3pPr lvl="2"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3pPr>
            <a:lvl4pPr lvl="3"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4pPr>
            <a:lvl5pPr lvl="4"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5pPr>
            <a:lvl6pPr lvl="5"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6pPr>
            <a:lvl7pPr lvl="6"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7pPr>
            <a:lvl8pPr lvl="7"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8pPr>
            <a:lvl9pPr lvl="8" rtl="0">
              <a:spcBef>
                <a:spcPts val="1600"/>
              </a:spcBef>
              <a:spcAft>
                <a:spcPts val="1600"/>
              </a:spcAft>
              <a:buClr>
                <a:schemeClr val="accent2"/>
              </a:buClr>
              <a:buSzPts val="1600"/>
              <a:buFont typeface="Nunito"/>
              <a:buNone/>
              <a:defRPr sz="1600" b="1">
                <a:solidFill>
                  <a:schemeClr val="accent2"/>
                </a:solidFill>
                <a:latin typeface="Nunito"/>
                <a:ea typeface="Nunito"/>
                <a:cs typeface="Nunito"/>
                <a:sym typeface="Nunito"/>
              </a:defRPr>
            </a:lvl9pPr>
          </a:lstStyle>
          <a:p>
            <a:endParaRPr/>
          </a:p>
        </p:txBody>
      </p:sp>
      <p:sp>
        <p:nvSpPr>
          <p:cNvPr id="1755" name="Google Shape;1755;p19"/>
          <p:cNvSpPr txBox="1">
            <a:spLocks noGrp="1"/>
          </p:cNvSpPr>
          <p:nvPr>
            <p:ph type="subTitle" idx="4"/>
          </p:nvPr>
        </p:nvSpPr>
        <p:spPr>
          <a:xfrm>
            <a:off x="3742800" y="3140274"/>
            <a:ext cx="1658400" cy="75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600">
                <a:solidFill>
                  <a:schemeClr val="lt1"/>
                </a:solidFill>
                <a:latin typeface="Nunito"/>
                <a:ea typeface="Nunito"/>
                <a:cs typeface="Nunito"/>
                <a:sym typeface="Nunito"/>
              </a:defRPr>
            </a:lvl1pPr>
            <a:lvl2pPr lvl="1" rt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rtl="0">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1756" name="Google Shape;1756;p19"/>
          <p:cNvSpPr txBox="1">
            <a:spLocks noGrp="1"/>
          </p:cNvSpPr>
          <p:nvPr>
            <p:ph type="subTitle" idx="5"/>
          </p:nvPr>
        </p:nvSpPr>
        <p:spPr>
          <a:xfrm>
            <a:off x="6445825" y="2770999"/>
            <a:ext cx="1658400" cy="283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1pPr>
            <a:lvl2pPr lvl="1" rtl="0">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2pPr>
            <a:lvl3pPr lvl="2"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3pPr>
            <a:lvl4pPr lvl="3"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4pPr>
            <a:lvl5pPr lvl="4"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5pPr>
            <a:lvl6pPr lvl="5"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6pPr>
            <a:lvl7pPr lvl="6"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7pPr>
            <a:lvl8pPr lvl="7" rtl="0">
              <a:spcBef>
                <a:spcPts val="1600"/>
              </a:spcBef>
              <a:spcAft>
                <a:spcPts val="0"/>
              </a:spcAft>
              <a:buClr>
                <a:schemeClr val="accent2"/>
              </a:buClr>
              <a:buSzPts val="1600"/>
              <a:buFont typeface="Nunito"/>
              <a:buNone/>
              <a:defRPr sz="1600" b="1">
                <a:solidFill>
                  <a:schemeClr val="accent2"/>
                </a:solidFill>
                <a:latin typeface="Nunito"/>
                <a:ea typeface="Nunito"/>
                <a:cs typeface="Nunito"/>
                <a:sym typeface="Nunito"/>
              </a:defRPr>
            </a:lvl8pPr>
            <a:lvl9pPr lvl="8" rtl="0">
              <a:spcBef>
                <a:spcPts val="1600"/>
              </a:spcBef>
              <a:spcAft>
                <a:spcPts val="1600"/>
              </a:spcAft>
              <a:buClr>
                <a:schemeClr val="accent2"/>
              </a:buClr>
              <a:buSzPts val="1600"/>
              <a:buFont typeface="Nunito"/>
              <a:buNone/>
              <a:defRPr sz="1600" b="1">
                <a:solidFill>
                  <a:schemeClr val="accent2"/>
                </a:solidFill>
                <a:latin typeface="Nunito"/>
                <a:ea typeface="Nunito"/>
                <a:cs typeface="Nunito"/>
                <a:sym typeface="Nunito"/>
              </a:defRPr>
            </a:lvl9pPr>
          </a:lstStyle>
          <a:p>
            <a:endParaRPr/>
          </a:p>
        </p:txBody>
      </p:sp>
      <p:sp>
        <p:nvSpPr>
          <p:cNvPr id="1757" name="Google Shape;1757;p19"/>
          <p:cNvSpPr txBox="1">
            <a:spLocks noGrp="1"/>
          </p:cNvSpPr>
          <p:nvPr>
            <p:ph type="subTitle" idx="6"/>
          </p:nvPr>
        </p:nvSpPr>
        <p:spPr>
          <a:xfrm>
            <a:off x="6445825" y="3140274"/>
            <a:ext cx="1658400" cy="75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600">
                <a:solidFill>
                  <a:schemeClr val="lt1"/>
                </a:solidFill>
                <a:latin typeface="Nunito"/>
                <a:ea typeface="Nunito"/>
                <a:cs typeface="Nunito"/>
                <a:sym typeface="Nunito"/>
              </a:defRPr>
            </a:lvl1pPr>
            <a:lvl2pPr lvl="1" rt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rtl="0">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grpSp>
        <p:nvGrpSpPr>
          <p:cNvPr id="1758" name="Google Shape;1758;p19"/>
          <p:cNvGrpSpPr/>
          <p:nvPr/>
        </p:nvGrpSpPr>
        <p:grpSpPr>
          <a:xfrm>
            <a:off x="8430777" y="233346"/>
            <a:ext cx="308365" cy="307514"/>
            <a:chOff x="2601030" y="2721166"/>
            <a:chExt cx="358773" cy="357783"/>
          </a:xfrm>
        </p:grpSpPr>
        <p:sp>
          <p:nvSpPr>
            <p:cNvPr id="1759" name="Google Shape;1759;p19"/>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9"/>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9"/>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9"/>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9"/>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9"/>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9"/>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9"/>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7" name="Google Shape;1767;p19"/>
          <p:cNvGrpSpPr/>
          <p:nvPr/>
        </p:nvGrpSpPr>
        <p:grpSpPr>
          <a:xfrm rot="5400000">
            <a:off x="8148404" y="4139260"/>
            <a:ext cx="717273" cy="750784"/>
            <a:chOff x="3153626" y="-2653955"/>
            <a:chExt cx="834426" cy="873411"/>
          </a:xfrm>
        </p:grpSpPr>
        <p:sp>
          <p:nvSpPr>
            <p:cNvPr id="1768" name="Google Shape;1768;p19"/>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9"/>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9"/>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9"/>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9"/>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9"/>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9"/>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5" name="Google Shape;1775;p19"/>
          <p:cNvGrpSpPr/>
          <p:nvPr/>
        </p:nvGrpSpPr>
        <p:grpSpPr>
          <a:xfrm>
            <a:off x="8753710" y="4076015"/>
            <a:ext cx="166649" cy="167500"/>
            <a:chOff x="3407917" y="-1400250"/>
            <a:chExt cx="193891" cy="194881"/>
          </a:xfrm>
        </p:grpSpPr>
        <p:sp>
          <p:nvSpPr>
            <p:cNvPr id="1776" name="Google Shape;1776;p19"/>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9"/>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9"/>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9"/>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9"/>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9"/>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9"/>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9"/>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4" name="Google Shape;1784;p19"/>
          <p:cNvGrpSpPr/>
          <p:nvPr/>
        </p:nvGrpSpPr>
        <p:grpSpPr>
          <a:xfrm>
            <a:off x="8494476" y="3730809"/>
            <a:ext cx="202705" cy="497323"/>
            <a:chOff x="6219428" y="3871144"/>
            <a:chExt cx="235841" cy="578619"/>
          </a:xfrm>
        </p:grpSpPr>
        <p:sp>
          <p:nvSpPr>
            <p:cNvPr id="1785" name="Google Shape;1785;p19"/>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9"/>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9"/>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9"/>
          <p:cNvGrpSpPr/>
          <p:nvPr/>
        </p:nvGrpSpPr>
        <p:grpSpPr>
          <a:xfrm>
            <a:off x="8689136" y="3445511"/>
            <a:ext cx="196716" cy="249985"/>
            <a:chOff x="2079424" y="521748"/>
            <a:chExt cx="228873" cy="290850"/>
          </a:xfrm>
        </p:grpSpPr>
        <p:sp>
          <p:nvSpPr>
            <p:cNvPr id="1789" name="Google Shape;1789;p19"/>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9"/>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9"/>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2" name="Google Shape;1792;p19"/>
          <p:cNvGrpSpPr/>
          <p:nvPr/>
        </p:nvGrpSpPr>
        <p:grpSpPr>
          <a:xfrm>
            <a:off x="8276124" y="3903314"/>
            <a:ext cx="110824" cy="110824"/>
            <a:chOff x="794923" y="2795124"/>
            <a:chExt cx="128941" cy="128941"/>
          </a:xfrm>
        </p:grpSpPr>
        <p:sp>
          <p:nvSpPr>
            <p:cNvPr id="1793" name="Google Shape;1793;p19"/>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9"/>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5" name="Google Shape;1795;p19"/>
          <p:cNvGrpSpPr/>
          <p:nvPr/>
        </p:nvGrpSpPr>
        <p:grpSpPr>
          <a:xfrm>
            <a:off x="7881342" y="4733713"/>
            <a:ext cx="110824" cy="110824"/>
            <a:chOff x="794923" y="2795124"/>
            <a:chExt cx="128941" cy="128941"/>
          </a:xfrm>
        </p:grpSpPr>
        <p:sp>
          <p:nvSpPr>
            <p:cNvPr id="1796" name="Google Shape;1796;p19"/>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9"/>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19"/>
          <p:cNvGrpSpPr/>
          <p:nvPr/>
        </p:nvGrpSpPr>
        <p:grpSpPr>
          <a:xfrm>
            <a:off x="381602" y="3967969"/>
            <a:ext cx="576312" cy="578897"/>
            <a:chOff x="1889565" y="-3382437"/>
            <a:chExt cx="670520" cy="673527"/>
          </a:xfrm>
        </p:grpSpPr>
        <p:sp>
          <p:nvSpPr>
            <p:cNvPr id="1799" name="Google Shape;1799;p19"/>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9"/>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9"/>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9"/>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9"/>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4" name="Google Shape;1804;p19"/>
          <p:cNvGrpSpPr/>
          <p:nvPr/>
        </p:nvGrpSpPr>
        <p:grpSpPr>
          <a:xfrm>
            <a:off x="328711" y="3640601"/>
            <a:ext cx="196716" cy="249985"/>
            <a:chOff x="2079424" y="521748"/>
            <a:chExt cx="228873" cy="290850"/>
          </a:xfrm>
        </p:grpSpPr>
        <p:sp>
          <p:nvSpPr>
            <p:cNvPr id="1805" name="Google Shape;1805;p19"/>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9"/>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9"/>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8" name="Google Shape;1808;p19"/>
          <p:cNvGrpSpPr/>
          <p:nvPr/>
        </p:nvGrpSpPr>
        <p:grpSpPr>
          <a:xfrm rot="-5400000">
            <a:off x="718775" y="4327841"/>
            <a:ext cx="479293" cy="479293"/>
            <a:chOff x="3560335" y="-646412"/>
            <a:chExt cx="557642" cy="557642"/>
          </a:xfrm>
        </p:grpSpPr>
        <p:sp>
          <p:nvSpPr>
            <p:cNvPr id="1809" name="Google Shape;1809;p19"/>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9"/>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9"/>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9"/>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9"/>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9"/>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9"/>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9"/>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9"/>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19"/>
          <p:cNvGrpSpPr/>
          <p:nvPr/>
        </p:nvGrpSpPr>
        <p:grpSpPr>
          <a:xfrm>
            <a:off x="436331" y="262633"/>
            <a:ext cx="200704" cy="200674"/>
            <a:chOff x="6886110" y="773687"/>
            <a:chExt cx="249074" cy="249037"/>
          </a:xfrm>
        </p:grpSpPr>
        <p:sp>
          <p:nvSpPr>
            <p:cNvPr id="1819" name="Google Shape;1819;p19"/>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9"/>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9"/>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9"/>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9"/>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9"/>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9"/>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9"/>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7" name="Google Shape;1827;p19"/>
          <p:cNvSpPr/>
          <p:nvPr/>
        </p:nvSpPr>
        <p:spPr>
          <a:xfrm>
            <a:off x="224620" y="3495741"/>
            <a:ext cx="78176" cy="79058"/>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8" name="Google Shape;1828;p19"/>
          <p:cNvGrpSpPr/>
          <p:nvPr/>
        </p:nvGrpSpPr>
        <p:grpSpPr>
          <a:xfrm>
            <a:off x="1265956" y="4699501"/>
            <a:ext cx="110824" cy="110824"/>
            <a:chOff x="794923" y="2795124"/>
            <a:chExt cx="128941" cy="128941"/>
          </a:xfrm>
        </p:grpSpPr>
        <p:sp>
          <p:nvSpPr>
            <p:cNvPr id="1829" name="Google Shape;1829;p19"/>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9"/>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1" name="Google Shape;1831;p19"/>
          <p:cNvGrpSpPr/>
          <p:nvPr/>
        </p:nvGrpSpPr>
        <p:grpSpPr>
          <a:xfrm>
            <a:off x="328869" y="4548063"/>
            <a:ext cx="110824" cy="110824"/>
            <a:chOff x="794923" y="2795124"/>
            <a:chExt cx="128941" cy="128941"/>
          </a:xfrm>
        </p:grpSpPr>
        <p:sp>
          <p:nvSpPr>
            <p:cNvPr id="1832" name="Google Shape;1832;p19"/>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9"/>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edia">
  <p:cSld name="CUSTOM_5">
    <p:spTree>
      <p:nvGrpSpPr>
        <p:cNvPr id="1" name="Shape 1834"/>
        <p:cNvGrpSpPr/>
        <p:nvPr/>
      </p:nvGrpSpPr>
      <p:grpSpPr>
        <a:xfrm>
          <a:off x="0" y="0"/>
          <a:ext cx="0" cy="0"/>
          <a:chOff x="0" y="0"/>
          <a:chExt cx="0" cy="0"/>
        </a:xfrm>
      </p:grpSpPr>
      <p:sp>
        <p:nvSpPr>
          <p:cNvPr id="1835" name="Google Shape;1835;p20"/>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0"/>
          <p:cNvSpPr txBox="1">
            <a:spLocks noGrp="1"/>
          </p:cNvSpPr>
          <p:nvPr>
            <p:ph type="subTitle" idx="1"/>
          </p:nvPr>
        </p:nvSpPr>
        <p:spPr>
          <a:xfrm>
            <a:off x="713225" y="2302169"/>
            <a:ext cx="2767800" cy="11208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a:lnSpc>
                <a:spcPct val="100000"/>
              </a:lnSpc>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a:lnSpc>
                <a:spcPct val="100000"/>
              </a:lnSpc>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a:lnSpc>
                <a:spcPct val="100000"/>
              </a:lnSpc>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a:lnSpc>
                <a:spcPct val="100000"/>
              </a:lnSpc>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a:lnSpc>
                <a:spcPct val="100000"/>
              </a:lnSpc>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a:lnSpc>
                <a:spcPct val="100000"/>
              </a:lnSpc>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a:lnSpc>
                <a:spcPct val="100000"/>
              </a:lnSpc>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1837" name="Google Shape;1837;p20"/>
          <p:cNvSpPr txBox="1">
            <a:spLocks noGrp="1"/>
          </p:cNvSpPr>
          <p:nvPr>
            <p:ph type="title"/>
          </p:nvPr>
        </p:nvSpPr>
        <p:spPr>
          <a:xfrm>
            <a:off x="1213025" y="1720531"/>
            <a:ext cx="2268000" cy="4983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1pPr>
            <a:lvl2pPr lvl="1" algn="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2pPr>
            <a:lvl3pPr lvl="2" algn="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3pPr>
            <a:lvl4pPr lvl="3" algn="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4pPr>
            <a:lvl5pPr lvl="4" algn="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5pPr>
            <a:lvl6pPr lvl="5" algn="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6pPr>
            <a:lvl7pPr lvl="6" algn="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7pPr>
            <a:lvl8pPr lvl="7" algn="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8pPr>
            <a:lvl9pPr lvl="8" algn="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9pPr>
          </a:lstStyle>
          <a:p>
            <a:endParaRPr/>
          </a:p>
        </p:txBody>
      </p:sp>
      <p:grpSp>
        <p:nvGrpSpPr>
          <p:cNvPr id="1838" name="Google Shape;1838;p20"/>
          <p:cNvGrpSpPr/>
          <p:nvPr/>
        </p:nvGrpSpPr>
        <p:grpSpPr>
          <a:xfrm>
            <a:off x="559039" y="4454821"/>
            <a:ext cx="308365" cy="307514"/>
            <a:chOff x="2601030" y="2721166"/>
            <a:chExt cx="358773" cy="357783"/>
          </a:xfrm>
        </p:grpSpPr>
        <p:sp>
          <p:nvSpPr>
            <p:cNvPr id="1839" name="Google Shape;1839;p20"/>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0"/>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0"/>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0"/>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0"/>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0"/>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0"/>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0"/>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20"/>
          <p:cNvGrpSpPr/>
          <p:nvPr/>
        </p:nvGrpSpPr>
        <p:grpSpPr>
          <a:xfrm>
            <a:off x="291107" y="355950"/>
            <a:ext cx="545422" cy="666492"/>
            <a:chOff x="2859835" y="2776139"/>
            <a:chExt cx="634581" cy="775442"/>
          </a:xfrm>
        </p:grpSpPr>
        <p:sp>
          <p:nvSpPr>
            <p:cNvPr id="1848" name="Google Shape;1848;p20"/>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0"/>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0"/>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1" name="Google Shape;1851;p20"/>
          <p:cNvGrpSpPr/>
          <p:nvPr/>
        </p:nvGrpSpPr>
        <p:grpSpPr>
          <a:xfrm>
            <a:off x="913843" y="322879"/>
            <a:ext cx="330676" cy="507632"/>
            <a:chOff x="1603769" y="107044"/>
            <a:chExt cx="384731" cy="590613"/>
          </a:xfrm>
        </p:grpSpPr>
        <p:sp>
          <p:nvSpPr>
            <p:cNvPr id="1852" name="Google Shape;1852;p20"/>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0"/>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0"/>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0"/>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0"/>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0"/>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0"/>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9" name="Google Shape;1859;p20"/>
          <p:cNvSpPr/>
          <p:nvPr/>
        </p:nvSpPr>
        <p:spPr>
          <a:xfrm>
            <a:off x="1389962" y="246675"/>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0" name="Google Shape;1860;p20"/>
          <p:cNvGrpSpPr/>
          <p:nvPr/>
        </p:nvGrpSpPr>
        <p:grpSpPr>
          <a:xfrm rot="10800000">
            <a:off x="372077" y="1176864"/>
            <a:ext cx="606382" cy="616689"/>
            <a:chOff x="3027518" y="-1395725"/>
            <a:chExt cx="705506" cy="717497"/>
          </a:xfrm>
        </p:grpSpPr>
        <p:sp>
          <p:nvSpPr>
            <p:cNvPr id="1861" name="Google Shape;1861;p20"/>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0"/>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0"/>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0"/>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0"/>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0"/>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0"/>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0"/>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0"/>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0" name="Google Shape;1870;p20"/>
          <p:cNvSpPr/>
          <p:nvPr/>
        </p:nvSpPr>
        <p:spPr>
          <a:xfrm>
            <a:off x="8802246" y="3580863"/>
            <a:ext cx="78176" cy="79058"/>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1" name="Google Shape;1871;p20"/>
          <p:cNvGrpSpPr/>
          <p:nvPr/>
        </p:nvGrpSpPr>
        <p:grpSpPr>
          <a:xfrm>
            <a:off x="8227902" y="4327094"/>
            <a:ext cx="576312" cy="578897"/>
            <a:chOff x="1889565" y="-3382437"/>
            <a:chExt cx="670520" cy="673527"/>
          </a:xfrm>
        </p:grpSpPr>
        <p:sp>
          <p:nvSpPr>
            <p:cNvPr id="1872" name="Google Shape;1872;p20"/>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0"/>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0"/>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0"/>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0"/>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7" name="Google Shape;1877;p20"/>
          <p:cNvGrpSpPr/>
          <p:nvPr/>
        </p:nvGrpSpPr>
        <p:grpSpPr>
          <a:xfrm>
            <a:off x="7901618" y="4608564"/>
            <a:ext cx="196716" cy="249985"/>
            <a:chOff x="2079424" y="521748"/>
            <a:chExt cx="228873" cy="290850"/>
          </a:xfrm>
        </p:grpSpPr>
        <p:sp>
          <p:nvSpPr>
            <p:cNvPr id="1878" name="Google Shape;1878;p20"/>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0"/>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0"/>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1" name="Google Shape;1881;p20"/>
          <p:cNvGrpSpPr/>
          <p:nvPr/>
        </p:nvGrpSpPr>
        <p:grpSpPr>
          <a:xfrm rot="-5400000">
            <a:off x="8342101" y="3753974"/>
            <a:ext cx="479293" cy="479293"/>
            <a:chOff x="3560335" y="-646412"/>
            <a:chExt cx="557642" cy="557642"/>
          </a:xfrm>
        </p:grpSpPr>
        <p:sp>
          <p:nvSpPr>
            <p:cNvPr id="1882" name="Google Shape;1882;p20"/>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0"/>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0"/>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0"/>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0"/>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0"/>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0"/>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0"/>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0"/>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1" name="Google Shape;1891;p20"/>
          <p:cNvGrpSpPr/>
          <p:nvPr/>
        </p:nvGrpSpPr>
        <p:grpSpPr>
          <a:xfrm>
            <a:off x="8276594" y="385747"/>
            <a:ext cx="308365" cy="307514"/>
            <a:chOff x="2601030" y="2721166"/>
            <a:chExt cx="358773" cy="357783"/>
          </a:xfrm>
        </p:grpSpPr>
        <p:sp>
          <p:nvSpPr>
            <p:cNvPr id="1892" name="Google Shape;1892;p20"/>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0"/>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0"/>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0"/>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0"/>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0"/>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0"/>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0"/>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p:cSld name="CUSTOM_6">
    <p:spTree>
      <p:nvGrpSpPr>
        <p:cNvPr id="1" name="Shape 201"/>
        <p:cNvGrpSpPr/>
        <p:nvPr/>
      </p:nvGrpSpPr>
      <p:grpSpPr>
        <a:xfrm>
          <a:off x="0" y="0"/>
          <a:ext cx="0" cy="0"/>
          <a:chOff x="0" y="0"/>
          <a:chExt cx="0" cy="0"/>
        </a:xfrm>
      </p:grpSpPr>
      <p:sp>
        <p:nvSpPr>
          <p:cNvPr id="202" name="Google Shape;202;p3"/>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txBox="1">
            <a:spLocks noGrp="1"/>
          </p:cNvSpPr>
          <p:nvPr>
            <p:ph type="title"/>
          </p:nvPr>
        </p:nvSpPr>
        <p:spPr>
          <a:xfrm>
            <a:off x="819450" y="539500"/>
            <a:ext cx="7505100" cy="5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000">
                <a:latin typeface="Montserrat ExtraBold"/>
                <a:ea typeface="Montserrat ExtraBold"/>
                <a:cs typeface="Montserrat ExtraBold"/>
                <a:sym typeface="Montserrat ExtraBold"/>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
        <p:nvSpPr>
          <p:cNvPr id="204" name="Google Shape;204;p3"/>
          <p:cNvSpPr txBox="1">
            <a:spLocks noGrp="1"/>
          </p:cNvSpPr>
          <p:nvPr>
            <p:ph type="body" idx="1"/>
          </p:nvPr>
        </p:nvSpPr>
        <p:spPr>
          <a:xfrm>
            <a:off x="713250" y="1228325"/>
            <a:ext cx="7717500" cy="33756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Clr>
                <a:srgbClr val="434343"/>
              </a:buClr>
              <a:buSzPts val="1200"/>
              <a:buFont typeface="Livvic"/>
              <a:buAutoNum type="arabicPeriod"/>
              <a:defRPr>
                <a:solidFill>
                  <a:schemeClr val="accent2"/>
                </a:solidFill>
                <a:latin typeface="Nunito"/>
                <a:ea typeface="Nunito"/>
                <a:cs typeface="Nunito"/>
                <a:sym typeface="Nunito"/>
              </a:defRPr>
            </a:lvl1pPr>
            <a:lvl2pPr marL="914400" lvl="1" indent="-304800">
              <a:spcBef>
                <a:spcPts val="1600"/>
              </a:spcBef>
              <a:spcAft>
                <a:spcPts val="0"/>
              </a:spcAft>
              <a:buClr>
                <a:srgbClr val="434343"/>
              </a:buClr>
              <a:buSzPts val="1200"/>
              <a:buFont typeface="Roboto Condensed Light"/>
              <a:buAutoNum type="alphaLcPeriod"/>
              <a:defRPr sz="1400">
                <a:solidFill>
                  <a:schemeClr val="accent2"/>
                </a:solidFill>
                <a:latin typeface="Nunito"/>
                <a:ea typeface="Nunito"/>
                <a:cs typeface="Nunito"/>
                <a:sym typeface="Nunito"/>
              </a:defRPr>
            </a:lvl2pPr>
            <a:lvl3pPr marL="1371600" lvl="2" indent="-304800">
              <a:spcBef>
                <a:spcPts val="1600"/>
              </a:spcBef>
              <a:spcAft>
                <a:spcPts val="0"/>
              </a:spcAft>
              <a:buClr>
                <a:srgbClr val="434343"/>
              </a:buClr>
              <a:buSzPts val="1200"/>
              <a:buFont typeface="Roboto Condensed Light"/>
              <a:buAutoNum type="romanLcPeriod"/>
              <a:defRPr sz="1400">
                <a:solidFill>
                  <a:schemeClr val="accent2"/>
                </a:solidFill>
                <a:latin typeface="Nunito"/>
                <a:ea typeface="Nunito"/>
                <a:cs typeface="Nunito"/>
                <a:sym typeface="Nunito"/>
              </a:defRPr>
            </a:lvl3pPr>
            <a:lvl4pPr marL="1828800" lvl="3" indent="-304800">
              <a:spcBef>
                <a:spcPts val="1600"/>
              </a:spcBef>
              <a:spcAft>
                <a:spcPts val="0"/>
              </a:spcAft>
              <a:buClr>
                <a:srgbClr val="434343"/>
              </a:buClr>
              <a:buSzPts val="1200"/>
              <a:buFont typeface="Roboto Condensed Light"/>
              <a:buAutoNum type="arabicPeriod"/>
              <a:defRPr sz="1400">
                <a:solidFill>
                  <a:schemeClr val="accent2"/>
                </a:solidFill>
                <a:latin typeface="Nunito"/>
                <a:ea typeface="Nunito"/>
                <a:cs typeface="Nunito"/>
                <a:sym typeface="Nunito"/>
              </a:defRPr>
            </a:lvl4pPr>
            <a:lvl5pPr marL="2286000" lvl="4" indent="-304800">
              <a:spcBef>
                <a:spcPts val="1600"/>
              </a:spcBef>
              <a:spcAft>
                <a:spcPts val="0"/>
              </a:spcAft>
              <a:buClr>
                <a:srgbClr val="434343"/>
              </a:buClr>
              <a:buSzPts val="1200"/>
              <a:buFont typeface="Roboto Condensed Light"/>
              <a:buAutoNum type="alphaLcPeriod"/>
              <a:defRPr sz="1400">
                <a:solidFill>
                  <a:schemeClr val="accent2"/>
                </a:solidFill>
                <a:latin typeface="Nunito"/>
                <a:ea typeface="Nunito"/>
                <a:cs typeface="Nunito"/>
                <a:sym typeface="Nunito"/>
              </a:defRPr>
            </a:lvl5pPr>
            <a:lvl6pPr marL="2743200" lvl="5" indent="-304800">
              <a:spcBef>
                <a:spcPts val="1600"/>
              </a:spcBef>
              <a:spcAft>
                <a:spcPts val="0"/>
              </a:spcAft>
              <a:buClr>
                <a:srgbClr val="434343"/>
              </a:buClr>
              <a:buSzPts val="1200"/>
              <a:buFont typeface="Roboto Condensed Light"/>
              <a:buAutoNum type="romanLcPeriod"/>
              <a:defRPr sz="1400">
                <a:solidFill>
                  <a:schemeClr val="accent2"/>
                </a:solidFill>
                <a:latin typeface="Nunito"/>
                <a:ea typeface="Nunito"/>
                <a:cs typeface="Nunito"/>
                <a:sym typeface="Nunito"/>
              </a:defRPr>
            </a:lvl6pPr>
            <a:lvl7pPr marL="3200400" lvl="6" indent="-304800">
              <a:spcBef>
                <a:spcPts val="1600"/>
              </a:spcBef>
              <a:spcAft>
                <a:spcPts val="0"/>
              </a:spcAft>
              <a:buClr>
                <a:srgbClr val="434343"/>
              </a:buClr>
              <a:buSzPts val="1200"/>
              <a:buFont typeface="Roboto Condensed Light"/>
              <a:buAutoNum type="arabicPeriod"/>
              <a:defRPr sz="1400">
                <a:solidFill>
                  <a:schemeClr val="accent2"/>
                </a:solidFill>
                <a:latin typeface="Nunito"/>
                <a:ea typeface="Nunito"/>
                <a:cs typeface="Nunito"/>
                <a:sym typeface="Nunito"/>
              </a:defRPr>
            </a:lvl7pPr>
            <a:lvl8pPr marL="3657600" lvl="7" indent="-304800">
              <a:spcBef>
                <a:spcPts val="1600"/>
              </a:spcBef>
              <a:spcAft>
                <a:spcPts val="0"/>
              </a:spcAft>
              <a:buClr>
                <a:srgbClr val="434343"/>
              </a:buClr>
              <a:buSzPts val="1200"/>
              <a:buFont typeface="Roboto Condensed Light"/>
              <a:buAutoNum type="alphaLcPeriod"/>
              <a:defRPr sz="1400">
                <a:solidFill>
                  <a:schemeClr val="accent2"/>
                </a:solidFill>
                <a:latin typeface="Nunito"/>
                <a:ea typeface="Nunito"/>
                <a:cs typeface="Nunito"/>
                <a:sym typeface="Nunito"/>
              </a:defRPr>
            </a:lvl8pPr>
            <a:lvl9pPr marL="4114800" lvl="8" indent="-304800">
              <a:spcBef>
                <a:spcPts val="1600"/>
              </a:spcBef>
              <a:spcAft>
                <a:spcPts val="1600"/>
              </a:spcAft>
              <a:buClr>
                <a:srgbClr val="434343"/>
              </a:buClr>
              <a:buSzPts val="1200"/>
              <a:buFont typeface="Roboto Condensed Light"/>
              <a:buAutoNum type="romanLcPeriod"/>
              <a:defRPr sz="1400">
                <a:solidFill>
                  <a:schemeClr val="accent2"/>
                </a:solidFill>
                <a:latin typeface="Nunito"/>
                <a:ea typeface="Nunito"/>
                <a:cs typeface="Nunito"/>
                <a:sym typeface="Nunito"/>
              </a:defRPr>
            </a:lvl9pPr>
          </a:lstStyle>
          <a:p>
            <a:endParaRPr/>
          </a:p>
        </p:txBody>
      </p:sp>
      <p:grpSp>
        <p:nvGrpSpPr>
          <p:cNvPr id="205" name="Google Shape;205;p3"/>
          <p:cNvGrpSpPr/>
          <p:nvPr/>
        </p:nvGrpSpPr>
        <p:grpSpPr>
          <a:xfrm>
            <a:off x="559039" y="385746"/>
            <a:ext cx="308365" cy="307514"/>
            <a:chOff x="2601030" y="2721166"/>
            <a:chExt cx="358773" cy="357783"/>
          </a:xfrm>
        </p:grpSpPr>
        <p:sp>
          <p:nvSpPr>
            <p:cNvPr id="206" name="Google Shape;206;p3"/>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3"/>
          <p:cNvGrpSpPr/>
          <p:nvPr/>
        </p:nvGrpSpPr>
        <p:grpSpPr>
          <a:xfrm>
            <a:off x="8276594" y="4454822"/>
            <a:ext cx="308365" cy="307514"/>
            <a:chOff x="2601030" y="2721166"/>
            <a:chExt cx="358773" cy="357783"/>
          </a:xfrm>
        </p:grpSpPr>
        <p:sp>
          <p:nvSpPr>
            <p:cNvPr id="215" name="Google Shape;215;p3"/>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 4">
  <p:cSld name="CUSTOM_8">
    <p:spTree>
      <p:nvGrpSpPr>
        <p:cNvPr id="1" name="Shape 1900"/>
        <p:cNvGrpSpPr/>
        <p:nvPr/>
      </p:nvGrpSpPr>
      <p:grpSpPr>
        <a:xfrm>
          <a:off x="0" y="0"/>
          <a:ext cx="0" cy="0"/>
          <a:chOff x="0" y="0"/>
          <a:chExt cx="0" cy="0"/>
        </a:xfrm>
      </p:grpSpPr>
      <p:sp>
        <p:nvSpPr>
          <p:cNvPr id="1901" name="Google Shape;1901;p21"/>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1"/>
          <p:cNvSpPr txBox="1">
            <a:spLocks noGrp="1"/>
          </p:cNvSpPr>
          <p:nvPr>
            <p:ph type="title"/>
          </p:nvPr>
        </p:nvSpPr>
        <p:spPr>
          <a:xfrm>
            <a:off x="1662300" y="539500"/>
            <a:ext cx="5819400" cy="5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000">
                <a:solidFill>
                  <a:schemeClr val="accent3"/>
                </a:solidFill>
                <a:latin typeface="Montserrat ExtraBold"/>
                <a:ea typeface="Montserrat ExtraBold"/>
                <a:cs typeface="Montserrat ExtraBold"/>
                <a:sym typeface="Montserrat ExtraBold"/>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
        <p:nvSpPr>
          <p:cNvPr id="1903" name="Google Shape;1903;p21"/>
          <p:cNvSpPr txBox="1">
            <a:spLocks noGrp="1"/>
          </p:cNvSpPr>
          <p:nvPr>
            <p:ph type="subTitle" idx="1"/>
          </p:nvPr>
        </p:nvSpPr>
        <p:spPr>
          <a:xfrm>
            <a:off x="3243130" y="1727375"/>
            <a:ext cx="3218400" cy="47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rt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rtl="0">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1904" name="Google Shape;1904;p21"/>
          <p:cNvSpPr txBox="1">
            <a:spLocks noGrp="1"/>
          </p:cNvSpPr>
          <p:nvPr>
            <p:ph type="subTitle" idx="2"/>
          </p:nvPr>
        </p:nvSpPr>
        <p:spPr>
          <a:xfrm>
            <a:off x="3243130" y="2714400"/>
            <a:ext cx="3218400" cy="47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rt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rtl="0">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1905" name="Google Shape;1905;p21"/>
          <p:cNvSpPr txBox="1">
            <a:spLocks noGrp="1"/>
          </p:cNvSpPr>
          <p:nvPr>
            <p:ph type="subTitle" idx="3"/>
          </p:nvPr>
        </p:nvSpPr>
        <p:spPr>
          <a:xfrm>
            <a:off x="3243130" y="3701425"/>
            <a:ext cx="3218400" cy="47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rt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rtl="0">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1906" name="Google Shape;1906;p21"/>
          <p:cNvSpPr/>
          <p:nvPr/>
        </p:nvSpPr>
        <p:spPr>
          <a:xfrm flipH="1">
            <a:off x="8699668" y="3962175"/>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7" name="Google Shape;1907;p21"/>
          <p:cNvGrpSpPr/>
          <p:nvPr/>
        </p:nvGrpSpPr>
        <p:grpSpPr>
          <a:xfrm flipH="1">
            <a:off x="7784575" y="4096561"/>
            <a:ext cx="645057" cy="788475"/>
            <a:chOff x="794919" y="4014442"/>
            <a:chExt cx="750503" cy="917365"/>
          </a:xfrm>
        </p:grpSpPr>
        <p:sp>
          <p:nvSpPr>
            <p:cNvPr id="1908" name="Google Shape;1908;p21"/>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1"/>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1"/>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1" name="Google Shape;1911;p21"/>
          <p:cNvGrpSpPr/>
          <p:nvPr/>
        </p:nvGrpSpPr>
        <p:grpSpPr>
          <a:xfrm flipH="1">
            <a:off x="8543986" y="3201222"/>
            <a:ext cx="187263" cy="187264"/>
            <a:chOff x="1447449" y="4268259"/>
            <a:chExt cx="217875" cy="217875"/>
          </a:xfrm>
        </p:grpSpPr>
        <p:sp>
          <p:nvSpPr>
            <p:cNvPr id="1912" name="Google Shape;1912;p21"/>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1"/>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1"/>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1"/>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1"/>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1"/>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1"/>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1"/>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0" name="Google Shape;1920;p21"/>
          <p:cNvGrpSpPr/>
          <p:nvPr/>
        </p:nvGrpSpPr>
        <p:grpSpPr>
          <a:xfrm flipH="1">
            <a:off x="8262406" y="3607056"/>
            <a:ext cx="181240" cy="670823"/>
            <a:chOff x="2419167" y="1286206"/>
            <a:chExt cx="210867" cy="780480"/>
          </a:xfrm>
        </p:grpSpPr>
        <p:sp>
          <p:nvSpPr>
            <p:cNvPr id="1921" name="Google Shape;1921;p21"/>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1"/>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1"/>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1"/>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1"/>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1"/>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1"/>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1"/>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1"/>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1"/>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1"/>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1"/>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1"/>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1"/>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1"/>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21"/>
          <p:cNvGrpSpPr/>
          <p:nvPr/>
        </p:nvGrpSpPr>
        <p:grpSpPr>
          <a:xfrm flipH="1">
            <a:off x="8418709" y="4250777"/>
            <a:ext cx="438065" cy="480997"/>
            <a:chOff x="1693693" y="-2602979"/>
            <a:chExt cx="509674" cy="559624"/>
          </a:xfrm>
        </p:grpSpPr>
        <p:sp>
          <p:nvSpPr>
            <p:cNvPr id="1937" name="Google Shape;1937;p21"/>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1"/>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1"/>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1"/>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1"/>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1"/>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1"/>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1"/>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1"/>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6" name="Google Shape;1946;p21"/>
          <p:cNvSpPr/>
          <p:nvPr/>
        </p:nvSpPr>
        <p:spPr>
          <a:xfrm flipH="1">
            <a:off x="8598521" y="3749129"/>
            <a:ext cx="78176" cy="79058"/>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7" name="Google Shape;1947;p21"/>
          <p:cNvGrpSpPr/>
          <p:nvPr/>
        </p:nvGrpSpPr>
        <p:grpSpPr>
          <a:xfrm flipH="1">
            <a:off x="7549324" y="4749077"/>
            <a:ext cx="110824" cy="110824"/>
            <a:chOff x="794923" y="2795124"/>
            <a:chExt cx="128941" cy="128941"/>
          </a:xfrm>
        </p:grpSpPr>
        <p:sp>
          <p:nvSpPr>
            <p:cNvPr id="1948" name="Google Shape;1948;p21"/>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1"/>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0" name="Google Shape;1950;p21"/>
          <p:cNvGrpSpPr/>
          <p:nvPr/>
        </p:nvGrpSpPr>
        <p:grpSpPr>
          <a:xfrm>
            <a:off x="291107" y="355950"/>
            <a:ext cx="545422" cy="666492"/>
            <a:chOff x="2859835" y="2776139"/>
            <a:chExt cx="634581" cy="775442"/>
          </a:xfrm>
        </p:grpSpPr>
        <p:sp>
          <p:nvSpPr>
            <p:cNvPr id="1951" name="Google Shape;1951;p21"/>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1"/>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1"/>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4" name="Google Shape;1954;p21"/>
          <p:cNvGrpSpPr/>
          <p:nvPr/>
        </p:nvGrpSpPr>
        <p:grpSpPr>
          <a:xfrm>
            <a:off x="761443" y="246679"/>
            <a:ext cx="330676" cy="507632"/>
            <a:chOff x="1603769" y="107044"/>
            <a:chExt cx="384731" cy="590613"/>
          </a:xfrm>
        </p:grpSpPr>
        <p:sp>
          <p:nvSpPr>
            <p:cNvPr id="1955" name="Google Shape;1955;p21"/>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1"/>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1"/>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1"/>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1"/>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1"/>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1"/>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2" name="Google Shape;1962;p21"/>
          <p:cNvSpPr/>
          <p:nvPr/>
        </p:nvSpPr>
        <p:spPr>
          <a:xfrm>
            <a:off x="1237562" y="246675"/>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3" name="Google Shape;1963;p21"/>
          <p:cNvGrpSpPr/>
          <p:nvPr/>
        </p:nvGrpSpPr>
        <p:grpSpPr>
          <a:xfrm rot="10800000">
            <a:off x="295877" y="1187831"/>
            <a:ext cx="606382" cy="616689"/>
            <a:chOff x="3027518" y="-1395725"/>
            <a:chExt cx="705506" cy="717497"/>
          </a:xfrm>
        </p:grpSpPr>
        <p:sp>
          <p:nvSpPr>
            <p:cNvPr id="1964" name="Google Shape;1964;p21"/>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1"/>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1"/>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1"/>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1"/>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1"/>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1"/>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1"/>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1"/>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3" name="Google Shape;1973;p21"/>
          <p:cNvGrpSpPr/>
          <p:nvPr/>
        </p:nvGrpSpPr>
        <p:grpSpPr>
          <a:xfrm>
            <a:off x="1393343" y="438136"/>
            <a:ext cx="158924" cy="202737"/>
            <a:chOff x="2947570" y="-1075969"/>
            <a:chExt cx="184903" cy="235878"/>
          </a:xfrm>
        </p:grpSpPr>
        <p:sp>
          <p:nvSpPr>
            <p:cNvPr id="1974" name="Google Shape;1974;p21"/>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1"/>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1"/>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7" name="Google Shape;1977;p21"/>
          <p:cNvGrpSpPr/>
          <p:nvPr/>
        </p:nvGrpSpPr>
        <p:grpSpPr>
          <a:xfrm>
            <a:off x="1045944" y="871518"/>
            <a:ext cx="158924" cy="202737"/>
            <a:chOff x="2947570" y="-1075969"/>
            <a:chExt cx="184903" cy="235878"/>
          </a:xfrm>
        </p:grpSpPr>
        <p:sp>
          <p:nvSpPr>
            <p:cNvPr id="1978" name="Google Shape;1978;p21"/>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1"/>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1"/>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1" name="Google Shape;1981;p21"/>
          <p:cNvGrpSpPr/>
          <p:nvPr/>
        </p:nvGrpSpPr>
        <p:grpSpPr>
          <a:xfrm>
            <a:off x="273209" y="511759"/>
            <a:ext cx="110824" cy="110824"/>
            <a:chOff x="794923" y="2795124"/>
            <a:chExt cx="128941" cy="128941"/>
          </a:xfrm>
        </p:grpSpPr>
        <p:sp>
          <p:nvSpPr>
            <p:cNvPr id="1982" name="Google Shape;1982;p21"/>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1"/>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4" name="Google Shape;1984;p21"/>
          <p:cNvGrpSpPr/>
          <p:nvPr/>
        </p:nvGrpSpPr>
        <p:grpSpPr>
          <a:xfrm>
            <a:off x="559039" y="4454821"/>
            <a:ext cx="308365" cy="307514"/>
            <a:chOff x="2601030" y="2721166"/>
            <a:chExt cx="358773" cy="357783"/>
          </a:xfrm>
        </p:grpSpPr>
        <p:sp>
          <p:nvSpPr>
            <p:cNvPr id="1985" name="Google Shape;1985;p21"/>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1"/>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1"/>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1"/>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1"/>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1"/>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1"/>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1"/>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3" name="Google Shape;1993;p21"/>
          <p:cNvGrpSpPr/>
          <p:nvPr/>
        </p:nvGrpSpPr>
        <p:grpSpPr>
          <a:xfrm>
            <a:off x="8330424" y="439151"/>
            <a:ext cx="200704" cy="200674"/>
            <a:chOff x="6886110" y="773687"/>
            <a:chExt cx="249074" cy="249037"/>
          </a:xfrm>
        </p:grpSpPr>
        <p:sp>
          <p:nvSpPr>
            <p:cNvPr id="1994" name="Google Shape;1994;p21"/>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1"/>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1"/>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1"/>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1"/>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1"/>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1"/>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1"/>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 2">
  <p:cSld name="CUSTOM_13">
    <p:spTree>
      <p:nvGrpSpPr>
        <p:cNvPr id="1" name="Shape 2002"/>
        <p:cNvGrpSpPr/>
        <p:nvPr/>
      </p:nvGrpSpPr>
      <p:grpSpPr>
        <a:xfrm>
          <a:off x="0" y="0"/>
          <a:ext cx="0" cy="0"/>
          <a:chOff x="0" y="0"/>
          <a:chExt cx="0" cy="0"/>
        </a:xfrm>
      </p:grpSpPr>
      <p:sp>
        <p:nvSpPr>
          <p:cNvPr id="2003" name="Google Shape;2003;p22"/>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2"/>
          <p:cNvSpPr txBox="1">
            <a:spLocks noGrp="1"/>
          </p:cNvSpPr>
          <p:nvPr>
            <p:ph type="title"/>
          </p:nvPr>
        </p:nvSpPr>
        <p:spPr>
          <a:xfrm>
            <a:off x="3147750" y="539500"/>
            <a:ext cx="2848500" cy="5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000">
                <a:solidFill>
                  <a:schemeClr val="accent3"/>
                </a:solidFill>
                <a:latin typeface="Montserrat ExtraBold"/>
                <a:ea typeface="Montserrat ExtraBold"/>
                <a:cs typeface="Montserrat ExtraBold"/>
                <a:sym typeface="Montserrat ExtraBold"/>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
        <p:nvSpPr>
          <p:cNvPr id="2005" name="Google Shape;2005;p22"/>
          <p:cNvSpPr txBox="1">
            <a:spLocks noGrp="1"/>
          </p:cNvSpPr>
          <p:nvPr>
            <p:ph type="subTitle" idx="1"/>
          </p:nvPr>
        </p:nvSpPr>
        <p:spPr>
          <a:xfrm>
            <a:off x="664768" y="2833800"/>
            <a:ext cx="1493700" cy="757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algn="ctr">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algn="ct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algn="ct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algn="ct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algn="ct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algn="ct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algn="ct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algn="ctr">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2006" name="Google Shape;2006;p22"/>
          <p:cNvSpPr txBox="1">
            <a:spLocks noGrp="1"/>
          </p:cNvSpPr>
          <p:nvPr>
            <p:ph type="subTitle" idx="2"/>
          </p:nvPr>
        </p:nvSpPr>
        <p:spPr>
          <a:xfrm>
            <a:off x="2771701" y="2833800"/>
            <a:ext cx="1493700" cy="75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algn="ctr" rt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algn="ctr" rtl="0">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2007" name="Google Shape;2007;p22"/>
          <p:cNvSpPr txBox="1">
            <a:spLocks noGrp="1"/>
          </p:cNvSpPr>
          <p:nvPr>
            <p:ph type="subTitle" idx="3"/>
          </p:nvPr>
        </p:nvSpPr>
        <p:spPr>
          <a:xfrm>
            <a:off x="4878635" y="2833800"/>
            <a:ext cx="1493700" cy="75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algn="ctr" rt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algn="ctr" rtl="0">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2008" name="Google Shape;2008;p22"/>
          <p:cNvSpPr txBox="1">
            <a:spLocks noGrp="1"/>
          </p:cNvSpPr>
          <p:nvPr>
            <p:ph type="subTitle" idx="4"/>
          </p:nvPr>
        </p:nvSpPr>
        <p:spPr>
          <a:xfrm>
            <a:off x="6985568" y="2833800"/>
            <a:ext cx="1493700" cy="75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algn="ctr" rt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algn="ctr" rtl="0">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algn="ctr" rtl="0">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grpSp>
        <p:nvGrpSpPr>
          <p:cNvPr id="2009" name="Google Shape;2009;p22"/>
          <p:cNvGrpSpPr/>
          <p:nvPr/>
        </p:nvGrpSpPr>
        <p:grpSpPr>
          <a:xfrm rot="7200071" flipH="1">
            <a:off x="7926703" y="548752"/>
            <a:ext cx="717247" cy="750757"/>
            <a:chOff x="3153626" y="-2653955"/>
            <a:chExt cx="834426" cy="873411"/>
          </a:xfrm>
        </p:grpSpPr>
        <p:sp>
          <p:nvSpPr>
            <p:cNvPr id="2010" name="Google Shape;2010;p22"/>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2"/>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2"/>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2"/>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2"/>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2"/>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2"/>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22"/>
          <p:cNvGrpSpPr/>
          <p:nvPr/>
        </p:nvGrpSpPr>
        <p:grpSpPr>
          <a:xfrm rot="10800000" flipH="1">
            <a:off x="8666952" y="1710984"/>
            <a:ext cx="166649" cy="167500"/>
            <a:chOff x="3407917" y="-1400250"/>
            <a:chExt cx="193891" cy="194881"/>
          </a:xfrm>
        </p:grpSpPr>
        <p:sp>
          <p:nvSpPr>
            <p:cNvPr id="2018" name="Google Shape;2018;p22"/>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2"/>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2"/>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2"/>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2"/>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2"/>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2"/>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2"/>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22"/>
          <p:cNvGrpSpPr/>
          <p:nvPr/>
        </p:nvGrpSpPr>
        <p:grpSpPr>
          <a:xfrm rot="10800000" flipH="1">
            <a:off x="8648712" y="925348"/>
            <a:ext cx="202705" cy="497323"/>
            <a:chOff x="6219428" y="3871144"/>
            <a:chExt cx="235841" cy="578619"/>
          </a:xfrm>
        </p:grpSpPr>
        <p:sp>
          <p:nvSpPr>
            <p:cNvPr id="2027" name="Google Shape;2027;p22"/>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2"/>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2"/>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0" name="Google Shape;2030;p22"/>
          <p:cNvGrpSpPr/>
          <p:nvPr/>
        </p:nvGrpSpPr>
        <p:grpSpPr>
          <a:xfrm rot="10800000" flipH="1">
            <a:off x="8416469" y="1404736"/>
            <a:ext cx="196716" cy="249985"/>
            <a:chOff x="2079424" y="521748"/>
            <a:chExt cx="228873" cy="290850"/>
          </a:xfrm>
        </p:grpSpPr>
        <p:sp>
          <p:nvSpPr>
            <p:cNvPr id="2031" name="Google Shape;2031;p22"/>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2"/>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2"/>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4" name="Google Shape;2034;p22"/>
          <p:cNvGrpSpPr/>
          <p:nvPr/>
        </p:nvGrpSpPr>
        <p:grpSpPr>
          <a:xfrm rot="-5400000" flipH="1">
            <a:off x="7463015" y="230669"/>
            <a:ext cx="479293" cy="479293"/>
            <a:chOff x="3560335" y="-646412"/>
            <a:chExt cx="557642" cy="557642"/>
          </a:xfrm>
        </p:grpSpPr>
        <p:sp>
          <p:nvSpPr>
            <p:cNvPr id="2035" name="Google Shape;2035;p22"/>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2"/>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2"/>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2"/>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2"/>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2"/>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2"/>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2"/>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2"/>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22"/>
          <p:cNvGrpSpPr/>
          <p:nvPr/>
        </p:nvGrpSpPr>
        <p:grpSpPr>
          <a:xfrm rot="10800000" flipH="1">
            <a:off x="8164578" y="1226099"/>
            <a:ext cx="110824" cy="110824"/>
            <a:chOff x="794923" y="2795124"/>
            <a:chExt cx="128941" cy="128941"/>
          </a:xfrm>
        </p:grpSpPr>
        <p:sp>
          <p:nvSpPr>
            <p:cNvPr id="2045" name="Google Shape;2045;p2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7" name="Google Shape;2047;p22"/>
          <p:cNvGrpSpPr/>
          <p:nvPr/>
        </p:nvGrpSpPr>
        <p:grpSpPr>
          <a:xfrm rot="10800000" flipH="1">
            <a:off x="8567802" y="613434"/>
            <a:ext cx="166649" cy="167500"/>
            <a:chOff x="3407917" y="-1400250"/>
            <a:chExt cx="193891" cy="194881"/>
          </a:xfrm>
        </p:grpSpPr>
        <p:sp>
          <p:nvSpPr>
            <p:cNvPr id="2048" name="Google Shape;2048;p22"/>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2"/>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2"/>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2"/>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2"/>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2"/>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2"/>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2"/>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6" name="Google Shape;2056;p22"/>
          <p:cNvSpPr/>
          <p:nvPr/>
        </p:nvSpPr>
        <p:spPr>
          <a:xfrm>
            <a:off x="295608" y="4518527"/>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7" name="Google Shape;2057;p22"/>
          <p:cNvGrpSpPr/>
          <p:nvPr/>
        </p:nvGrpSpPr>
        <p:grpSpPr>
          <a:xfrm>
            <a:off x="295591" y="3673311"/>
            <a:ext cx="393370" cy="344419"/>
            <a:chOff x="299281" y="2848081"/>
            <a:chExt cx="457673" cy="400720"/>
          </a:xfrm>
        </p:grpSpPr>
        <p:sp>
          <p:nvSpPr>
            <p:cNvPr id="2058" name="Google Shape;2058;p22"/>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2"/>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0" name="Google Shape;2060;p22"/>
          <p:cNvGrpSpPr/>
          <p:nvPr/>
        </p:nvGrpSpPr>
        <p:grpSpPr>
          <a:xfrm>
            <a:off x="307452" y="3380368"/>
            <a:ext cx="110824" cy="110824"/>
            <a:chOff x="794923" y="2795124"/>
            <a:chExt cx="128941" cy="128941"/>
          </a:xfrm>
        </p:grpSpPr>
        <p:sp>
          <p:nvSpPr>
            <p:cNvPr id="2061" name="Google Shape;2061;p22"/>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2"/>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2"/>
          <p:cNvGrpSpPr/>
          <p:nvPr/>
        </p:nvGrpSpPr>
        <p:grpSpPr>
          <a:xfrm>
            <a:off x="686271" y="4113832"/>
            <a:ext cx="181240" cy="670823"/>
            <a:chOff x="2419167" y="1286206"/>
            <a:chExt cx="210867" cy="780480"/>
          </a:xfrm>
        </p:grpSpPr>
        <p:sp>
          <p:nvSpPr>
            <p:cNvPr id="2064" name="Google Shape;2064;p22"/>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2"/>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2"/>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2"/>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2"/>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2"/>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2"/>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2"/>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2"/>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2"/>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2"/>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2"/>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2"/>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2"/>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2"/>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9" name="Google Shape;2079;p22"/>
          <p:cNvGrpSpPr/>
          <p:nvPr/>
        </p:nvGrpSpPr>
        <p:grpSpPr>
          <a:xfrm>
            <a:off x="934154" y="4424292"/>
            <a:ext cx="438065" cy="480997"/>
            <a:chOff x="1693693" y="-2602979"/>
            <a:chExt cx="509674" cy="559624"/>
          </a:xfrm>
        </p:grpSpPr>
        <p:sp>
          <p:nvSpPr>
            <p:cNvPr id="2080" name="Google Shape;2080;p22"/>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2"/>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2"/>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2"/>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2"/>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2"/>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2"/>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2"/>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2"/>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9" name="Google Shape;2089;p22"/>
          <p:cNvSpPr/>
          <p:nvPr/>
        </p:nvSpPr>
        <p:spPr>
          <a:xfrm>
            <a:off x="453220" y="4305480"/>
            <a:ext cx="78176" cy="79058"/>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0" name="Google Shape;2090;p22"/>
          <p:cNvGrpSpPr/>
          <p:nvPr/>
        </p:nvGrpSpPr>
        <p:grpSpPr>
          <a:xfrm>
            <a:off x="559039" y="385746"/>
            <a:ext cx="308365" cy="307514"/>
            <a:chOff x="2601030" y="2721166"/>
            <a:chExt cx="358773" cy="357783"/>
          </a:xfrm>
        </p:grpSpPr>
        <p:sp>
          <p:nvSpPr>
            <p:cNvPr id="2091" name="Google Shape;2091;p22"/>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2"/>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2"/>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2"/>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2"/>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2"/>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2"/>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2"/>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9" name="Google Shape;2099;p22"/>
          <p:cNvGrpSpPr/>
          <p:nvPr/>
        </p:nvGrpSpPr>
        <p:grpSpPr>
          <a:xfrm>
            <a:off x="8276594" y="4454822"/>
            <a:ext cx="308365" cy="307514"/>
            <a:chOff x="2601030" y="2721166"/>
            <a:chExt cx="358773" cy="357783"/>
          </a:xfrm>
        </p:grpSpPr>
        <p:sp>
          <p:nvSpPr>
            <p:cNvPr id="2100" name="Google Shape;2100;p22"/>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2"/>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2"/>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2"/>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2"/>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2"/>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2"/>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2"/>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four columns - 3">
  <p:cSld name="CUSTOM_18">
    <p:spTree>
      <p:nvGrpSpPr>
        <p:cNvPr id="1" name="Shape 2108"/>
        <p:cNvGrpSpPr/>
        <p:nvPr/>
      </p:nvGrpSpPr>
      <p:grpSpPr>
        <a:xfrm>
          <a:off x="0" y="0"/>
          <a:ext cx="0" cy="0"/>
          <a:chOff x="0" y="0"/>
          <a:chExt cx="0" cy="0"/>
        </a:xfrm>
      </p:grpSpPr>
      <p:sp>
        <p:nvSpPr>
          <p:cNvPr id="2109" name="Google Shape;2109;p23"/>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3"/>
          <p:cNvSpPr txBox="1">
            <a:spLocks noGrp="1"/>
          </p:cNvSpPr>
          <p:nvPr>
            <p:ph type="title"/>
          </p:nvPr>
        </p:nvSpPr>
        <p:spPr>
          <a:xfrm>
            <a:off x="2698350" y="539500"/>
            <a:ext cx="3747300" cy="5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Font typeface="Montserrat ExtraBold"/>
              <a:buNone/>
              <a:defRPr sz="4000">
                <a:solidFill>
                  <a:schemeClr val="accent3"/>
                </a:solidFill>
                <a:latin typeface="Montserrat ExtraBold"/>
                <a:ea typeface="Montserrat ExtraBold"/>
                <a:cs typeface="Montserrat ExtraBold"/>
                <a:sym typeface="Montserrat ExtraBold"/>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
        <p:nvSpPr>
          <p:cNvPr id="2111" name="Google Shape;2111;p23"/>
          <p:cNvSpPr txBox="1">
            <a:spLocks noGrp="1"/>
          </p:cNvSpPr>
          <p:nvPr>
            <p:ph type="subTitle" idx="1"/>
          </p:nvPr>
        </p:nvSpPr>
        <p:spPr>
          <a:xfrm>
            <a:off x="2584500" y="1962660"/>
            <a:ext cx="1720800" cy="301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solidFill>
                  <a:schemeClr val="accent6"/>
                </a:solidFill>
                <a:latin typeface="Nunito ExtraBold"/>
                <a:ea typeface="Nunito ExtraBold"/>
                <a:cs typeface="Nunito ExtraBold"/>
                <a:sym typeface="Nunito ExtraBold"/>
              </a:defRPr>
            </a:lvl1pPr>
            <a:lvl2pPr lvl="1">
              <a:spcBef>
                <a:spcPts val="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a:endParaRPr/>
          </a:p>
        </p:txBody>
      </p:sp>
      <p:sp>
        <p:nvSpPr>
          <p:cNvPr id="2112" name="Google Shape;2112;p23"/>
          <p:cNvSpPr txBox="1">
            <a:spLocks noGrp="1"/>
          </p:cNvSpPr>
          <p:nvPr>
            <p:ph type="subTitle" idx="2"/>
          </p:nvPr>
        </p:nvSpPr>
        <p:spPr>
          <a:xfrm>
            <a:off x="2584500" y="2305634"/>
            <a:ext cx="1720800" cy="57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atin typeface="Nunito"/>
                <a:ea typeface="Nunito"/>
                <a:cs typeface="Nunito"/>
                <a:sym typeface="Nunito"/>
              </a:defRPr>
            </a:lvl1pPr>
            <a:lvl2pPr lvl="1">
              <a:spcBef>
                <a:spcPts val="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a:endParaRPr/>
          </a:p>
        </p:txBody>
      </p:sp>
      <p:sp>
        <p:nvSpPr>
          <p:cNvPr id="2113" name="Google Shape;2113;p23"/>
          <p:cNvSpPr txBox="1">
            <a:spLocks noGrp="1"/>
          </p:cNvSpPr>
          <p:nvPr>
            <p:ph type="subTitle" idx="3"/>
          </p:nvPr>
        </p:nvSpPr>
        <p:spPr>
          <a:xfrm>
            <a:off x="4838700" y="1962660"/>
            <a:ext cx="1720800" cy="30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accent4"/>
                </a:solidFill>
                <a:latin typeface="Nunito ExtraBold"/>
                <a:ea typeface="Nunito ExtraBold"/>
                <a:cs typeface="Nunito ExtraBold"/>
                <a:sym typeface="Nunito ExtraBold"/>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2114" name="Google Shape;2114;p23"/>
          <p:cNvSpPr txBox="1">
            <a:spLocks noGrp="1"/>
          </p:cNvSpPr>
          <p:nvPr>
            <p:ph type="subTitle" idx="4"/>
          </p:nvPr>
        </p:nvSpPr>
        <p:spPr>
          <a:xfrm>
            <a:off x="4838700" y="2305634"/>
            <a:ext cx="1720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2115" name="Google Shape;2115;p23"/>
          <p:cNvSpPr txBox="1">
            <a:spLocks noGrp="1"/>
          </p:cNvSpPr>
          <p:nvPr>
            <p:ph type="subTitle" idx="5"/>
          </p:nvPr>
        </p:nvSpPr>
        <p:spPr>
          <a:xfrm>
            <a:off x="2584500" y="3692910"/>
            <a:ext cx="1720800" cy="30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accent4"/>
                </a:solidFill>
                <a:latin typeface="Nunito ExtraBold"/>
                <a:ea typeface="Nunito ExtraBold"/>
                <a:cs typeface="Nunito ExtraBold"/>
                <a:sym typeface="Nunito ExtraBold"/>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2116" name="Google Shape;2116;p23"/>
          <p:cNvSpPr txBox="1">
            <a:spLocks noGrp="1"/>
          </p:cNvSpPr>
          <p:nvPr>
            <p:ph type="subTitle" idx="6"/>
          </p:nvPr>
        </p:nvSpPr>
        <p:spPr>
          <a:xfrm>
            <a:off x="2584500" y="4035884"/>
            <a:ext cx="1720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2117" name="Google Shape;2117;p23"/>
          <p:cNvSpPr txBox="1">
            <a:spLocks noGrp="1"/>
          </p:cNvSpPr>
          <p:nvPr>
            <p:ph type="subTitle" idx="7"/>
          </p:nvPr>
        </p:nvSpPr>
        <p:spPr>
          <a:xfrm>
            <a:off x="4838700" y="3692910"/>
            <a:ext cx="1720800" cy="30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solidFill>
                  <a:schemeClr val="accent6"/>
                </a:solidFill>
                <a:latin typeface="Nunito ExtraBold"/>
                <a:ea typeface="Nunito ExtraBold"/>
                <a:cs typeface="Nunito ExtraBold"/>
                <a:sym typeface="Nunito ExtraBold"/>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2118" name="Google Shape;2118;p23"/>
          <p:cNvSpPr txBox="1">
            <a:spLocks noGrp="1"/>
          </p:cNvSpPr>
          <p:nvPr>
            <p:ph type="subTitle" idx="8"/>
          </p:nvPr>
        </p:nvSpPr>
        <p:spPr>
          <a:xfrm>
            <a:off x="4838700" y="4035884"/>
            <a:ext cx="1720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grpSp>
        <p:nvGrpSpPr>
          <p:cNvPr id="2119" name="Google Shape;2119;p23"/>
          <p:cNvGrpSpPr/>
          <p:nvPr/>
        </p:nvGrpSpPr>
        <p:grpSpPr>
          <a:xfrm>
            <a:off x="650863" y="3532692"/>
            <a:ext cx="181240" cy="670823"/>
            <a:chOff x="2419167" y="1286206"/>
            <a:chExt cx="210867" cy="780480"/>
          </a:xfrm>
        </p:grpSpPr>
        <p:sp>
          <p:nvSpPr>
            <p:cNvPr id="2120" name="Google Shape;2120;p23"/>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3"/>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3"/>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3"/>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3"/>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3"/>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3"/>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3"/>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3"/>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3"/>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3"/>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3"/>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3"/>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3"/>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3"/>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5" name="Google Shape;2135;p23"/>
          <p:cNvGrpSpPr/>
          <p:nvPr/>
        </p:nvGrpSpPr>
        <p:grpSpPr>
          <a:xfrm>
            <a:off x="288352" y="3190359"/>
            <a:ext cx="308365" cy="307514"/>
            <a:chOff x="2601030" y="2721166"/>
            <a:chExt cx="358773" cy="357783"/>
          </a:xfrm>
        </p:grpSpPr>
        <p:sp>
          <p:nvSpPr>
            <p:cNvPr id="2136" name="Google Shape;2136;p23"/>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3"/>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3"/>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3"/>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3"/>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3"/>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3"/>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3"/>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4" name="Google Shape;2144;p23"/>
          <p:cNvGrpSpPr/>
          <p:nvPr/>
        </p:nvGrpSpPr>
        <p:grpSpPr>
          <a:xfrm flipH="1">
            <a:off x="278088" y="3731031"/>
            <a:ext cx="196716" cy="249985"/>
            <a:chOff x="2079424" y="521748"/>
            <a:chExt cx="228873" cy="290850"/>
          </a:xfrm>
        </p:grpSpPr>
        <p:sp>
          <p:nvSpPr>
            <p:cNvPr id="2145" name="Google Shape;2145;p23"/>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3"/>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3"/>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8" name="Google Shape;2148;p23"/>
          <p:cNvGrpSpPr/>
          <p:nvPr/>
        </p:nvGrpSpPr>
        <p:grpSpPr>
          <a:xfrm>
            <a:off x="240681" y="4289926"/>
            <a:ext cx="576312" cy="578897"/>
            <a:chOff x="1889565" y="-3382437"/>
            <a:chExt cx="670520" cy="673527"/>
          </a:xfrm>
        </p:grpSpPr>
        <p:sp>
          <p:nvSpPr>
            <p:cNvPr id="2149" name="Google Shape;2149;p23"/>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3"/>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3"/>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3"/>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3"/>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23"/>
          <p:cNvGrpSpPr/>
          <p:nvPr/>
        </p:nvGrpSpPr>
        <p:grpSpPr>
          <a:xfrm>
            <a:off x="893802" y="4127682"/>
            <a:ext cx="110824" cy="110824"/>
            <a:chOff x="794923" y="2795124"/>
            <a:chExt cx="128941" cy="128941"/>
          </a:xfrm>
        </p:grpSpPr>
        <p:sp>
          <p:nvSpPr>
            <p:cNvPr id="2155" name="Google Shape;2155;p23"/>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3"/>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23"/>
          <p:cNvGrpSpPr/>
          <p:nvPr/>
        </p:nvGrpSpPr>
        <p:grpSpPr>
          <a:xfrm rot="5400000" flipH="1">
            <a:off x="1012144" y="4368923"/>
            <a:ext cx="479293" cy="479293"/>
            <a:chOff x="3560335" y="-646412"/>
            <a:chExt cx="557642" cy="557642"/>
          </a:xfrm>
        </p:grpSpPr>
        <p:sp>
          <p:nvSpPr>
            <p:cNvPr id="2158" name="Google Shape;2158;p23"/>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3"/>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3"/>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3"/>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3"/>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3"/>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3"/>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3"/>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3"/>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7" name="Google Shape;2167;p23"/>
          <p:cNvGrpSpPr/>
          <p:nvPr/>
        </p:nvGrpSpPr>
        <p:grpSpPr>
          <a:xfrm>
            <a:off x="559039" y="369684"/>
            <a:ext cx="308365" cy="307514"/>
            <a:chOff x="2601030" y="2721166"/>
            <a:chExt cx="358773" cy="357783"/>
          </a:xfrm>
        </p:grpSpPr>
        <p:sp>
          <p:nvSpPr>
            <p:cNvPr id="2168" name="Google Shape;2168;p23"/>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3"/>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3"/>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3"/>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3"/>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3"/>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3"/>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3"/>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6" name="Google Shape;2176;p23"/>
          <p:cNvGrpSpPr/>
          <p:nvPr/>
        </p:nvGrpSpPr>
        <p:grpSpPr>
          <a:xfrm>
            <a:off x="7642475" y="242214"/>
            <a:ext cx="200704" cy="200674"/>
            <a:chOff x="6886110" y="773687"/>
            <a:chExt cx="249074" cy="249037"/>
          </a:xfrm>
        </p:grpSpPr>
        <p:sp>
          <p:nvSpPr>
            <p:cNvPr id="2177" name="Google Shape;2177;p23"/>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3"/>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3"/>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3"/>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3"/>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3"/>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3"/>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3"/>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5" name="Google Shape;2185;p23"/>
          <p:cNvGrpSpPr/>
          <p:nvPr/>
        </p:nvGrpSpPr>
        <p:grpSpPr>
          <a:xfrm>
            <a:off x="8471468" y="269629"/>
            <a:ext cx="330676" cy="507632"/>
            <a:chOff x="1603769" y="107044"/>
            <a:chExt cx="384731" cy="590613"/>
          </a:xfrm>
        </p:grpSpPr>
        <p:sp>
          <p:nvSpPr>
            <p:cNvPr id="2186" name="Google Shape;2186;p23"/>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3"/>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3"/>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3"/>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3"/>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3"/>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3"/>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3" name="Google Shape;2193;p23"/>
          <p:cNvGrpSpPr/>
          <p:nvPr/>
        </p:nvGrpSpPr>
        <p:grpSpPr>
          <a:xfrm>
            <a:off x="8724222" y="1597869"/>
            <a:ext cx="110824" cy="110824"/>
            <a:chOff x="794923" y="2795124"/>
            <a:chExt cx="128941" cy="128941"/>
          </a:xfrm>
        </p:grpSpPr>
        <p:sp>
          <p:nvSpPr>
            <p:cNvPr id="2194" name="Google Shape;2194;p23"/>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3"/>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6" name="Google Shape;2196;p23"/>
          <p:cNvGrpSpPr/>
          <p:nvPr/>
        </p:nvGrpSpPr>
        <p:grpSpPr>
          <a:xfrm>
            <a:off x="8317746" y="873319"/>
            <a:ext cx="576312" cy="578897"/>
            <a:chOff x="1889565" y="-3382437"/>
            <a:chExt cx="670520" cy="673527"/>
          </a:xfrm>
        </p:grpSpPr>
        <p:sp>
          <p:nvSpPr>
            <p:cNvPr id="2197" name="Google Shape;2197;p23"/>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3"/>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3"/>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3"/>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3"/>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2" name="Google Shape;2202;p23"/>
          <p:cNvGrpSpPr/>
          <p:nvPr/>
        </p:nvGrpSpPr>
        <p:grpSpPr>
          <a:xfrm>
            <a:off x="8071853" y="348940"/>
            <a:ext cx="202705" cy="497323"/>
            <a:chOff x="6219428" y="3871144"/>
            <a:chExt cx="235841" cy="578619"/>
          </a:xfrm>
        </p:grpSpPr>
        <p:sp>
          <p:nvSpPr>
            <p:cNvPr id="2203" name="Google Shape;2203;p23"/>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3"/>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3"/>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6" name="Google Shape;2206;p23"/>
          <p:cNvGrpSpPr/>
          <p:nvPr/>
        </p:nvGrpSpPr>
        <p:grpSpPr>
          <a:xfrm>
            <a:off x="8276594" y="4454822"/>
            <a:ext cx="308365" cy="307514"/>
            <a:chOff x="2601030" y="2721166"/>
            <a:chExt cx="358773" cy="357783"/>
          </a:xfrm>
        </p:grpSpPr>
        <p:sp>
          <p:nvSpPr>
            <p:cNvPr id="2207" name="Google Shape;2207;p23"/>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3"/>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3"/>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3"/>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3"/>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3"/>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3"/>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3"/>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ix columns">
  <p:cSld name="CUSTOM_10">
    <p:spTree>
      <p:nvGrpSpPr>
        <p:cNvPr id="1" name="Shape 2215"/>
        <p:cNvGrpSpPr/>
        <p:nvPr/>
      </p:nvGrpSpPr>
      <p:grpSpPr>
        <a:xfrm>
          <a:off x="0" y="0"/>
          <a:ext cx="0" cy="0"/>
          <a:chOff x="0" y="0"/>
          <a:chExt cx="0" cy="0"/>
        </a:xfrm>
      </p:grpSpPr>
      <p:sp>
        <p:nvSpPr>
          <p:cNvPr id="2216" name="Google Shape;2216;p24"/>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4"/>
          <p:cNvSpPr txBox="1">
            <a:spLocks noGrp="1"/>
          </p:cNvSpPr>
          <p:nvPr>
            <p:ph type="title"/>
          </p:nvPr>
        </p:nvSpPr>
        <p:spPr>
          <a:xfrm>
            <a:off x="2986650" y="539500"/>
            <a:ext cx="3170700" cy="5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000">
                <a:solidFill>
                  <a:schemeClr val="accent3"/>
                </a:solidFill>
                <a:latin typeface="Montserrat ExtraBold"/>
                <a:ea typeface="Montserrat ExtraBold"/>
                <a:cs typeface="Montserrat ExtraBold"/>
                <a:sym typeface="Montserrat ExtraBold"/>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
        <p:nvSpPr>
          <p:cNvPr id="2218" name="Google Shape;2218;p24"/>
          <p:cNvSpPr txBox="1">
            <a:spLocks noGrp="1"/>
          </p:cNvSpPr>
          <p:nvPr>
            <p:ph type="subTitle" idx="1"/>
          </p:nvPr>
        </p:nvSpPr>
        <p:spPr>
          <a:xfrm>
            <a:off x="637025" y="2181825"/>
            <a:ext cx="2291700" cy="57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1400"/>
              <a:buFont typeface="Nunito"/>
              <a:buNone/>
              <a:defRPr sz="1600">
                <a:solidFill>
                  <a:schemeClr val="accent2"/>
                </a:solidFill>
                <a:latin typeface="Nunito"/>
                <a:ea typeface="Nunito"/>
                <a:cs typeface="Nunito"/>
                <a:sym typeface="Nunito"/>
              </a:defRPr>
            </a:lvl1pPr>
            <a:lvl2pPr lvl="1" algn="ctr">
              <a:spcBef>
                <a:spcPts val="0"/>
              </a:spcBef>
              <a:spcAft>
                <a:spcPts val="0"/>
              </a:spcAft>
              <a:buClr>
                <a:schemeClr val="accent2"/>
              </a:buClr>
              <a:buSzPts val="1400"/>
              <a:buFont typeface="Nunito"/>
              <a:buNone/>
              <a:defRPr sz="1400">
                <a:solidFill>
                  <a:schemeClr val="accent2"/>
                </a:solidFill>
                <a:latin typeface="Nunito"/>
                <a:ea typeface="Nunito"/>
                <a:cs typeface="Nunito"/>
                <a:sym typeface="Nunito"/>
              </a:defRPr>
            </a:lvl2pPr>
            <a:lvl3pPr lvl="2" algn="ctr">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3pPr>
            <a:lvl4pPr lvl="3" algn="ctr">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4pPr>
            <a:lvl5pPr lvl="4" algn="ctr">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5pPr>
            <a:lvl6pPr lvl="5" algn="ctr">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6pPr>
            <a:lvl7pPr lvl="6" algn="ctr">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7pPr>
            <a:lvl8pPr lvl="7" algn="ctr">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8pPr>
            <a:lvl9pPr lvl="8" algn="ctr">
              <a:spcBef>
                <a:spcPts val="1600"/>
              </a:spcBef>
              <a:spcAft>
                <a:spcPts val="1600"/>
              </a:spcAft>
              <a:buClr>
                <a:schemeClr val="accent2"/>
              </a:buClr>
              <a:buSzPts val="1400"/>
              <a:buFont typeface="Nunito"/>
              <a:buNone/>
              <a:defRPr sz="1400">
                <a:solidFill>
                  <a:schemeClr val="accent2"/>
                </a:solidFill>
                <a:latin typeface="Nunito"/>
                <a:ea typeface="Nunito"/>
                <a:cs typeface="Nunito"/>
                <a:sym typeface="Nunito"/>
              </a:defRPr>
            </a:lvl9pPr>
          </a:lstStyle>
          <a:p>
            <a:endParaRPr/>
          </a:p>
        </p:txBody>
      </p:sp>
      <p:sp>
        <p:nvSpPr>
          <p:cNvPr id="2219" name="Google Shape;2219;p24"/>
          <p:cNvSpPr txBox="1">
            <a:spLocks noGrp="1"/>
          </p:cNvSpPr>
          <p:nvPr>
            <p:ph type="subTitle" idx="2"/>
          </p:nvPr>
        </p:nvSpPr>
        <p:spPr>
          <a:xfrm>
            <a:off x="3426150" y="2181825"/>
            <a:ext cx="22917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Font typeface="Nunito"/>
              <a:buNone/>
              <a:defRPr sz="1600">
                <a:solidFill>
                  <a:schemeClr val="accent2"/>
                </a:solidFill>
                <a:latin typeface="Nunito"/>
                <a:ea typeface="Nunito"/>
                <a:cs typeface="Nunito"/>
                <a:sym typeface="Nunito"/>
              </a:defRPr>
            </a:lvl1pPr>
            <a:lvl2pPr lvl="1" algn="ctr" rtl="0">
              <a:spcBef>
                <a:spcPts val="0"/>
              </a:spcBef>
              <a:spcAft>
                <a:spcPts val="0"/>
              </a:spcAft>
              <a:buClr>
                <a:schemeClr val="accent2"/>
              </a:buClr>
              <a:buSzPts val="1400"/>
              <a:buFont typeface="Nunito"/>
              <a:buNone/>
              <a:defRPr sz="1400">
                <a:solidFill>
                  <a:schemeClr val="accent2"/>
                </a:solidFill>
                <a:latin typeface="Nunito"/>
                <a:ea typeface="Nunito"/>
                <a:cs typeface="Nunito"/>
                <a:sym typeface="Nunito"/>
              </a:defRPr>
            </a:lvl2pPr>
            <a:lvl3pPr lvl="2"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3pPr>
            <a:lvl4pPr lvl="3"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4pPr>
            <a:lvl5pPr lvl="4"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5pPr>
            <a:lvl6pPr lvl="5"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6pPr>
            <a:lvl7pPr lvl="6"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7pPr>
            <a:lvl8pPr lvl="7"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8pPr>
            <a:lvl9pPr lvl="8" algn="ctr" rtl="0">
              <a:spcBef>
                <a:spcPts val="1600"/>
              </a:spcBef>
              <a:spcAft>
                <a:spcPts val="1600"/>
              </a:spcAft>
              <a:buClr>
                <a:schemeClr val="accent2"/>
              </a:buClr>
              <a:buSzPts val="1400"/>
              <a:buFont typeface="Nunito"/>
              <a:buNone/>
              <a:defRPr sz="1400">
                <a:solidFill>
                  <a:schemeClr val="accent2"/>
                </a:solidFill>
                <a:latin typeface="Nunito"/>
                <a:ea typeface="Nunito"/>
                <a:cs typeface="Nunito"/>
                <a:sym typeface="Nunito"/>
              </a:defRPr>
            </a:lvl9pPr>
          </a:lstStyle>
          <a:p>
            <a:endParaRPr/>
          </a:p>
        </p:txBody>
      </p:sp>
      <p:sp>
        <p:nvSpPr>
          <p:cNvPr id="2220" name="Google Shape;2220;p24"/>
          <p:cNvSpPr txBox="1">
            <a:spLocks noGrp="1"/>
          </p:cNvSpPr>
          <p:nvPr>
            <p:ph type="subTitle" idx="3"/>
          </p:nvPr>
        </p:nvSpPr>
        <p:spPr>
          <a:xfrm>
            <a:off x="6215275" y="2181825"/>
            <a:ext cx="22917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Font typeface="Nunito"/>
              <a:buNone/>
              <a:defRPr sz="1600">
                <a:solidFill>
                  <a:schemeClr val="accent2"/>
                </a:solidFill>
                <a:latin typeface="Nunito"/>
                <a:ea typeface="Nunito"/>
                <a:cs typeface="Nunito"/>
                <a:sym typeface="Nunito"/>
              </a:defRPr>
            </a:lvl1pPr>
            <a:lvl2pPr lvl="1" algn="ctr" rtl="0">
              <a:spcBef>
                <a:spcPts val="0"/>
              </a:spcBef>
              <a:spcAft>
                <a:spcPts val="0"/>
              </a:spcAft>
              <a:buClr>
                <a:schemeClr val="accent2"/>
              </a:buClr>
              <a:buSzPts val="1400"/>
              <a:buFont typeface="Nunito"/>
              <a:buNone/>
              <a:defRPr sz="1400">
                <a:solidFill>
                  <a:schemeClr val="accent2"/>
                </a:solidFill>
                <a:latin typeface="Nunito"/>
                <a:ea typeface="Nunito"/>
                <a:cs typeface="Nunito"/>
                <a:sym typeface="Nunito"/>
              </a:defRPr>
            </a:lvl2pPr>
            <a:lvl3pPr lvl="2"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3pPr>
            <a:lvl4pPr lvl="3"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4pPr>
            <a:lvl5pPr lvl="4"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5pPr>
            <a:lvl6pPr lvl="5"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6pPr>
            <a:lvl7pPr lvl="6"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7pPr>
            <a:lvl8pPr lvl="7"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8pPr>
            <a:lvl9pPr lvl="8" algn="ctr" rtl="0">
              <a:spcBef>
                <a:spcPts val="1600"/>
              </a:spcBef>
              <a:spcAft>
                <a:spcPts val="1600"/>
              </a:spcAft>
              <a:buClr>
                <a:schemeClr val="accent2"/>
              </a:buClr>
              <a:buSzPts val="1400"/>
              <a:buFont typeface="Nunito"/>
              <a:buNone/>
              <a:defRPr sz="1400">
                <a:solidFill>
                  <a:schemeClr val="accent2"/>
                </a:solidFill>
                <a:latin typeface="Nunito"/>
                <a:ea typeface="Nunito"/>
                <a:cs typeface="Nunito"/>
                <a:sym typeface="Nunito"/>
              </a:defRPr>
            </a:lvl9pPr>
          </a:lstStyle>
          <a:p>
            <a:endParaRPr/>
          </a:p>
        </p:txBody>
      </p:sp>
      <p:sp>
        <p:nvSpPr>
          <p:cNvPr id="2221" name="Google Shape;2221;p24"/>
          <p:cNvSpPr txBox="1">
            <a:spLocks noGrp="1"/>
          </p:cNvSpPr>
          <p:nvPr>
            <p:ph type="subTitle" idx="4"/>
          </p:nvPr>
        </p:nvSpPr>
        <p:spPr>
          <a:xfrm>
            <a:off x="637025" y="4035875"/>
            <a:ext cx="22917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Font typeface="Nunito"/>
              <a:buNone/>
              <a:defRPr sz="1600">
                <a:solidFill>
                  <a:schemeClr val="accent2"/>
                </a:solidFill>
                <a:latin typeface="Nunito"/>
                <a:ea typeface="Nunito"/>
                <a:cs typeface="Nunito"/>
                <a:sym typeface="Nunito"/>
              </a:defRPr>
            </a:lvl1pPr>
            <a:lvl2pPr lvl="1" algn="ctr" rtl="0">
              <a:spcBef>
                <a:spcPts val="0"/>
              </a:spcBef>
              <a:spcAft>
                <a:spcPts val="0"/>
              </a:spcAft>
              <a:buClr>
                <a:schemeClr val="accent2"/>
              </a:buClr>
              <a:buSzPts val="1400"/>
              <a:buFont typeface="Nunito"/>
              <a:buNone/>
              <a:defRPr sz="1400">
                <a:solidFill>
                  <a:schemeClr val="accent2"/>
                </a:solidFill>
                <a:latin typeface="Nunito"/>
                <a:ea typeface="Nunito"/>
                <a:cs typeface="Nunito"/>
                <a:sym typeface="Nunito"/>
              </a:defRPr>
            </a:lvl2pPr>
            <a:lvl3pPr lvl="2"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3pPr>
            <a:lvl4pPr lvl="3"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4pPr>
            <a:lvl5pPr lvl="4"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5pPr>
            <a:lvl6pPr lvl="5"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6pPr>
            <a:lvl7pPr lvl="6"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7pPr>
            <a:lvl8pPr lvl="7"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8pPr>
            <a:lvl9pPr lvl="8" algn="ctr" rtl="0">
              <a:spcBef>
                <a:spcPts val="1600"/>
              </a:spcBef>
              <a:spcAft>
                <a:spcPts val="1600"/>
              </a:spcAft>
              <a:buClr>
                <a:schemeClr val="accent2"/>
              </a:buClr>
              <a:buSzPts val="1400"/>
              <a:buFont typeface="Nunito"/>
              <a:buNone/>
              <a:defRPr sz="1400">
                <a:solidFill>
                  <a:schemeClr val="accent2"/>
                </a:solidFill>
                <a:latin typeface="Nunito"/>
                <a:ea typeface="Nunito"/>
                <a:cs typeface="Nunito"/>
                <a:sym typeface="Nunito"/>
              </a:defRPr>
            </a:lvl9pPr>
          </a:lstStyle>
          <a:p>
            <a:endParaRPr/>
          </a:p>
        </p:txBody>
      </p:sp>
      <p:sp>
        <p:nvSpPr>
          <p:cNvPr id="2222" name="Google Shape;2222;p24"/>
          <p:cNvSpPr txBox="1">
            <a:spLocks noGrp="1"/>
          </p:cNvSpPr>
          <p:nvPr>
            <p:ph type="subTitle" idx="5"/>
          </p:nvPr>
        </p:nvSpPr>
        <p:spPr>
          <a:xfrm>
            <a:off x="3426150" y="4035875"/>
            <a:ext cx="22917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Font typeface="Nunito"/>
              <a:buNone/>
              <a:defRPr sz="1600">
                <a:solidFill>
                  <a:schemeClr val="accent2"/>
                </a:solidFill>
                <a:latin typeface="Nunito"/>
                <a:ea typeface="Nunito"/>
                <a:cs typeface="Nunito"/>
                <a:sym typeface="Nunito"/>
              </a:defRPr>
            </a:lvl1pPr>
            <a:lvl2pPr lvl="1" algn="ctr" rtl="0">
              <a:spcBef>
                <a:spcPts val="0"/>
              </a:spcBef>
              <a:spcAft>
                <a:spcPts val="0"/>
              </a:spcAft>
              <a:buClr>
                <a:schemeClr val="accent2"/>
              </a:buClr>
              <a:buSzPts val="1400"/>
              <a:buFont typeface="Nunito"/>
              <a:buNone/>
              <a:defRPr sz="1400">
                <a:solidFill>
                  <a:schemeClr val="accent2"/>
                </a:solidFill>
                <a:latin typeface="Nunito"/>
                <a:ea typeface="Nunito"/>
                <a:cs typeface="Nunito"/>
                <a:sym typeface="Nunito"/>
              </a:defRPr>
            </a:lvl2pPr>
            <a:lvl3pPr lvl="2"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3pPr>
            <a:lvl4pPr lvl="3"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4pPr>
            <a:lvl5pPr lvl="4"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5pPr>
            <a:lvl6pPr lvl="5"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6pPr>
            <a:lvl7pPr lvl="6"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7pPr>
            <a:lvl8pPr lvl="7"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8pPr>
            <a:lvl9pPr lvl="8" algn="ctr" rtl="0">
              <a:spcBef>
                <a:spcPts val="1600"/>
              </a:spcBef>
              <a:spcAft>
                <a:spcPts val="1600"/>
              </a:spcAft>
              <a:buClr>
                <a:schemeClr val="accent2"/>
              </a:buClr>
              <a:buSzPts val="1400"/>
              <a:buFont typeface="Nunito"/>
              <a:buNone/>
              <a:defRPr sz="1400">
                <a:solidFill>
                  <a:schemeClr val="accent2"/>
                </a:solidFill>
                <a:latin typeface="Nunito"/>
                <a:ea typeface="Nunito"/>
                <a:cs typeface="Nunito"/>
                <a:sym typeface="Nunito"/>
              </a:defRPr>
            </a:lvl9pPr>
          </a:lstStyle>
          <a:p>
            <a:endParaRPr/>
          </a:p>
        </p:txBody>
      </p:sp>
      <p:sp>
        <p:nvSpPr>
          <p:cNvPr id="2223" name="Google Shape;2223;p24"/>
          <p:cNvSpPr txBox="1">
            <a:spLocks noGrp="1"/>
          </p:cNvSpPr>
          <p:nvPr>
            <p:ph type="subTitle" idx="6"/>
          </p:nvPr>
        </p:nvSpPr>
        <p:spPr>
          <a:xfrm>
            <a:off x="6215275" y="4035875"/>
            <a:ext cx="22917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Font typeface="Nunito"/>
              <a:buNone/>
              <a:defRPr sz="1600">
                <a:solidFill>
                  <a:schemeClr val="accent2"/>
                </a:solidFill>
                <a:latin typeface="Nunito"/>
                <a:ea typeface="Nunito"/>
                <a:cs typeface="Nunito"/>
                <a:sym typeface="Nunito"/>
              </a:defRPr>
            </a:lvl1pPr>
            <a:lvl2pPr lvl="1" algn="ctr" rtl="0">
              <a:spcBef>
                <a:spcPts val="0"/>
              </a:spcBef>
              <a:spcAft>
                <a:spcPts val="0"/>
              </a:spcAft>
              <a:buClr>
                <a:schemeClr val="accent2"/>
              </a:buClr>
              <a:buSzPts val="1400"/>
              <a:buFont typeface="Nunito"/>
              <a:buNone/>
              <a:defRPr sz="1400">
                <a:solidFill>
                  <a:schemeClr val="accent2"/>
                </a:solidFill>
                <a:latin typeface="Nunito"/>
                <a:ea typeface="Nunito"/>
                <a:cs typeface="Nunito"/>
                <a:sym typeface="Nunito"/>
              </a:defRPr>
            </a:lvl2pPr>
            <a:lvl3pPr lvl="2"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3pPr>
            <a:lvl4pPr lvl="3"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4pPr>
            <a:lvl5pPr lvl="4"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5pPr>
            <a:lvl6pPr lvl="5"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6pPr>
            <a:lvl7pPr lvl="6"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7pPr>
            <a:lvl8pPr lvl="7" algn="ctr" rtl="0">
              <a:spcBef>
                <a:spcPts val="1600"/>
              </a:spcBef>
              <a:spcAft>
                <a:spcPts val="0"/>
              </a:spcAft>
              <a:buClr>
                <a:schemeClr val="accent2"/>
              </a:buClr>
              <a:buSzPts val="1400"/>
              <a:buFont typeface="Nunito"/>
              <a:buNone/>
              <a:defRPr sz="1400">
                <a:solidFill>
                  <a:schemeClr val="accent2"/>
                </a:solidFill>
                <a:latin typeface="Nunito"/>
                <a:ea typeface="Nunito"/>
                <a:cs typeface="Nunito"/>
                <a:sym typeface="Nunito"/>
              </a:defRPr>
            </a:lvl8pPr>
            <a:lvl9pPr lvl="8" algn="ctr" rtl="0">
              <a:spcBef>
                <a:spcPts val="1600"/>
              </a:spcBef>
              <a:spcAft>
                <a:spcPts val="1600"/>
              </a:spcAft>
              <a:buClr>
                <a:schemeClr val="accent2"/>
              </a:buClr>
              <a:buSzPts val="1400"/>
              <a:buFont typeface="Nunito"/>
              <a:buNone/>
              <a:defRPr sz="1400">
                <a:solidFill>
                  <a:schemeClr val="accent2"/>
                </a:solidFill>
                <a:latin typeface="Nunito"/>
                <a:ea typeface="Nunito"/>
                <a:cs typeface="Nunito"/>
                <a:sym typeface="Nunito"/>
              </a:defRPr>
            </a:lvl9pPr>
          </a:lstStyle>
          <a:p>
            <a:endParaRPr/>
          </a:p>
        </p:txBody>
      </p:sp>
      <p:grpSp>
        <p:nvGrpSpPr>
          <p:cNvPr id="2224" name="Google Shape;2224;p24"/>
          <p:cNvGrpSpPr/>
          <p:nvPr/>
        </p:nvGrpSpPr>
        <p:grpSpPr>
          <a:xfrm>
            <a:off x="399776" y="4454821"/>
            <a:ext cx="308365" cy="307514"/>
            <a:chOff x="2601030" y="2721166"/>
            <a:chExt cx="358773" cy="357783"/>
          </a:xfrm>
        </p:grpSpPr>
        <p:sp>
          <p:nvSpPr>
            <p:cNvPr id="2225" name="Google Shape;2225;p24"/>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4"/>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4"/>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4"/>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4"/>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4"/>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4"/>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4"/>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24"/>
          <p:cNvGrpSpPr/>
          <p:nvPr/>
        </p:nvGrpSpPr>
        <p:grpSpPr>
          <a:xfrm>
            <a:off x="8583181" y="4608583"/>
            <a:ext cx="200704" cy="200674"/>
            <a:chOff x="6886110" y="773687"/>
            <a:chExt cx="249074" cy="249037"/>
          </a:xfrm>
        </p:grpSpPr>
        <p:sp>
          <p:nvSpPr>
            <p:cNvPr id="2234" name="Google Shape;2234;p24"/>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4"/>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4"/>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4"/>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4"/>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4"/>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4"/>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4"/>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2" name="Google Shape;2242;p24"/>
          <p:cNvGrpSpPr/>
          <p:nvPr/>
        </p:nvGrpSpPr>
        <p:grpSpPr>
          <a:xfrm>
            <a:off x="8103704" y="558858"/>
            <a:ext cx="717273" cy="750784"/>
            <a:chOff x="3153626" y="-2653955"/>
            <a:chExt cx="834426" cy="873411"/>
          </a:xfrm>
        </p:grpSpPr>
        <p:sp>
          <p:nvSpPr>
            <p:cNvPr id="2243" name="Google Shape;2243;p24"/>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4"/>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4"/>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4"/>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4"/>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4"/>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4"/>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0" name="Google Shape;2250;p24"/>
          <p:cNvGrpSpPr/>
          <p:nvPr/>
        </p:nvGrpSpPr>
        <p:grpSpPr>
          <a:xfrm>
            <a:off x="8713769" y="1439294"/>
            <a:ext cx="166649" cy="167500"/>
            <a:chOff x="3407917" y="-1400250"/>
            <a:chExt cx="193891" cy="194881"/>
          </a:xfrm>
        </p:grpSpPr>
        <p:sp>
          <p:nvSpPr>
            <p:cNvPr id="2251" name="Google Shape;2251;p24"/>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4"/>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4"/>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4"/>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4"/>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4"/>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4"/>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4"/>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9" name="Google Shape;2259;p24"/>
          <p:cNvGrpSpPr/>
          <p:nvPr/>
        </p:nvGrpSpPr>
        <p:grpSpPr>
          <a:xfrm>
            <a:off x="7756252" y="169169"/>
            <a:ext cx="576312" cy="578897"/>
            <a:chOff x="1889565" y="-3382437"/>
            <a:chExt cx="670520" cy="673527"/>
          </a:xfrm>
        </p:grpSpPr>
        <p:sp>
          <p:nvSpPr>
            <p:cNvPr id="2260" name="Google Shape;2260;p24"/>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4"/>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4"/>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4"/>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4"/>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24"/>
          <p:cNvGrpSpPr/>
          <p:nvPr/>
        </p:nvGrpSpPr>
        <p:grpSpPr>
          <a:xfrm>
            <a:off x="8698748" y="481864"/>
            <a:ext cx="196716" cy="249985"/>
            <a:chOff x="2079424" y="521748"/>
            <a:chExt cx="228873" cy="290850"/>
          </a:xfrm>
        </p:grpSpPr>
        <p:sp>
          <p:nvSpPr>
            <p:cNvPr id="2266" name="Google Shape;2266;p24"/>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4"/>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4"/>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24"/>
          <p:cNvGrpSpPr/>
          <p:nvPr/>
        </p:nvGrpSpPr>
        <p:grpSpPr>
          <a:xfrm>
            <a:off x="7503345" y="254012"/>
            <a:ext cx="110824" cy="110824"/>
            <a:chOff x="794923" y="2795124"/>
            <a:chExt cx="128941" cy="128941"/>
          </a:xfrm>
        </p:grpSpPr>
        <p:sp>
          <p:nvSpPr>
            <p:cNvPr id="2270" name="Google Shape;2270;p24"/>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4"/>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2" name="Google Shape;2272;p24"/>
          <p:cNvGrpSpPr/>
          <p:nvPr/>
        </p:nvGrpSpPr>
        <p:grpSpPr>
          <a:xfrm rot="10800000">
            <a:off x="748901" y="225005"/>
            <a:ext cx="479293" cy="479293"/>
            <a:chOff x="3560335" y="-646412"/>
            <a:chExt cx="557642" cy="557642"/>
          </a:xfrm>
        </p:grpSpPr>
        <p:sp>
          <p:nvSpPr>
            <p:cNvPr id="2273" name="Google Shape;2273;p24"/>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4"/>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4"/>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4"/>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4"/>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4"/>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4"/>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4"/>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4"/>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2" name="Google Shape;2282;p24"/>
          <p:cNvGrpSpPr/>
          <p:nvPr/>
        </p:nvGrpSpPr>
        <p:grpSpPr>
          <a:xfrm>
            <a:off x="367307" y="355950"/>
            <a:ext cx="545422" cy="666492"/>
            <a:chOff x="2859835" y="2776139"/>
            <a:chExt cx="634581" cy="775442"/>
          </a:xfrm>
        </p:grpSpPr>
        <p:sp>
          <p:nvSpPr>
            <p:cNvPr id="2283" name="Google Shape;2283;p24"/>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4"/>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4"/>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24"/>
          <p:cNvGrpSpPr/>
          <p:nvPr/>
        </p:nvGrpSpPr>
        <p:grpSpPr>
          <a:xfrm>
            <a:off x="278699" y="1142123"/>
            <a:ext cx="330676" cy="507632"/>
            <a:chOff x="1603769" y="107044"/>
            <a:chExt cx="384731" cy="590613"/>
          </a:xfrm>
        </p:grpSpPr>
        <p:sp>
          <p:nvSpPr>
            <p:cNvPr id="2287" name="Google Shape;2287;p24"/>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4"/>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4"/>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4"/>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4"/>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4"/>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4"/>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94" name="Google Shape;2294;p24"/>
          <p:cNvSpPr/>
          <p:nvPr/>
        </p:nvSpPr>
        <p:spPr>
          <a:xfrm>
            <a:off x="1389962" y="246675"/>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5" name="Google Shape;2295;p24"/>
          <p:cNvGrpSpPr/>
          <p:nvPr/>
        </p:nvGrpSpPr>
        <p:grpSpPr>
          <a:xfrm>
            <a:off x="1045944" y="871518"/>
            <a:ext cx="158924" cy="202737"/>
            <a:chOff x="2947570" y="-1075969"/>
            <a:chExt cx="184903" cy="235878"/>
          </a:xfrm>
        </p:grpSpPr>
        <p:sp>
          <p:nvSpPr>
            <p:cNvPr id="2296" name="Google Shape;2296;p24"/>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4"/>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4"/>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CUSTOM_12">
    <p:spTree>
      <p:nvGrpSpPr>
        <p:cNvPr id="1" name="Shape 2398"/>
        <p:cNvGrpSpPr/>
        <p:nvPr/>
      </p:nvGrpSpPr>
      <p:grpSpPr>
        <a:xfrm>
          <a:off x="0" y="0"/>
          <a:ext cx="0" cy="0"/>
          <a:chOff x="0" y="0"/>
          <a:chExt cx="0" cy="0"/>
        </a:xfrm>
      </p:grpSpPr>
      <p:sp>
        <p:nvSpPr>
          <p:cNvPr id="2399" name="Google Shape;2399;p26"/>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6"/>
          <p:cNvSpPr txBox="1">
            <a:spLocks noGrp="1"/>
          </p:cNvSpPr>
          <p:nvPr>
            <p:ph type="subTitle" idx="1"/>
          </p:nvPr>
        </p:nvSpPr>
        <p:spPr>
          <a:xfrm>
            <a:off x="2857500" y="1688238"/>
            <a:ext cx="3429000" cy="1248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2401" name="Google Shape;2401;p26"/>
          <p:cNvSpPr txBox="1">
            <a:spLocks noGrp="1"/>
          </p:cNvSpPr>
          <p:nvPr>
            <p:ph type="ctrTitle"/>
          </p:nvPr>
        </p:nvSpPr>
        <p:spPr>
          <a:xfrm>
            <a:off x="2413050" y="539499"/>
            <a:ext cx="4317900" cy="10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5200"/>
              <a:buNone/>
              <a:defRPr sz="7200">
                <a:solidFill>
                  <a:schemeClr val="accent3"/>
                </a:solidFill>
              </a:defRPr>
            </a:lvl1pPr>
            <a:lvl2pPr lvl="1" algn="ctr" rtl="0">
              <a:lnSpc>
                <a:spcPct val="70000"/>
              </a:lnSpc>
              <a:spcBef>
                <a:spcPts val="0"/>
              </a:spcBef>
              <a:spcAft>
                <a:spcPts val="0"/>
              </a:spcAft>
              <a:buClr>
                <a:schemeClr val="accent3"/>
              </a:buClr>
              <a:buSzPts val="5200"/>
              <a:buNone/>
              <a:defRPr sz="5200">
                <a:solidFill>
                  <a:schemeClr val="accent3"/>
                </a:solidFill>
              </a:defRPr>
            </a:lvl2pPr>
            <a:lvl3pPr lvl="2" algn="ctr" rtl="0">
              <a:lnSpc>
                <a:spcPct val="70000"/>
              </a:lnSpc>
              <a:spcBef>
                <a:spcPts val="0"/>
              </a:spcBef>
              <a:spcAft>
                <a:spcPts val="0"/>
              </a:spcAft>
              <a:buClr>
                <a:schemeClr val="accent3"/>
              </a:buClr>
              <a:buSzPts val="5200"/>
              <a:buNone/>
              <a:defRPr sz="5200">
                <a:solidFill>
                  <a:schemeClr val="accent3"/>
                </a:solidFill>
              </a:defRPr>
            </a:lvl3pPr>
            <a:lvl4pPr lvl="3" algn="ctr" rtl="0">
              <a:lnSpc>
                <a:spcPct val="70000"/>
              </a:lnSpc>
              <a:spcBef>
                <a:spcPts val="0"/>
              </a:spcBef>
              <a:spcAft>
                <a:spcPts val="0"/>
              </a:spcAft>
              <a:buClr>
                <a:schemeClr val="accent3"/>
              </a:buClr>
              <a:buSzPts val="5200"/>
              <a:buNone/>
              <a:defRPr sz="5200">
                <a:solidFill>
                  <a:schemeClr val="accent3"/>
                </a:solidFill>
              </a:defRPr>
            </a:lvl4pPr>
            <a:lvl5pPr lvl="4" algn="ctr" rtl="0">
              <a:lnSpc>
                <a:spcPct val="70000"/>
              </a:lnSpc>
              <a:spcBef>
                <a:spcPts val="0"/>
              </a:spcBef>
              <a:spcAft>
                <a:spcPts val="0"/>
              </a:spcAft>
              <a:buClr>
                <a:schemeClr val="accent3"/>
              </a:buClr>
              <a:buSzPts val="5200"/>
              <a:buNone/>
              <a:defRPr sz="5200">
                <a:solidFill>
                  <a:schemeClr val="accent3"/>
                </a:solidFill>
              </a:defRPr>
            </a:lvl5pPr>
            <a:lvl6pPr lvl="5" algn="ctr" rtl="0">
              <a:lnSpc>
                <a:spcPct val="70000"/>
              </a:lnSpc>
              <a:spcBef>
                <a:spcPts val="0"/>
              </a:spcBef>
              <a:spcAft>
                <a:spcPts val="0"/>
              </a:spcAft>
              <a:buClr>
                <a:schemeClr val="accent3"/>
              </a:buClr>
              <a:buSzPts val="5200"/>
              <a:buNone/>
              <a:defRPr sz="5200">
                <a:solidFill>
                  <a:schemeClr val="accent3"/>
                </a:solidFill>
              </a:defRPr>
            </a:lvl6pPr>
            <a:lvl7pPr lvl="6" algn="ctr" rtl="0">
              <a:lnSpc>
                <a:spcPct val="70000"/>
              </a:lnSpc>
              <a:spcBef>
                <a:spcPts val="0"/>
              </a:spcBef>
              <a:spcAft>
                <a:spcPts val="0"/>
              </a:spcAft>
              <a:buClr>
                <a:schemeClr val="accent3"/>
              </a:buClr>
              <a:buSzPts val="5200"/>
              <a:buNone/>
              <a:defRPr sz="5200">
                <a:solidFill>
                  <a:schemeClr val="accent3"/>
                </a:solidFill>
              </a:defRPr>
            </a:lvl7pPr>
            <a:lvl8pPr lvl="7" algn="ctr" rtl="0">
              <a:lnSpc>
                <a:spcPct val="70000"/>
              </a:lnSpc>
              <a:spcBef>
                <a:spcPts val="0"/>
              </a:spcBef>
              <a:spcAft>
                <a:spcPts val="0"/>
              </a:spcAft>
              <a:buClr>
                <a:schemeClr val="accent3"/>
              </a:buClr>
              <a:buSzPts val="5200"/>
              <a:buNone/>
              <a:defRPr sz="5200">
                <a:solidFill>
                  <a:schemeClr val="accent3"/>
                </a:solidFill>
              </a:defRPr>
            </a:lvl8pPr>
            <a:lvl9pPr lvl="8" algn="ctr" rtl="0">
              <a:lnSpc>
                <a:spcPct val="70000"/>
              </a:lnSpc>
              <a:spcBef>
                <a:spcPts val="0"/>
              </a:spcBef>
              <a:spcAft>
                <a:spcPts val="0"/>
              </a:spcAft>
              <a:buClr>
                <a:schemeClr val="accent3"/>
              </a:buClr>
              <a:buSzPts val="5200"/>
              <a:buNone/>
              <a:defRPr sz="5200">
                <a:solidFill>
                  <a:schemeClr val="accent3"/>
                </a:solidFill>
              </a:defRPr>
            </a:lvl9pPr>
          </a:lstStyle>
          <a:p>
            <a:endParaRPr/>
          </a:p>
        </p:txBody>
      </p:sp>
      <p:sp>
        <p:nvSpPr>
          <p:cNvPr id="2402" name="Google Shape;2402;p26"/>
          <p:cNvSpPr txBox="1"/>
          <p:nvPr/>
        </p:nvSpPr>
        <p:spPr>
          <a:xfrm>
            <a:off x="2875650" y="3751013"/>
            <a:ext cx="3392700" cy="61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accent2"/>
                </a:solidFill>
                <a:latin typeface="Nunito"/>
                <a:ea typeface="Nunito"/>
                <a:cs typeface="Nunito"/>
                <a:sym typeface="Nunito"/>
              </a:rPr>
              <a:t>CREDITS</a:t>
            </a:r>
            <a:r>
              <a:rPr lang="en" sz="1200">
                <a:solidFill>
                  <a:schemeClr val="accent2"/>
                </a:solidFill>
                <a:latin typeface="Nunito"/>
                <a:ea typeface="Nunito"/>
                <a:cs typeface="Nunito"/>
                <a:sym typeface="Nunito"/>
              </a:rPr>
              <a:t>: This presentation template was created by </a:t>
            </a:r>
            <a:r>
              <a:rPr lang="en" sz="1200" b="1">
                <a:solidFill>
                  <a:schemeClr val="accent2"/>
                </a:solidFill>
                <a:uFill>
                  <a:noFill/>
                </a:uFill>
                <a:latin typeface="Nunito"/>
                <a:ea typeface="Nunito"/>
                <a:cs typeface="Nunito"/>
                <a:sym typeface="Nunito"/>
                <a:hlinkClick r:id="rId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chemeClr val="accent2"/>
                </a:solidFill>
                <a:latin typeface="Nunito"/>
                <a:ea typeface="Nunito"/>
                <a:cs typeface="Nunito"/>
                <a:sym typeface="Nunito"/>
              </a:rPr>
              <a:t>, including icons by </a:t>
            </a:r>
            <a:r>
              <a:rPr lang="en" sz="1200" b="1">
                <a:solidFill>
                  <a:schemeClr val="accent2"/>
                </a:solidFill>
                <a:uFill>
                  <a:noFill/>
                </a:uFill>
                <a:latin typeface="Nunito"/>
                <a:ea typeface="Nunito"/>
                <a:cs typeface="Nunito"/>
                <a:sym typeface="Nuni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accent2"/>
                </a:solidFill>
                <a:latin typeface="Nunito"/>
                <a:ea typeface="Nunito"/>
                <a:cs typeface="Nunito"/>
                <a:sym typeface="Nunito"/>
              </a:rPr>
              <a:t>, and infographics &amp; images by </a:t>
            </a:r>
            <a:r>
              <a:rPr lang="en" sz="1200" b="1">
                <a:solidFill>
                  <a:schemeClr val="accent2"/>
                </a:solidFill>
                <a:uFill>
                  <a:noFill/>
                </a:uFill>
                <a:latin typeface="Nunito"/>
                <a:ea typeface="Nunito"/>
                <a:cs typeface="Nunito"/>
                <a:sym typeface="Nuni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endParaRPr sz="1200" b="1">
              <a:solidFill>
                <a:schemeClr val="accent2"/>
              </a:solidFill>
              <a:latin typeface="Nunito"/>
              <a:ea typeface="Nunito"/>
              <a:cs typeface="Nunito"/>
              <a:sym typeface="Nunito"/>
            </a:endParaRPr>
          </a:p>
        </p:txBody>
      </p:sp>
      <p:grpSp>
        <p:nvGrpSpPr>
          <p:cNvPr id="2403" name="Google Shape;2403;p26"/>
          <p:cNvGrpSpPr/>
          <p:nvPr/>
        </p:nvGrpSpPr>
        <p:grpSpPr>
          <a:xfrm>
            <a:off x="771271" y="3950636"/>
            <a:ext cx="750503" cy="917365"/>
            <a:chOff x="794919" y="4014442"/>
            <a:chExt cx="750503" cy="917365"/>
          </a:xfrm>
        </p:grpSpPr>
        <p:sp>
          <p:nvSpPr>
            <p:cNvPr id="2404" name="Google Shape;2404;p26"/>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6"/>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6"/>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7" name="Google Shape;2407;p26"/>
          <p:cNvGrpSpPr/>
          <p:nvPr/>
        </p:nvGrpSpPr>
        <p:grpSpPr>
          <a:xfrm>
            <a:off x="755107" y="3481874"/>
            <a:ext cx="210867" cy="780480"/>
            <a:chOff x="2419167" y="1286206"/>
            <a:chExt cx="210867" cy="780480"/>
          </a:xfrm>
        </p:grpSpPr>
        <p:sp>
          <p:nvSpPr>
            <p:cNvPr id="2408" name="Google Shape;2408;p26"/>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6"/>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6"/>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6"/>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6"/>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6"/>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6"/>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6"/>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6"/>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6"/>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6"/>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6"/>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6"/>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6"/>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6"/>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3" name="Google Shape;2423;p26"/>
          <p:cNvGrpSpPr/>
          <p:nvPr/>
        </p:nvGrpSpPr>
        <p:grpSpPr>
          <a:xfrm>
            <a:off x="295424" y="4168520"/>
            <a:ext cx="509674" cy="559624"/>
            <a:chOff x="1693693" y="-2602979"/>
            <a:chExt cx="509674" cy="559624"/>
          </a:xfrm>
        </p:grpSpPr>
        <p:sp>
          <p:nvSpPr>
            <p:cNvPr id="2424" name="Google Shape;2424;p26"/>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6"/>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6"/>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6"/>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6"/>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6"/>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6"/>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6"/>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6"/>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3" name="Google Shape;2433;p26"/>
          <p:cNvGrpSpPr/>
          <p:nvPr/>
        </p:nvGrpSpPr>
        <p:grpSpPr>
          <a:xfrm flipH="1">
            <a:off x="1030668" y="315013"/>
            <a:ext cx="606514" cy="741056"/>
            <a:chOff x="6180225" y="405175"/>
            <a:chExt cx="606514" cy="741056"/>
          </a:xfrm>
        </p:grpSpPr>
        <p:sp>
          <p:nvSpPr>
            <p:cNvPr id="2434" name="Google Shape;2434;p26"/>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6"/>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6"/>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7" name="Google Shape;2437;p26"/>
          <p:cNvGrpSpPr/>
          <p:nvPr/>
        </p:nvGrpSpPr>
        <p:grpSpPr>
          <a:xfrm>
            <a:off x="300421" y="2848081"/>
            <a:ext cx="457673" cy="400720"/>
            <a:chOff x="299281" y="2848081"/>
            <a:chExt cx="457673" cy="400720"/>
          </a:xfrm>
        </p:grpSpPr>
        <p:sp>
          <p:nvSpPr>
            <p:cNvPr id="2438" name="Google Shape;2438;p26"/>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6"/>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0" name="Google Shape;2440;p26"/>
          <p:cNvGrpSpPr/>
          <p:nvPr/>
        </p:nvGrpSpPr>
        <p:grpSpPr>
          <a:xfrm>
            <a:off x="796063" y="2795124"/>
            <a:ext cx="128941" cy="128941"/>
            <a:chOff x="794923" y="2795124"/>
            <a:chExt cx="128941" cy="128941"/>
          </a:xfrm>
        </p:grpSpPr>
        <p:sp>
          <p:nvSpPr>
            <p:cNvPr id="2441" name="Google Shape;2441;p26"/>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6"/>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3" name="Google Shape;2443;p26"/>
          <p:cNvGrpSpPr/>
          <p:nvPr/>
        </p:nvGrpSpPr>
        <p:grpSpPr>
          <a:xfrm>
            <a:off x="1905060" y="388587"/>
            <a:ext cx="302661" cy="301826"/>
            <a:chOff x="2601030" y="2721166"/>
            <a:chExt cx="358773" cy="357783"/>
          </a:xfrm>
        </p:grpSpPr>
        <p:sp>
          <p:nvSpPr>
            <p:cNvPr id="2444" name="Google Shape;2444;p26"/>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6"/>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6"/>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6"/>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6"/>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6"/>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6"/>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6"/>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26"/>
          <p:cNvGrpSpPr/>
          <p:nvPr/>
        </p:nvGrpSpPr>
        <p:grpSpPr>
          <a:xfrm flipH="1">
            <a:off x="263381" y="244061"/>
            <a:ext cx="798796" cy="813307"/>
            <a:chOff x="3411440" y="2423377"/>
            <a:chExt cx="991309" cy="1009316"/>
          </a:xfrm>
        </p:grpSpPr>
        <p:sp>
          <p:nvSpPr>
            <p:cNvPr id="2453" name="Google Shape;2453;p26"/>
            <p:cNvSpPr/>
            <p:nvPr/>
          </p:nvSpPr>
          <p:spPr>
            <a:xfrm>
              <a:off x="3411440" y="2423377"/>
              <a:ext cx="585623" cy="591601"/>
            </a:xfrm>
            <a:custGeom>
              <a:avLst/>
              <a:gdLst/>
              <a:ahLst/>
              <a:cxnLst/>
              <a:rect l="l" t="t" r="r" b="b"/>
              <a:pathLst>
                <a:path w="15969" h="16132" fill="none" extrusionOk="0">
                  <a:moveTo>
                    <a:pt x="15941" y="7930"/>
                  </a:moveTo>
                  <a:cubicBezTo>
                    <a:pt x="15941" y="12344"/>
                    <a:pt x="12399" y="15941"/>
                    <a:pt x="7985" y="16023"/>
                  </a:cubicBezTo>
                  <a:cubicBezTo>
                    <a:pt x="3598" y="16132"/>
                    <a:pt x="1" y="12589"/>
                    <a:pt x="1" y="8202"/>
                  </a:cubicBezTo>
                  <a:cubicBezTo>
                    <a:pt x="28" y="3788"/>
                    <a:pt x="3570" y="192"/>
                    <a:pt x="7985" y="110"/>
                  </a:cubicBezTo>
                  <a:cubicBezTo>
                    <a:pt x="12371" y="1"/>
                    <a:pt x="15968" y="3543"/>
                    <a:pt x="15941" y="793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6"/>
            <p:cNvSpPr/>
            <p:nvPr/>
          </p:nvSpPr>
          <p:spPr>
            <a:xfrm>
              <a:off x="3704241" y="2524303"/>
              <a:ext cx="192897" cy="191907"/>
            </a:xfrm>
            <a:custGeom>
              <a:avLst/>
              <a:gdLst/>
              <a:ahLst/>
              <a:cxnLst/>
              <a:rect l="l" t="t" r="r" b="b"/>
              <a:pathLst>
                <a:path w="5260" h="5233" fill="none" extrusionOk="0">
                  <a:moveTo>
                    <a:pt x="1" y="55"/>
                  </a:moveTo>
                  <a:cubicBezTo>
                    <a:pt x="2889" y="1"/>
                    <a:pt x="5259" y="2317"/>
                    <a:pt x="5259" y="5232"/>
                  </a:cubicBez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6"/>
            <p:cNvSpPr/>
            <p:nvPr/>
          </p:nvSpPr>
          <p:spPr>
            <a:xfrm>
              <a:off x="3959048" y="2992990"/>
              <a:ext cx="443701" cy="439703"/>
            </a:xfrm>
            <a:custGeom>
              <a:avLst/>
              <a:gdLst/>
              <a:ahLst/>
              <a:cxnLst/>
              <a:rect l="l" t="t" r="r" b="b"/>
              <a:pathLst>
                <a:path w="12099" h="11990" fill="none" extrusionOk="0">
                  <a:moveTo>
                    <a:pt x="11881" y="9428"/>
                  </a:moveTo>
                  <a:cubicBezTo>
                    <a:pt x="12099" y="9619"/>
                    <a:pt x="12099" y="9973"/>
                    <a:pt x="11881" y="10191"/>
                  </a:cubicBezTo>
                  <a:lnTo>
                    <a:pt x="10328" y="11771"/>
                  </a:lnTo>
                  <a:cubicBezTo>
                    <a:pt x="10137" y="11989"/>
                    <a:pt x="9783" y="11989"/>
                    <a:pt x="9565" y="11771"/>
                  </a:cubicBezTo>
                  <a:lnTo>
                    <a:pt x="219" y="2562"/>
                  </a:lnTo>
                  <a:cubicBezTo>
                    <a:pt x="1" y="2371"/>
                    <a:pt x="1" y="2017"/>
                    <a:pt x="219" y="1799"/>
                  </a:cubicBezTo>
                  <a:lnTo>
                    <a:pt x="1772" y="218"/>
                  </a:lnTo>
                  <a:cubicBezTo>
                    <a:pt x="1963" y="0"/>
                    <a:pt x="2317" y="0"/>
                    <a:pt x="2535" y="218"/>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6"/>
            <p:cNvSpPr/>
            <p:nvPr/>
          </p:nvSpPr>
          <p:spPr>
            <a:xfrm>
              <a:off x="3897107" y="2935009"/>
              <a:ext cx="93955" cy="91975"/>
            </a:xfrm>
            <a:custGeom>
              <a:avLst/>
              <a:gdLst/>
              <a:ahLst/>
              <a:cxnLst/>
              <a:rect l="l" t="t" r="r" b="b"/>
              <a:pathLst>
                <a:path w="2562" h="2508" fill="none" extrusionOk="0">
                  <a:moveTo>
                    <a:pt x="2562" y="2508"/>
                  </a:moveTo>
                  <a:lnTo>
                    <a:pt x="0"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7" name="Google Shape;2457;p26"/>
          <p:cNvGrpSpPr/>
          <p:nvPr/>
        </p:nvGrpSpPr>
        <p:grpSpPr>
          <a:xfrm flipH="1">
            <a:off x="287634" y="1726737"/>
            <a:ext cx="184903" cy="235878"/>
            <a:chOff x="2947570" y="-1075969"/>
            <a:chExt cx="184903" cy="235878"/>
          </a:xfrm>
        </p:grpSpPr>
        <p:sp>
          <p:nvSpPr>
            <p:cNvPr id="2458" name="Google Shape;2458;p26"/>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6"/>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6"/>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1" name="Google Shape;2461;p26"/>
          <p:cNvGrpSpPr/>
          <p:nvPr/>
        </p:nvGrpSpPr>
        <p:grpSpPr>
          <a:xfrm>
            <a:off x="1130042" y="1264814"/>
            <a:ext cx="187263" cy="187264"/>
            <a:chOff x="1447449" y="4268259"/>
            <a:chExt cx="217875" cy="217875"/>
          </a:xfrm>
        </p:grpSpPr>
        <p:sp>
          <p:nvSpPr>
            <p:cNvPr id="2462" name="Google Shape;2462;p26"/>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6"/>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6"/>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6"/>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6"/>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6"/>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6"/>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6"/>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0" name="Google Shape;2470;p26"/>
          <p:cNvSpPr/>
          <p:nvPr/>
        </p:nvSpPr>
        <p:spPr>
          <a:xfrm>
            <a:off x="1630891" y="4714790"/>
            <a:ext cx="90948" cy="91975"/>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1" name="Google Shape;2471;p26"/>
          <p:cNvGrpSpPr/>
          <p:nvPr/>
        </p:nvGrpSpPr>
        <p:grpSpPr>
          <a:xfrm>
            <a:off x="428145" y="1038355"/>
            <a:ext cx="576312" cy="578897"/>
            <a:chOff x="1889565" y="-3382437"/>
            <a:chExt cx="670520" cy="673527"/>
          </a:xfrm>
        </p:grpSpPr>
        <p:sp>
          <p:nvSpPr>
            <p:cNvPr id="2472" name="Google Shape;2472;p26"/>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6"/>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6"/>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6"/>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6"/>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7" name="Google Shape;2477;p26"/>
          <p:cNvGrpSpPr/>
          <p:nvPr/>
        </p:nvGrpSpPr>
        <p:grpSpPr>
          <a:xfrm flipH="1">
            <a:off x="448759" y="3585837"/>
            <a:ext cx="184903" cy="235878"/>
            <a:chOff x="2947570" y="-1075969"/>
            <a:chExt cx="184903" cy="235878"/>
          </a:xfrm>
        </p:grpSpPr>
        <p:sp>
          <p:nvSpPr>
            <p:cNvPr id="2478" name="Google Shape;2478;p26"/>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6"/>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6"/>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1" name="Google Shape;2481;p26"/>
          <p:cNvGrpSpPr/>
          <p:nvPr/>
        </p:nvGrpSpPr>
        <p:grpSpPr>
          <a:xfrm>
            <a:off x="8371552" y="237156"/>
            <a:ext cx="511655" cy="625155"/>
            <a:chOff x="6180225" y="405175"/>
            <a:chExt cx="606514" cy="741056"/>
          </a:xfrm>
        </p:grpSpPr>
        <p:sp>
          <p:nvSpPr>
            <p:cNvPr id="2482" name="Google Shape;2482;p26"/>
            <p:cNvSpPr/>
            <p:nvPr/>
          </p:nvSpPr>
          <p:spPr>
            <a:xfrm>
              <a:off x="6180225" y="472428"/>
              <a:ext cx="606514" cy="673802"/>
            </a:xfrm>
            <a:custGeom>
              <a:avLst/>
              <a:gdLst/>
              <a:ahLst/>
              <a:cxnLst/>
              <a:rect l="l" t="t" r="r" b="b"/>
              <a:pathLst>
                <a:path w="16459" h="18285" fill="none" extrusionOk="0">
                  <a:moveTo>
                    <a:pt x="10055" y="1"/>
                  </a:moveTo>
                  <a:lnTo>
                    <a:pt x="10055" y="6186"/>
                  </a:lnTo>
                  <a:cubicBezTo>
                    <a:pt x="10055" y="6186"/>
                    <a:pt x="14224" y="12562"/>
                    <a:pt x="14987" y="13843"/>
                  </a:cubicBezTo>
                  <a:cubicBezTo>
                    <a:pt x="15777" y="15123"/>
                    <a:pt x="16458" y="16159"/>
                    <a:pt x="16458" y="16758"/>
                  </a:cubicBezTo>
                  <a:cubicBezTo>
                    <a:pt x="16458" y="17412"/>
                    <a:pt x="16213" y="18012"/>
                    <a:pt x="14905" y="18012"/>
                  </a:cubicBezTo>
                  <a:lnTo>
                    <a:pt x="8229" y="18148"/>
                  </a:lnTo>
                  <a:lnTo>
                    <a:pt x="1554" y="18257"/>
                  </a:lnTo>
                  <a:cubicBezTo>
                    <a:pt x="246" y="18284"/>
                    <a:pt x="0" y="17685"/>
                    <a:pt x="0" y="17058"/>
                  </a:cubicBezTo>
                  <a:cubicBezTo>
                    <a:pt x="0" y="16459"/>
                    <a:pt x="682" y="15450"/>
                    <a:pt x="1472" y="14088"/>
                  </a:cubicBezTo>
                  <a:cubicBezTo>
                    <a:pt x="2262" y="12726"/>
                    <a:pt x="6431" y="6268"/>
                    <a:pt x="6431" y="6268"/>
                  </a:cubicBezTo>
                  <a:lnTo>
                    <a:pt x="6431" y="8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6"/>
            <p:cNvSpPr/>
            <p:nvPr/>
          </p:nvSpPr>
          <p:spPr>
            <a:xfrm>
              <a:off x="6319781" y="860030"/>
              <a:ext cx="327375" cy="6043"/>
            </a:xfrm>
            <a:custGeom>
              <a:avLst/>
              <a:gdLst/>
              <a:ahLst/>
              <a:cxnLst/>
              <a:rect l="l" t="t" r="r" b="b"/>
              <a:pathLst>
                <a:path w="8884" h="164" fill="none" extrusionOk="0">
                  <a:moveTo>
                    <a:pt x="1" y="164"/>
                  </a:moveTo>
                  <a:lnTo>
                    <a:pt x="888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6"/>
            <p:cNvSpPr/>
            <p:nvPr/>
          </p:nvSpPr>
          <p:spPr>
            <a:xfrm>
              <a:off x="6374026" y="405175"/>
              <a:ext cx="219921" cy="62277"/>
            </a:xfrm>
            <a:custGeom>
              <a:avLst/>
              <a:gdLst/>
              <a:ahLst/>
              <a:cxnLst/>
              <a:rect l="l" t="t" r="r" b="b"/>
              <a:pathLst>
                <a:path w="5968" h="1690" fill="none" extrusionOk="0">
                  <a:moveTo>
                    <a:pt x="5968" y="790"/>
                  </a:moveTo>
                  <a:cubicBezTo>
                    <a:pt x="5940" y="1226"/>
                    <a:pt x="5586" y="1608"/>
                    <a:pt x="5150" y="1608"/>
                  </a:cubicBezTo>
                  <a:lnTo>
                    <a:pt x="791" y="1690"/>
                  </a:lnTo>
                  <a:cubicBezTo>
                    <a:pt x="355" y="1690"/>
                    <a:pt x="0" y="1335"/>
                    <a:pt x="0" y="899"/>
                  </a:cubicBezTo>
                  <a:lnTo>
                    <a:pt x="0" y="899"/>
                  </a:lnTo>
                  <a:cubicBezTo>
                    <a:pt x="0" y="463"/>
                    <a:pt x="355" y="109"/>
                    <a:pt x="791" y="82"/>
                  </a:cubicBezTo>
                  <a:lnTo>
                    <a:pt x="5150" y="0"/>
                  </a:lnTo>
                  <a:cubicBezTo>
                    <a:pt x="5586" y="0"/>
                    <a:pt x="5968" y="354"/>
                    <a:pt x="5968" y="790"/>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5" name="Google Shape;2485;p26"/>
          <p:cNvGrpSpPr/>
          <p:nvPr/>
        </p:nvGrpSpPr>
        <p:grpSpPr>
          <a:xfrm rot="5400000" flipH="1">
            <a:off x="8093799" y="4189266"/>
            <a:ext cx="703922" cy="736809"/>
            <a:chOff x="3153626" y="-2653955"/>
            <a:chExt cx="834426" cy="873411"/>
          </a:xfrm>
        </p:grpSpPr>
        <p:sp>
          <p:nvSpPr>
            <p:cNvPr id="2486" name="Google Shape;2486;p26"/>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6"/>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6"/>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6"/>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6"/>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6"/>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6"/>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3" name="Google Shape;2493;p26"/>
          <p:cNvGrpSpPr/>
          <p:nvPr/>
        </p:nvGrpSpPr>
        <p:grpSpPr>
          <a:xfrm rot="5400000" flipH="1">
            <a:off x="8605367" y="3117832"/>
            <a:ext cx="193077" cy="245361"/>
            <a:chOff x="2079424" y="521748"/>
            <a:chExt cx="228873" cy="290850"/>
          </a:xfrm>
        </p:grpSpPr>
        <p:sp>
          <p:nvSpPr>
            <p:cNvPr id="2494" name="Google Shape;2494;p26"/>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6"/>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6"/>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26"/>
          <p:cNvGrpSpPr/>
          <p:nvPr/>
        </p:nvGrpSpPr>
        <p:grpSpPr>
          <a:xfrm flipH="1">
            <a:off x="7868851" y="377844"/>
            <a:ext cx="384731" cy="590613"/>
            <a:chOff x="1603769" y="107044"/>
            <a:chExt cx="384731" cy="590613"/>
          </a:xfrm>
        </p:grpSpPr>
        <p:sp>
          <p:nvSpPr>
            <p:cNvPr id="2498" name="Google Shape;2498;p26"/>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6"/>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6"/>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6"/>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6"/>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6"/>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6"/>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5" name="Google Shape;2505;p26"/>
          <p:cNvGrpSpPr/>
          <p:nvPr/>
        </p:nvGrpSpPr>
        <p:grpSpPr>
          <a:xfrm flipH="1">
            <a:off x="7637259" y="1057462"/>
            <a:ext cx="184903" cy="235878"/>
            <a:chOff x="2947570" y="-1075969"/>
            <a:chExt cx="184903" cy="235878"/>
          </a:xfrm>
        </p:grpSpPr>
        <p:sp>
          <p:nvSpPr>
            <p:cNvPr id="2506" name="Google Shape;2506;p26"/>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6"/>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6"/>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9" name="Google Shape;2509;p26"/>
          <p:cNvGrpSpPr/>
          <p:nvPr/>
        </p:nvGrpSpPr>
        <p:grpSpPr>
          <a:xfrm flipH="1">
            <a:off x="8139562" y="1043517"/>
            <a:ext cx="670541" cy="672920"/>
            <a:chOff x="4492684" y="662647"/>
            <a:chExt cx="847391" cy="850399"/>
          </a:xfrm>
        </p:grpSpPr>
        <p:sp>
          <p:nvSpPr>
            <p:cNvPr id="2510" name="Google Shape;2510;p26"/>
            <p:cNvSpPr/>
            <p:nvPr/>
          </p:nvSpPr>
          <p:spPr>
            <a:xfrm>
              <a:off x="4492684" y="662647"/>
              <a:ext cx="847391" cy="850399"/>
            </a:xfrm>
            <a:custGeom>
              <a:avLst/>
              <a:gdLst/>
              <a:ahLst/>
              <a:cxnLst/>
              <a:rect l="l" t="t" r="r" b="b"/>
              <a:pathLst>
                <a:path w="23107" h="23189" fill="none" extrusionOk="0">
                  <a:moveTo>
                    <a:pt x="19019" y="4061"/>
                  </a:moveTo>
                  <a:cubicBezTo>
                    <a:pt x="23107" y="8093"/>
                    <a:pt x="23079" y="14769"/>
                    <a:pt x="18965" y="18938"/>
                  </a:cubicBezTo>
                  <a:cubicBezTo>
                    <a:pt x="14823" y="23080"/>
                    <a:pt x="8175" y="23189"/>
                    <a:pt x="4087" y="19129"/>
                  </a:cubicBezTo>
                  <a:cubicBezTo>
                    <a:pt x="0" y="15069"/>
                    <a:pt x="27" y="8420"/>
                    <a:pt x="4142" y="4252"/>
                  </a:cubicBezTo>
                  <a:cubicBezTo>
                    <a:pt x="8284" y="83"/>
                    <a:pt x="14932" y="1"/>
                    <a:pt x="19019" y="406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6"/>
            <p:cNvSpPr/>
            <p:nvPr/>
          </p:nvSpPr>
          <p:spPr>
            <a:xfrm>
              <a:off x="4858428" y="1029382"/>
              <a:ext cx="115922" cy="115958"/>
            </a:xfrm>
            <a:custGeom>
              <a:avLst/>
              <a:gdLst/>
              <a:ahLst/>
              <a:cxnLst/>
              <a:rect l="l" t="t" r="r" b="b"/>
              <a:pathLst>
                <a:path w="3161" h="3162" fill="none" extrusionOk="0">
                  <a:moveTo>
                    <a:pt x="3161" y="1554"/>
                  </a:moveTo>
                  <a:cubicBezTo>
                    <a:pt x="3134" y="2426"/>
                    <a:pt x="2452" y="3134"/>
                    <a:pt x="1580" y="3162"/>
                  </a:cubicBezTo>
                  <a:cubicBezTo>
                    <a:pt x="708" y="3162"/>
                    <a:pt x="0" y="2480"/>
                    <a:pt x="0" y="1608"/>
                  </a:cubicBezTo>
                  <a:cubicBezTo>
                    <a:pt x="0" y="737"/>
                    <a:pt x="708" y="28"/>
                    <a:pt x="1580" y="1"/>
                  </a:cubicBezTo>
                  <a:cubicBezTo>
                    <a:pt x="2452" y="1"/>
                    <a:pt x="3161" y="682"/>
                    <a:pt x="3161" y="15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6"/>
            <p:cNvSpPr/>
            <p:nvPr/>
          </p:nvSpPr>
          <p:spPr>
            <a:xfrm>
              <a:off x="4770485" y="792581"/>
              <a:ext cx="291803" cy="197885"/>
            </a:xfrm>
            <a:custGeom>
              <a:avLst/>
              <a:gdLst/>
              <a:ahLst/>
              <a:cxnLst/>
              <a:rect l="l" t="t" r="r" b="b"/>
              <a:pathLst>
                <a:path w="7957" h="5396" fill="none" extrusionOk="0">
                  <a:moveTo>
                    <a:pt x="3978" y="4932"/>
                  </a:moveTo>
                  <a:cubicBezTo>
                    <a:pt x="4523" y="4932"/>
                    <a:pt x="5068" y="5068"/>
                    <a:pt x="5532" y="5341"/>
                  </a:cubicBezTo>
                  <a:lnTo>
                    <a:pt x="7957" y="1035"/>
                  </a:lnTo>
                  <a:cubicBezTo>
                    <a:pt x="6730" y="354"/>
                    <a:pt x="5368" y="0"/>
                    <a:pt x="3978" y="55"/>
                  </a:cubicBezTo>
                  <a:cubicBezTo>
                    <a:pt x="2589" y="55"/>
                    <a:pt x="1199" y="436"/>
                    <a:pt x="0" y="1172"/>
                  </a:cubicBezTo>
                  <a:lnTo>
                    <a:pt x="2452" y="5395"/>
                  </a:lnTo>
                  <a:cubicBezTo>
                    <a:pt x="2916" y="5095"/>
                    <a:pt x="3433" y="4959"/>
                    <a:pt x="3978" y="4932"/>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6"/>
            <p:cNvSpPr/>
            <p:nvPr/>
          </p:nvSpPr>
          <p:spPr>
            <a:xfrm>
              <a:off x="4623571" y="1091360"/>
              <a:ext cx="235878" cy="250840"/>
            </a:xfrm>
            <a:custGeom>
              <a:avLst/>
              <a:gdLst/>
              <a:ahLst/>
              <a:cxnLst/>
              <a:rect l="l" t="t" r="r" b="b"/>
              <a:pathLst>
                <a:path w="6432" h="6840" fill="none" extrusionOk="0">
                  <a:moveTo>
                    <a:pt x="4878" y="0"/>
                  </a:moveTo>
                  <a:lnTo>
                    <a:pt x="1" y="82"/>
                  </a:lnTo>
                  <a:cubicBezTo>
                    <a:pt x="1" y="2861"/>
                    <a:pt x="1499" y="5450"/>
                    <a:pt x="3924" y="6839"/>
                  </a:cubicBezTo>
                  <a:lnTo>
                    <a:pt x="6431" y="2589"/>
                  </a:lnTo>
                  <a:cubicBezTo>
                    <a:pt x="5478" y="2071"/>
                    <a:pt x="4905" y="1063"/>
                    <a:pt x="487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6"/>
            <p:cNvSpPr/>
            <p:nvPr/>
          </p:nvSpPr>
          <p:spPr>
            <a:xfrm>
              <a:off x="4973326" y="1083365"/>
              <a:ext cx="236868" cy="253847"/>
            </a:xfrm>
            <a:custGeom>
              <a:avLst/>
              <a:gdLst/>
              <a:ahLst/>
              <a:cxnLst/>
              <a:rect l="l" t="t" r="r" b="b"/>
              <a:pathLst>
                <a:path w="6459" h="6922" fill="none" extrusionOk="0">
                  <a:moveTo>
                    <a:pt x="6458" y="0"/>
                  </a:moveTo>
                  <a:lnTo>
                    <a:pt x="1554" y="109"/>
                  </a:lnTo>
                  <a:cubicBezTo>
                    <a:pt x="1526" y="1199"/>
                    <a:pt x="954" y="2207"/>
                    <a:pt x="1" y="2780"/>
                  </a:cubicBezTo>
                  <a:lnTo>
                    <a:pt x="2507" y="6921"/>
                  </a:lnTo>
                  <a:cubicBezTo>
                    <a:pt x="4932" y="5450"/>
                    <a:pt x="6431" y="2834"/>
                    <a:pt x="645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5" name="Google Shape;2515;p26"/>
          <p:cNvSpPr/>
          <p:nvPr/>
        </p:nvSpPr>
        <p:spPr>
          <a:xfrm>
            <a:off x="8695441" y="1963315"/>
            <a:ext cx="90948" cy="91975"/>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6" name="Google Shape;2516;p26"/>
          <p:cNvGrpSpPr/>
          <p:nvPr/>
        </p:nvGrpSpPr>
        <p:grpSpPr>
          <a:xfrm flipH="1">
            <a:off x="7362735" y="4329753"/>
            <a:ext cx="557642" cy="557642"/>
            <a:chOff x="3560335" y="-646412"/>
            <a:chExt cx="557642" cy="557642"/>
          </a:xfrm>
        </p:grpSpPr>
        <p:sp>
          <p:nvSpPr>
            <p:cNvPr id="2517" name="Google Shape;2517;p26"/>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6"/>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6"/>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6"/>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6"/>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6"/>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6"/>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6"/>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6"/>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6" name="Google Shape;2526;p26"/>
          <p:cNvGrpSpPr/>
          <p:nvPr/>
        </p:nvGrpSpPr>
        <p:grpSpPr>
          <a:xfrm>
            <a:off x="8114520" y="3338330"/>
            <a:ext cx="576312" cy="578897"/>
            <a:chOff x="1889565" y="-3382437"/>
            <a:chExt cx="670520" cy="673527"/>
          </a:xfrm>
        </p:grpSpPr>
        <p:sp>
          <p:nvSpPr>
            <p:cNvPr id="2527" name="Google Shape;2527;p26"/>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6"/>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6"/>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6"/>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6"/>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26"/>
          <p:cNvGrpSpPr/>
          <p:nvPr/>
        </p:nvGrpSpPr>
        <p:grpSpPr>
          <a:xfrm rot="10800000">
            <a:off x="7097107" y="223648"/>
            <a:ext cx="479293" cy="479293"/>
            <a:chOff x="3560335" y="-646412"/>
            <a:chExt cx="557642" cy="557642"/>
          </a:xfrm>
        </p:grpSpPr>
        <p:sp>
          <p:nvSpPr>
            <p:cNvPr id="2533" name="Google Shape;2533;p26"/>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6"/>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6"/>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6"/>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6"/>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6"/>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6"/>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6"/>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6"/>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2" name="Google Shape;2542;p26"/>
          <p:cNvGrpSpPr/>
          <p:nvPr/>
        </p:nvGrpSpPr>
        <p:grpSpPr>
          <a:xfrm rot="5400000" flipH="1">
            <a:off x="8526017" y="3979740"/>
            <a:ext cx="202705" cy="497323"/>
            <a:chOff x="6219428" y="3871144"/>
            <a:chExt cx="235841" cy="578619"/>
          </a:xfrm>
        </p:grpSpPr>
        <p:sp>
          <p:nvSpPr>
            <p:cNvPr id="2543" name="Google Shape;2543;p26"/>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6"/>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6"/>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5">
  <p:cSld name="CUSTOM_15">
    <p:spTree>
      <p:nvGrpSpPr>
        <p:cNvPr id="1" name="Shape 2546"/>
        <p:cNvGrpSpPr/>
        <p:nvPr/>
      </p:nvGrpSpPr>
      <p:grpSpPr>
        <a:xfrm>
          <a:off x="0" y="0"/>
          <a:ext cx="0" cy="0"/>
          <a:chOff x="0" y="0"/>
          <a:chExt cx="0" cy="0"/>
        </a:xfrm>
      </p:grpSpPr>
      <p:sp>
        <p:nvSpPr>
          <p:cNvPr id="2547" name="Google Shape;2547;p27"/>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7"/>
          <p:cNvSpPr txBox="1">
            <a:spLocks noGrp="1"/>
          </p:cNvSpPr>
          <p:nvPr>
            <p:ph type="title"/>
          </p:nvPr>
        </p:nvSpPr>
        <p:spPr>
          <a:xfrm>
            <a:off x="2863650" y="539500"/>
            <a:ext cx="3416700" cy="506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Font typeface="Montserrat ExtraBold"/>
              <a:buNone/>
              <a:defRPr sz="4000">
                <a:solidFill>
                  <a:schemeClr val="accent3"/>
                </a:solidFill>
                <a:latin typeface="Montserrat ExtraBold"/>
                <a:ea typeface="Montserrat ExtraBold"/>
                <a:cs typeface="Montserrat ExtraBold"/>
                <a:sym typeface="Montserrat ExtraBold"/>
              </a:defRPr>
            </a:lvl1pPr>
            <a:lvl2pPr lvl="1" algn="ctr" rtl="0">
              <a:spcBef>
                <a:spcPts val="0"/>
              </a:spcBef>
              <a:spcAft>
                <a:spcPts val="0"/>
              </a:spcAft>
              <a:buSzPts val="4000"/>
              <a:buFont typeface="Montserrat ExtraBold"/>
              <a:buNone/>
              <a:defRPr sz="4000">
                <a:latin typeface="Montserrat ExtraBold"/>
                <a:ea typeface="Montserrat ExtraBold"/>
                <a:cs typeface="Montserrat ExtraBold"/>
                <a:sym typeface="Montserrat ExtraBold"/>
              </a:defRPr>
            </a:lvl2pPr>
            <a:lvl3pPr lvl="2" algn="ctr" rtl="0">
              <a:spcBef>
                <a:spcPts val="0"/>
              </a:spcBef>
              <a:spcAft>
                <a:spcPts val="0"/>
              </a:spcAft>
              <a:buSzPts val="4000"/>
              <a:buFont typeface="Montserrat ExtraBold"/>
              <a:buNone/>
              <a:defRPr sz="4000">
                <a:latin typeface="Montserrat ExtraBold"/>
                <a:ea typeface="Montserrat ExtraBold"/>
                <a:cs typeface="Montserrat ExtraBold"/>
                <a:sym typeface="Montserrat ExtraBold"/>
              </a:defRPr>
            </a:lvl3pPr>
            <a:lvl4pPr lvl="3" algn="ctr" rtl="0">
              <a:spcBef>
                <a:spcPts val="0"/>
              </a:spcBef>
              <a:spcAft>
                <a:spcPts val="0"/>
              </a:spcAft>
              <a:buSzPts val="4000"/>
              <a:buFont typeface="Montserrat ExtraBold"/>
              <a:buNone/>
              <a:defRPr sz="4000">
                <a:latin typeface="Montserrat ExtraBold"/>
                <a:ea typeface="Montserrat ExtraBold"/>
                <a:cs typeface="Montserrat ExtraBold"/>
                <a:sym typeface="Montserrat ExtraBold"/>
              </a:defRPr>
            </a:lvl4pPr>
            <a:lvl5pPr lvl="4" algn="ctr" rtl="0">
              <a:spcBef>
                <a:spcPts val="0"/>
              </a:spcBef>
              <a:spcAft>
                <a:spcPts val="0"/>
              </a:spcAft>
              <a:buSzPts val="4000"/>
              <a:buFont typeface="Montserrat ExtraBold"/>
              <a:buNone/>
              <a:defRPr sz="4000">
                <a:latin typeface="Montserrat ExtraBold"/>
                <a:ea typeface="Montserrat ExtraBold"/>
                <a:cs typeface="Montserrat ExtraBold"/>
                <a:sym typeface="Montserrat ExtraBold"/>
              </a:defRPr>
            </a:lvl5pPr>
            <a:lvl6pPr lvl="5" algn="ctr" rtl="0">
              <a:spcBef>
                <a:spcPts val="0"/>
              </a:spcBef>
              <a:spcAft>
                <a:spcPts val="0"/>
              </a:spcAft>
              <a:buSzPts val="4000"/>
              <a:buFont typeface="Montserrat ExtraBold"/>
              <a:buNone/>
              <a:defRPr sz="4000">
                <a:latin typeface="Montserrat ExtraBold"/>
                <a:ea typeface="Montserrat ExtraBold"/>
                <a:cs typeface="Montserrat ExtraBold"/>
                <a:sym typeface="Montserrat ExtraBold"/>
              </a:defRPr>
            </a:lvl6pPr>
            <a:lvl7pPr lvl="6" algn="ctr" rtl="0">
              <a:spcBef>
                <a:spcPts val="0"/>
              </a:spcBef>
              <a:spcAft>
                <a:spcPts val="0"/>
              </a:spcAft>
              <a:buSzPts val="4000"/>
              <a:buFont typeface="Montserrat ExtraBold"/>
              <a:buNone/>
              <a:defRPr sz="4000">
                <a:latin typeface="Montserrat ExtraBold"/>
                <a:ea typeface="Montserrat ExtraBold"/>
                <a:cs typeface="Montserrat ExtraBold"/>
                <a:sym typeface="Montserrat ExtraBold"/>
              </a:defRPr>
            </a:lvl7pPr>
            <a:lvl8pPr lvl="7" algn="ctr" rtl="0">
              <a:spcBef>
                <a:spcPts val="0"/>
              </a:spcBef>
              <a:spcAft>
                <a:spcPts val="0"/>
              </a:spcAft>
              <a:buSzPts val="4000"/>
              <a:buFont typeface="Montserrat ExtraBold"/>
              <a:buNone/>
              <a:defRPr sz="4000">
                <a:latin typeface="Montserrat ExtraBold"/>
                <a:ea typeface="Montserrat ExtraBold"/>
                <a:cs typeface="Montserrat ExtraBold"/>
                <a:sym typeface="Montserrat ExtraBold"/>
              </a:defRPr>
            </a:lvl8pPr>
            <a:lvl9pPr lvl="8" algn="ctr" rtl="0">
              <a:spcBef>
                <a:spcPts val="0"/>
              </a:spcBef>
              <a:spcAft>
                <a:spcPts val="0"/>
              </a:spcAft>
              <a:buSzPts val="4000"/>
              <a:buFont typeface="Montserrat ExtraBold"/>
              <a:buNone/>
              <a:defRPr sz="4000">
                <a:latin typeface="Montserrat ExtraBold"/>
                <a:ea typeface="Montserrat ExtraBold"/>
                <a:cs typeface="Montserrat ExtraBold"/>
                <a:sym typeface="Montserrat ExtraBold"/>
              </a:defRPr>
            </a:lvl9pPr>
          </a:lstStyle>
          <a:p>
            <a:endParaRPr/>
          </a:p>
        </p:txBody>
      </p:sp>
      <p:sp>
        <p:nvSpPr>
          <p:cNvPr id="2549" name="Google Shape;2549;p27"/>
          <p:cNvSpPr txBox="1">
            <a:spLocks noGrp="1"/>
          </p:cNvSpPr>
          <p:nvPr>
            <p:ph type="subTitle" idx="1"/>
          </p:nvPr>
        </p:nvSpPr>
        <p:spPr>
          <a:xfrm>
            <a:off x="1383306" y="1800650"/>
            <a:ext cx="3215700" cy="28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2550" name="Google Shape;2550;p27"/>
          <p:cNvSpPr txBox="1">
            <a:spLocks noGrp="1"/>
          </p:cNvSpPr>
          <p:nvPr>
            <p:ph type="subTitle" idx="2"/>
          </p:nvPr>
        </p:nvSpPr>
        <p:spPr>
          <a:xfrm>
            <a:off x="4784881" y="3153350"/>
            <a:ext cx="3215700" cy="28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2551" name="Google Shape;2551;p27"/>
          <p:cNvSpPr txBox="1">
            <a:spLocks noGrp="1"/>
          </p:cNvSpPr>
          <p:nvPr>
            <p:ph type="subTitle" idx="3"/>
          </p:nvPr>
        </p:nvSpPr>
        <p:spPr>
          <a:xfrm>
            <a:off x="4784881" y="1800650"/>
            <a:ext cx="3215700" cy="28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2552" name="Google Shape;2552;p27"/>
          <p:cNvSpPr txBox="1">
            <a:spLocks noGrp="1"/>
          </p:cNvSpPr>
          <p:nvPr>
            <p:ph type="subTitle" idx="4"/>
          </p:nvPr>
        </p:nvSpPr>
        <p:spPr>
          <a:xfrm>
            <a:off x="1383319" y="2085050"/>
            <a:ext cx="3215700" cy="714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1400"/>
              <a:buFont typeface="Nunito"/>
              <a:buChar char="●"/>
              <a:defRPr sz="1400">
                <a:latin typeface="Nunito"/>
                <a:ea typeface="Nunito"/>
                <a:cs typeface="Nunito"/>
                <a:sym typeface="Nunito"/>
              </a:defRPr>
            </a:lvl1pPr>
            <a:lvl2pPr lvl="1">
              <a:spcBef>
                <a:spcPts val="0"/>
              </a:spcBef>
              <a:spcAft>
                <a:spcPts val="0"/>
              </a:spcAft>
              <a:buSzPts val="1400"/>
              <a:buChar char="○"/>
              <a:defRPr/>
            </a:lvl2pPr>
            <a:lvl3pPr lvl="2">
              <a:spcBef>
                <a:spcPts val="1600"/>
              </a:spcBef>
              <a:spcAft>
                <a:spcPts val="0"/>
              </a:spcAft>
              <a:buSzPts val="1400"/>
              <a:buChar char="■"/>
              <a:defRPr/>
            </a:lvl3pPr>
            <a:lvl4pPr lvl="3">
              <a:spcBef>
                <a:spcPts val="1600"/>
              </a:spcBef>
              <a:spcAft>
                <a:spcPts val="0"/>
              </a:spcAft>
              <a:buSzPts val="1400"/>
              <a:buChar char="●"/>
              <a:defRPr/>
            </a:lvl4pPr>
            <a:lvl5pPr lvl="4">
              <a:spcBef>
                <a:spcPts val="1600"/>
              </a:spcBef>
              <a:spcAft>
                <a:spcPts val="0"/>
              </a:spcAft>
              <a:buSzPts val="1400"/>
              <a:buChar char="○"/>
              <a:defRPr/>
            </a:lvl5pPr>
            <a:lvl6pPr lvl="5">
              <a:spcBef>
                <a:spcPts val="1600"/>
              </a:spcBef>
              <a:spcAft>
                <a:spcPts val="0"/>
              </a:spcAft>
              <a:buSzPts val="1400"/>
              <a:buChar char="■"/>
              <a:defRPr/>
            </a:lvl6pPr>
            <a:lvl7pPr lvl="6">
              <a:spcBef>
                <a:spcPts val="1600"/>
              </a:spcBef>
              <a:spcAft>
                <a:spcPts val="0"/>
              </a:spcAft>
              <a:buSzPts val="1400"/>
              <a:buChar char="●"/>
              <a:defRPr/>
            </a:lvl7pPr>
            <a:lvl8pPr lvl="7">
              <a:spcBef>
                <a:spcPts val="1600"/>
              </a:spcBef>
              <a:spcAft>
                <a:spcPts val="0"/>
              </a:spcAft>
              <a:buSzPts val="1400"/>
              <a:buChar char="○"/>
              <a:defRPr/>
            </a:lvl8pPr>
            <a:lvl9pPr lvl="8">
              <a:spcBef>
                <a:spcPts val="1600"/>
              </a:spcBef>
              <a:spcAft>
                <a:spcPts val="1600"/>
              </a:spcAft>
              <a:buSzPts val="1400"/>
              <a:buChar char="■"/>
              <a:defRPr/>
            </a:lvl9pPr>
          </a:lstStyle>
          <a:p>
            <a:endParaRPr/>
          </a:p>
        </p:txBody>
      </p:sp>
      <p:sp>
        <p:nvSpPr>
          <p:cNvPr id="2553" name="Google Shape;2553;p27"/>
          <p:cNvSpPr txBox="1">
            <a:spLocks noGrp="1"/>
          </p:cNvSpPr>
          <p:nvPr>
            <p:ph type="subTitle" idx="5"/>
          </p:nvPr>
        </p:nvSpPr>
        <p:spPr>
          <a:xfrm>
            <a:off x="4784888" y="2085050"/>
            <a:ext cx="3215700" cy="714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3"/>
              </a:buClr>
              <a:buSzPts val="1400"/>
              <a:buChar char="●"/>
              <a:defRPr sz="1400">
                <a:latin typeface="Nunito"/>
                <a:ea typeface="Nunito"/>
                <a:cs typeface="Nunito"/>
                <a:sym typeface="Nunito"/>
              </a:defRPr>
            </a:lvl1pPr>
            <a:lvl2pPr lvl="1">
              <a:spcBef>
                <a:spcPts val="0"/>
              </a:spcBef>
              <a:spcAft>
                <a:spcPts val="0"/>
              </a:spcAft>
              <a:buSzPts val="1400"/>
              <a:buChar char="○"/>
              <a:defRPr/>
            </a:lvl2pPr>
            <a:lvl3pPr lvl="2">
              <a:spcBef>
                <a:spcPts val="1600"/>
              </a:spcBef>
              <a:spcAft>
                <a:spcPts val="0"/>
              </a:spcAft>
              <a:buSzPts val="1400"/>
              <a:buChar char="■"/>
              <a:defRPr/>
            </a:lvl3pPr>
            <a:lvl4pPr lvl="3">
              <a:spcBef>
                <a:spcPts val="1600"/>
              </a:spcBef>
              <a:spcAft>
                <a:spcPts val="0"/>
              </a:spcAft>
              <a:buSzPts val="1400"/>
              <a:buChar char="●"/>
              <a:defRPr/>
            </a:lvl4pPr>
            <a:lvl5pPr lvl="4">
              <a:spcBef>
                <a:spcPts val="1600"/>
              </a:spcBef>
              <a:spcAft>
                <a:spcPts val="0"/>
              </a:spcAft>
              <a:buSzPts val="1400"/>
              <a:buChar char="○"/>
              <a:defRPr/>
            </a:lvl5pPr>
            <a:lvl6pPr lvl="5">
              <a:spcBef>
                <a:spcPts val="1600"/>
              </a:spcBef>
              <a:spcAft>
                <a:spcPts val="0"/>
              </a:spcAft>
              <a:buSzPts val="1400"/>
              <a:buChar char="■"/>
              <a:defRPr/>
            </a:lvl6pPr>
            <a:lvl7pPr lvl="6">
              <a:spcBef>
                <a:spcPts val="1600"/>
              </a:spcBef>
              <a:spcAft>
                <a:spcPts val="0"/>
              </a:spcAft>
              <a:buSzPts val="1400"/>
              <a:buChar char="●"/>
              <a:defRPr/>
            </a:lvl7pPr>
            <a:lvl8pPr lvl="7">
              <a:spcBef>
                <a:spcPts val="1600"/>
              </a:spcBef>
              <a:spcAft>
                <a:spcPts val="0"/>
              </a:spcAft>
              <a:buSzPts val="1400"/>
              <a:buChar char="○"/>
              <a:defRPr/>
            </a:lvl8pPr>
            <a:lvl9pPr lvl="8">
              <a:spcBef>
                <a:spcPts val="1600"/>
              </a:spcBef>
              <a:spcAft>
                <a:spcPts val="1600"/>
              </a:spcAft>
              <a:buSzPts val="1400"/>
              <a:buChar char="■"/>
              <a:defRPr/>
            </a:lvl9pPr>
          </a:lstStyle>
          <a:p>
            <a:endParaRPr/>
          </a:p>
        </p:txBody>
      </p:sp>
      <p:sp>
        <p:nvSpPr>
          <p:cNvPr id="2554" name="Google Shape;2554;p27"/>
          <p:cNvSpPr txBox="1">
            <a:spLocks noGrp="1"/>
          </p:cNvSpPr>
          <p:nvPr>
            <p:ph type="subTitle" idx="6"/>
          </p:nvPr>
        </p:nvSpPr>
        <p:spPr>
          <a:xfrm>
            <a:off x="4784894" y="3524573"/>
            <a:ext cx="3215700" cy="564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3"/>
              </a:buClr>
              <a:buSzPts val="1600"/>
              <a:buFont typeface="Nunito"/>
              <a:buChar char="●"/>
              <a:defRPr sz="1400">
                <a:solidFill>
                  <a:schemeClr val="accent2"/>
                </a:solidFill>
                <a:latin typeface="Nunito"/>
                <a:ea typeface="Nunito"/>
                <a:cs typeface="Nunito"/>
                <a:sym typeface="Nunito"/>
              </a:defRPr>
            </a:lvl1pPr>
            <a:lvl2pPr lvl="1">
              <a:spcBef>
                <a:spcPts val="0"/>
              </a:spcBef>
              <a:spcAft>
                <a:spcPts val="0"/>
              </a:spcAft>
              <a:buSzPts val="1200"/>
              <a:buChar char="○"/>
              <a:defRPr/>
            </a:lvl2pPr>
            <a:lvl3pPr lvl="2">
              <a:spcBef>
                <a:spcPts val="1600"/>
              </a:spcBef>
              <a:spcAft>
                <a:spcPts val="0"/>
              </a:spcAft>
              <a:buSzPts val="1200"/>
              <a:buChar char="■"/>
              <a:defRPr/>
            </a:lvl3pPr>
            <a:lvl4pPr lvl="3">
              <a:spcBef>
                <a:spcPts val="1600"/>
              </a:spcBef>
              <a:spcAft>
                <a:spcPts val="0"/>
              </a:spcAft>
              <a:buSzPts val="1200"/>
              <a:buChar char="●"/>
              <a:defRPr/>
            </a:lvl4pPr>
            <a:lvl5pPr lvl="4">
              <a:spcBef>
                <a:spcPts val="1600"/>
              </a:spcBef>
              <a:spcAft>
                <a:spcPts val="0"/>
              </a:spcAft>
              <a:buSzPts val="1200"/>
              <a:buChar char="○"/>
              <a:defRPr/>
            </a:lvl5pPr>
            <a:lvl6pPr lvl="5">
              <a:spcBef>
                <a:spcPts val="1600"/>
              </a:spcBef>
              <a:spcAft>
                <a:spcPts val="0"/>
              </a:spcAft>
              <a:buSzPts val="1200"/>
              <a:buChar char="■"/>
              <a:defRPr/>
            </a:lvl6pPr>
            <a:lvl7pPr lvl="6">
              <a:spcBef>
                <a:spcPts val="1600"/>
              </a:spcBef>
              <a:spcAft>
                <a:spcPts val="0"/>
              </a:spcAft>
              <a:buSzPts val="1200"/>
              <a:buChar char="●"/>
              <a:defRPr/>
            </a:lvl7pPr>
            <a:lvl8pPr lvl="7">
              <a:spcBef>
                <a:spcPts val="1600"/>
              </a:spcBef>
              <a:spcAft>
                <a:spcPts val="0"/>
              </a:spcAft>
              <a:buSzPts val="1200"/>
              <a:buChar char="○"/>
              <a:defRPr/>
            </a:lvl8pPr>
            <a:lvl9pPr lvl="8">
              <a:spcBef>
                <a:spcPts val="1600"/>
              </a:spcBef>
              <a:spcAft>
                <a:spcPts val="1600"/>
              </a:spcAft>
              <a:buSzPts val="1200"/>
              <a:buChar char="■"/>
              <a:defRPr/>
            </a:lvl9pPr>
          </a:lstStyle>
          <a:p>
            <a:endParaRPr/>
          </a:p>
        </p:txBody>
      </p:sp>
      <p:sp>
        <p:nvSpPr>
          <p:cNvPr id="2555" name="Google Shape;2555;p27"/>
          <p:cNvSpPr txBox="1">
            <a:spLocks noGrp="1"/>
          </p:cNvSpPr>
          <p:nvPr>
            <p:ph type="subTitle" idx="7"/>
          </p:nvPr>
        </p:nvSpPr>
        <p:spPr>
          <a:xfrm>
            <a:off x="1383325" y="3153350"/>
            <a:ext cx="3215700" cy="50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1600"/>
              <a:buFont typeface="Nunito"/>
              <a:buNone/>
              <a:defRPr sz="1600" b="1">
                <a:solidFill>
                  <a:schemeClr val="accent2"/>
                </a:solidFill>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grpSp>
        <p:nvGrpSpPr>
          <p:cNvPr id="2556" name="Google Shape;2556;p27"/>
          <p:cNvGrpSpPr/>
          <p:nvPr/>
        </p:nvGrpSpPr>
        <p:grpSpPr>
          <a:xfrm>
            <a:off x="291107" y="355950"/>
            <a:ext cx="545422" cy="666492"/>
            <a:chOff x="2859835" y="2776139"/>
            <a:chExt cx="634581" cy="775442"/>
          </a:xfrm>
        </p:grpSpPr>
        <p:sp>
          <p:nvSpPr>
            <p:cNvPr id="2557" name="Google Shape;2557;p27"/>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7"/>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7"/>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0" name="Google Shape;2560;p27"/>
          <p:cNvGrpSpPr/>
          <p:nvPr/>
        </p:nvGrpSpPr>
        <p:grpSpPr>
          <a:xfrm>
            <a:off x="761443" y="246679"/>
            <a:ext cx="330676" cy="507632"/>
            <a:chOff x="1603769" y="107044"/>
            <a:chExt cx="384731" cy="590613"/>
          </a:xfrm>
        </p:grpSpPr>
        <p:sp>
          <p:nvSpPr>
            <p:cNvPr id="2561" name="Google Shape;2561;p27"/>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7"/>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7"/>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7"/>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7"/>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7"/>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7"/>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8" name="Google Shape;2568;p27"/>
          <p:cNvSpPr/>
          <p:nvPr/>
        </p:nvSpPr>
        <p:spPr>
          <a:xfrm>
            <a:off x="1237562" y="246675"/>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69" name="Google Shape;2569;p27"/>
          <p:cNvGrpSpPr/>
          <p:nvPr/>
        </p:nvGrpSpPr>
        <p:grpSpPr>
          <a:xfrm rot="10800000">
            <a:off x="448277" y="1187831"/>
            <a:ext cx="606382" cy="616689"/>
            <a:chOff x="3027518" y="-1395725"/>
            <a:chExt cx="705506" cy="717497"/>
          </a:xfrm>
        </p:grpSpPr>
        <p:sp>
          <p:nvSpPr>
            <p:cNvPr id="2570" name="Google Shape;2570;p27"/>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7"/>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7"/>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7"/>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7"/>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7"/>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7"/>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7"/>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7"/>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9" name="Google Shape;2579;p27"/>
          <p:cNvGrpSpPr/>
          <p:nvPr/>
        </p:nvGrpSpPr>
        <p:grpSpPr>
          <a:xfrm>
            <a:off x="2000268" y="246761"/>
            <a:ext cx="158924" cy="202737"/>
            <a:chOff x="2947570" y="-1075969"/>
            <a:chExt cx="184903" cy="235878"/>
          </a:xfrm>
        </p:grpSpPr>
        <p:sp>
          <p:nvSpPr>
            <p:cNvPr id="2580" name="Google Shape;2580;p27"/>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7"/>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7"/>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3" name="Google Shape;2583;p27"/>
          <p:cNvGrpSpPr/>
          <p:nvPr/>
        </p:nvGrpSpPr>
        <p:grpSpPr>
          <a:xfrm>
            <a:off x="1217502" y="440894"/>
            <a:ext cx="576312" cy="578897"/>
            <a:chOff x="1889565" y="-3382437"/>
            <a:chExt cx="670520" cy="673527"/>
          </a:xfrm>
        </p:grpSpPr>
        <p:sp>
          <p:nvSpPr>
            <p:cNvPr id="2584" name="Google Shape;2584;p27"/>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7"/>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7"/>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7"/>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7"/>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9" name="Google Shape;2589;p27"/>
          <p:cNvGrpSpPr/>
          <p:nvPr/>
        </p:nvGrpSpPr>
        <p:grpSpPr>
          <a:xfrm rot="3599929">
            <a:off x="7978115" y="3715801"/>
            <a:ext cx="717247" cy="750757"/>
            <a:chOff x="3153626" y="-2653955"/>
            <a:chExt cx="834426" cy="873411"/>
          </a:xfrm>
        </p:grpSpPr>
        <p:sp>
          <p:nvSpPr>
            <p:cNvPr id="2590" name="Google Shape;2590;p27"/>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7"/>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7"/>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7"/>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7"/>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7"/>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7"/>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7" name="Google Shape;2597;p27"/>
          <p:cNvSpPr/>
          <p:nvPr/>
        </p:nvSpPr>
        <p:spPr>
          <a:xfrm>
            <a:off x="7717146" y="4367213"/>
            <a:ext cx="78176" cy="79058"/>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8" name="Google Shape;2598;p27"/>
          <p:cNvGrpSpPr/>
          <p:nvPr/>
        </p:nvGrpSpPr>
        <p:grpSpPr>
          <a:xfrm>
            <a:off x="8555406" y="3149221"/>
            <a:ext cx="166649" cy="167500"/>
            <a:chOff x="3407917" y="-1400250"/>
            <a:chExt cx="193891" cy="194881"/>
          </a:xfrm>
        </p:grpSpPr>
        <p:sp>
          <p:nvSpPr>
            <p:cNvPr id="2599" name="Google Shape;2599;p27"/>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7"/>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7"/>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7"/>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7"/>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7"/>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7"/>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7"/>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7" name="Google Shape;2607;p27"/>
          <p:cNvGrpSpPr/>
          <p:nvPr/>
        </p:nvGrpSpPr>
        <p:grpSpPr>
          <a:xfrm>
            <a:off x="8329711" y="3436789"/>
            <a:ext cx="196716" cy="249985"/>
            <a:chOff x="2079424" y="521748"/>
            <a:chExt cx="228873" cy="290850"/>
          </a:xfrm>
        </p:grpSpPr>
        <p:sp>
          <p:nvSpPr>
            <p:cNvPr id="2608" name="Google Shape;2608;p27"/>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7"/>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7"/>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27"/>
          <p:cNvGrpSpPr/>
          <p:nvPr/>
        </p:nvGrpSpPr>
        <p:grpSpPr>
          <a:xfrm rot="-5400000">
            <a:off x="7553445" y="4342530"/>
            <a:ext cx="479293" cy="479293"/>
            <a:chOff x="3560335" y="-646412"/>
            <a:chExt cx="557642" cy="557642"/>
          </a:xfrm>
        </p:grpSpPr>
        <p:sp>
          <p:nvSpPr>
            <p:cNvPr id="2612" name="Google Shape;2612;p27"/>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7"/>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7"/>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7"/>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7"/>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7"/>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7"/>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7"/>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7"/>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27"/>
          <p:cNvGrpSpPr/>
          <p:nvPr/>
        </p:nvGrpSpPr>
        <p:grpSpPr>
          <a:xfrm>
            <a:off x="8215990" y="3678387"/>
            <a:ext cx="110824" cy="110824"/>
            <a:chOff x="794923" y="2795124"/>
            <a:chExt cx="128941" cy="128941"/>
          </a:xfrm>
        </p:grpSpPr>
        <p:sp>
          <p:nvSpPr>
            <p:cNvPr id="2622" name="Google Shape;2622;p27"/>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7"/>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4" name="Google Shape;2624;p27"/>
          <p:cNvGrpSpPr/>
          <p:nvPr/>
        </p:nvGrpSpPr>
        <p:grpSpPr>
          <a:xfrm>
            <a:off x="8473610" y="4161821"/>
            <a:ext cx="411494" cy="664330"/>
            <a:chOff x="4698532" y="1605962"/>
            <a:chExt cx="510665" cy="824436"/>
          </a:xfrm>
        </p:grpSpPr>
        <p:sp>
          <p:nvSpPr>
            <p:cNvPr id="2625" name="Google Shape;2625;p27"/>
            <p:cNvSpPr/>
            <p:nvPr/>
          </p:nvSpPr>
          <p:spPr>
            <a:xfrm>
              <a:off x="4698532" y="1661926"/>
              <a:ext cx="510665" cy="768472"/>
            </a:xfrm>
            <a:custGeom>
              <a:avLst/>
              <a:gdLst/>
              <a:ahLst/>
              <a:cxnLst/>
              <a:rect l="l" t="t" r="r" b="b"/>
              <a:pathLst>
                <a:path w="13925" h="20955" fill="none" extrusionOk="0">
                  <a:moveTo>
                    <a:pt x="5096" y="83"/>
                  </a:moveTo>
                  <a:lnTo>
                    <a:pt x="5096" y="7276"/>
                  </a:lnTo>
                  <a:cubicBezTo>
                    <a:pt x="2098" y="8175"/>
                    <a:pt x="28" y="10927"/>
                    <a:pt x="28" y="14061"/>
                  </a:cubicBezTo>
                  <a:cubicBezTo>
                    <a:pt x="0" y="17876"/>
                    <a:pt x="3134" y="20955"/>
                    <a:pt x="6976" y="20873"/>
                  </a:cubicBezTo>
                  <a:cubicBezTo>
                    <a:pt x="10818" y="20791"/>
                    <a:pt x="13897" y="17658"/>
                    <a:pt x="13924" y="13816"/>
                  </a:cubicBezTo>
                  <a:cubicBezTo>
                    <a:pt x="13924" y="10709"/>
                    <a:pt x="11826" y="7985"/>
                    <a:pt x="8829" y="7222"/>
                  </a:cubicBezTo>
                  <a:lnTo>
                    <a:pt x="882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7"/>
            <p:cNvSpPr/>
            <p:nvPr/>
          </p:nvSpPr>
          <p:spPr>
            <a:xfrm>
              <a:off x="4836424" y="1605962"/>
              <a:ext cx="233861" cy="59006"/>
            </a:xfrm>
            <a:custGeom>
              <a:avLst/>
              <a:gdLst/>
              <a:ahLst/>
              <a:cxnLst/>
              <a:rect l="l" t="t" r="r" b="b"/>
              <a:pathLst>
                <a:path w="6377" h="1609" fill="none" extrusionOk="0">
                  <a:moveTo>
                    <a:pt x="6377" y="737"/>
                  </a:moveTo>
                  <a:cubicBezTo>
                    <a:pt x="6377" y="1173"/>
                    <a:pt x="6022" y="1500"/>
                    <a:pt x="5614" y="1527"/>
                  </a:cubicBezTo>
                  <a:lnTo>
                    <a:pt x="763" y="1609"/>
                  </a:lnTo>
                  <a:cubicBezTo>
                    <a:pt x="355" y="1609"/>
                    <a:pt x="1" y="1282"/>
                    <a:pt x="1" y="846"/>
                  </a:cubicBezTo>
                  <a:lnTo>
                    <a:pt x="1" y="846"/>
                  </a:lnTo>
                  <a:cubicBezTo>
                    <a:pt x="1" y="437"/>
                    <a:pt x="355" y="83"/>
                    <a:pt x="763" y="83"/>
                  </a:cubicBezTo>
                  <a:lnTo>
                    <a:pt x="5614" y="1"/>
                  </a:lnTo>
                  <a:cubicBezTo>
                    <a:pt x="6022" y="1"/>
                    <a:pt x="6377" y="328"/>
                    <a:pt x="6377" y="73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7"/>
            <p:cNvSpPr/>
            <p:nvPr/>
          </p:nvSpPr>
          <p:spPr>
            <a:xfrm>
              <a:off x="4710524" y="2099624"/>
              <a:ext cx="485654" cy="9021"/>
            </a:xfrm>
            <a:custGeom>
              <a:avLst/>
              <a:gdLst/>
              <a:ahLst/>
              <a:cxnLst/>
              <a:rect l="l" t="t" r="r" b="b"/>
              <a:pathLst>
                <a:path w="13243" h="246" fill="none" extrusionOk="0">
                  <a:moveTo>
                    <a:pt x="0" y="246"/>
                  </a:moveTo>
                  <a:lnTo>
                    <a:pt x="13243"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8" name="Google Shape;2628;p27"/>
          <p:cNvGrpSpPr/>
          <p:nvPr/>
        </p:nvGrpSpPr>
        <p:grpSpPr>
          <a:xfrm>
            <a:off x="8330424" y="439151"/>
            <a:ext cx="200704" cy="200674"/>
            <a:chOff x="6886110" y="773687"/>
            <a:chExt cx="249074" cy="249037"/>
          </a:xfrm>
        </p:grpSpPr>
        <p:sp>
          <p:nvSpPr>
            <p:cNvPr id="2629" name="Google Shape;2629;p27"/>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7"/>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7"/>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7"/>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7"/>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7"/>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7"/>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7"/>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7" name="Google Shape;2637;p27"/>
          <p:cNvGrpSpPr/>
          <p:nvPr/>
        </p:nvGrpSpPr>
        <p:grpSpPr>
          <a:xfrm>
            <a:off x="559039" y="4454821"/>
            <a:ext cx="308365" cy="307514"/>
            <a:chOff x="2601030" y="2721166"/>
            <a:chExt cx="358773" cy="357783"/>
          </a:xfrm>
        </p:grpSpPr>
        <p:sp>
          <p:nvSpPr>
            <p:cNvPr id="2638" name="Google Shape;2638;p27"/>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7"/>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7"/>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7"/>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7"/>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7"/>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7"/>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7"/>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lternative resources">
  <p:cSld name="CUSTOM_14">
    <p:spTree>
      <p:nvGrpSpPr>
        <p:cNvPr id="1" name="Shape 2646"/>
        <p:cNvGrpSpPr/>
        <p:nvPr/>
      </p:nvGrpSpPr>
      <p:grpSpPr>
        <a:xfrm>
          <a:off x="0" y="0"/>
          <a:ext cx="0" cy="0"/>
          <a:chOff x="0" y="0"/>
          <a:chExt cx="0" cy="0"/>
        </a:xfrm>
      </p:grpSpPr>
      <p:sp>
        <p:nvSpPr>
          <p:cNvPr id="2647" name="Google Shape;2647;p28"/>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8"/>
          <p:cNvSpPr txBox="1">
            <a:spLocks noGrp="1"/>
          </p:cNvSpPr>
          <p:nvPr>
            <p:ph type="title"/>
          </p:nvPr>
        </p:nvSpPr>
        <p:spPr>
          <a:xfrm>
            <a:off x="1361400" y="539500"/>
            <a:ext cx="6421200" cy="50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800"/>
              <a:buNone/>
              <a:defRPr sz="4000">
                <a:solidFill>
                  <a:schemeClr val="dk2"/>
                </a:solidFill>
                <a:latin typeface="Montserrat ExtraBold"/>
                <a:ea typeface="Montserrat ExtraBold"/>
                <a:cs typeface="Montserrat ExtraBold"/>
                <a:sym typeface="Montserrat ExtraBold"/>
              </a:defRPr>
            </a:lvl1pPr>
            <a:lvl2pPr lvl="1">
              <a:spcBef>
                <a:spcPts val="0"/>
              </a:spcBef>
              <a:spcAft>
                <a:spcPts val="0"/>
              </a:spcAft>
              <a:buClr>
                <a:schemeClr val="dk2"/>
              </a:buClr>
              <a:buSzPts val="2800"/>
              <a:buNone/>
              <a:defRPr>
                <a:solidFill>
                  <a:schemeClr val="dk2"/>
                </a:solidFill>
                <a:latin typeface="Nunito Light"/>
                <a:ea typeface="Nunito Light"/>
                <a:cs typeface="Nunito Light"/>
                <a:sym typeface="Nunito Light"/>
              </a:defRPr>
            </a:lvl2pPr>
            <a:lvl3pPr lvl="2">
              <a:spcBef>
                <a:spcPts val="0"/>
              </a:spcBef>
              <a:spcAft>
                <a:spcPts val="0"/>
              </a:spcAft>
              <a:buClr>
                <a:schemeClr val="dk2"/>
              </a:buClr>
              <a:buSzPts val="2800"/>
              <a:buNone/>
              <a:defRPr>
                <a:solidFill>
                  <a:schemeClr val="dk2"/>
                </a:solidFill>
                <a:latin typeface="Nunito Light"/>
                <a:ea typeface="Nunito Light"/>
                <a:cs typeface="Nunito Light"/>
                <a:sym typeface="Nunito Light"/>
              </a:defRPr>
            </a:lvl3pPr>
            <a:lvl4pPr lvl="3">
              <a:spcBef>
                <a:spcPts val="0"/>
              </a:spcBef>
              <a:spcAft>
                <a:spcPts val="0"/>
              </a:spcAft>
              <a:buClr>
                <a:schemeClr val="dk2"/>
              </a:buClr>
              <a:buSzPts val="2800"/>
              <a:buNone/>
              <a:defRPr>
                <a:solidFill>
                  <a:schemeClr val="dk2"/>
                </a:solidFill>
                <a:latin typeface="Nunito Light"/>
                <a:ea typeface="Nunito Light"/>
                <a:cs typeface="Nunito Light"/>
                <a:sym typeface="Nunito Light"/>
              </a:defRPr>
            </a:lvl4pPr>
            <a:lvl5pPr lvl="4">
              <a:spcBef>
                <a:spcPts val="0"/>
              </a:spcBef>
              <a:spcAft>
                <a:spcPts val="0"/>
              </a:spcAft>
              <a:buClr>
                <a:schemeClr val="dk2"/>
              </a:buClr>
              <a:buSzPts val="2800"/>
              <a:buNone/>
              <a:defRPr>
                <a:solidFill>
                  <a:schemeClr val="dk2"/>
                </a:solidFill>
                <a:latin typeface="Nunito Light"/>
                <a:ea typeface="Nunito Light"/>
                <a:cs typeface="Nunito Light"/>
                <a:sym typeface="Nunito Light"/>
              </a:defRPr>
            </a:lvl5pPr>
            <a:lvl6pPr lvl="5">
              <a:spcBef>
                <a:spcPts val="0"/>
              </a:spcBef>
              <a:spcAft>
                <a:spcPts val="0"/>
              </a:spcAft>
              <a:buClr>
                <a:schemeClr val="dk2"/>
              </a:buClr>
              <a:buSzPts val="2800"/>
              <a:buNone/>
              <a:defRPr>
                <a:solidFill>
                  <a:schemeClr val="dk2"/>
                </a:solidFill>
                <a:latin typeface="Nunito Light"/>
                <a:ea typeface="Nunito Light"/>
                <a:cs typeface="Nunito Light"/>
                <a:sym typeface="Nunito Light"/>
              </a:defRPr>
            </a:lvl6pPr>
            <a:lvl7pPr lvl="6">
              <a:spcBef>
                <a:spcPts val="0"/>
              </a:spcBef>
              <a:spcAft>
                <a:spcPts val="0"/>
              </a:spcAft>
              <a:buClr>
                <a:schemeClr val="dk2"/>
              </a:buClr>
              <a:buSzPts val="2800"/>
              <a:buNone/>
              <a:defRPr>
                <a:solidFill>
                  <a:schemeClr val="dk2"/>
                </a:solidFill>
                <a:latin typeface="Nunito Light"/>
                <a:ea typeface="Nunito Light"/>
                <a:cs typeface="Nunito Light"/>
                <a:sym typeface="Nunito Light"/>
              </a:defRPr>
            </a:lvl7pPr>
            <a:lvl8pPr lvl="7">
              <a:spcBef>
                <a:spcPts val="0"/>
              </a:spcBef>
              <a:spcAft>
                <a:spcPts val="0"/>
              </a:spcAft>
              <a:buClr>
                <a:schemeClr val="dk2"/>
              </a:buClr>
              <a:buSzPts val="2800"/>
              <a:buNone/>
              <a:defRPr>
                <a:solidFill>
                  <a:schemeClr val="dk2"/>
                </a:solidFill>
                <a:latin typeface="Nunito Light"/>
                <a:ea typeface="Nunito Light"/>
                <a:cs typeface="Nunito Light"/>
                <a:sym typeface="Nunito Light"/>
              </a:defRPr>
            </a:lvl8pPr>
            <a:lvl9pPr lvl="8">
              <a:spcBef>
                <a:spcPts val="0"/>
              </a:spcBef>
              <a:spcAft>
                <a:spcPts val="0"/>
              </a:spcAft>
              <a:buClr>
                <a:schemeClr val="dk2"/>
              </a:buClr>
              <a:buSzPts val="2800"/>
              <a:buNone/>
              <a:defRPr>
                <a:solidFill>
                  <a:schemeClr val="dk2"/>
                </a:solidFill>
                <a:latin typeface="Nunito Light"/>
                <a:ea typeface="Nunito Light"/>
                <a:cs typeface="Nunito Light"/>
                <a:sym typeface="Nunito Light"/>
              </a:defRPr>
            </a:lvl9pPr>
          </a:lstStyle>
          <a:p>
            <a:endParaRPr/>
          </a:p>
        </p:txBody>
      </p:sp>
      <p:grpSp>
        <p:nvGrpSpPr>
          <p:cNvPr id="2649" name="Google Shape;2649;p28"/>
          <p:cNvGrpSpPr/>
          <p:nvPr/>
        </p:nvGrpSpPr>
        <p:grpSpPr>
          <a:xfrm>
            <a:off x="8330431" y="4508246"/>
            <a:ext cx="200704" cy="200674"/>
            <a:chOff x="6886110" y="773687"/>
            <a:chExt cx="249074" cy="249037"/>
          </a:xfrm>
        </p:grpSpPr>
        <p:sp>
          <p:nvSpPr>
            <p:cNvPr id="2650" name="Google Shape;2650;p28"/>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8"/>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8"/>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8"/>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8"/>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8"/>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8"/>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8"/>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8" name="Google Shape;2658;p28"/>
          <p:cNvGrpSpPr/>
          <p:nvPr/>
        </p:nvGrpSpPr>
        <p:grpSpPr>
          <a:xfrm>
            <a:off x="559039" y="385746"/>
            <a:ext cx="308365" cy="307514"/>
            <a:chOff x="2601030" y="2721166"/>
            <a:chExt cx="358773" cy="357783"/>
          </a:xfrm>
        </p:grpSpPr>
        <p:sp>
          <p:nvSpPr>
            <p:cNvPr id="2659" name="Google Shape;2659;p28"/>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8"/>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8"/>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8"/>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8"/>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8"/>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8"/>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8"/>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7" name="Google Shape;2667;p28"/>
          <p:cNvGrpSpPr/>
          <p:nvPr/>
        </p:nvGrpSpPr>
        <p:grpSpPr>
          <a:xfrm>
            <a:off x="559044" y="4454822"/>
            <a:ext cx="308365" cy="307514"/>
            <a:chOff x="2601030" y="2721166"/>
            <a:chExt cx="358773" cy="357783"/>
          </a:xfrm>
        </p:grpSpPr>
        <p:sp>
          <p:nvSpPr>
            <p:cNvPr id="2668" name="Google Shape;2668;p28"/>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8"/>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8"/>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8"/>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8"/>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8"/>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8"/>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8"/>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6" name="Google Shape;2676;p28"/>
          <p:cNvGrpSpPr/>
          <p:nvPr/>
        </p:nvGrpSpPr>
        <p:grpSpPr>
          <a:xfrm flipH="1">
            <a:off x="7944621" y="262446"/>
            <a:ext cx="166649" cy="167500"/>
            <a:chOff x="3407917" y="-1400250"/>
            <a:chExt cx="193891" cy="194881"/>
          </a:xfrm>
        </p:grpSpPr>
        <p:sp>
          <p:nvSpPr>
            <p:cNvPr id="2677" name="Google Shape;2677;p28"/>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8"/>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8"/>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8"/>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8"/>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8"/>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8"/>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8"/>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28"/>
          <p:cNvGrpSpPr/>
          <p:nvPr/>
        </p:nvGrpSpPr>
        <p:grpSpPr>
          <a:xfrm flipH="1">
            <a:off x="8115993" y="287226"/>
            <a:ext cx="576312" cy="578897"/>
            <a:chOff x="1889565" y="-3382437"/>
            <a:chExt cx="670520" cy="673527"/>
          </a:xfrm>
        </p:grpSpPr>
        <p:sp>
          <p:nvSpPr>
            <p:cNvPr id="2686" name="Google Shape;2686;p28"/>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8"/>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8"/>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8"/>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8"/>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1" name="Google Shape;2691;p28"/>
          <p:cNvGrpSpPr/>
          <p:nvPr/>
        </p:nvGrpSpPr>
        <p:grpSpPr>
          <a:xfrm flipH="1">
            <a:off x="8624979" y="890883"/>
            <a:ext cx="196716" cy="249985"/>
            <a:chOff x="2079424" y="521748"/>
            <a:chExt cx="228873" cy="290850"/>
          </a:xfrm>
        </p:grpSpPr>
        <p:sp>
          <p:nvSpPr>
            <p:cNvPr id="2692" name="Google Shape;2692;p28"/>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8"/>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8"/>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5" name="Google Shape;2695;p28"/>
          <p:cNvGrpSpPr/>
          <p:nvPr/>
        </p:nvGrpSpPr>
        <p:grpSpPr>
          <a:xfrm flipH="1">
            <a:off x="8770517" y="524153"/>
            <a:ext cx="110824" cy="110824"/>
            <a:chOff x="794923" y="2795124"/>
            <a:chExt cx="128941" cy="128941"/>
          </a:xfrm>
        </p:grpSpPr>
        <p:sp>
          <p:nvSpPr>
            <p:cNvPr id="2696" name="Google Shape;2696;p28"/>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8"/>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98"/>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06172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69060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02">
  <p:cSld name="CUSTOM_17">
    <p:spTree>
      <p:nvGrpSpPr>
        <p:cNvPr id="1" name="Shape 223"/>
        <p:cNvGrpSpPr/>
        <p:nvPr/>
      </p:nvGrpSpPr>
      <p:grpSpPr>
        <a:xfrm>
          <a:off x="0" y="0"/>
          <a:ext cx="0" cy="0"/>
          <a:chOff x="0" y="0"/>
          <a:chExt cx="0" cy="0"/>
        </a:xfrm>
      </p:grpSpPr>
      <p:sp>
        <p:nvSpPr>
          <p:cNvPr id="224" name="Google Shape;224;p4"/>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4"/>
          <p:cNvGrpSpPr/>
          <p:nvPr/>
        </p:nvGrpSpPr>
        <p:grpSpPr>
          <a:xfrm flipH="1">
            <a:off x="8455129" y="4384172"/>
            <a:ext cx="414009" cy="454583"/>
            <a:chOff x="1693693" y="-2602979"/>
            <a:chExt cx="509674" cy="559624"/>
          </a:xfrm>
        </p:grpSpPr>
        <p:sp>
          <p:nvSpPr>
            <p:cNvPr id="226" name="Google Shape;226;p4"/>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4"/>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 name="Google Shape;235;p4"/>
          <p:cNvGrpSpPr/>
          <p:nvPr/>
        </p:nvGrpSpPr>
        <p:grpSpPr>
          <a:xfrm flipH="1">
            <a:off x="8276602" y="4446789"/>
            <a:ext cx="104738" cy="104738"/>
            <a:chOff x="794923" y="2795124"/>
            <a:chExt cx="128941" cy="128941"/>
          </a:xfrm>
        </p:grpSpPr>
        <p:sp>
          <p:nvSpPr>
            <p:cNvPr id="236" name="Google Shape;236;p4"/>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4"/>
          <p:cNvGrpSpPr/>
          <p:nvPr/>
        </p:nvGrpSpPr>
        <p:grpSpPr>
          <a:xfrm>
            <a:off x="8314579" y="3559006"/>
            <a:ext cx="544663" cy="547106"/>
            <a:chOff x="1889565" y="-3382437"/>
            <a:chExt cx="670520" cy="673527"/>
          </a:xfrm>
        </p:grpSpPr>
        <p:sp>
          <p:nvSpPr>
            <p:cNvPr id="239" name="Google Shape;239;p4"/>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244;p4"/>
          <p:cNvGrpSpPr/>
          <p:nvPr/>
        </p:nvGrpSpPr>
        <p:grpSpPr>
          <a:xfrm>
            <a:off x="8619577" y="3304543"/>
            <a:ext cx="157497" cy="158302"/>
            <a:chOff x="3407917" y="-1400250"/>
            <a:chExt cx="193891" cy="194881"/>
          </a:xfrm>
        </p:grpSpPr>
        <p:sp>
          <p:nvSpPr>
            <p:cNvPr id="245" name="Google Shape;245;p4"/>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53;p4"/>
          <p:cNvGrpSpPr/>
          <p:nvPr/>
        </p:nvGrpSpPr>
        <p:grpSpPr>
          <a:xfrm rot="1420089">
            <a:off x="7749849" y="4096443"/>
            <a:ext cx="677828" cy="709496"/>
            <a:chOff x="3153626" y="-2653955"/>
            <a:chExt cx="834426" cy="873411"/>
          </a:xfrm>
        </p:grpSpPr>
        <p:sp>
          <p:nvSpPr>
            <p:cNvPr id="254" name="Google Shape;254;p4"/>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261;p4"/>
          <p:cNvGrpSpPr/>
          <p:nvPr/>
        </p:nvGrpSpPr>
        <p:grpSpPr>
          <a:xfrm>
            <a:off x="7393991" y="4662312"/>
            <a:ext cx="185914" cy="236257"/>
            <a:chOff x="2079424" y="521748"/>
            <a:chExt cx="228873" cy="290850"/>
          </a:xfrm>
        </p:grpSpPr>
        <p:sp>
          <p:nvSpPr>
            <p:cNvPr id="262" name="Google Shape;262;p4"/>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4"/>
          <p:cNvGrpSpPr/>
          <p:nvPr/>
        </p:nvGrpSpPr>
        <p:grpSpPr>
          <a:xfrm>
            <a:off x="8276589" y="385746"/>
            <a:ext cx="308365" cy="307514"/>
            <a:chOff x="2601030" y="2721166"/>
            <a:chExt cx="358773" cy="357783"/>
          </a:xfrm>
        </p:grpSpPr>
        <p:sp>
          <p:nvSpPr>
            <p:cNvPr id="266" name="Google Shape;266;p4"/>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4"/>
          <p:cNvSpPr txBox="1">
            <a:spLocks noGrp="1"/>
          </p:cNvSpPr>
          <p:nvPr>
            <p:ph type="body" idx="1"/>
          </p:nvPr>
        </p:nvSpPr>
        <p:spPr>
          <a:xfrm>
            <a:off x="1025400" y="1697250"/>
            <a:ext cx="6673500" cy="22062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chemeClr val="accent3"/>
              </a:buClr>
              <a:buSzPts val="1600"/>
              <a:buFont typeface="Nunito"/>
              <a:buChar char="●"/>
              <a:defRPr sz="1600">
                <a:latin typeface="Nunito"/>
                <a:ea typeface="Nunito"/>
                <a:cs typeface="Nunito"/>
                <a:sym typeface="Nunito"/>
              </a:defRPr>
            </a:lvl1pPr>
            <a:lvl2pPr marL="914400" lvl="1" indent="-330200" rtl="0">
              <a:lnSpc>
                <a:spcPct val="100000"/>
              </a:lnSpc>
              <a:spcBef>
                <a:spcPts val="0"/>
              </a:spcBef>
              <a:spcAft>
                <a:spcPts val="0"/>
              </a:spcAft>
              <a:buSzPts val="1600"/>
              <a:buFont typeface="Nunito"/>
              <a:buChar char="○"/>
              <a:defRPr sz="1600">
                <a:latin typeface="Nunito"/>
                <a:ea typeface="Nunito"/>
                <a:cs typeface="Nunito"/>
                <a:sym typeface="Nunito"/>
              </a:defRPr>
            </a:lvl2pPr>
            <a:lvl3pPr marL="1371600" lvl="2" indent="-330200" rtl="0">
              <a:lnSpc>
                <a:spcPct val="100000"/>
              </a:lnSpc>
              <a:spcBef>
                <a:spcPts val="1600"/>
              </a:spcBef>
              <a:spcAft>
                <a:spcPts val="0"/>
              </a:spcAft>
              <a:buSzPts val="1600"/>
              <a:buFont typeface="Nunito"/>
              <a:buChar char="■"/>
              <a:defRPr sz="1600">
                <a:latin typeface="Nunito"/>
                <a:ea typeface="Nunito"/>
                <a:cs typeface="Nunito"/>
                <a:sym typeface="Nunito"/>
              </a:defRPr>
            </a:lvl3pPr>
            <a:lvl4pPr marL="1828800" lvl="3" indent="-330200" rtl="0">
              <a:lnSpc>
                <a:spcPct val="100000"/>
              </a:lnSpc>
              <a:spcBef>
                <a:spcPts val="1600"/>
              </a:spcBef>
              <a:spcAft>
                <a:spcPts val="0"/>
              </a:spcAft>
              <a:buSzPts val="1600"/>
              <a:buFont typeface="Nunito"/>
              <a:buChar char="●"/>
              <a:defRPr sz="1600">
                <a:latin typeface="Nunito"/>
                <a:ea typeface="Nunito"/>
                <a:cs typeface="Nunito"/>
                <a:sym typeface="Nunito"/>
              </a:defRPr>
            </a:lvl4pPr>
            <a:lvl5pPr marL="2286000" lvl="4" indent="-330200" rtl="0">
              <a:lnSpc>
                <a:spcPct val="100000"/>
              </a:lnSpc>
              <a:spcBef>
                <a:spcPts val="1600"/>
              </a:spcBef>
              <a:spcAft>
                <a:spcPts val="0"/>
              </a:spcAft>
              <a:buSzPts val="1600"/>
              <a:buFont typeface="Nunito"/>
              <a:buChar char="○"/>
              <a:defRPr sz="1600">
                <a:latin typeface="Nunito"/>
                <a:ea typeface="Nunito"/>
                <a:cs typeface="Nunito"/>
                <a:sym typeface="Nunito"/>
              </a:defRPr>
            </a:lvl5pPr>
            <a:lvl6pPr marL="2743200" lvl="5" indent="-330200" rtl="0">
              <a:lnSpc>
                <a:spcPct val="100000"/>
              </a:lnSpc>
              <a:spcBef>
                <a:spcPts val="1600"/>
              </a:spcBef>
              <a:spcAft>
                <a:spcPts val="0"/>
              </a:spcAft>
              <a:buSzPts val="1600"/>
              <a:buFont typeface="Nunito"/>
              <a:buChar char="■"/>
              <a:defRPr sz="1600">
                <a:latin typeface="Nunito"/>
                <a:ea typeface="Nunito"/>
                <a:cs typeface="Nunito"/>
                <a:sym typeface="Nunito"/>
              </a:defRPr>
            </a:lvl6pPr>
            <a:lvl7pPr marL="3200400" lvl="6" indent="-330200" rtl="0">
              <a:lnSpc>
                <a:spcPct val="100000"/>
              </a:lnSpc>
              <a:spcBef>
                <a:spcPts val="1600"/>
              </a:spcBef>
              <a:spcAft>
                <a:spcPts val="0"/>
              </a:spcAft>
              <a:buSzPts val="1600"/>
              <a:buFont typeface="Nunito"/>
              <a:buChar char="●"/>
              <a:defRPr sz="1600">
                <a:latin typeface="Nunito"/>
                <a:ea typeface="Nunito"/>
                <a:cs typeface="Nunito"/>
                <a:sym typeface="Nunito"/>
              </a:defRPr>
            </a:lvl7pPr>
            <a:lvl8pPr marL="3657600" lvl="7" indent="-330200" rtl="0">
              <a:lnSpc>
                <a:spcPct val="100000"/>
              </a:lnSpc>
              <a:spcBef>
                <a:spcPts val="1600"/>
              </a:spcBef>
              <a:spcAft>
                <a:spcPts val="0"/>
              </a:spcAft>
              <a:buSzPts val="1600"/>
              <a:buFont typeface="Nunito"/>
              <a:buChar char="○"/>
              <a:defRPr sz="1600">
                <a:latin typeface="Nunito"/>
                <a:ea typeface="Nunito"/>
                <a:cs typeface="Nunito"/>
                <a:sym typeface="Nunito"/>
              </a:defRPr>
            </a:lvl8pPr>
            <a:lvl9pPr marL="4114800" lvl="8" indent="-330200" rtl="0">
              <a:lnSpc>
                <a:spcPct val="100000"/>
              </a:lnSpc>
              <a:spcBef>
                <a:spcPts val="1600"/>
              </a:spcBef>
              <a:spcAft>
                <a:spcPts val="1600"/>
              </a:spcAft>
              <a:buSzPts val="1600"/>
              <a:buFont typeface="Nunito"/>
              <a:buChar char="■"/>
              <a:defRPr sz="1600">
                <a:latin typeface="Nunito"/>
                <a:ea typeface="Nunito"/>
                <a:cs typeface="Nunito"/>
                <a:sym typeface="Nunito"/>
              </a:defRPr>
            </a:lvl9pPr>
          </a:lstStyle>
          <a:p>
            <a:endParaRPr/>
          </a:p>
        </p:txBody>
      </p:sp>
      <p:grpSp>
        <p:nvGrpSpPr>
          <p:cNvPr id="275" name="Google Shape;275;p4"/>
          <p:cNvGrpSpPr/>
          <p:nvPr/>
        </p:nvGrpSpPr>
        <p:grpSpPr>
          <a:xfrm>
            <a:off x="381602" y="3967969"/>
            <a:ext cx="576312" cy="578897"/>
            <a:chOff x="1889565" y="-3382437"/>
            <a:chExt cx="670520" cy="673527"/>
          </a:xfrm>
        </p:grpSpPr>
        <p:sp>
          <p:nvSpPr>
            <p:cNvPr id="276" name="Google Shape;276;p4"/>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4"/>
          <p:cNvGrpSpPr/>
          <p:nvPr/>
        </p:nvGrpSpPr>
        <p:grpSpPr>
          <a:xfrm>
            <a:off x="328711" y="3640601"/>
            <a:ext cx="196716" cy="249985"/>
            <a:chOff x="2079424" y="521748"/>
            <a:chExt cx="228873" cy="290850"/>
          </a:xfrm>
        </p:grpSpPr>
        <p:sp>
          <p:nvSpPr>
            <p:cNvPr id="282" name="Google Shape;282;p4"/>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4"/>
          <p:cNvGrpSpPr/>
          <p:nvPr/>
        </p:nvGrpSpPr>
        <p:grpSpPr>
          <a:xfrm rot="-5400000">
            <a:off x="718775" y="4327841"/>
            <a:ext cx="479293" cy="479293"/>
            <a:chOff x="3560335" y="-646412"/>
            <a:chExt cx="557642" cy="557642"/>
          </a:xfrm>
        </p:grpSpPr>
        <p:sp>
          <p:nvSpPr>
            <p:cNvPr id="286" name="Google Shape;286;p4"/>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4"/>
          <p:cNvSpPr/>
          <p:nvPr/>
        </p:nvSpPr>
        <p:spPr>
          <a:xfrm>
            <a:off x="224620" y="3495741"/>
            <a:ext cx="78176" cy="79058"/>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 name="Google Shape;296;p4"/>
          <p:cNvGrpSpPr/>
          <p:nvPr/>
        </p:nvGrpSpPr>
        <p:grpSpPr>
          <a:xfrm>
            <a:off x="1265956" y="4699501"/>
            <a:ext cx="110824" cy="110824"/>
            <a:chOff x="794923" y="2795124"/>
            <a:chExt cx="128941" cy="128941"/>
          </a:xfrm>
        </p:grpSpPr>
        <p:sp>
          <p:nvSpPr>
            <p:cNvPr id="297" name="Google Shape;297;p4"/>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4"/>
          <p:cNvGrpSpPr/>
          <p:nvPr/>
        </p:nvGrpSpPr>
        <p:grpSpPr>
          <a:xfrm>
            <a:off x="328869" y="4548063"/>
            <a:ext cx="110824" cy="110824"/>
            <a:chOff x="794923" y="2795124"/>
            <a:chExt cx="128941" cy="128941"/>
          </a:xfrm>
        </p:grpSpPr>
        <p:sp>
          <p:nvSpPr>
            <p:cNvPr id="300" name="Google Shape;300;p4"/>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4"/>
          <p:cNvGrpSpPr/>
          <p:nvPr/>
        </p:nvGrpSpPr>
        <p:grpSpPr>
          <a:xfrm>
            <a:off x="559039" y="385746"/>
            <a:ext cx="308365" cy="307514"/>
            <a:chOff x="2601030" y="2721166"/>
            <a:chExt cx="358773" cy="357783"/>
          </a:xfrm>
        </p:grpSpPr>
        <p:sp>
          <p:nvSpPr>
            <p:cNvPr id="303" name="Google Shape;303;p4"/>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4"/>
          <p:cNvSpPr txBox="1">
            <a:spLocks noGrp="1"/>
          </p:cNvSpPr>
          <p:nvPr>
            <p:ph type="title"/>
          </p:nvPr>
        </p:nvSpPr>
        <p:spPr>
          <a:xfrm>
            <a:off x="993600" y="539500"/>
            <a:ext cx="7156800" cy="5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000">
                <a:solidFill>
                  <a:schemeClr val="accent3"/>
                </a:solidFill>
                <a:latin typeface="Montserrat ExtraBold"/>
                <a:ea typeface="Montserrat ExtraBold"/>
                <a:cs typeface="Montserrat ExtraBold"/>
                <a:sym typeface="Montserrat ExtraBold"/>
              </a:defRPr>
            </a:lvl1pPr>
            <a:lvl2pPr lvl="1">
              <a:spcBef>
                <a:spcPts val="0"/>
              </a:spcBef>
              <a:spcAft>
                <a:spcPts val="0"/>
              </a:spcAft>
              <a:buSzPts val="2800"/>
              <a:buNone/>
              <a:defRPr>
                <a:latin typeface="Nunito Light"/>
                <a:ea typeface="Nunito Light"/>
                <a:cs typeface="Nunito Light"/>
                <a:sym typeface="Nunito Light"/>
              </a:defRPr>
            </a:lvl2pPr>
            <a:lvl3pPr lvl="2">
              <a:spcBef>
                <a:spcPts val="0"/>
              </a:spcBef>
              <a:spcAft>
                <a:spcPts val="0"/>
              </a:spcAft>
              <a:buSzPts val="2800"/>
              <a:buNone/>
              <a:defRPr>
                <a:latin typeface="Nunito Light"/>
                <a:ea typeface="Nunito Light"/>
                <a:cs typeface="Nunito Light"/>
                <a:sym typeface="Nunito Light"/>
              </a:defRPr>
            </a:lvl3pPr>
            <a:lvl4pPr lvl="3">
              <a:spcBef>
                <a:spcPts val="0"/>
              </a:spcBef>
              <a:spcAft>
                <a:spcPts val="0"/>
              </a:spcAft>
              <a:buSzPts val="2800"/>
              <a:buNone/>
              <a:defRPr>
                <a:latin typeface="Nunito Light"/>
                <a:ea typeface="Nunito Light"/>
                <a:cs typeface="Nunito Light"/>
                <a:sym typeface="Nunito Light"/>
              </a:defRPr>
            </a:lvl4pPr>
            <a:lvl5pPr lvl="4">
              <a:spcBef>
                <a:spcPts val="0"/>
              </a:spcBef>
              <a:spcAft>
                <a:spcPts val="0"/>
              </a:spcAft>
              <a:buSzPts val="2800"/>
              <a:buNone/>
              <a:defRPr>
                <a:latin typeface="Nunito Light"/>
                <a:ea typeface="Nunito Light"/>
                <a:cs typeface="Nunito Light"/>
                <a:sym typeface="Nunito Light"/>
              </a:defRPr>
            </a:lvl5pPr>
            <a:lvl6pPr lvl="5">
              <a:spcBef>
                <a:spcPts val="0"/>
              </a:spcBef>
              <a:spcAft>
                <a:spcPts val="0"/>
              </a:spcAft>
              <a:buSzPts val="2800"/>
              <a:buNone/>
              <a:defRPr>
                <a:latin typeface="Nunito Light"/>
                <a:ea typeface="Nunito Light"/>
                <a:cs typeface="Nunito Light"/>
                <a:sym typeface="Nunito Light"/>
              </a:defRPr>
            </a:lvl6pPr>
            <a:lvl7pPr lvl="6">
              <a:spcBef>
                <a:spcPts val="0"/>
              </a:spcBef>
              <a:spcAft>
                <a:spcPts val="0"/>
              </a:spcAft>
              <a:buSzPts val="2800"/>
              <a:buNone/>
              <a:defRPr>
                <a:latin typeface="Nunito Light"/>
                <a:ea typeface="Nunito Light"/>
                <a:cs typeface="Nunito Light"/>
                <a:sym typeface="Nunito Light"/>
              </a:defRPr>
            </a:lvl7pPr>
            <a:lvl8pPr lvl="7">
              <a:spcBef>
                <a:spcPts val="0"/>
              </a:spcBef>
              <a:spcAft>
                <a:spcPts val="0"/>
              </a:spcAft>
              <a:buSzPts val="2800"/>
              <a:buNone/>
              <a:defRPr>
                <a:latin typeface="Nunito Light"/>
                <a:ea typeface="Nunito Light"/>
                <a:cs typeface="Nunito Light"/>
                <a:sym typeface="Nunito Light"/>
              </a:defRPr>
            </a:lvl8pPr>
            <a:lvl9pPr lvl="8">
              <a:spcBef>
                <a:spcPts val="0"/>
              </a:spcBef>
              <a:spcAft>
                <a:spcPts val="0"/>
              </a:spcAft>
              <a:buSzPts val="2800"/>
              <a:buNone/>
              <a:defRPr>
                <a:latin typeface="Nunito Light"/>
                <a:ea typeface="Nunito Light"/>
                <a:cs typeface="Nunito Light"/>
                <a:sym typeface="Nunito Light"/>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93438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9562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15116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38790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36034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46303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2810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48120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03/03/2022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16720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four columns">
  <p:cSld name="CUSTOM">
    <p:spTree>
      <p:nvGrpSpPr>
        <p:cNvPr id="1" name="Shape 312"/>
        <p:cNvGrpSpPr/>
        <p:nvPr/>
      </p:nvGrpSpPr>
      <p:grpSpPr>
        <a:xfrm>
          <a:off x="0" y="0"/>
          <a:ext cx="0" cy="0"/>
          <a:chOff x="0" y="0"/>
          <a:chExt cx="0" cy="0"/>
        </a:xfrm>
      </p:grpSpPr>
      <p:sp>
        <p:nvSpPr>
          <p:cNvPr id="313" name="Google Shape;313;p5"/>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txBox="1">
            <a:spLocks noGrp="1"/>
          </p:cNvSpPr>
          <p:nvPr>
            <p:ph type="title"/>
          </p:nvPr>
        </p:nvSpPr>
        <p:spPr>
          <a:xfrm>
            <a:off x="1981350" y="539500"/>
            <a:ext cx="5181300" cy="50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000">
                <a:solidFill>
                  <a:schemeClr val="accent3"/>
                </a:solidFill>
                <a:latin typeface="Montserrat ExtraBold"/>
                <a:ea typeface="Montserrat ExtraBold"/>
                <a:cs typeface="Montserrat ExtraBold"/>
                <a:sym typeface="Montserrat ExtraBold"/>
              </a:defRPr>
            </a:lvl1pPr>
            <a:lvl2pPr lvl="1" algn="ctr">
              <a:spcBef>
                <a:spcPts val="0"/>
              </a:spcBef>
              <a:spcAft>
                <a:spcPts val="0"/>
              </a:spcAft>
              <a:buSzPts val="2800"/>
              <a:buNone/>
              <a:defRPr>
                <a:latin typeface="Nunito Light"/>
                <a:ea typeface="Nunito Light"/>
                <a:cs typeface="Nunito Light"/>
                <a:sym typeface="Nunito Light"/>
              </a:defRPr>
            </a:lvl2pPr>
            <a:lvl3pPr lvl="2" algn="ctr">
              <a:spcBef>
                <a:spcPts val="0"/>
              </a:spcBef>
              <a:spcAft>
                <a:spcPts val="0"/>
              </a:spcAft>
              <a:buSzPts val="2800"/>
              <a:buNone/>
              <a:defRPr>
                <a:latin typeface="Nunito Light"/>
                <a:ea typeface="Nunito Light"/>
                <a:cs typeface="Nunito Light"/>
                <a:sym typeface="Nunito Light"/>
              </a:defRPr>
            </a:lvl3pPr>
            <a:lvl4pPr lvl="3" algn="ctr">
              <a:spcBef>
                <a:spcPts val="0"/>
              </a:spcBef>
              <a:spcAft>
                <a:spcPts val="0"/>
              </a:spcAft>
              <a:buSzPts val="2800"/>
              <a:buNone/>
              <a:defRPr>
                <a:latin typeface="Nunito Light"/>
                <a:ea typeface="Nunito Light"/>
                <a:cs typeface="Nunito Light"/>
                <a:sym typeface="Nunito Light"/>
              </a:defRPr>
            </a:lvl4pPr>
            <a:lvl5pPr lvl="4" algn="ctr">
              <a:spcBef>
                <a:spcPts val="0"/>
              </a:spcBef>
              <a:spcAft>
                <a:spcPts val="0"/>
              </a:spcAft>
              <a:buSzPts val="2800"/>
              <a:buNone/>
              <a:defRPr>
                <a:latin typeface="Nunito Light"/>
                <a:ea typeface="Nunito Light"/>
                <a:cs typeface="Nunito Light"/>
                <a:sym typeface="Nunito Light"/>
              </a:defRPr>
            </a:lvl5pPr>
            <a:lvl6pPr lvl="5" algn="ctr">
              <a:spcBef>
                <a:spcPts val="0"/>
              </a:spcBef>
              <a:spcAft>
                <a:spcPts val="0"/>
              </a:spcAft>
              <a:buSzPts val="2800"/>
              <a:buNone/>
              <a:defRPr>
                <a:latin typeface="Nunito Light"/>
                <a:ea typeface="Nunito Light"/>
                <a:cs typeface="Nunito Light"/>
                <a:sym typeface="Nunito Light"/>
              </a:defRPr>
            </a:lvl6pPr>
            <a:lvl7pPr lvl="6" algn="ctr">
              <a:spcBef>
                <a:spcPts val="0"/>
              </a:spcBef>
              <a:spcAft>
                <a:spcPts val="0"/>
              </a:spcAft>
              <a:buSzPts val="2800"/>
              <a:buNone/>
              <a:defRPr>
                <a:latin typeface="Nunito Light"/>
                <a:ea typeface="Nunito Light"/>
                <a:cs typeface="Nunito Light"/>
                <a:sym typeface="Nunito Light"/>
              </a:defRPr>
            </a:lvl7pPr>
            <a:lvl8pPr lvl="7" algn="ctr">
              <a:spcBef>
                <a:spcPts val="0"/>
              </a:spcBef>
              <a:spcAft>
                <a:spcPts val="0"/>
              </a:spcAft>
              <a:buSzPts val="2800"/>
              <a:buNone/>
              <a:defRPr>
                <a:latin typeface="Nunito Light"/>
                <a:ea typeface="Nunito Light"/>
                <a:cs typeface="Nunito Light"/>
                <a:sym typeface="Nunito Light"/>
              </a:defRPr>
            </a:lvl8pPr>
            <a:lvl9pPr lvl="8" algn="ctr">
              <a:spcBef>
                <a:spcPts val="0"/>
              </a:spcBef>
              <a:spcAft>
                <a:spcPts val="0"/>
              </a:spcAft>
              <a:buSzPts val="2800"/>
              <a:buNone/>
              <a:defRPr>
                <a:latin typeface="Nunito Light"/>
                <a:ea typeface="Nunito Light"/>
                <a:cs typeface="Nunito Light"/>
                <a:sym typeface="Nunito Light"/>
              </a:defRPr>
            </a:lvl9pPr>
          </a:lstStyle>
          <a:p>
            <a:endParaRPr/>
          </a:p>
        </p:txBody>
      </p:sp>
      <p:sp>
        <p:nvSpPr>
          <p:cNvPr id="315" name="Google Shape;315;p5"/>
          <p:cNvSpPr txBox="1">
            <a:spLocks noGrp="1"/>
          </p:cNvSpPr>
          <p:nvPr>
            <p:ph type="subTitle" idx="1"/>
          </p:nvPr>
        </p:nvSpPr>
        <p:spPr>
          <a:xfrm>
            <a:off x="2583850" y="1668452"/>
            <a:ext cx="1932900" cy="464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Font typeface="Nunito"/>
              <a:buNone/>
              <a:defRPr sz="1800" b="1">
                <a:solidFill>
                  <a:schemeClr val="accent2"/>
                </a:solidFill>
                <a:latin typeface="Nunito"/>
                <a:ea typeface="Nunito"/>
                <a:cs typeface="Nunito"/>
                <a:sym typeface="Nunito"/>
              </a:defRPr>
            </a:lvl1pPr>
            <a:lvl2pPr lvl="1">
              <a:lnSpc>
                <a:spcPct val="100000"/>
              </a:lnSpc>
              <a:spcBef>
                <a:spcPts val="0"/>
              </a:spcBef>
              <a:spcAft>
                <a:spcPts val="0"/>
              </a:spcAft>
              <a:buSzPts val="1200"/>
              <a:buNone/>
              <a:defRPr/>
            </a:lvl2pPr>
            <a:lvl3pPr lvl="2">
              <a:lnSpc>
                <a:spcPct val="100000"/>
              </a:lnSpc>
              <a:spcBef>
                <a:spcPts val="1600"/>
              </a:spcBef>
              <a:spcAft>
                <a:spcPts val="0"/>
              </a:spcAft>
              <a:buSzPts val="1200"/>
              <a:buNone/>
              <a:defRPr/>
            </a:lvl3pPr>
            <a:lvl4pPr lvl="3">
              <a:lnSpc>
                <a:spcPct val="100000"/>
              </a:lnSpc>
              <a:spcBef>
                <a:spcPts val="1600"/>
              </a:spcBef>
              <a:spcAft>
                <a:spcPts val="0"/>
              </a:spcAft>
              <a:buSzPts val="1200"/>
              <a:buNone/>
              <a:defRPr/>
            </a:lvl4pPr>
            <a:lvl5pPr lvl="4">
              <a:lnSpc>
                <a:spcPct val="100000"/>
              </a:lnSpc>
              <a:spcBef>
                <a:spcPts val="1600"/>
              </a:spcBef>
              <a:spcAft>
                <a:spcPts val="0"/>
              </a:spcAft>
              <a:buSzPts val="1200"/>
              <a:buNone/>
              <a:defRPr/>
            </a:lvl5pPr>
            <a:lvl6pPr lvl="5">
              <a:lnSpc>
                <a:spcPct val="100000"/>
              </a:lnSpc>
              <a:spcBef>
                <a:spcPts val="1600"/>
              </a:spcBef>
              <a:spcAft>
                <a:spcPts val="0"/>
              </a:spcAft>
              <a:buSzPts val="1200"/>
              <a:buNone/>
              <a:defRPr/>
            </a:lvl6pPr>
            <a:lvl7pPr lvl="6">
              <a:lnSpc>
                <a:spcPct val="100000"/>
              </a:lnSpc>
              <a:spcBef>
                <a:spcPts val="1600"/>
              </a:spcBef>
              <a:spcAft>
                <a:spcPts val="0"/>
              </a:spcAft>
              <a:buSzPts val="1200"/>
              <a:buNone/>
              <a:defRPr/>
            </a:lvl7pPr>
            <a:lvl8pPr lvl="7">
              <a:lnSpc>
                <a:spcPct val="100000"/>
              </a:lnSpc>
              <a:spcBef>
                <a:spcPts val="1600"/>
              </a:spcBef>
              <a:spcAft>
                <a:spcPts val="0"/>
              </a:spcAft>
              <a:buSzPts val="1200"/>
              <a:buNone/>
              <a:defRPr/>
            </a:lvl8pPr>
            <a:lvl9pPr lvl="8">
              <a:lnSpc>
                <a:spcPct val="100000"/>
              </a:lnSpc>
              <a:spcBef>
                <a:spcPts val="1600"/>
              </a:spcBef>
              <a:spcAft>
                <a:spcPts val="1600"/>
              </a:spcAft>
              <a:buSzPts val="1200"/>
              <a:buNone/>
              <a:defRPr/>
            </a:lvl9pPr>
          </a:lstStyle>
          <a:p>
            <a:endParaRPr/>
          </a:p>
        </p:txBody>
      </p:sp>
      <p:sp>
        <p:nvSpPr>
          <p:cNvPr id="316" name="Google Shape;316;p5"/>
          <p:cNvSpPr txBox="1">
            <a:spLocks noGrp="1"/>
          </p:cNvSpPr>
          <p:nvPr>
            <p:ph type="subTitle" idx="2"/>
          </p:nvPr>
        </p:nvSpPr>
        <p:spPr>
          <a:xfrm>
            <a:off x="2583850" y="3187398"/>
            <a:ext cx="1932900" cy="46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a:buNone/>
              <a:defRPr sz="1800" b="1">
                <a:solidFill>
                  <a:schemeClr val="accent2"/>
                </a:solidFill>
                <a:latin typeface="Nunito"/>
                <a:ea typeface="Nunito"/>
                <a:cs typeface="Nunito"/>
                <a:sym typeface="Nunito"/>
              </a:defRPr>
            </a:lvl1pPr>
            <a:lvl2pPr lvl="1" rtl="0">
              <a:lnSpc>
                <a:spcPct val="100000"/>
              </a:lnSpc>
              <a:spcBef>
                <a:spcPts val="0"/>
              </a:spcBef>
              <a:spcAft>
                <a:spcPts val="0"/>
              </a:spcAft>
              <a:buSzPts val="1200"/>
              <a:buNone/>
              <a:defRPr/>
            </a:lvl2pPr>
            <a:lvl3pPr lvl="2" rtl="0">
              <a:lnSpc>
                <a:spcPct val="100000"/>
              </a:lnSpc>
              <a:spcBef>
                <a:spcPts val="1600"/>
              </a:spcBef>
              <a:spcAft>
                <a:spcPts val="0"/>
              </a:spcAft>
              <a:buSzPts val="1200"/>
              <a:buNone/>
              <a:defRPr/>
            </a:lvl3pPr>
            <a:lvl4pPr lvl="3" rtl="0">
              <a:lnSpc>
                <a:spcPct val="100000"/>
              </a:lnSpc>
              <a:spcBef>
                <a:spcPts val="1600"/>
              </a:spcBef>
              <a:spcAft>
                <a:spcPts val="0"/>
              </a:spcAft>
              <a:buSzPts val="1200"/>
              <a:buNone/>
              <a:defRPr/>
            </a:lvl4pPr>
            <a:lvl5pPr lvl="4" rtl="0">
              <a:lnSpc>
                <a:spcPct val="100000"/>
              </a:lnSpc>
              <a:spcBef>
                <a:spcPts val="1600"/>
              </a:spcBef>
              <a:spcAft>
                <a:spcPts val="0"/>
              </a:spcAft>
              <a:buSzPts val="1200"/>
              <a:buNone/>
              <a:defRPr/>
            </a:lvl5pPr>
            <a:lvl6pPr lvl="5" rtl="0">
              <a:lnSpc>
                <a:spcPct val="100000"/>
              </a:lnSpc>
              <a:spcBef>
                <a:spcPts val="1600"/>
              </a:spcBef>
              <a:spcAft>
                <a:spcPts val="0"/>
              </a:spcAft>
              <a:buSzPts val="1200"/>
              <a:buNone/>
              <a:defRPr/>
            </a:lvl6pPr>
            <a:lvl7pPr lvl="6" rtl="0">
              <a:lnSpc>
                <a:spcPct val="100000"/>
              </a:lnSpc>
              <a:spcBef>
                <a:spcPts val="1600"/>
              </a:spcBef>
              <a:spcAft>
                <a:spcPts val="0"/>
              </a:spcAft>
              <a:buSzPts val="1200"/>
              <a:buNone/>
              <a:defRPr/>
            </a:lvl7pPr>
            <a:lvl8pPr lvl="7" rtl="0">
              <a:lnSpc>
                <a:spcPct val="100000"/>
              </a:lnSpc>
              <a:spcBef>
                <a:spcPts val="1600"/>
              </a:spcBef>
              <a:spcAft>
                <a:spcPts val="0"/>
              </a:spcAft>
              <a:buSzPts val="1200"/>
              <a:buNone/>
              <a:defRPr/>
            </a:lvl8pPr>
            <a:lvl9pPr lvl="8" rtl="0">
              <a:lnSpc>
                <a:spcPct val="100000"/>
              </a:lnSpc>
              <a:spcBef>
                <a:spcPts val="1600"/>
              </a:spcBef>
              <a:spcAft>
                <a:spcPts val="1600"/>
              </a:spcAft>
              <a:buSzPts val="1200"/>
              <a:buNone/>
              <a:defRPr/>
            </a:lvl9pPr>
          </a:lstStyle>
          <a:p>
            <a:endParaRPr/>
          </a:p>
        </p:txBody>
      </p:sp>
      <p:sp>
        <p:nvSpPr>
          <p:cNvPr id="317" name="Google Shape;317;p5"/>
          <p:cNvSpPr txBox="1">
            <a:spLocks noGrp="1"/>
          </p:cNvSpPr>
          <p:nvPr>
            <p:ph type="title" idx="3" hasCustomPrompt="1"/>
          </p:nvPr>
        </p:nvSpPr>
        <p:spPr>
          <a:xfrm>
            <a:off x="1552175" y="1668550"/>
            <a:ext cx="981600" cy="10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300">
                <a:solidFill>
                  <a:schemeClr val="accent4"/>
                </a:solidFill>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r>
              <a:t>xx%</a:t>
            </a:r>
          </a:p>
        </p:txBody>
      </p:sp>
      <p:sp>
        <p:nvSpPr>
          <p:cNvPr id="318" name="Google Shape;318;p5"/>
          <p:cNvSpPr txBox="1">
            <a:spLocks noGrp="1"/>
          </p:cNvSpPr>
          <p:nvPr>
            <p:ph type="title" idx="4" hasCustomPrompt="1"/>
          </p:nvPr>
        </p:nvSpPr>
        <p:spPr>
          <a:xfrm>
            <a:off x="1552175" y="3187399"/>
            <a:ext cx="981600" cy="10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300">
                <a:solidFill>
                  <a:schemeClr val="accent4"/>
                </a:solidFill>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r>
              <a:t>xx%</a:t>
            </a:r>
          </a:p>
        </p:txBody>
      </p:sp>
      <p:sp>
        <p:nvSpPr>
          <p:cNvPr id="319" name="Google Shape;319;p5"/>
          <p:cNvSpPr txBox="1">
            <a:spLocks noGrp="1"/>
          </p:cNvSpPr>
          <p:nvPr>
            <p:ph type="subTitle" idx="5"/>
          </p:nvPr>
        </p:nvSpPr>
        <p:spPr>
          <a:xfrm>
            <a:off x="5658925" y="1668452"/>
            <a:ext cx="1932900" cy="46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a:buNone/>
              <a:defRPr sz="1800" b="1">
                <a:solidFill>
                  <a:schemeClr val="accent2"/>
                </a:solidFill>
                <a:latin typeface="Nunito"/>
                <a:ea typeface="Nunito"/>
                <a:cs typeface="Nunito"/>
                <a:sym typeface="Nunito"/>
              </a:defRPr>
            </a:lvl1pPr>
            <a:lvl2pPr lvl="1" rtl="0">
              <a:spcBef>
                <a:spcPts val="0"/>
              </a:spcBef>
              <a:spcAft>
                <a:spcPts val="0"/>
              </a:spcAft>
              <a:buSzPts val="1200"/>
              <a:buNone/>
              <a:defRPr/>
            </a:lvl2pPr>
            <a:lvl3pPr lvl="2" rtl="0">
              <a:spcBef>
                <a:spcPts val="1600"/>
              </a:spcBef>
              <a:spcAft>
                <a:spcPts val="0"/>
              </a:spcAft>
              <a:buSzPts val="1200"/>
              <a:buNone/>
              <a:defRPr/>
            </a:lvl3pPr>
            <a:lvl4pPr lvl="3" rtl="0">
              <a:spcBef>
                <a:spcPts val="1600"/>
              </a:spcBef>
              <a:spcAft>
                <a:spcPts val="0"/>
              </a:spcAft>
              <a:buSzPts val="1200"/>
              <a:buNone/>
              <a:defRPr/>
            </a:lvl4pPr>
            <a:lvl5pPr lvl="4" rtl="0">
              <a:spcBef>
                <a:spcPts val="1600"/>
              </a:spcBef>
              <a:spcAft>
                <a:spcPts val="0"/>
              </a:spcAft>
              <a:buSzPts val="1200"/>
              <a:buNone/>
              <a:defRPr/>
            </a:lvl5pPr>
            <a:lvl6pPr lvl="5" rtl="0">
              <a:spcBef>
                <a:spcPts val="1600"/>
              </a:spcBef>
              <a:spcAft>
                <a:spcPts val="0"/>
              </a:spcAft>
              <a:buSzPts val="1200"/>
              <a:buNone/>
              <a:defRPr/>
            </a:lvl6pPr>
            <a:lvl7pPr lvl="6" rtl="0">
              <a:spcBef>
                <a:spcPts val="1600"/>
              </a:spcBef>
              <a:spcAft>
                <a:spcPts val="0"/>
              </a:spcAft>
              <a:buSzPts val="1200"/>
              <a:buNone/>
              <a:defRPr/>
            </a:lvl7pPr>
            <a:lvl8pPr lvl="7" rtl="0">
              <a:spcBef>
                <a:spcPts val="1600"/>
              </a:spcBef>
              <a:spcAft>
                <a:spcPts val="0"/>
              </a:spcAft>
              <a:buSzPts val="1200"/>
              <a:buNone/>
              <a:defRPr/>
            </a:lvl8pPr>
            <a:lvl9pPr lvl="8" rtl="0">
              <a:spcBef>
                <a:spcPts val="1600"/>
              </a:spcBef>
              <a:spcAft>
                <a:spcPts val="1600"/>
              </a:spcAft>
              <a:buSzPts val="1200"/>
              <a:buNone/>
              <a:defRPr/>
            </a:lvl9pPr>
          </a:lstStyle>
          <a:p>
            <a:endParaRPr/>
          </a:p>
        </p:txBody>
      </p:sp>
      <p:sp>
        <p:nvSpPr>
          <p:cNvPr id="320" name="Google Shape;320;p5"/>
          <p:cNvSpPr txBox="1">
            <a:spLocks noGrp="1"/>
          </p:cNvSpPr>
          <p:nvPr>
            <p:ph type="subTitle" idx="6"/>
          </p:nvPr>
        </p:nvSpPr>
        <p:spPr>
          <a:xfrm>
            <a:off x="5658925" y="3187398"/>
            <a:ext cx="1932900" cy="46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a:buNone/>
              <a:defRPr sz="1800" b="1">
                <a:solidFill>
                  <a:schemeClr val="accent2"/>
                </a:solidFill>
                <a:latin typeface="Nunito"/>
                <a:ea typeface="Nunito"/>
                <a:cs typeface="Nunito"/>
                <a:sym typeface="Nunito"/>
              </a:defRPr>
            </a:lvl1pPr>
            <a:lvl2pPr lvl="1" rtl="0">
              <a:lnSpc>
                <a:spcPct val="100000"/>
              </a:lnSpc>
              <a:spcBef>
                <a:spcPts val="0"/>
              </a:spcBef>
              <a:spcAft>
                <a:spcPts val="0"/>
              </a:spcAft>
              <a:buSzPts val="1200"/>
              <a:buNone/>
              <a:defRPr/>
            </a:lvl2pPr>
            <a:lvl3pPr lvl="2" rtl="0">
              <a:lnSpc>
                <a:spcPct val="100000"/>
              </a:lnSpc>
              <a:spcBef>
                <a:spcPts val="1600"/>
              </a:spcBef>
              <a:spcAft>
                <a:spcPts val="0"/>
              </a:spcAft>
              <a:buSzPts val="1200"/>
              <a:buNone/>
              <a:defRPr/>
            </a:lvl3pPr>
            <a:lvl4pPr lvl="3" rtl="0">
              <a:lnSpc>
                <a:spcPct val="100000"/>
              </a:lnSpc>
              <a:spcBef>
                <a:spcPts val="1600"/>
              </a:spcBef>
              <a:spcAft>
                <a:spcPts val="0"/>
              </a:spcAft>
              <a:buSzPts val="1200"/>
              <a:buNone/>
              <a:defRPr/>
            </a:lvl4pPr>
            <a:lvl5pPr lvl="4" rtl="0">
              <a:lnSpc>
                <a:spcPct val="100000"/>
              </a:lnSpc>
              <a:spcBef>
                <a:spcPts val="1600"/>
              </a:spcBef>
              <a:spcAft>
                <a:spcPts val="0"/>
              </a:spcAft>
              <a:buSzPts val="1200"/>
              <a:buNone/>
              <a:defRPr/>
            </a:lvl5pPr>
            <a:lvl6pPr lvl="5" rtl="0">
              <a:lnSpc>
                <a:spcPct val="100000"/>
              </a:lnSpc>
              <a:spcBef>
                <a:spcPts val="1600"/>
              </a:spcBef>
              <a:spcAft>
                <a:spcPts val="0"/>
              </a:spcAft>
              <a:buSzPts val="1200"/>
              <a:buNone/>
              <a:defRPr/>
            </a:lvl6pPr>
            <a:lvl7pPr lvl="6" rtl="0">
              <a:lnSpc>
                <a:spcPct val="100000"/>
              </a:lnSpc>
              <a:spcBef>
                <a:spcPts val="1600"/>
              </a:spcBef>
              <a:spcAft>
                <a:spcPts val="0"/>
              </a:spcAft>
              <a:buSzPts val="1200"/>
              <a:buNone/>
              <a:defRPr/>
            </a:lvl7pPr>
            <a:lvl8pPr lvl="7" rtl="0">
              <a:lnSpc>
                <a:spcPct val="100000"/>
              </a:lnSpc>
              <a:spcBef>
                <a:spcPts val="1600"/>
              </a:spcBef>
              <a:spcAft>
                <a:spcPts val="0"/>
              </a:spcAft>
              <a:buSzPts val="1200"/>
              <a:buNone/>
              <a:defRPr/>
            </a:lvl8pPr>
            <a:lvl9pPr lvl="8" rtl="0">
              <a:lnSpc>
                <a:spcPct val="100000"/>
              </a:lnSpc>
              <a:spcBef>
                <a:spcPts val="1600"/>
              </a:spcBef>
              <a:spcAft>
                <a:spcPts val="1600"/>
              </a:spcAft>
              <a:buSzPts val="1200"/>
              <a:buNone/>
              <a:defRPr/>
            </a:lvl9pPr>
          </a:lstStyle>
          <a:p>
            <a:endParaRPr/>
          </a:p>
        </p:txBody>
      </p:sp>
      <p:sp>
        <p:nvSpPr>
          <p:cNvPr id="321" name="Google Shape;321;p5"/>
          <p:cNvSpPr txBox="1">
            <a:spLocks noGrp="1"/>
          </p:cNvSpPr>
          <p:nvPr>
            <p:ph type="title" idx="7" hasCustomPrompt="1"/>
          </p:nvPr>
        </p:nvSpPr>
        <p:spPr>
          <a:xfrm>
            <a:off x="4627250" y="1668450"/>
            <a:ext cx="981600" cy="10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300">
                <a:solidFill>
                  <a:schemeClr val="accent4"/>
                </a:solidFill>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r>
              <a:t>xx%</a:t>
            </a:r>
          </a:p>
        </p:txBody>
      </p:sp>
      <p:sp>
        <p:nvSpPr>
          <p:cNvPr id="322" name="Google Shape;322;p5"/>
          <p:cNvSpPr txBox="1">
            <a:spLocks noGrp="1"/>
          </p:cNvSpPr>
          <p:nvPr>
            <p:ph type="title" idx="8" hasCustomPrompt="1"/>
          </p:nvPr>
        </p:nvSpPr>
        <p:spPr>
          <a:xfrm>
            <a:off x="4627250" y="3187399"/>
            <a:ext cx="981600" cy="10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4300">
                <a:solidFill>
                  <a:schemeClr val="accent4"/>
                </a:solidFill>
              </a:defRPr>
            </a:lvl1pPr>
            <a:lvl2pPr lvl="1" rtl="0">
              <a:spcBef>
                <a:spcPts val="0"/>
              </a:spcBef>
              <a:spcAft>
                <a:spcPts val="0"/>
              </a:spcAft>
              <a:buSzPts val="3300"/>
              <a:buNone/>
              <a:defRPr sz="3300"/>
            </a:lvl2pPr>
            <a:lvl3pPr lvl="2" rtl="0">
              <a:spcBef>
                <a:spcPts val="0"/>
              </a:spcBef>
              <a:spcAft>
                <a:spcPts val="0"/>
              </a:spcAft>
              <a:buSzPts val="3300"/>
              <a:buNone/>
              <a:defRPr sz="3300"/>
            </a:lvl3pPr>
            <a:lvl4pPr lvl="3" rtl="0">
              <a:spcBef>
                <a:spcPts val="0"/>
              </a:spcBef>
              <a:spcAft>
                <a:spcPts val="0"/>
              </a:spcAft>
              <a:buSzPts val="3300"/>
              <a:buNone/>
              <a:defRPr sz="3300"/>
            </a:lvl4pPr>
            <a:lvl5pPr lvl="4" rtl="0">
              <a:spcBef>
                <a:spcPts val="0"/>
              </a:spcBef>
              <a:spcAft>
                <a:spcPts val="0"/>
              </a:spcAft>
              <a:buSzPts val="3300"/>
              <a:buNone/>
              <a:defRPr sz="3300"/>
            </a:lvl5pPr>
            <a:lvl6pPr lvl="5" rtl="0">
              <a:spcBef>
                <a:spcPts val="0"/>
              </a:spcBef>
              <a:spcAft>
                <a:spcPts val="0"/>
              </a:spcAft>
              <a:buSzPts val="3300"/>
              <a:buNone/>
              <a:defRPr sz="3300"/>
            </a:lvl6pPr>
            <a:lvl7pPr lvl="6" rtl="0">
              <a:spcBef>
                <a:spcPts val="0"/>
              </a:spcBef>
              <a:spcAft>
                <a:spcPts val="0"/>
              </a:spcAft>
              <a:buSzPts val="3300"/>
              <a:buNone/>
              <a:defRPr sz="3300"/>
            </a:lvl7pPr>
            <a:lvl8pPr lvl="7" rtl="0">
              <a:spcBef>
                <a:spcPts val="0"/>
              </a:spcBef>
              <a:spcAft>
                <a:spcPts val="0"/>
              </a:spcAft>
              <a:buSzPts val="3300"/>
              <a:buNone/>
              <a:defRPr sz="3300"/>
            </a:lvl8pPr>
            <a:lvl9pPr lvl="8" rtl="0">
              <a:spcBef>
                <a:spcPts val="0"/>
              </a:spcBef>
              <a:spcAft>
                <a:spcPts val="0"/>
              </a:spcAft>
              <a:buSzPts val="3300"/>
              <a:buNone/>
              <a:defRPr sz="3300"/>
            </a:lvl9pPr>
          </a:lstStyle>
          <a:p>
            <a:r>
              <a:t>xx%</a:t>
            </a:r>
          </a:p>
        </p:txBody>
      </p:sp>
      <p:grpSp>
        <p:nvGrpSpPr>
          <p:cNvPr id="323" name="Google Shape;323;p5"/>
          <p:cNvGrpSpPr/>
          <p:nvPr/>
        </p:nvGrpSpPr>
        <p:grpSpPr>
          <a:xfrm>
            <a:off x="563543" y="4458443"/>
            <a:ext cx="299367" cy="300256"/>
            <a:chOff x="1454981" y="609480"/>
            <a:chExt cx="299367" cy="300256"/>
          </a:xfrm>
        </p:grpSpPr>
        <p:sp>
          <p:nvSpPr>
            <p:cNvPr id="324" name="Google Shape;324;p5"/>
            <p:cNvSpPr/>
            <p:nvPr/>
          </p:nvSpPr>
          <p:spPr>
            <a:xfrm>
              <a:off x="1604652" y="609480"/>
              <a:ext cx="31" cy="112930"/>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1604652" y="795978"/>
              <a:ext cx="31" cy="113759"/>
            </a:xfrm>
            <a:custGeom>
              <a:avLst/>
              <a:gdLst/>
              <a:ahLst/>
              <a:cxnLst/>
              <a:rect l="l" t="t" r="r" b="b"/>
              <a:pathLst>
                <a:path w="1" h="3707" fill="none" extrusionOk="0">
                  <a:moveTo>
                    <a:pt x="0" y="0"/>
                  </a:moveTo>
                  <a:lnTo>
                    <a:pt x="0" y="3706"/>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1454981" y="760011"/>
              <a:ext cx="112899" cy="1719"/>
            </a:xfrm>
            <a:custGeom>
              <a:avLst/>
              <a:gdLst/>
              <a:ahLst/>
              <a:cxnLst/>
              <a:rect l="l" t="t" r="r" b="b"/>
              <a:pathLst>
                <a:path w="3679" h="56" fill="none" extrusionOk="0">
                  <a:moveTo>
                    <a:pt x="0" y="55"/>
                  </a:moveTo>
                  <a:lnTo>
                    <a:pt x="3679"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1641448" y="756665"/>
              <a:ext cx="112899" cy="1719"/>
            </a:xfrm>
            <a:custGeom>
              <a:avLst/>
              <a:gdLst/>
              <a:ahLst/>
              <a:cxnLst/>
              <a:rect l="l" t="t" r="r" b="b"/>
              <a:pathLst>
                <a:path w="3679" h="56" fill="none" extrusionOk="0">
                  <a:moveTo>
                    <a:pt x="0" y="55"/>
                  </a:moveTo>
                  <a:lnTo>
                    <a:pt x="3679"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1498437" y="654655"/>
              <a:ext cx="80309" cy="78621"/>
            </a:xfrm>
            <a:custGeom>
              <a:avLst/>
              <a:gdLst/>
              <a:ahLst/>
              <a:cxnLst/>
              <a:rect l="l" t="t" r="r" b="b"/>
              <a:pathLst>
                <a:path w="2617" h="2562" fill="none" extrusionOk="0">
                  <a:moveTo>
                    <a:pt x="1" y="0"/>
                  </a:moveTo>
                  <a:lnTo>
                    <a:pt x="2617"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1630584" y="784255"/>
              <a:ext cx="80278" cy="79481"/>
            </a:xfrm>
            <a:custGeom>
              <a:avLst/>
              <a:gdLst/>
              <a:ahLst/>
              <a:cxnLst/>
              <a:rect l="l" t="t" r="r" b="b"/>
              <a:pathLst>
                <a:path w="2616" h="2590" fill="none" extrusionOk="0">
                  <a:moveTo>
                    <a:pt x="0" y="1"/>
                  </a:moveTo>
                  <a:lnTo>
                    <a:pt x="2616"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1498437" y="785943"/>
              <a:ext cx="80309" cy="81138"/>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1630584" y="651310"/>
              <a:ext cx="80278" cy="81138"/>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5"/>
          <p:cNvSpPr txBox="1">
            <a:spLocks noGrp="1"/>
          </p:cNvSpPr>
          <p:nvPr>
            <p:ph type="subTitle" idx="9"/>
          </p:nvPr>
        </p:nvSpPr>
        <p:spPr>
          <a:xfrm>
            <a:off x="2583850" y="2247876"/>
            <a:ext cx="1932900" cy="46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a:buNone/>
              <a:defRPr sz="1600">
                <a:solidFill>
                  <a:schemeClr val="accent2"/>
                </a:solidFill>
                <a:latin typeface="Nunito"/>
                <a:ea typeface="Nunito"/>
                <a:cs typeface="Nunito"/>
                <a:sym typeface="Nunito"/>
              </a:defRPr>
            </a:lvl1pPr>
            <a:lvl2pPr lvl="1" rtl="0">
              <a:lnSpc>
                <a:spcPct val="100000"/>
              </a:lnSpc>
              <a:spcBef>
                <a:spcPts val="0"/>
              </a:spcBef>
              <a:spcAft>
                <a:spcPts val="0"/>
              </a:spcAft>
              <a:buSzPts val="1200"/>
              <a:buNone/>
              <a:defRPr/>
            </a:lvl2pPr>
            <a:lvl3pPr lvl="2" rtl="0">
              <a:lnSpc>
                <a:spcPct val="100000"/>
              </a:lnSpc>
              <a:spcBef>
                <a:spcPts val="1600"/>
              </a:spcBef>
              <a:spcAft>
                <a:spcPts val="0"/>
              </a:spcAft>
              <a:buSzPts val="1200"/>
              <a:buNone/>
              <a:defRPr/>
            </a:lvl3pPr>
            <a:lvl4pPr lvl="3" rtl="0">
              <a:lnSpc>
                <a:spcPct val="100000"/>
              </a:lnSpc>
              <a:spcBef>
                <a:spcPts val="1600"/>
              </a:spcBef>
              <a:spcAft>
                <a:spcPts val="0"/>
              </a:spcAft>
              <a:buSzPts val="1200"/>
              <a:buNone/>
              <a:defRPr/>
            </a:lvl4pPr>
            <a:lvl5pPr lvl="4" rtl="0">
              <a:lnSpc>
                <a:spcPct val="100000"/>
              </a:lnSpc>
              <a:spcBef>
                <a:spcPts val="1600"/>
              </a:spcBef>
              <a:spcAft>
                <a:spcPts val="0"/>
              </a:spcAft>
              <a:buSzPts val="1200"/>
              <a:buNone/>
              <a:defRPr/>
            </a:lvl5pPr>
            <a:lvl6pPr lvl="5" rtl="0">
              <a:lnSpc>
                <a:spcPct val="100000"/>
              </a:lnSpc>
              <a:spcBef>
                <a:spcPts val="1600"/>
              </a:spcBef>
              <a:spcAft>
                <a:spcPts val="0"/>
              </a:spcAft>
              <a:buSzPts val="1200"/>
              <a:buNone/>
              <a:defRPr/>
            </a:lvl6pPr>
            <a:lvl7pPr lvl="6" rtl="0">
              <a:lnSpc>
                <a:spcPct val="100000"/>
              </a:lnSpc>
              <a:spcBef>
                <a:spcPts val="1600"/>
              </a:spcBef>
              <a:spcAft>
                <a:spcPts val="0"/>
              </a:spcAft>
              <a:buSzPts val="1200"/>
              <a:buNone/>
              <a:defRPr/>
            </a:lvl7pPr>
            <a:lvl8pPr lvl="7" rtl="0">
              <a:lnSpc>
                <a:spcPct val="100000"/>
              </a:lnSpc>
              <a:spcBef>
                <a:spcPts val="1600"/>
              </a:spcBef>
              <a:spcAft>
                <a:spcPts val="0"/>
              </a:spcAft>
              <a:buSzPts val="1200"/>
              <a:buNone/>
              <a:defRPr/>
            </a:lvl8pPr>
            <a:lvl9pPr lvl="8" rtl="0">
              <a:lnSpc>
                <a:spcPct val="100000"/>
              </a:lnSpc>
              <a:spcBef>
                <a:spcPts val="1600"/>
              </a:spcBef>
              <a:spcAft>
                <a:spcPts val="1600"/>
              </a:spcAft>
              <a:buSzPts val="1200"/>
              <a:buNone/>
              <a:defRPr/>
            </a:lvl9pPr>
          </a:lstStyle>
          <a:p>
            <a:endParaRPr/>
          </a:p>
        </p:txBody>
      </p:sp>
      <p:sp>
        <p:nvSpPr>
          <p:cNvPr id="333" name="Google Shape;333;p5"/>
          <p:cNvSpPr txBox="1">
            <a:spLocks noGrp="1"/>
          </p:cNvSpPr>
          <p:nvPr>
            <p:ph type="subTitle" idx="13"/>
          </p:nvPr>
        </p:nvSpPr>
        <p:spPr>
          <a:xfrm>
            <a:off x="2583850" y="3766819"/>
            <a:ext cx="1932900" cy="46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a:buNone/>
              <a:defRPr sz="1600">
                <a:solidFill>
                  <a:schemeClr val="accent2"/>
                </a:solidFill>
                <a:latin typeface="Nunito"/>
                <a:ea typeface="Nunito"/>
                <a:cs typeface="Nunito"/>
                <a:sym typeface="Nunito"/>
              </a:defRPr>
            </a:lvl1pPr>
            <a:lvl2pPr lvl="1" rtl="0">
              <a:lnSpc>
                <a:spcPct val="100000"/>
              </a:lnSpc>
              <a:spcBef>
                <a:spcPts val="0"/>
              </a:spcBef>
              <a:spcAft>
                <a:spcPts val="0"/>
              </a:spcAft>
              <a:buSzPts val="1200"/>
              <a:buNone/>
              <a:defRPr/>
            </a:lvl2pPr>
            <a:lvl3pPr lvl="2" rtl="0">
              <a:lnSpc>
                <a:spcPct val="100000"/>
              </a:lnSpc>
              <a:spcBef>
                <a:spcPts val="1600"/>
              </a:spcBef>
              <a:spcAft>
                <a:spcPts val="0"/>
              </a:spcAft>
              <a:buSzPts val="1200"/>
              <a:buNone/>
              <a:defRPr/>
            </a:lvl3pPr>
            <a:lvl4pPr lvl="3" rtl="0">
              <a:lnSpc>
                <a:spcPct val="100000"/>
              </a:lnSpc>
              <a:spcBef>
                <a:spcPts val="1600"/>
              </a:spcBef>
              <a:spcAft>
                <a:spcPts val="0"/>
              </a:spcAft>
              <a:buSzPts val="1200"/>
              <a:buNone/>
              <a:defRPr/>
            </a:lvl4pPr>
            <a:lvl5pPr lvl="4" rtl="0">
              <a:lnSpc>
                <a:spcPct val="100000"/>
              </a:lnSpc>
              <a:spcBef>
                <a:spcPts val="1600"/>
              </a:spcBef>
              <a:spcAft>
                <a:spcPts val="0"/>
              </a:spcAft>
              <a:buSzPts val="1200"/>
              <a:buNone/>
              <a:defRPr/>
            </a:lvl5pPr>
            <a:lvl6pPr lvl="5" rtl="0">
              <a:lnSpc>
                <a:spcPct val="100000"/>
              </a:lnSpc>
              <a:spcBef>
                <a:spcPts val="1600"/>
              </a:spcBef>
              <a:spcAft>
                <a:spcPts val="0"/>
              </a:spcAft>
              <a:buSzPts val="1200"/>
              <a:buNone/>
              <a:defRPr/>
            </a:lvl6pPr>
            <a:lvl7pPr lvl="6" rtl="0">
              <a:lnSpc>
                <a:spcPct val="100000"/>
              </a:lnSpc>
              <a:spcBef>
                <a:spcPts val="1600"/>
              </a:spcBef>
              <a:spcAft>
                <a:spcPts val="0"/>
              </a:spcAft>
              <a:buSzPts val="1200"/>
              <a:buNone/>
              <a:defRPr/>
            </a:lvl7pPr>
            <a:lvl8pPr lvl="7" rtl="0">
              <a:lnSpc>
                <a:spcPct val="100000"/>
              </a:lnSpc>
              <a:spcBef>
                <a:spcPts val="1600"/>
              </a:spcBef>
              <a:spcAft>
                <a:spcPts val="0"/>
              </a:spcAft>
              <a:buSzPts val="1200"/>
              <a:buNone/>
              <a:defRPr/>
            </a:lvl8pPr>
            <a:lvl9pPr lvl="8" rtl="0">
              <a:lnSpc>
                <a:spcPct val="100000"/>
              </a:lnSpc>
              <a:spcBef>
                <a:spcPts val="1600"/>
              </a:spcBef>
              <a:spcAft>
                <a:spcPts val="1600"/>
              </a:spcAft>
              <a:buSzPts val="1200"/>
              <a:buNone/>
              <a:defRPr/>
            </a:lvl9pPr>
          </a:lstStyle>
          <a:p>
            <a:endParaRPr/>
          </a:p>
        </p:txBody>
      </p:sp>
      <p:sp>
        <p:nvSpPr>
          <p:cNvPr id="334" name="Google Shape;334;p5"/>
          <p:cNvSpPr txBox="1">
            <a:spLocks noGrp="1"/>
          </p:cNvSpPr>
          <p:nvPr>
            <p:ph type="subTitle" idx="14"/>
          </p:nvPr>
        </p:nvSpPr>
        <p:spPr>
          <a:xfrm>
            <a:off x="5658925" y="2247876"/>
            <a:ext cx="1932900" cy="46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a:buNone/>
              <a:defRPr sz="1600">
                <a:solidFill>
                  <a:schemeClr val="accent2"/>
                </a:solidFill>
                <a:latin typeface="Nunito"/>
                <a:ea typeface="Nunito"/>
                <a:cs typeface="Nunito"/>
                <a:sym typeface="Nunito"/>
              </a:defRPr>
            </a:lvl1pPr>
            <a:lvl2pPr lvl="1" rtl="0">
              <a:lnSpc>
                <a:spcPct val="100000"/>
              </a:lnSpc>
              <a:spcBef>
                <a:spcPts val="0"/>
              </a:spcBef>
              <a:spcAft>
                <a:spcPts val="0"/>
              </a:spcAft>
              <a:buSzPts val="1200"/>
              <a:buNone/>
              <a:defRPr/>
            </a:lvl2pPr>
            <a:lvl3pPr lvl="2" rtl="0">
              <a:lnSpc>
                <a:spcPct val="100000"/>
              </a:lnSpc>
              <a:spcBef>
                <a:spcPts val="1600"/>
              </a:spcBef>
              <a:spcAft>
                <a:spcPts val="0"/>
              </a:spcAft>
              <a:buSzPts val="1200"/>
              <a:buNone/>
              <a:defRPr/>
            </a:lvl3pPr>
            <a:lvl4pPr lvl="3" rtl="0">
              <a:lnSpc>
                <a:spcPct val="100000"/>
              </a:lnSpc>
              <a:spcBef>
                <a:spcPts val="1600"/>
              </a:spcBef>
              <a:spcAft>
                <a:spcPts val="0"/>
              </a:spcAft>
              <a:buSzPts val="1200"/>
              <a:buNone/>
              <a:defRPr/>
            </a:lvl4pPr>
            <a:lvl5pPr lvl="4" rtl="0">
              <a:lnSpc>
                <a:spcPct val="100000"/>
              </a:lnSpc>
              <a:spcBef>
                <a:spcPts val="1600"/>
              </a:spcBef>
              <a:spcAft>
                <a:spcPts val="0"/>
              </a:spcAft>
              <a:buSzPts val="1200"/>
              <a:buNone/>
              <a:defRPr/>
            </a:lvl5pPr>
            <a:lvl6pPr lvl="5" rtl="0">
              <a:lnSpc>
                <a:spcPct val="100000"/>
              </a:lnSpc>
              <a:spcBef>
                <a:spcPts val="1600"/>
              </a:spcBef>
              <a:spcAft>
                <a:spcPts val="0"/>
              </a:spcAft>
              <a:buSzPts val="1200"/>
              <a:buNone/>
              <a:defRPr/>
            </a:lvl6pPr>
            <a:lvl7pPr lvl="6" rtl="0">
              <a:lnSpc>
                <a:spcPct val="100000"/>
              </a:lnSpc>
              <a:spcBef>
                <a:spcPts val="1600"/>
              </a:spcBef>
              <a:spcAft>
                <a:spcPts val="0"/>
              </a:spcAft>
              <a:buSzPts val="1200"/>
              <a:buNone/>
              <a:defRPr/>
            </a:lvl7pPr>
            <a:lvl8pPr lvl="7" rtl="0">
              <a:lnSpc>
                <a:spcPct val="100000"/>
              </a:lnSpc>
              <a:spcBef>
                <a:spcPts val="1600"/>
              </a:spcBef>
              <a:spcAft>
                <a:spcPts val="0"/>
              </a:spcAft>
              <a:buSzPts val="1200"/>
              <a:buNone/>
              <a:defRPr/>
            </a:lvl8pPr>
            <a:lvl9pPr lvl="8" rtl="0">
              <a:lnSpc>
                <a:spcPct val="100000"/>
              </a:lnSpc>
              <a:spcBef>
                <a:spcPts val="1600"/>
              </a:spcBef>
              <a:spcAft>
                <a:spcPts val="1600"/>
              </a:spcAft>
              <a:buSzPts val="1200"/>
              <a:buNone/>
              <a:defRPr/>
            </a:lvl9pPr>
          </a:lstStyle>
          <a:p>
            <a:endParaRPr/>
          </a:p>
        </p:txBody>
      </p:sp>
      <p:sp>
        <p:nvSpPr>
          <p:cNvPr id="335" name="Google Shape;335;p5"/>
          <p:cNvSpPr txBox="1">
            <a:spLocks noGrp="1"/>
          </p:cNvSpPr>
          <p:nvPr>
            <p:ph type="subTitle" idx="15"/>
          </p:nvPr>
        </p:nvSpPr>
        <p:spPr>
          <a:xfrm>
            <a:off x="5658925" y="3766819"/>
            <a:ext cx="1932900" cy="464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Font typeface="Nunito"/>
              <a:buNone/>
              <a:defRPr sz="1600">
                <a:solidFill>
                  <a:schemeClr val="accent2"/>
                </a:solidFill>
                <a:latin typeface="Nunito"/>
                <a:ea typeface="Nunito"/>
                <a:cs typeface="Nunito"/>
                <a:sym typeface="Nunito"/>
              </a:defRPr>
            </a:lvl1pPr>
            <a:lvl2pPr lvl="1" rtl="0">
              <a:lnSpc>
                <a:spcPct val="100000"/>
              </a:lnSpc>
              <a:spcBef>
                <a:spcPts val="0"/>
              </a:spcBef>
              <a:spcAft>
                <a:spcPts val="0"/>
              </a:spcAft>
              <a:buSzPts val="1200"/>
              <a:buNone/>
              <a:defRPr/>
            </a:lvl2pPr>
            <a:lvl3pPr lvl="2" rtl="0">
              <a:lnSpc>
                <a:spcPct val="100000"/>
              </a:lnSpc>
              <a:spcBef>
                <a:spcPts val="1600"/>
              </a:spcBef>
              <a:spcAft>
                <a:spcPts val="0"/>
              </a:spcAft>
              <a:buSzPts val="1200"/>
              <a:buNone/>
              <a:defRPr/>
            </a:lvl3pPr>
            <a:lvl4pPr lvl="3" rtl="0">
              <a:lnSpc>
                <a:spcPct val="100000"/>
              </a:lnSpc>
              <a:spcBef>
                <a:spcPts val="1600"/>
              </a:spcBef>
              <a:spcAft>
                <a:spcPts val="0"/>
              </a:spcAft>
              <a:buSzPts val="1200"/>
              <a:buNone/>
              <a:defRPr/>
            </a:lvl4pPr>
            <a:lvl5pPr lvl="4" rtl="0">
              <a:lnSpc>
                <a:spcPct val="100000"/>
              </a:lnSpc>
              <a:spcBef>
                <a:spcPts val="1600"/>
              </a:spcBef>
              <a:spcAft>
                <a:spcPts val="0"/>
              </a:spcAft>
              <a:buSzPts val="1200"/>
              <a:buNone/>
              <a:defRPr/>
            </a:lvl5pPr>
            <a:lvl6pPr lvl="5" rtl="0">
              <a:lnSpc>
                <a:spcPct val="100000"/>
              </a:lnSpc>
              <a:spcBef>
                <a:spcPts val="1600"/>
              </a:spcBef>
              <a:spcAft>
                <a:spcPts val="0"/>
              </a:spcAft>
              <a:buSzPts val="1200"/>
              <a:buNone/>
              <a:defRPr/>
            </a:lvl6pPr>
            <a:lvl7pPr lvl="6" rtl="0">
              <a:lnSpc>
                <a:spcPct val="100000"/>
              </a:lnSpc>
              <a:spcBef>
                <a:spcPts val="1600"/>
              </a:spcBef>
              <a:spcAft>
                <a:spcPts val="0"/>
              </a:spcAft>
              <a:buSzPts val="1200"/>
              <a:buNone/>
              <a:defRPr/>
            </a:lvl7pPr>
            <a:lvl8pPr lvl="7" rtl="0">
              <a:lnSpc>
                <a:spcPct val="100000"/>
              </a:lnSpc>
              <a:spcBef>
                <a:spcPts val="1600"/>
              </a:spcBef>
              <a:spcAft>
                <a:spcPts val="0"/>
              </a:spcAft>
              <a:buSzPts val="1200"/>
              <a:buNone/>
              <a:defRPr/>
            </a:lvl8pPr>
            <a:lvl9pPr lvl="8" rtl="0">
              <a:lnSpc>
                <a:spcPct val="100000"/>
              </a:lnSpc>
              <a:spcBef>
                <a:spcPts val="1600"/>
              </a:spcBef>
              <a:spcAft>
                <a:spcPts val="1600"/>
              </a:spcAft>
              <a:buSzPts val="1200"/>
              <a:buNone/>
              <a:defRPr/>
            </a:lvl9pPr>
          </a:lstStyle>
          <a:p>
            <a:endParaRPr/>
          </a:p>
        </p:txBody>
      </p:sp>
      <p:grpSp>
        <p:nvGrpSpPr>
          <p:cNvPr id="336" name="Google Shape;336;p5"/>
          <p:cNvGrpSpPr/>
          <p:nvPr/>
        </p:nvGrpSpPr>
        <p:grpSpPr>
          <a:xfrm>
            <a:off x="8317031" y="425331"/>
            <a:ext cx="227494" cy="228323"/>
            <a:chOff x="1932443" y="2250981"/>
            <a:chExt cx="227494" cy="228323"/>
          </a:xfrm>
        </p:grpSpPr>
        <p:sp>
          <p:nvSpPr>
            <p:cNvPr id="337" name="Google Shape;337;p5"/>
            <p:cNvSpPr/>
            <p:nvPr/>
          </p:nvSpPr>
          <p:spPr>
            <a:xfrm>
              <a:off x="2046177" y="2250981"/>
              <a:ext cx="31" cy="86171"/>
            </a:xfrm>
            <a:custGeom>
              <a:avLst/>
              <a:gdLst/>
              <a:ahLst/>
              <a:cxnLst/>
              <a:rect l="l" t="t" r="r" b="b"/>
              <a:pathLst>
                <a:path w="1" h="2808" fill="none" extrusionOk="0">
                  <a:moveTo>
                    <a:pt x="0" y="1"/>
                  </a:moveTo>
                  <a:lnTo>
                    <a:pt x="0" y="2807"/>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2046177" y="2393164"/>
              <a:ext cx="31" cy="86140"/>
            </a:xfrm>
            <a:custGeom>
              <a:avLst/>
              <a:gdLst/>
              <a:ahLst/>
              <a:cxnLst/>
              <a:rect l="l" t="t" r="r" b="b"/>
              <a:pathLst>
                <a:path w="1" h="2807" fill="none" extrusionOk="0">
                  <a:moveTo>
                    <a:pt x="0" y="0"/>
                  </a:moveTo>
                  <a:lnTo>
                    <a:pt x="0" y="2807"/>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1932443" y="2365544"/>
              <a:ext cx="86171" cy="1719"/>
            </a:xfrm>
            <a:custGeom>
              <a:avLst/>
              <a:gdLst/>
              <a:ahLst/>
              <a:cxnLst/>
              <a:rect l="l" t="t" r="r" b="b"/>
              <a:pathLst>
                <a:path w="2808" h="56" fill="none" extrusionOk="0">
                  <a:moveTo>
                    <a:pt x="1" y="55"/>
                  </a:moveTo>
                  <a:lnTo>
                    <a:pt x="2807"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2073767" y="2363058"/>
              <a:ext cx="86171" cy="1688"/>
            </a:xfrm>
            <a:custGeom>
              <a:avLst/>
              <a:gdLst/>
              <a:ahLst/>
              <a:cxnLst/>
              <a:rect l="l" t="t" r="r" b="b"/>
              <a:pathLst>
                <a:path w="2808" h="55" fill="none" extrusionOk="0">
                  <a:moveTo>
                    <a:pt x="1" y="55"/>
                  </a:moveTo>
                  <a:lnTo>
                    <a:pt x="280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1965066" y="2286120"/>
              <a:ext cx="61068" cy="59380"/>
            </a:xfrm>
            <a:custGeom>
              <a:avLst/>
              <a:gdLst/>
              <a:ahLst/>
              <a:cxnLst/>
              <a:rect l="l" t="t" r="r" b="b"/>
              <a:pathLst>
                <a:path w="1990" h="1935" fill="none" extrusionOk="0">
                  <a:moveTo>
                    <a:pt x="0" y="0"/>
                  </a:moveTo>
                  <a:lnTo>
                    <a:pt x="1989" y="193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2066248" y="2384786"/>
              <a:ext cx="60240" cy="59411"/>
            </a:xfrm>
            <a:custGeom>
              <a:avLst/>
              <a:gdLst/>
              <a:ahLst/>
              <a:cxnLst/>
              <a:rect l="l" t="t" r="r" b="b"/>
              <a:pathLst>
                <a:path w="1963" h="1936" fill="none" extrusionOk="0">
                  <a:moveTo>
                    <a:pt x="0" y="1"/>
                  </a:moveTo>
                  <a:lnTo>
                    <a:pt x="1962" y="193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1965066" y="2385614"/>
              <a:ext cx="61068" cy="61927"/>
            </a:xfrm>
            <a:custGeom>
              <a:avLst/>
              <a:gdLst/>
              <a:ahLst/>
              <a:cxnLst/>
              <a:rect l="l" t="t" r="r" b="b"/>
              <a:pathLst>
                <a:path w="1990" h="2018" fill="none" extrusionOk="0">
                  <a:moveTo>
                    <a:pt x="0" y="2017"/>
                  </a:moveTo>
                  <a:lnTo>
                    <a:pt x="1989"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2066248" y="2283604"/>
              <a:ext cx="60240" cy="61897"/>
            </a:xfrm>
            <a:custGeom>
              <a:avLst/>
              <a:gdLst/>
              <a:ahLst/>
              <a:cxnLst/>
              <a:rect l="l" t="t" r="r" b="b"/>
              <a:pathLst>
                <a:path w="1963" h="2017" fill="none" extrusionOk="0">
                  <a:moveTo>
                    <a:pt x="0" y="2017"/>
                  </a:moveTo>
                  <a:lnTo>
                    <a:pt x="1962"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 name="Google Shape;345;p5"/>
          <p:cNvGrpSpPr/>
          <p:nvPr/>
        </p:nvGrpSpPr>
        <p:grpSpPr>
          <a:xfrm>
            <a:off x="7769303" y="3161075"/>
            <a:ext cx="1142230" cy="1757953"/>
            <a:chOff x="7632861" y="2956412"/>
            <a:chExt cx="1269145" cy="1953281"/>
          </a:xfrm>
        </p:grpSpPr>
        <p:sp>
          <p:nvSpPr>
            <p:cNvPr id="346" name="Google Shape;346;p5"/>
            <p:cNvSpPr/>
            <p:nvPr/>
          </p:nvSpPr>
          <p:spPr>
            <a:xfrm flipH="1">
              <a:off x="8041671" y="3444877"/>
              <a:ext cx="145011" cy="145034"/>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6"/>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5"/>
            <p:cNvGrpSpPr/>
            <p:nvPr/>
          </p:nvGrpSpPr>
          <p:grpSpPr>
            <a:xfrm flipH="1">
              <a:off x="8473740" y="3005434"/>
              <a:ext cx="423668" cy="370947"/>
              <a:chOff x="299281" y="2848081"/>
              <a:chExt cx="457673" cy="400720"/>
            </a:xfrm>
          </p:grpSpPr>
          <p:sp>
            <p:nvSpPr>
              <p:cNvPr id="348" name="Google Shape;348;p5"/>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5"/>
            <p:cNvGrpSpPr/>
            <p:nvPr/>
          </p:nvGrpSpPr>
          <p:grpSpPr>
            <a:xfrm flipH="1">
              <a:off x="8319231" y="2956412"/>
              <a:ext cx="119360" cy="119360"/>
              <a:chOff x="794923" y="2795124"/>
              <a:chExt cx="128941" cy="128941"/>
            </a:xfrm>
          </p:grpSpPr>
          <p:sp>
            <p:nvSpPr>
              <p:cNvPr id="351" name="Google Shape;351;p5"/>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5"/>
            <p:cNvGrpSpPr/>
            <p:nvPr/>
          </p:nvGrpSpPr>
          <p:grpSpPr>
            <a:xfrm flipH="1">
              <a:off x="7766801" y="4060489"/>
              <a:ext cx="694740" cy="849205"/>
              <a:chOff x="794919" y="4014442"/>
              <a:chExt cx="750503" cy="917365"/>
            </a:xfrm>
          </p:grpSpPr>
          <p:sp>
            <p:nvSpPr>
              <p:cNvPr id="354" name="Google Shape;354;p5"/>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5"/>
            <p:cNvGrpSpPr/>
            <p:nvPr/>
          </p:nvGrpSpPr>
          <p:grpSpPr>
            <a:xfrm flipH="1">
              <a:off x="7632861" y="4320092"/>
              <a:ext cx="201687" cy="201687"/>
              <a:chOff x="1447449" y="4268259"/>
              <a:chExt cx="217875" cy="217875"/>
            </a:xfrm>
          </p:grpSpPr>
          <p:sp>
            <p:nvSpPr>
              <p:cNvPr id="358" name="Google Shape;358;p5"/>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 name="Google Shape;366;p5"/>
            <p:cNvGrpSpPr/>
            <p:nvPr/>
          </p:nvGrpSpPr>
          <p:grpSpPr>
            <a:xfrm flipH="1">
              <a:off x="8281272" y="3626497"/>
              <a:ext cx="195199" cy="722491"/>
              <a:chOff x="2419167" y="1286206"/>
              <a:chExt cx="210867" cy="780480"/>
            </a:xfrm>
          </p:grpSpPr>
          <p:sp>
            <p:nvSpPr>
              <p:cNvPr id="367" name="Google Shape;367;p5"/>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5"/>
            <p:cNvGrpSpPr/>
            <p:nvPr/>
          </p:nvGrpSpPr>
          <p:grpSpPr>
            <a:xfrm flipH="1">
              <a:off x="8430200" y="4262005"/>
              <a:ext cx="471806" cy="518044"/>
              <a:chOff x="1693693" y="-2602979"/>
              <a:chExt cx="509674" cy="559624"/>
            </a:xfrm>
          </p:grpSpPr>
          <p:sp>
            <p:nvSpPr>
              <p:cNvPr id="383" name="Google Shape;383;p5"/>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2" name="Google Shape;392;p5"/>
          <p:cNvGrpSpPr/>
          <p:nvPr/>
        </p:nvGrpSpPr>
        <p:grpSpPr>
          <a:xfrm rot="-5400000" flipH="1">
            <a:off x="452346" y="-15482"/>
            <a:ext cx="1479071" cy="1888772"/>
            <a:chOff x="7154282" y="2722388"/>
            <a:chExt cx="1709316" cy="2182794"/>
          </a:xfrm>
        </p:grpSpPr>
        <p:grpSp>
          <p:nvGrpSpPr>
            <p:cNvPr id="393" name="Google Shape;393;p5"/>
            <p:cNvGrpSpPr/>
            <p:nvPr/>
          </p:nvGrpSpPr>
          <p:grpSpPr>
            <a:xfrm rot="10800000">
              <a:off x="8029172" y="3304288"/>
              <a:ext cx="834426" cy="873411"/>
              <a:chOff x="3153626" y="-2653955"/>
              <a:chExt cx="834426" cy="873411"/>
            </a:xfrm>
          </p:grpSpPr>
          <p:sp>
            <p:nvSpPr>
              <p:cNvPr id="394" name="Google Shape;394;p5"/>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5"/>
            <p:cNvSpPr/>
            <p:nvPr/>
          </p:nvSpPr>
          <p:spPr>
            <a:xfrm rot="10800000">
              <a:off x="8247010" y="3883873"/>
              <a:ext cx="90948" cy="91975"/>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5"/>
            <p:cNvGrpSpPr/>
            <p:nvPr/>
          </p:nvGrpSpPr>
          <p:grpSpPr>
            <a:xfrm rot="10800000">
              <a:off x="7216135" y="4710301"/>
              <a:ext cx="193891" cy="194881"/>
              <a:chOff x="3407917" y="-1400250"/>
              <a:chExt cx="193891" cy="194881"/>
            </a:xfrm>
          </p:grpSpPr>
          <p:sp>
            <p:nvSpPr>
              <p:cNvPr id="403" name="Google Shape;403;p5"/>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5"/>
            <p:cNvGrpSpPr/>
            <p:nvPr/>
          </p:nvGrpSpPr>
          <p:grpSpPr>
            <a:xfrm rot="10800000">
              <a:off x="7154282" y="3045530"/>
              <a:ext cx="670520" cy="673527"/>
              <a:chOff x="1889565" y="-3382437"/>
              <a:chExt cx="670520" cy="673527"/>
            </a:xfrm>
          </p:grpSpPr>
          <p:sp>
            <p:nvSpPr>
              <p:cNvPr id="412" name="Google Shape;412;p5"/>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 name="Google Shape;417;p5"/>
            <p:cNvGrpSpPr/>
            <p:nvPr/>
          </p:nvGrpSpPr>
          <p:grpSpPr>
            <a:xfrm rot="10800000">
              <a:off x="7865125" y="3849733"/>
              <a:ext cx="235841" cy="578619"/>
              <a:chOff x="6219428" y="3871144"/>
              <a:chExt cx="235841" cy="578619"/>
            </a:xfrm>
          </p:grpSpPr>
          <p:sp>
            <p:nvSpPr>
              <p:cNvPr id="418" name="Google Shape;418;p5"/>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 name="Google Shape;421;p5"/>
            <p:cNvGrpSpPr/>
            <p:nvPr/>
          </p:nvGrpSpPr>
          <p:grpSpPr>
            <a:xfrm rot="10800000">
              <a:off x="7585583" y="3735560"/>
              <a:ext cx="228873" cy="290850"/>
              <a:chOff x="2079424" y="521748"/>
              <a:chExt cx="228873" cy="290850"/>
            </a:xfrm>
          </p:grpSpPr>
          <p:sp>
            <p:nvSpPr>
              <p:cNvPr id="422" name="Google Shape;422;p5"/>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 name="Google Shape;425;p5"/>
            <p:cNvGrpSpPr/>
            <p:nvPr/>
          </p:nvGrpSpPr>
          <p:grpSpPr>
            <a:xfrm rot="10800000">
              <a:off x="7481053" y="2722388"/>
              <a:ext cx="557642" cy="557642"/>
              <a:chOff x="3560335" y="-646412"/>
              <a:chExt cx="557642" cy="557642"/>
            </a:xfrm>
          </p:grpSpPr>
          <p:sp>
            <p:nvSpPr>
              <p:cNvPr id="426" name="Google Shape;426;p5"/>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5"/>
        <p:cNvGrpSpPr/>
        <p:nvPr/>
      </p:nvGrpSpPr>
      <p:grpSpPr>
        <a:xfrm>
          <a:off x="0" y="0"/>
          <a:ext cx="0" cy="0"/>
          <a:chOff x="0" y="0"/>
          <a:chExt cx="0" cy="0"/>
        </a:xfrm>
      </p:grpSpPr>
      <p:sp>
        <p:nvSpPr>
          <p:cNvPr id="436" name="Google Shape;436;p6"/>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txBox="1">
            <a:spLocks noGrp="1"/>
          </p:cNvSpPr>
          <p:nvPr>
            <p:ph type="title"/>
          </p:nvPr>
        </p:nvSpPr>
        <p:spPr>
          <a:xfrm>
            <a:off x="2220450" y="2215653"/>
            <a:ext cx="4703100" cy="11682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chemeClr val="accent3"/>
              </a:buClr>
              <a:buSzPts val="4000"/>
              <a:buFont typeface="Montserrat ExtraBold"/>
              <a:buNone/>
              <a:defRPr sz="5500">
                <a:solidFill>
                  <a:schemeClr val="accent3"/>
                </a:solidFill>
                <a:latin typeface="Montserrat ExtraBold"/>
                <a:ea typeface="Montserrat ExtraBold"/>
                <a:cs typeface="Montserrat ExtraBold"/>
                <a:sym typeface="Montserrat ExtraBold"/>
              </a:defRPr>
            </a:lvl1pPr>
            <a:lvl2pPr lvl="1"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2pPr>
            <a:lvl3pPr lvl="2"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3pPr>
            <a:lvl4pPr lvl="3"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4pPr>
            <a:lvl5pPr lvl="4"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5pPr>
            <a:lvl6pPr lvl="5"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6pPr>
            <a:lvl7pPr lvl="6"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7pPr>
            <a:lvl8pPr lvl="7"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8pPr>
            <a:lvl9pPr lvl="8"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9pPr>
          </a:lstStyle>
          <a:p>
            <a:endParaRPr/>
          </a:p>
        </p:txBody>
      </p:sp>
      <p:sp>
        <p:nvSpPr>
          <p:cNvPr id="438" name="Google Shape;438;p6"/>
          <p:cNvSpPr txBox="1">
            <a:spLocks noGrp="1"/>
          </p:cNvSpPr>
          <p:nvPr>
            <p:ph type="subTitle" idx="1"/>
          </p:nvPr>
        </p:nvSpPr>
        <p:spPr>
          <a:xfrm>
            <a:off x="2220450" y="3567403"/>
            <a:ext cx="4703100" cy="28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Font typeface="Nunito"/>
              <a:buNone/>
              <a:defRPr sz="1600">
                <a:latin typeface="Nunito"/>
                <a:ea typeface="Nunito"/>
                <a:cs typeface="Nunito"/>
                <a:sym typeface="Nunito"/>
              </a:defRPr>
            </a:lvl1pPr>
            <a:lvl2pPr lvl="1" algn="ctr">
              <a:lnSpc>
                <a:spcPct val="100000"/>
              </a:lnSpc>
              <a:spcBef>
                <a:spcPts val="0"/>
              </a:spcBef>
              <a:spcAft>
                <a:spcPts val="0"/>
              </a:spcAft>
              <a:buSzPts val="1600"/>
              <a:buFont typeface="Nunito"/>
              <a:buNone/>
              <a:defRPr sz="1600">
                <a:latin typeface="Nunito"/>
                <a:ea typeface="Nunito"/>
                <a:cs typeface="Nunito"/>
                <a:sym typeface="Nunito"/>
              </a:defRPr>
            </a:lvl2pPr>
            <a:lvl3pPr lvl="2" algn="ctr">
              <a:lnSpc>
                <a:spcPct val="100000"/>
              </a:lnSpc>
              <a:spcBef>
                <a:spcPts val="0"/>
              </a:spcBef>
              <a:spcAft>
                <a:spcPts val="0"/>
              </a:spcAft>
              <a:buSzPts val="1600"/>
              <a:buFont typeface="Nunito"/>
              <a:buNone/>
              <a:defRPr sz="1600">
                <a:latin typeface="Nunito"/>
                <a:ea typeface="Nunito"/>
                <a:cs typeface="Nunito"/>
                <a:sym typeface="Nunito"/>
              </a:defRPr>
            </a:lvl3pPr>
            <a:lvl4pPr lvl="3" algn="ctr">
              <a:lnSpc>
                <a:spcPct val="100000"/>
              </a:lnSpc>
              <a:spcBef>
                <a:spcPts val="0"/>
              </a:spcBef>
              <a:spcAft>
                <a:spcPts val="0"/>
              </a:spcAft>
              <a:buSzPts val="1600"/>
              <a:buFont typeface="Nunito"/>
              <a:buNone/>
              <a:defRPr sz="1600">
                <a:latin typeface="Nunito"/>
                <a:ea typeface="Nunito"/>
                <a:cs typeface="Nunito"/>
                <a:sym typeface="Nunito"/>
              </a:defRPr>
            </a:lvl4pPr>
            <a:lvl5pPr lvl="4" algn="ctr">
              <a:lnSpc>
                <a:spcPct val="100000"/>
              </a:lnSpc>
              <a:spcBef>
                <a:spcPts val="0"/>
              </a:spcBef>
              <a:spcAft>
                <a:spcPts val="0"/>
              </a:spcAft>
              <a:buSzPts val="1600"/>
              <a:buFont typeface="Nunito"/>
              <a:buNone/>
              <a:defRPr sz="1600">
                <a:latin typeface="Nunito"/>
                <a:ea typeface="Nunito"/>
                <a:cs typeface="Nunito"/>
                <a:sym typeface="Nunito"/>
              </a:defRPr>
            </a:lvl5pPr>
            <a:lvl6pPr lvl="5" algn="ctr">
              <a:lnSpc>
                <a:spcPct val="100000"/>
              </a:lnSpc>
              <a:spcBef>
                <a:spcPts val="0"/>
              </a:spcBef>
              <a:spcAft>
                <a:spcPts val="0"/>
              </a:spcAft>
              <a:buSzPts val="1600"/>
              <a:buFont typeface="Nunito"/>
              <a:buNone/>
              <a:defRPr sz="1600">
                <a:latin typeface="Nunito"/>
                <a:ea typeface="Nunito"/>
                <a:cs typeface="Nunito"/>
                <a:sym typeface="Nunito"/>
              </a:defRPr>
            </a:lvl6pPr>
            <a:lvl7pPr lvl="6" algn="ctr">
              <a:lnSpc>
                <a:spcPct val="100000"/>
              </a:lnSpc>
              <a:spcBef>
                <a:spcPts val="0"/>
              </a:spcBef>
              <a:spcAft>
                <a:spcPts val="0"/>
              </a:spcAft>
              <a:buSzPts val="1600"/>
              <a:buFont typeface="Nunito"/>
              <a:buNone/>
              <a:defRPr sz="1600">
                <a:latin typeface="Nunito"/>
                <a:ea typeface="Nunito"/>
                <a:cs typeface="Nunito"/>
                <a:sym typeface="Nunito"/>
              </a:defRPr>
            </a:lvl7pPr>
            <a:lvl8pPr lvl="7" algn="ctr">
              <a:lnSpc>
                <a:spcPct val="100000"/>
              </a:lnSpc>
              <a:spcBef>
                <a:spcPts val="0"/>
              </a:spcBef>
              <a:spcAft>
                <a:spcPts val="0"/>
              </a:spcAft>
              <a:buSzPts val="1600"/>
              <a:buFont typeface="Nunito"/>
              <a:buNone/>
              <a:defRPr sz="1600">
                <a:latin typeface="Nunito"/>
                <a:ea typeface="Nunito"/>
                <a:cs typeface="Nunito"/>
                <a:sym typeface="Nunito"/>
              </a:defRPr>
            </a:lvl8pPr>
            <a:lvl9pPr lvl="8" algn="ctr">
              <a:lnSpc>
                <a:spcPct val="100000"/>
              </a:lnSpc>
              <a:spcBef>
                <a:spcPts val="0"/>
              </a:spcBef>
              <a:spcAft>
                <a:spcPts val="0"/>
              </a:spcAft>
              <a:buSzPts val="1600"/>
              <a:buFont typeface="Nunito"/>
              <a:buNone/>
              <a:defRPr sz="1600">
                <a:latin typeface="Nunito"/>
                <a:ea typeface="Nunito"/>
                <a:cs typeface="Nunito"/>
                <a:sym typeface="Nunito"/>
              </a:defRPr>
            </a:lvl9pPr>
          </a:lstStyle>
          <a:p>
            <a:endParaRPr/>
          </a:p>
        </p:txBody>
      </p:sp>
      <p:sp>
        <p:nvSpPr>
          <p:cNvPr id="439" name="Google Shape;439;p6"/>
          <p:cNvSpPr txBox="1">
            <a:spLocks noGrp="1"/>
          </p:cNvSpPr>
          <p:nvPr>
            <p:ph type="title" idx="2" hasCustomPrompt="1"/>
          </p:nvPr>
        </p:nvSpPr>
        <p:spPr>
          <a:xfrm>
            <a:off x="4349700" y="1385447"/>
            <a:ext cx="444600" cy="547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000"/>
              <a:buFont typeface="Montserrat ExtraBold"/>
              <a:buNone/>
              <a:defRPr sz="5000">
                <a:solidFill>
                  <a:schemeClr val="accent1"/>
                </a:solidFill>
                <a:latin typeface="Montserrat ExtraBold"/>
                <a:ea typeface="Montserrat ExtraBold"/>
                <a:cs typeface="Montserrat ExtraBold"/>
                <a:sym typeface="Montserrat ExtraBold"/>
              </a:defRPr>
            </a:lvl1pPr>
            <a:lvl2pPr lvl="1" rtl="0">
              <a:spcBef>
                <a:spcPts val="0"/>
              </a:spcBef>
              <a:spcAft>
                <a:spcPts val="0"/>
              </a:spcAft>
              <a:buClr>
                <a:schemeClr val="accent1"/>
              </a:buClr>
              <a:buSzPts val="5000"/>
              <a:buFont typeface="Montserrat ExtraBold"/>
              <a:buNone/>
              <a:defRPr sz="5000">
                <a:solidFill>
                  <a:schemeClr val="accent1"/>
                </a:solidFill>
                <a:latin typeface="Montserrat ExtraBold"/>
                <a:ea typeface="Montserrat ExtraBold"/>
                <a:cs typeface="Montserrat ExtraBold"/>
                <a:sym typeface="Montserrat ExtraBold"/>
              </a:defRPr>
            </a:lvl2pPr>
            <a:lvl3pPr lvl="2" rtl="0">
              <a:spcBef>
                <a:spcPts val="0"/>
              </a:spcBef>
              <a:spcAft>
                <a:spcPts val="0"/>
              </a:spcAft>
              <a:buClr>
                <a:schemeClr val="accent1"/>
              </a:buClr>
              <a:buSzPts val="5000"/>
              <a:buFont typeface="Montserrat ExtraBold"/>
              <a:buNone/>
              <a:defRPr sz="5000">
                <a:solidFill>
                  <a:schemeClr val="accent1"/>
                </a:solidFill>
                <a:latin typeface="Montserrat ExtraBold"/>
                <a:ea typeface="Montserrat ExtraBold"/>
                <a:cs typeface="Montserrat ExtraBold"/>
                <a:sym typeface="Montserrat ExtraBold"/>
              </a:defRPr>
            </a:lvl3pPr>
            <a:lvl4pPr lvl="3" rtl="0">
              <a:spcBef>
                <a:spcPts val="0"/>
              </a:spcBef>
              <a:spcAft>
                <a:spcPts val="0"/>
              </a:spcAft>
              <a:buClr>
                <a:schemeClr val="accent1"/>
              </a:buClr>
              <a:buSzPts val="5000"/>
              <a:buFont typeface="Montserrat ExtraBold"/>
              <a:buNone/>
              <a:defRPr sz="5000">
                <a:solidFill>
                  <a:schemeClr val="accent1"/>
                </a:solidFill>
                <a:latin typeface="Montserrat ExtraBold"/>
                <a:ea typeface="Montserrat ExtraBold"/>
                <a:cs typeface="Montserrat ExtraBold"/>
                <a:sym typeface="Montserrat ExtraBold"/>
              </a:defRPr>
            </a:lvl4pPr>
            <a:lvl5pPr lvl="4" rtl="0">
              <a:spcBef>
                <a:spcPts val="0"/>
              </a:spcBef>
              <a:spcAft>
                <a:spcPts val="0"/>
              </a:spcAft>
              <a:buClr>
                <a:schemeClr val="accent1"/>
              </a:buClr>
              <a:buSzPts val="5000"/>
              <a:buFont typeface="Montserrat ExtraBold"/>
              <a:buNone/>
              <a:defRPr sz="5000">
                <a:solidFill>
                  <a:schemeClr val="accent1"/>
                </a:solidFill>
                <a:latin typeface="Montserrat ExtraBold"/>
                <a:ea typeface="Montserrat ExtraBold"/>
                <a:cs typeface="Montserrat ExtraBold"/>
                <a:sym typeface="Montserrat ExtraBold"/>
              </a:defRPr>
            </a:lvl5pPr>
            <a:lvl6pPr lvl="5" rtl="0">
              <a:spcBef>
                <a:spcPts val="0"/>
              </a:spcBef>
              <a:spcAft>
                <a:spcPts val="0"/>
              </a:spcAft>
              <a:buClr>
                <a:schemeClr val="accent1"/>
              </a:buClr>
              <a:buSzPts val="5000"/>
              <a:buFont typeface="Montserrat ExtraBold"/>
              <a:buNone/>
              <a:defRPr sz="5000">
                <a:solidFill>
                  <a:schemeClr val="accent1"/>
                </a:solidFill>
                <a:latin typeface="Montserrat ExtraBold"/>
                <a:ea typeface="Montserrat ExtraBold"/>
                <a:cs typeface="Montserrat ExtraBold"/>
                <a:sym typeface="Montserrat ExtraBold"/>
              </a:defRPr>
            </a:lvl6pPr>
            <a:lvl7pPr lvl="6" rtl="0">
              <a:spcBef>
                <a:spcPts val="0"/>
              </a:spcBef>
              <a:spcAft>
                <a:spcPts val="0"/>
              </a:spcAft>
              <a:buClr>
                <a:schemeClr val="accent1"/>
              </a:buClr>
              <a:buSzPts val="5000"/>
              <a:buFont typeface="Montserrat ExtraBold"/>
              <a:buNone/>
              <a:defRPr sz="5000">
                <a:solidFill>
                  <a:schemeClr val="accent1"/>
                </a:solidFill>
                <a:latin typeface="Montserrat ExtraBold"/>
                <a:ea typeface="Montserrat ExtraBold"/>
                <a:cs typeface="Montserrat ExtraBold"/>
                <a:sym typeface="Montserrat ExtraBold"/>
              </a:defRPr>
            </a:lvl7pPr>
            <a:lvl8pPr lvl="7" rtl="0">
              <a:spcBef>
                <a:spcPts val="0"/>
              </a:spcBef>
              <a:spcAft>
                <a:spcPts val="0"/>
              </a:spcAft>
              <a:buClr>
                <a:schemeClr val="accent1"/>
              </a:buClr>
              <a:buSzPts val="5000"/>
              <a:buFont typeface="Montserrat ExtraBold"/>
              <a:buNone/>
              <a:defRPr sz="5000">
                <a:solidFill>
                  <a:schemeClr val="accent1"/>
                </a:solidFill>
                <a:latin typeface="Montserrat ExtraBold"/>
                <a:ea typeface="Montserrat ExtraBold"/>
                <a:cs typeface="Montserrat ExtraBold"/>
                <a:sym typeface="Montserrat ExtraBold"/>
              </a:defRPr>
            </a:lvl8pPr>
            <a:lvl9pPr lvl="8" rtl="0">
              <a:spcBef>
                <a:spcPts val="0"/>
              </a:spcBef>
              <a:spcAft>
                <a:spcPts val="0"/>
              </a:spcAft>
              <a:buClr>
                <a:schemeClr val="accent1"/>
              </a:buClr>
              <a:buSzPts val="5000"/>
              <a:buFont typeface="Montserrat ExtraBold"/>
              <a:buNone/>
              <a:defRPr sz="5000">
                <a:solidFill>
                  <a:schemeClr val="accent1"/>
                </a:solidFill>
                <a:latin typeface="Montserrat ExtraBold"/>
                <a:ea typeface="Montserrat ExtraBold"/>
                <a:cs typeface="Montserrat ExtraBold"/>
                <a:sym typeface="Montserrat ExtraBold"/>
              </a:defRPr>
            </a:lvl9pPr>
          </a:lstStyle>
          <a:p>
            <a:r>
              <a:t>xx%</a:t>
            </a:r>
          </a:p>
        </p:txBody>
      </p:sp>
      <p:grpSp>
        <p:nvGrpSpPr>
          <p:cNvPr id="440" name="Google Shape;440;p6"/>
          <p:cNvGrpSpPr/>
          <p:nvPr/>
        </p:nvGrpSpPr>
        <p:grpSpPr>
          <a:xfrm>
            <a:off x="532843" y="246679"/>
            <a:ext cx="330676" cy="507632"/>
            <a:chOff x="1603769" y="107044"/>
            <a:chExt cx="384731" cy="590613"/>
          </a:xfrm>
        </p:grpSpPr>
        <p:sp>
          <p:nvSpPr>
            <p:cNvPr id="441" name="Google Shape;441;p6"/>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8" name="Google Shape;448;p6"/>
          <p:cNvSpPr/>
          <p:nvPr/>
        </p:nvSpPr>
        <p:spPr>
          <a:xfrm>
            <a:off x="379349" y="1728325"/>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2"/>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9" name="Google Shape;449;p6"/>
          <p:cNvGrpSpPr/>
          <p:nvPr/>
        </p:nvGrpSpPr>
        <p:grpSpPr>
          <a:xfrm rot="10800000">
            <a:off x="295877" y="1111631"/>
            <a:ext cx="606382" cy="616689"/>
            <a:chOff x="3027518" y="-1395725"/>
            <a:chExt cx="705506" cy="717497"/>
          </a:xfrm>
        </p:grpSpPr>
        <p:sp>
          <p:nvSpPr>
            <p:cNvPr id="450" name="Google Shape;450;p6"/>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459;p6"/>
          <p:cNvGrpSpPr/>
          <p:nvPr/>
        </p:nvGrpSpPr>
        <p:grpSpPr>
          <a:xfrm>
            <a:off x="1695468" y="246761"/>
            <a:ext cx="158924" cy="202737"/>
            <a:chOff x="2947570" y="-1075969"/>
            <a:chExt cx="184903" cy="235878"/>
          </a:xfrm>
        </p:grpSpPr>
        <p:sp>
          <p:nvSpPr>
            <p:cNvPr id="460" name="Google Shape;460;p6"/>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6"/>
          <p:cNvGrpSpPr/>
          <p:nvPr/>
        </p:nvGrpSpPr>
        <p:grpSpPr>
          <a:xfrm>
            <a:off x="817344" y="795318"/>
            <a:ext cx="158924" cy="202737"/>
            <a:chOff x="2947570" y="-1075969"/>
            <a:chExt cx="184903" cy="235878"/>
          </a:xfrm>
        </p:grpSpPr>
        <p:sp>
          <p:nvSpPr>
            <p:cNvPr id="464" name="Google Shape;464;p6"/>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6"/>
          <p:cNvGrpSpPr/>
          <p:nvPr/>
        </p:nvGrpSpPr>
        <p:grpSpPr>
          <a:xfrm>
            <a:off x="956937" y="295929"/>
            <a:ext cx="728333" cy="730918"/>
            <a:chOff x="4492684" y="662647"/>
            <a:chExt cx="847391" cy="850399"/>
          </a:xfrm>
        </p:grpSpPr>
        <p:sp>
          <p:nvSpPr>
            <p:cNvPr id="468" name="Google Shape;468;p6"/>
            <p:cNvSpPr/>
            <p:nvPr/>
          </p:nvSpPr>
          <p:spPr>
            <a:xfrm>
              <a:off x="4492684" y="662647"/>
              <a:ext cx="847391" cy="850399"/>
            </a:xfrm>
            <a:custGeom>
              <a:avLst/>
              <a:gdLst/>
              <a:ahLst/>
              <a:cxnLst/>
              <a:rect l="l" t="t" r="r" b="b"/>
              <a:pathLst>
                <a:path w="23107" h="23189" fill="none" extrusionOk="0">
                  <a:moveTo>
                    <a:pt x="19019" y="4061"/>
                  </a:moveTo>
                  <a:cubicBezTo>
                    <a:pt x="23107" y="8093"/>
                    <a:pt x="23079" y="14769"/>
                    <a:pt x="18965" y="18938"/>
                  </a:cubicBezTo>
                  <a:cubicBezTo>
                    <a:pt x="14823" y="23080"/>
                    <a:pt x="8175" y="23189"/>
                    <a:pt x="4087" y="19129"/>
                  </a:cubicBezTo>
                  <a:cubicBezTo>
                    <a:pt x="0" y="15069"/>
                    <a:pt x="27" y="8420"/>
                    <a:pt x="4142" y="4252"/>
                  </a:cubicBezTo>
                  <a:cubicBezTo>
                    <a:pt x="8284" y="83"/>
                    <a:pt x="14932" y="1"/>
                    <a:pt x="19019" y="406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4858428" y="1029382"/>
              <a:ext cx="115922" cy="115958"/>
            </a:xfrm>
            <a:custGeom>
              <a:avLst/>
              <a:gdLst/>
              <a:ahLst/>
              <a:cxnLst/>
              <a:rect l="l" t="t" r="r" b="b"/>
              <a:pathLst>
                <a:path w="3161" h="3162" fill="none" extrusionOk="0">
                  <a:moveTo>
                    <a:pt x="3161" y="1554"/>
                  </a:moveTo>
                  <a:cubicBezTo>
                    <a:pt x="3134" y="2426"/>
                    <a:pt x="2452" y="3134"/>
                    <a:pt x="1580" y="3162"/>
                  </a:cubicBezTo>
                  <a:cubicBezTo>
                    <a:pt x="708" y="3162"/>
                    <a:pt x="0" y="2480"/>
                    <a:pt x="0" y="1608"/>
                  </a:cubicBezTo>
                  <a:cubicBezTo>
                    <a:pt x="0" y="737"/>
                    <a:pt x="708" y="28"/>
                    <a:pt x="1580" y="1"/>
                  </a:cubicBezTo>
                  <a:cubicBezTo>
                    <a:pt x="2452" y="1"/>
                    <a:pt x="3161" y="682"/>
                    <a:pt x="3161" y="1554"/>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
            <p:cNvSpPr/>
            <p:nvPr/>
          </p:nvSpPr>
          <p:spPr>
            <a:xfrm>
              <a:off x="4770485" y="792581"/>
              <a:ext cx="291803" cy="197885"/>
            </a:xfrm>
            <a:custGeom>
              <a:avLst/>
              <a:gdLst/>
              <a:ahLst/>
              <a:cxnLst/>
              <a:rect l="l" t="t" r="r" b="b"/>
              <a:pathLst>
                <a:path w="7957" h="5396" fill="none" extrusionOk="0">
                  <a:moveTo>
                    <a:pt x="3978" y="4932"/>
                  </a:moveTo>
                  <a:cubicBezTo>
                    <a:pt x="4523" y="4932"/>
                    <a:pt x="5068" y="5068"/>
                    <a:pt x="5532" y="5341"/>
                  </a:cubicBezTo>
                  <a:lnTo>
                    <a:pt x="7957" y="1035"/>
                  </a:lnTo>
                  <a:cubicBezTo>
                    <a:pt x="6730" y="354"/>
                    <a:pt x="5368" y="0"/>
                    <a:pt x="3978" y="55"/>
                  </a:cubicBezTo>
                  <a:cubicBezTo>
                    <a:pt x="2589" y="55"/>
                    <a:pt x="1199" y="436"/>
                    <a:pt x="0" y="1172"/>
                  </a:cubicBezTo>
                  <a:lnTo>
                    <a:pt x="2452" y="5395"/>
                  </a:lnTo>
                  <a:cubicBezTo>
                    <a:pt x="2916" y="5095"/>
                    <a:pt x="3433" y="4959"/>
                    <a:pt x="3978" y="4932"/>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4623571" y="1091360"/>
              <a:ext cx="235878" cy="250840"/>
            </a:xfrm>
            <a:custGeom>
              <a:avLst/>
              <a:gdLst/>
              <a:ahLst/>
              <a:cxnLst/>
              <a:rect l="l" t="t" r="r" b="b"/>
              <a:pathLst>
                <a:path w="6432" h="6840" fill="none" extrusionOk="0">
                  <a:moveTo>
                    <a:pt x="4878" y="0"/>
                  </a:moveTo>
                  <a:lnTo>
                    <a:pt x="1" y="82"/>
                  </a:lnTo>
                  <a:cubicBezTo>
                    <a:pt x="1" y="2861"/>
                    <a:pt x="1499" y="5450"/>
                    <a:pt x="3924" y="6839"/>
                  </a:cubicBezTo>
                  <a:lnTo>
                    <a:pt x="6431" y="2589"/>
                  </a:lnTo>
                  <a:cubicBezTo>
                    <a:pt x="5478" y="2071"/>
                    <a:pt x="4905" y="1063"/>
                    <a:pt x="487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4973326" y="1083365"/>
              <a:ext cx="236868" cy="253847"/>
            </a:xfrm>
            <a:custGeom>
              <a:avLst/>
              <a:gdLst/>
              <a:ahLst/>
              <a:cxnLst/>
              <a:rect l="l" t="t" r="r" b="b"/>
              <a:pathLst>
                <a:path w="6459" h="6922" fill="none" extrusionOk="0">
                  <a:moveTo>
                    <a:pt x="6458" y="0"/>
                  </a:moveTo>
                  <a:lnTo>
                    <a:pt x="1554" y="109"/>
                  </a:lnTo>
                  <a:cubicBezTo>
                    <a:pt x="1526" y="1199"/>
                    <a:pt x="954" y="2207"/>
                    <a:pt x="1" y="2780"/>
                  </a:cubicBezTo>
                  <a:lnTo>
                    <a:pt x="2507" y="6921"/>
                  </a:lnTo>
                  <a:cubicBezTo>
                    <a:pt x="4932" y="5450"/>
                    <a:pt x="6431" y="2834"/>
                    <a:pt x="6458" y="0"/>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6"/>
          <p:cNvGrpSpPr/>
          <p:nvPr/>
        </p:nvGrpSpPr>
        <p:grpSpPr>
          <a:xfrm>
            <a:off x="559039" y="4454809"/>
            <a:ext cx="308365" cy="307514"/>
            <a:chOff x="2601030" y="2721166"/>
            <a:chExt cx="358773" cy="357783"/>
          </a:xfrm>
        </p:grpSpPr>
        <p:sp>
          <p:nvSpPr>
            <p:cNvPr id="474" name="Google Shape;474;p6"/>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6"/>
          <p:cNvGrpSpPr/>
          <p:nvPr/>
        </p:nvGrpSpPr>
        <p:grpSpPr>
          <a:xfrm>
            <a:off x="7976467" y="4020361"/>
            <a:ext cx="645057" cy="788475"/>
            <a:chOff x="794919" y="4014442"/>
            <a:chExt cx="750503" cy="917365"/>
          </a:xfrm>
        </p:grpSpPr>
        <p:sp>
          <p:nvSpPr>
            <p:cNvPr id="483" name="Google Shape;483;p6"/>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6" name="Google Shape;486;p6"/>
          <p:cNvGrpSpPr/>
          <p:nvPr/>
        </p:nvGrpSpPr>
        <p:grpSpPr>
          <a:xfrm>
            <a:off x="8558624" y="4261402"/>
            <a:ext cx="187263" cy="187264"/>
            <a:chOff x="1447449" y="4268259"/>
            <a:chExt cx="217875" cy="217875"/>
          </a:xfrm>
        </p:grpSpPr>
        <p:sp>
          <p:nvSpPr>
            <p:cNvPr id="487" name="Google Shape;487;p6"/>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6"/>
          <p:cNvGrpSpPr/>
          <p:nvPr/>
        </p:nvGrpSpPr>
        <p:grpSpPr>
          <a:xfrm>
            <a:off x="7888089" y="3759456"/>
            <a:ext cx="181240" cy="670823"/>
            <a:chOff x="2419167" y="1286206"/>
            <a:chExt cx="210867" cy="780480"/>
          </a:xfrm>
        </p:grpSpPr>
        <p:sp>
          <p:nvSpPr>
            <p:cNvPr id="496" name="Google Shape;496;p6"/>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1" name="Google Shape;511;p6"/>
          <p:cNvGrpSpPr/>
          <p:nvPr/>
        </p:nvGrpSpPr>
        <p:grpSpPr>
          <a:xfrm rot="900084">
            <a:off x="8232295" y="3168175"/>
            <a:ext cx="717269" cy="750780"/>
            <a:chOff x="3153626" y="-2653955"/>
            <a:chExt cx="834426" cy="873411"/>
          </a:xfrm>
        </p:grpSpPr>
        <p:sp>
          <p:nvSpPr>
            <p:cNvPr id="512" name="Google Shape;512;p6"/>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6"/>
          <p:cNvGrpSpPr/>
          <p:nvPr/>
        </p:nvGrpSpPr>
        <p:grpSpPr>
          <a:xfrm>
            <a:off x="7424800" y="4733552"/>
            <a:ext cx="166649" cy="167500"/>
            <a:chOff x="3407917" y="-1400250"/>
            <a:chExt cx="193891" cy="194881"/>
          </a:xfrm>
        </p:grpSpPr>
        <p:sp>
          <p:nvSpPr>
            <p:cNvPr id="520" name="Google Shape;520;p6"/>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6"/>
          <p:cNvGrpSpPr/>
          <p:nvPr/>
        </p:nvGrpSpPr>
        <p:grpSpPr>
          <a:xfrm>
            <a:off x="7603861" y="4483576"/>
            <a:ext cx="196716" cy="249985"/>
            <a:chOff x="2079424" y="521748"/>
            <a:chExt cx="228873" cy="290850"/>
          </a:xfrm>
        </p:grpSpPr>
        <p:sp>
          <p:nvSpPr>
            <p:cNvPr id="529" name="Google Shape;529;p6"/>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6"/>
          <p:cNvGrpSpPr/>
          <p:nvPr/>
        </p:nvGrpSpPr>
        <p:grpSpPr>
          <a:xfrm>
            <a:off x="8745950" y="4672877"/>
            <a:ext cx="110824" cy="110824"/>
            <a:chOff x="794923" y="2795124"/>
            <a:chExt cx="128941" cy="128941"/>
          </a:xfrm>
        </p:grpSpPr>
        <p:sp>
          <p:nvSpPr>
            <p:cNvPr id="533" name="Google Shape;533;p6"/>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6"/>
          <p:cNvGrpSpPr/>
          <p:nvPr/>
        </p:nvGrpSpPr>
        <p:grpSpPr>
          <a:xfrm>
            <a:off x="8330431" y="439171"/>
            <a:ext cx="200704" cy="200674"/>
            <a:chOff x="6886110" y="773687"/>
            <a:chExt cx="249074" cy="249037"/>
          </a:xfrm>
        </p:grpSpPr>
        <p:sp>
          <p:nvSpPr>
            <p:cNvPr id="536" name="Google Shape;536;p6"/>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4"/>
        <p:cNvGrpSpPr/>
        <p:nvPr/>
      </p:nvGrpSpPr>
      <p:grpSpPr>
        <a:xfrm>
          <a:off x="0" y="0"/>
          <a:ext cx="0" cy="0"/>
          <a:chOff x="0" y="0"/>
          <a:chExt cx="0" cy="0"/>
        </a:xfrm>
      </p:grpSpPr>
      <p:sp>
        <p:nvSpPr>
          <p:cNvPr id="545" name="Google Shape;545;p7"/>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txBox="1">
            <a:spLocks noGrp="1"/>
          </p:cNvSpPr>
          <p:nvPr>
            <p:ph type="title"/>
          </p:nvPr>
        </p:nvSpPr>
        <p:spPr>
          <a:xfrm>
            <a:off x="2620950" y="539500"/>
            <a:ext cx="3902100" cy="50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2800"/>
              <a:buNone/>
              <a:defRPr sz="4000">
                <a:solidFill>
                  <a:schemeClr val="accent2"/>
                </a:solidFill>
                <a:latin typeface="Montserrat ExtraBold"/>
                <a:ea typeface="Montserrat ExtraBold"/>
                <a:cs typeface="Montserrat ExtraBold"/>
                <a:sym typeface="Montserrat ExtraBold"/>
              </a:defRPr>
            </a:lvl1pPr>
            <a:lvl2pPr lvl="1">
              <a:spcBef>
                <a:spcPts val="0"/>
              </a:spcBef>
              <a:spcAft>
                <a:spcPts val="0"/>
              </a:spcAft>
              <a:buClr>
                <a:schemeClr val="accent2"/>
              </a:buClr>
              <a:buSzPts val="2800"/>
              <a:buNone/>
              <a:defRPr>
                <a:solidFill>
                  <a:schemeClr val="accent2"/>
                </a:solidFill>
              </a:defRPr>
            </a:lvl2pPr>
            <a:lvl3pPr lvl="2">
              <a:spcBef>
                <a:spcPts val="0"/>
              </a:spcBef>
              <a:spcAft>
                <a:spcPts val="0"/>
              </a:spcAft>
              <a:buClr>
                <a:schemeClr val="accent2"/>
              </a:buClr>
              <a:buSzPts val="2800"/>
              <a:buNone/>
              <a:defRPr>
                <a:solidFill>
                  <a:schemeClr val="accent2"/>
                </a:solidFill>
              </a:defRPr>
            </a:lvl3pPr>
            <a:lvl4pPr lvl="3">
              <a:spcBef>
                <a:spcPts val="0"/>
              </a:spcBef>
              <a:spcAft>
                <a:spcPts val="0"/>
              </a:spcAft>
              <a:buClr>
                <a:schemeClr val="accent2"/>
              </a:buClr>
              <a:buSzPts val="2800"/>
              <a:buNone/>
              <a:defRPr>
                <a:solidFill>
                  <a:schemeClr val="accent2"/>
                </a:solidFill>
              </a:defRPr>
            </a:lvl4pPr>
            <a:lvl5pPr lvl="4">
              <a:spcBef>
                <a:spcPts val="0"/>
              </a:spcBef>
              <a:spcAft>
                <a:spcPts val="0"/>
              </a:spcAft>
              <a:buClr>
                <a:schemeClr val="accent2"/>
              </a:buClr>
              <a:buSzPts val="2800"/>
              <a:buNone/>
              <a:defRPr>
                <a:solidFill>
                  <a:schemeClr val="accent2"/>
                </a:solidFill>
              </a:defRPr>
            </a:lvl5pPr>
            <a:lvl6pPr lvl="5">
              <a:spcBef>
                <a:spcPts val="0"/>
              </a:spcBef>
              <a:spcAft>
                <a:spcPts val="0"/>
              </a:spcAft>
              <a:buClr>
                <a:schemeClr val="accent2"/>
              </a:buClr>
              <a:buSzPts val="2800"/>
              <a:buNone/>
              <a:defRPr>
                <a:solidFill>
                  <a:schemeClr val="accent2"/>
                </a:solidFill>
              </a:defRPr>
            </a:lvl6pPr>
            <a:lvl7pPr lvl="6">
              <a:spcBef>
                <a:spcPts val="0"/>
              </a:spcBef>
              <a:spcAft>
                <a:spcPts val="0"/>
              </a:spcAft>
              <a:buClr>
                <a:schemeClr val="accent2"/>
              </a:buClr>
              <a:buSzPts val="2800"/>
              <a:buNone/>
              <a:defRPr>
                <a:solidFill>
                  <a:schemeClr val="accent2"/>
                </a:solidFill>
              </a:defRPr>
            </a:lvl7pPr>
            <a:lvl8pPr lvl="7">
              <a:spcBef>
                <a:spcPts val="0"/>
              </a:spcBef>
              <a:spcAft>
                <a:spcPts val="0"/>
              </a:spcAft>
              <a:buClr>
                <a:schemeClr val="accent2"/>
              </a:buClr>
              <a:buSzPts val="2800"/>
              <a:buNone/>
              <a:defRPr>
                <a:solidFill>
                  <a:schemeClr val="accent2"/>
                </a:solidFill>
              </a:defRPr>
            </a:lvl8pPr>
            <a:lvl9pPr lvl="8">
              <a:spcBef>
                <a:spcPts val="0"/>
              </a:spcBef>
              <a:spcAft>
                <a:spcPts val="0"/>
              </a:spcAft>
              <a:buClr>
                <a:schemeClr val="accent2"/>
              </a:buClr>
              <a:buSzPts val="2800"/>
              <a:buNone/>
              <a:defRPr>
                <a:solidFill>
                  <a:schemeClr val="accent2"/>
                </a:solidFill>
              </a:defRPr>
            </a:lvl9pPr>
          </a:lstStyle>
          <a:p>
            <a:endParaRPr/>
          </a:p>
        </p:txBody>
      </p:sp>
      <p:sp>
        <p:nvSpPr>
          <p:cNvPr id="547" name="Google Shape;547;p7"/>
          <p:cNvSpPr txBox="1">
            <a:spLocks noGrp="1"/>
          </p:cNvSpPr>
          <p:nvPr>
            <p:ph type="subTitle" idx="1"/>
          </p:nvPr>
        </p:nvSpPr>
        <p:spPr>
          <a:xfrm>
            <a:off x="2261250" y="2010450"/>
            <a:ext cx="4621500" cy="142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600"/>
              <a:buFont typeface="Nunito"/>
              <a:buNone/>
              <a:defRPr sz="1600">
                <a:solidFill>
                  <a:schemeClr val="lt1"/>
                </a:solidFill>
                <a:latin typeface="Nunito"/>
                <a:ea typeface="Nunito"/>
                <a:cs typeface="Nunito"/>
                <a:sym typeface="Nunito"/>
              </a:defRPr>
            </a:lvl1pPr>
            <a:lvl2pPr lvl="1">
              <a:spcBef>
                <a:spcPts val="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a:endParaRPr/>
          </a:p>
        </p:txBody>
      </p:sp>
      <p:grpSp>
        <p:nvGrpSpPr>
          <p:cNvPr id="548" name="Google Shape;548;p7"/>
          <p:cNvGrpSpPr/>
          <p:nvPr/>
        </p:nvGrpSpPr>
        <p:grpSpPr>
          <a:xfrm rot="-1800071" flipH="1">
            <a:off x="773382" y="4024351"/>
            <a:ext cx="717247" cy="750757"/>
            <a:chOff x="3153626" y="-2653955"/>
            <a:chExt cx="834426" cy="873411"/>
          </a:xfrm>
        </p:grpSpPr>
        <p:sp>
          <p:nvSpPr>
            <p:cNvPr id="549" name="Google Shape;549;p7"/>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7"/>
          <p:cNvSpPr/>
          <p:nvPr/>
        </p:nvSpPr>
        <p:spPr>
          <a:xfrm flipH="1">
            <a:off x="1588191" y="4762313"/>
            <a:ext cx="78176" cy="79058"/>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7"/>
          <p:cNvGrpSpPr/>
          <p:nvPr/>
        </p:nvGrpSpPr>
        <p:grpSpPr>
          <a:xfrm flipH="1">
            <a:off x="341102" y="2984427"/>
            <a:ext cx="166649" cy="167500"/>
            <a:chOff x="3407917" y="-1400250"/>
            <a:chExt cx="193891" cy="194881"/>
          </a:xfrm>
        </p:grpSpPr>
        <p:sp>
          <p:nvSpPr>
            <p:cNvPr id="558" name="Google Shape;558;p7"/>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 name="Google Shape;566;p7"/>
          <p:cNvGrpSpPr/>
          <p:nvPr/>
        </p:nvGrpSpPr>
        <p:grpSpPr>
          <a:xfrm flipH="1">
            <a:off x="283732" y="4226106"/>
            <a:ext cx="576312" cy="578897"/>
            <a:chOff x="1889565" y="-3382437"/>
            <a:chExt cx="670520" cy="673527"/>
          </a:xfrm>
        </p:grpSpPr>
        <p:sp>
          <p:nvSpPr>
            <p:cNvPr id="567" name="Google Shape;567;p7"/>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 name="Google Shape;572;p7"/>
          <p:cNvGrpSpPr/>
          <p:nvPr/>
        </p:nvGrpSpPr>
        <p:grpSpPr>
          <a:xfrm flipH="1">
            <a:off x="323286" y="3668840"/>
            <a:ext cx="202705" cy="497323"/>
            <a:chOff x="6219428" y="3871144"/>
            <a:chExt cx="235841" cy="578619"/>
          </a:xfrm>
        </p:grpSpPr>
        <p:sp>
          <p:nvSpPr>
            <p:cNvPr id="573" name="Google Shape;573;p7"/>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7"/>
          <p:cNvGrpSpPr/>
          <p:nvPr/>
        </p:nvGrpSpPr>
        <p:grpSpPr>
          <a:xfrm flipH="1">
            <a:off x="561518" y="3449183"/>
            <a:ext cx="196716" cy="249985"/>
            <a:chOff x="2079424" y="521748"/>
            <a:chExt cx="228873" cy="290850"/>
          </a:xfrm>
        </p:grpSpPr>
        <p:sp>
          <p:nvSpPr>
            <p:cNvPr id="577" name="Google Shape;577;p7"/>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7"/>
          <p:cNvGrpSpPr/>
          <p:nvPr/>
        </p:nvGrpSpPr>
        <p:grpSpPr>
          <a:xfrm flipH="1">
            <a:off x="899301" y="3754587"/>
            <a:ext cx="110824" cy="110824"/>
            <a:chOff x="794923" y="2795124"/>
            <a:chExt cx="128941" cy="128941"/>
          </a:xfrm>
        </p:grpSpPr>
        <p:sp>
          <p:nvSpPr>
            <p:cNvPr id="581" name="Google Shape;581;p7"/>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7"/>
          <p:cNvGrpSpPr/>
          <p:nvPr/>
        </p:nvGrpSpPr>
        <p:grpSpPr>
          <a:xfrm>
            <a:off x="559039" y="385746"/>
            <a:ext cx="308365" cy="307514"/>
            <a:chOff x="2601030" y="2721166"/>
            <a:chExt cx="358773" cy="357783"/>
          </a:xfrm>
        </p:grpSpPr>
        <p:sp>
          <p:nvSpPr>
            <p:cNvPr id="584" name="Google Shape;584;p7"/>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7"/>
          <p:cNvGrpSpPr/>
          <p:nvPr/>
        </p:nvGrpSpPr>
        <p:grpSpPr>
          <a:xfrm flipH="1">
            <a:off x="8390763" y="209486"/>
            <a:ext cx="330676" cy="507632"/>
            <a:chOff x="1603769" y="107044"/>
            <a:chExt cx="384731" cy="590613"/>
          </a:xfrm>
        </p:grpSpPr>
        <p:sp>
          <p:nvSpPr>
            <p:cNvPr id="593" name="Google Shape;593;p7"/>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0" name="Google Shape;600;p7"/>
          <p:cNvSpPr/>
          <p:nvPr/>
        </p:nvSpPr>
        <p:spPr>
          <a:xfrm flipH="1">
            <a:off x="7778193" y="195263"/>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lt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1" name="Google Shape;601;p7"/>
          <p:cNvGrpSpPr/>
          <p:nvPr/>
        </p:nvGrpSpPr>
        <p:grpSpPr>
          <a:xfrm rot="10800000" flipH="1">
            <a:off x="8248137" y="1235571"/>
            <a:ext cx="606382" cy="616689"/>
            <a:chOff x="3027518" y="-1395725"/>
            <a:chExt cx="705506" cy="717497"/>
          </a:xfrm>
        </p:grpSpPr>
        <p:sp>
          <p:nvSpPr>
            <p:cNvPr id="602" name="Google Shape;602;p7"/>
            <p:cNvSpPr/>
            <p:nvPr/>
          </p:nvSpPr>
          <p:spPr>
            <a:xfrm>
              <a:off x="3027518" y="-1395725"/>
              <a:ext cx="705506" cy="717497"/>
            </a:xfrm>
            <a:custGeom>
              <a:avLst/>
              <a:gdLst/>
              <a:ahLst/>
              <a:cxnLst/>
              <a:rect l="l" t="t" r="r" b="b"/>
              <a:pathLst>
                <a:path w="19238" h="19565" fill="none" extrusionOk="0">
                  <a:moveTo>
                    <a:pt x="19237" y="0"/>
                  </a:moveTo>
                  <a:lnTo>
                    <a:pt x="19237" y="19237"/>
                  </a:lnTo>
                  <a:lnTo>
                    <a:pt x="0" y="19564"/>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3298315" y="-1144915"/>
              <a:ext cx="339771" cy="345785"/>
            </a:xfrm>
            <a:custGeom>
              <a:avLst/>
              <a:gdLst/>
              <a:ahLst/>
              <a:cxnLst/>
              <a:rect l="l" t="t" r="r" b="b"/>
              <a:pathLst>
                <a:path w="9265" h="9429" fill="none" extrusionOk="0">
                  <a:moveTo>
                    <a:pt x="9265" y="1"/>
                  </a:moveTo>
                  <a:lnTo>
                    <a:pt x="9265" y="9265"/>
                  </a:lnTo>
                  <a:lnTo>
                    <a:pt x="1" y="9428"/>
                  </a:ln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3182390" y="-740223"/>
              <a:ext cx="37" cy="55999"/>
            </a:xfrm>
            <a:custGeom>
              <a:avLst/>
              <a:gdLst/>
              <a:ahLst/>
              <a:cxnLst/>
              <a:rect l="l" t="t" r="r" b="b"/>
              <a:pathLst>
                <a:path w="1" h="1527" fill="none" extrusionOk="0">
                  <a:moveTo>
                    <a:pt x="1" y="1527"/>
                  </a:moveTo>
                  <a:lnTo>
                    <a:pt x="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3260358" y="-741214"/>
              <a:ext cx="37" cy="55009"/>
            </a:xfrm>
            <a:custGeom>
              <a:avLst/>
              <a:gdLst/>
              <a:ahLst/>
              <a:cxnLst/>
              <a:rect l="l" t="t" r="r" b="b"/>
              <a:pathLst>
                <a:path w="1" h="1500" fill="none" extrusionOk="0">
                  <a:moveTo>
                    <a:pt x="0" y="1499"/>
                  </a:moveTo>
                  <a:lnTo>
                    <a:pt x="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3339279" y="-742204"/>
              <a:ext cx="37" cy="55009"/>
            </a:xfrm>
            <a:custGeom>
              <a:avLst/>
              <a:gdLst/>
              <a:ahLst/>
              <a:cxnLst/>
              <a:rect l="l" t="t" r="r" b="b"/>
              <a:pathLst>
                <a:path w="1" h="1500" fill="none" extrusionOk="0">
                  <a:moveTo>
                    <a:pt x="1" y="1499"/>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3417247" y="-744221"/>
              <a:ext cx="37" cy="55999"/>
            </a:xfrm>
            <a:custGeom>
              <a:avLst/>
              <a:gdLst/>
              <a:ahLst/>
              <a:cxnLst/>
              <a:rect l="l" t="t" r="r" b="b"/>
              <a:pathLst>
                <a:path w="1" h="1527" fill="none" extrusionOk="0">
                  <a:moveTo>
                    <a:pt x="0" y="1527"/>
                  </a:moveTo>
                  <a:lnTo>
                    <a:pt x="0"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3496168" y="-745211"/>
              <a:ext cx="37" cy="55009"/>
            </a:xfrm>
            <a:custGeom>
              <a:avLst/>
              <a:gdLst/>
              <a:ahLst/>
              <a:cxnLst/>
              <a:rect l="l" t="t" r="r" b="b"/>
              <a:pathLst>
                <a:path w="1" h="1500" fill="none" extrusionOk="0">
                  <a:moveTo>
                    <a:pt x="1" y="1499"/>
                  </a:moveTo>
                  <a:lnTo>
                    <a:pt x="1"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3574099" y="-747191"/>
              <a:ext cx="37" cy="55999"/>
            </a:xfrm>
            <a:custGeom>
              <a:avLst/>
              <a:gdLst/>
              <a:ahLst/>
              <a:cxnLst/>
              <a:rect l="l" t="t" r="r" b="b"/>
              <a:pathLst>
                <a:path w="1" h="1527" fill="none" extrusionOk="0">
                  <a:moveTo>
                    <a:pt x="1" y="1526"/>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3653057" y="-748181"/>
              <a:ext cx="37" cy="55962"/>
            </a:xfrm>
            <a:custGeom>
              <a:avLst/>
              <a:gdLst/>
              <a:ahLst/>
              <a:cxnLst/>
              <a:rect l="l" t="t" r="r" b="b"/>
              <a:pathLst>
                <a:path w="1" h="1526" fill="none" extrusionOk="0">
                  <a:moveTo>
                    <a:pt x="1" y="1526"/>
                  </a:moveTo>
                  <a:lnTo>
                    <a:pt x="1"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7"/>
          <p:cNvGrpSpPr/>
          <p:nvPr/>
        </p:nvGrpSpPr>
        <p:grpSpPr>
          <a:xfrm flipH="1">
            <a:off x="7219803" y="259155"/>
            <a:ext cx="158924" cy="202737"/>
            <a:chOff x="2947570" y="-1075969"/>
            <a:chExt cx="184903" cy="235878"/>
          </a:xfrm>
        </p:grpSpPr>
        <p:sp>
          <p:nvSpPr>
            <p:cNvPr id="612" name="Google Shape;612;p7"/>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7"/>
          <p:cNvGrpSpPr/>
          <p:nvPr/>
        </p:nvGrpSpPr>
        <p:grpSpPr>
          <a:xfrm flipH="1">
            <a:off x="7617525" y="395081"/>
            <a:ext cx="728333" cy="730918"/>
            <a:chOff x="4492684" y="662647"/>
            <a:chExt cx="847391" cy="850399"/>
          </a:xfrm>
        </p:grpSpPr>
        <p:sp>
          <p:nvSpPr>
            <p:cNvPr id="616" name="Google Shape;616;p7"/>
            <p:cNvSpPr/>
            <p:nvPr/>
          </p:nvSpPr>
          <p:spPr>
            <a:xfrm>
              <a:off x="4492684" y="662647"/>
              <a:ext cx="847391" cy="850399"/>
            </a:xfrm>
            <a:custGeom>
              <a:avLst/>
              <a:gdLst/>
              <a:ahLst/>
              <a:cxnLst/>
              <a:rect l="l" t="t" r="r" b="b"/>
              <a:pathLst>
                <a:path w="23107" h="23189" fill="none" extrusionOk="0">
                  <a:moveTo>
                    <a:pt x="19019" y="4061"/>
                  </a:moveTo>
                  <a:cubicBezTo>
                    <a:pt x="23107" y="8093"/>
                    <a:pt x="23079" y="14769"/>
                    <a:pt x="18965" y="18938"/>
                  </a:cubicBezTo>
                  <a:cubicBezTo>
                    <a:pt x="14823" y="23080"/>
                    <a:pt x="8175" y="23189"/>
                    <a:pt x="4087" y="19129"/>
                  </a:cubicBezTo>
                  <a:cubicBezTo>
                    <a:pt x="0" y="15069"/>
                    <a:pt x="27" y="8420"/>
                    <a:pt x="4142" y="4252"/>
                  </a:cubicBezTo>
                  <a:cubicBezTo>
                    <a:pt x="8284" y="83"/>
                    <a:pt x="14932" y="1"/>
                    <a:pt x="19019" y="4061"/>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4858428" y="1029382"/>
              <a:ext cx="115922" cy="115958"/>
            </a:xfrm>
            <a:custGeom>
              <a:avLst/>
              <a:gdLst/>
              <a:ahLst/>
              <a:cxnLst/>
              <a:rect l="l" t="t" r="r" b="b"/>
              <a:pathLst>
                <a:path w="3161" h="3162" fill="none" extrusionOk="0">
                  <a:moveTo>
                    <a:pt x="3161" y="1554"/>
                  </a:moveTo>
                  <a:cubicBezTo>
                    <a:pt x="3134" y="2426"/>
                    <a:pt x="2452" y="3134"/>
                    <a:pt x="1580" y="3162"/>
                  </a:cubicBezTo>
                  <a:cubicBezTo>
                    <a:pt x="708" y="3162"/>
                    <a:pt x="0" y="2480"/>
                    <a:pt x="0" y="1608"/>
                  </a:cubicBezTo>
                  <a:cubicBezTo>
                    <a:pt x="0" y="737"/>
                    <a:pt x="708" y="28"/>
                    <a:pt x="1580" y="1"/>
                  </a:cubicBezTo>
                  <a:cubicBezTo>
                    <a:pt x="2452" y="1"/>
                    <a:pt x="3161" y="682"/>
                    <a:pt x="3161" y="1554"/>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4770485" y="792581"/>
              <a:ext cx="291803" cy="197885"/>
            </a:xfrm>
            <a:custGeom>
              <a:avLst/>
              <a:gdLst/>
              <a:ahLst/>
              <a:cxnLst/>
              <a:rect l="l" t="t" r="r" b="b"/>
              <a:pathLst>
                <a:path w="7957" h="5396" fill="none" extrusionOk="0">
                  <a:moveTo>
                    <a:pt x="3978" y="4932"/>
                  </a:moveTo>
                  <a:cubicBezTo>
                    <a:pt x="4523" y="4932"/>
                    <a:pt x="5068" y="5068"/>
                    <a:pt x="5532" y="5341"/>
                  </a:cubicBezTo>
                  <a:lnTo>
                    <a:pt x="7957" y="1035"/>
                  </a:lnTo>
                  <a:cubicBezTo>
                    <a:pt x="6730" y="354"/>
                    <a:pt x="5368" y="0"/>
                    <a:pt x="3978" y="55"/>
                  </a:cubicBezTo>
                  <a:cubicBezTo>
                    <a:pt x="2589" y="55"/>
                    <a:pt x="1199" y="436"/>
                    <a:pt x="0" y="1172"/>
                  </a:cubicBezTo>
                  <a:lnTo>
                    <a:pt x="2452" y="5395"/>
                  </a:lnTo>
                  <a:cubicBezTo>
                    <a:pt x="2916" y="5095"/>
                    <a:pt x="3433" y="4959"/>
                    <a:pt x="3978" y="4932"/>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4623571" y="1091360"/>
              <a:ext cx="235878" cy="250840"/>
            </a:xfrm>
            <a:custGeom>
              <a:avLst/>
              <a:gdLst/>
              <a:ahLst/>
              <a:cxnLst/>
              <a:rect l="l" t="t" r="r" b="b"/>
              <a:pathLst>
                <a:path w="6432" h="6840" fill="none" extrusionOk="0">
                  <a:moveTo>
                    <a:pt x="4878" y="0"/>
                  </a:moveTo>
                  <a:lnTo>
                    <a:pt x="1" y="82"/>
                  </a:lnTo>
                  <a:cubicBezTo>
                    <a:pt x="1" y="2861"/>
                    <a:pt x="1499" y="5450"/>
                    <a:pt x="3924" y="6839"/>
                  </a:cubicBezTo>
                  <a:lnTo>
                    <a:pt x="6431" y="2589"/>
                  </a:lnTo>
                  <a:cubicBezTo>
                    <a:pt x="5478" y="2071"/>
                    <a:pt x="4905" y="1063"/>
                    <a:pt x="4878" y="0"/>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4973326" y="1083365"/>
              <a:ext cx="236868" cy="253847"/>
            </a:xfrm>
            <a:custGeom>
              <a:avLst/>
              <a:gdLst/>
              <a:ahLst/>
              <a:cxnLst/>
              <a:rect l="l" t="t" r="r" b="b"/>
              <a:pathLst>
                <a:path w="6459" h="6922" fill="none" extrusionOk="0">
                  <a:moveTo>
                    <a:pt x="6458" y="0"/>
                  </a:moveTo>
                  <a:lnTo>
                    <a:pt x="1554" y="109"/>
                  </a:lnTo>
                  <a:cubicBezTo>
                    <a:pt x="1526" y="1199"/>
                    <a:pt x="954" y="2207"/>
                    <a:pt x="1" y="2780"/>
                  </a:cubicBezTo>
                  <a:lnTo>
                    <a:pt x="2507" y="6921"/>
                  </a:lnTo>
                  <a:cubicBezTo>
                    <a:pt x="4932" y="5450"/>
                    <a:pt x="6431" y="2834"/>
                    <a:pt x="6458" y="0"/>
                  </a:cubicBezTo>
                  <a:close/>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7"/>
          <p:cNvGrpSpPr/>
          <p:nvPr/>
        </p:nvGrpSpPr>
        <p:grpSpPr>
          <a:xfrm flipH="1">
            <a:off x="8766362" y="524153"/>
            <a:ext cx="110824" cy="110824"/>
            <a:chOff x="794923" y="2795124"/>
            <a:chExt cx="128941" cy="128941"/>
          </a:xfrm>
        </p:grpSpPr>
        <p:sp>
          <p:nvSpPr>
            <p:cNvPr id="622" name="Google Shape;622;p7"/>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7"/>
          <p:cNvGrpSpPr/>
          <p:nvPr/>
        </p:nvGrpSpPr>
        <p:grpSpPr>
          <a:xfrm>
            <a:off x="8276594" y="4454822"/>
            <a:ext cx="308365" cy="307514"/>
            <a:chOff x="2601030" y="2721166"/>
            <a:chExt cx="358773" cy="357783"/>
          </a:xfrm>
        </p:grpSpPr>
        <p:sp>
          <p:nvSpPr>
            <p:cNvPr id="625" name="Google Shape;625;p7"/>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3"/>
        <p:cNvGrpSpPr/>
        <p:nvPr/>
      </p:nvGrpSpPr>
      <p:grpSpPr>
        <a:xfrm>
          <a:off x="0" y="0"/>
          <a:ext cx="0" cy="0"/>
          <a:chOff x="0" y="0"/>
          <a:chExt cx="0" cy="0"/>
        </a:xfrm>
      </p:grpSpPr>
      <p:sp>
        <p:nvSpPr>
          <p:cNvPr id="634" name="Google Shape;634;p8"/>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txBox="1">
            <a:spLocks noGrp="1"/>
          </p:cNvSpPr>
          <p:nvPr>
            <p:ph type="subTitle" idx="1"/>
          </p:nvPr>
        </p:nvSpPr>
        <p:spPr>
          <a:xfrm>
            <a:off x="1657500" y="2957513"/>
            <a:ext cx="2533500" cy="8364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algn="r">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2pPr>
            <a:lvl3pPr lvl="2" algn="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3pPr>
            <a:lvl4pPr lvl="3" algn="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4pPr>
            <a:lvl5pPr lvl="4" algn="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5pPr>
            <a:lvl6pPr lvl="5" algn="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6pPr>
            <a:lvl7pPr lvl="6" algn="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7pPr>
            <a:lvl8pPr lvl="7" algn="r">
              <a:spcBef>
                <a:spcPts val="1600"/>
              </a:spcBef>
              <a:spcAft>
                <a:spcPts val="0"/>
              </a:spcAft>
              <a:buClr>
                <a:schemeClr val="accent2"/>
              </a:buClr>
              <a:buSzPts val="1600"/>
              <a:buFont typeface="Nunito"/>
              <a:buNone/>
              <a:defRPr sz="1600">
                <a:solidFill>
                  <a:schemeClr val="accent2"/>
                </a:solidFill>
                <a:latin typeface="Nunito"/>
                <a:ea typeface="Nunito"/>
                <a:cs typeface="Nunito"/>
                <a:sym typeface="Nunito"/>
              </a:defRPr>
            </a:lvl8pPr>
            <a:lvl9pPr lvl="8" algn="r">
              <a:spcBef>
                <a:spcPts val="1600"/>
              </a:spcBef>
              <a:spcAft>
                <a:spcPts val="1600"/>
              </a:spcAft>
              <a:buClr>
                <a:schemeClr val="accent2"/>
              </a:buClr>
              <a:buSzPts val="1600"/>
              <a:buFont typeface="Nunito"/>
              <a:buNone/>
              <a:defRPr sz="1600">
                <a:solidFill>
                  <a:schemeClr val="accent2"/>
                </a:solidFill>
                <a:latin typeface="Nunito"/>
                <a:ea typeface="Nunito"/>
                <a:cs typeface="Nunito"/>
                <a:sym typeface="Nunito"/>
              </a:defRPr>
            </a:lvl9pPr>
          </a:lstStyle>
          <a:p>
            <a:endParaRPr/>
          </a:p>
        </p:txBody>
      </p:sp>
      <p:sp>
        <p:nvSpPr>
          <p:cNvPr id="636" name="Google Shape;636;p8"/>
          <p:cNvSpPr txBox="1">
            <a:spLocks noGrp="1"/>
          </p:cNvSpPr>
          <p:nvPr>
            <p:ph type="title"/>
          </p:nvPr>
        </p:nvSpPr>
        <p:spPr>
          <a:xfrm>
            <a:off x="1657500" y="2290066"/>
            <a:ext cx="2533500" cy="463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6"/>
              </a:buClr>
              <a:buSzPts val="4000"/>
              <a:buFont typeface="Montserrat ExtraBold"/>
              <a:buNone/>
              <a:defRPr sz="4000">
                <a:solidFill>
                  <a:schemeClr val="accent6"/>
                </a:solidFill>
                <a:latin typeface="Montserrat ExtraBold"/>
                <a:ea typeface="Montserrat ExtraBold"/>
                <a:cs typeface="Montserrat ExtraBold"/>
                <a:sym typeface="Montserrat ExtraBold"/>
              </a:defRPr>
            </a:lvl1pPr>
            <a:lvl2pPr lvl="1">
              <a:spcBef>
                <a:spcPts val="0"/>
              </a:spcBef>
              <a:spcAft>
                <a:spcPts val="0"/>
              </a:spcAft>
              <a:buClr>
                <a:schemeClr val="accent6"/>
              </a:buClr>
              <a:buSzPts val="4000"/>
              <a:buNone/>
              <a:defRPr sz="4000">
                <a:solidFill>
                  <a:schemeClr val="accent6"/>
                </a:solidFill>
                <a:latin typeface="Nunito Light"/>
                <a:ea typeface="Nunito Light"/>
                <a:cs typeface="Nunito Light"/>
                <a:sym typeface="Nunito Light"/>
              </a:defRPr>
            </a:lvl2pPr>
            <a:lvl3pPr lvl="2">
              <a:spcBef>
                <a:spcPts val="0"/>
              </a:spcBef>
              <a:spcAft>
                <a:spcPts val="0"/>
              </a:spcAft>
              <a:buClr>
                <a:schemeClr val="accent6"/>
              </a:buClr>
              <a:buSzPts val="4000"/>
              <a:buNone/>
              <a:defRPr sz="4000">
                <a:solidFill>
                  <a:schemeClr val="accent6"/>
                </a:solidFill>
                <a:latin typeface="Nunito Light"/>
                <a:ea typeface="Nunito Light"/>
                <a:cs typeface="Nunito Light"/>
                <a:sym typeface="Nunito Light"/>
              </a:defRPr>
            </a:lvl3pPr>
            <a:lvl4pPr lvl="3">
              <a:spcBef>
                <a:spcPts val="0"/>
              </a:spcBef>
              <a:spcAft>
                <a:spcPts val="0"/>
              </a:spcAft>
              <a:buClr>
                <a:schemeClr val="accent6"/>
              </a:buClr>
              <a:buSzPts val="4000"/>
              <a:buNone/>
              <a:defRPr sz="4000">
                <a:solidFill>
                  <a:schemeClr val="accent6"/>
                </a:solidFill>
                <a:latin typeface="Nunito Light"/>
                <a:ea typeface="Nunito Light"/>
                <a:cs typeface="Nunito Light"/>
                <a:sym typeface="Nunito Light"/>
              </a:defRPr>
            </a:lvl4pPr>
            <a:lvl5pPr lvl="4">
              <a:spcBef>
                <a:spcPts val="0"/>
              </a:spcBef>
              <a:spcAft>
                <a:spcPts val="0"/>
              </a:spcAft>
              <a:buClr>
                <a:schemeClr val="accent6"/>
              </a:buClr>
              <a:buSzPts val="4000"/>
              <a:buNone/>
              <a:defRPr sz="4000">
                <a:solidFill>
                  <a:schemeClr val="accent6"/>
                </a:solidFill>
                <a:latin typeface="Nunito Light"/>
                <a:ea typeface="Nunito Light"/>
                <a:cs typeface="Nunito Light"/>
                <a:sym typeface="Nunito Light"/>
              </a:defRPr>
            </a:lvl5pPr>
            <a:lvl6pPr lvl="5">
              <a:spcBef>
                <a:spcPts val="0"/>
              </a:spcBef>
              <a:spcAft>
                <a:spcPts val="0"/>
              </a:spcAft>
              <a:buClr>
                <a:schemeClr val="accent6"/>
              </a:buClr>
              <a:buSzPts val="4000"/>
              <a:buNone/>
              <a:defRPr sz="4000">
                <a:solidFill>
                  <a:schemeClr val="accent6"/>
                </a:solidFill>
                <a:latin typeface="Nunito Light"/>
                <a:ea typeface="Nunito Light"/>
                <a:cs typeface="Nunito Light"/>
                <a:sym typeface="Nunito Light"/>
              </a:defRPr>
            </a:lvl6pPr>
            <a:lvl7pPr lvl="6">
              <a:spcBef>
                <a:spcPts val="0"/>
              </a:spcBef>
              <a:spcAft>
                <a:spcPts val="0"/>
              </a:spcAft>
              <a:buClr>
                <a:schemeClr val="accent6"/>
              </a:buClr>
              <a:buSzPts val="4000"/>
              <a:buNone/>
              <a:defRPr sz="4000">
                <a:solidFill>
                  <a:schemeClr val="accent6"/>
                </a:solidFill>
                <a:latin typeface="Nunito Light"/>
                <a:ea typeface="Nunito Light"/>
                <a:cs typeface="Nunito Light"/>
                <a:sym typeface="Nunito Light"/>
              </a:defRPr>
            </a:lvl7pPr>
            <a:lvl8pPr lvl="7">
              <a:spcBef>
                <a:spcPts val="0"/>
              </a:spcBef>
              <a:spcAft>
                <a:spcPts val="0"/>
              </a:spcAft>
              <a:buClr>
                <a:schemeClr val="accent6"/>
              </a:buClr>
              <a:buSzPts val="4000"/>
              <a:buNone/>
              <a:defRPr sz="4000">
                <a:solidFill>
                  <a:schemeClr val="accent6"/>
                </a:solidFill>
                <a:latin typeface="Nunito Light"/>
                <a:ea typeface="Nunito Light"/>
                <a:cs typeface="Nunito Light"/>
                <a:sym typeface="Nunito Light"/>
              </a:defRPr>
            </a:lvl8pPr>
            <a:lvl9pPr lvl="8">
              <a:spcBef>
                <a:spcPts val="0"/>
              </a:spcBef>
              <a:spcAft>
                <a:spcPts val="0"/>
              </a:spcAft>
              <a:buClr>
                <a:schemeClr val="accent6"/>
              </a:buClr>
              <a:buSzPts val="4000"/>
              <a:buNone/>
              <a:defRPr sz="4000">
                <a:solidFill>
                  <a:schemeClr val="accent6"/>
                </a:solidFill>
                <a:latin typeface="Nunito Light"/>
                <a:ea typeface="Nunito Light"/>
                <a:cs typeface="Nunito Light"/>
                <a:sym typeface="Nunito Light"/>
              </a:defRPr>
            </a:lvl9pPr>
          </a:lstStyle>
          <a:p>
            <a:endParaRPr/>
          </a:p>
        </p:txBody>
      </p:sp>
      <p:sp>
        <p:nvSpPr>
          <p:cNvPr id="637" name="Google Shape;637;p8"/>
          <p:cNvSpPr txBox="1">
            <a:spLocks noGrp="1"/>
          </p:cNvSpPr>
          <p:nvPr>
            <p:ph type="title" idx="2"/>
          </p:nvPr>
        </p:nvSpPr>
        <p:spPr>
          <a:xfrm>
            <a:off x="4953000" y="2290066"/>
            <a:ext cx="2533500" cy="463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1pPr>
            <a:lvl2pPr lvl="1">
              <a:spcBef>
                <a:spcPts val="0"/>
              </a:spcBef>
              <a:spcAft>
                <a:spcPts val="0"/>
              </a:spcAft>
              <a:buClr>
                <a:schemeClr val="accent3"/>
              </a:buClr>
              <a:buSzPts val="2800"/>
              <a:buNone/>
              <a:defRPr>
                <a:solidFill>
                  <a:schemeClr val="accent3"/>
                </a:solidFill>
                <a:latin typeface="Nunito Light"/>
                <a:ea typeface="Nunito Light"/>
                <a:cs typeface="Nunito Light"/>
                <a:sym typeface="Nunito Light"/>
              </a:defRPr>
            </a:lvl2pPr>
            <a:lvl3pPr lvl="2">
              <a:spcBef>
                <a:spcPts val="0"/>
              </a:spcBef>
              <a:spcAft>
                <a:spcPts val="0"/>
              </a:spcAft>
              <a:buClr>
                <a:schemeClr val="accent3"/>
              </a:buClr>
              <a:buSzPts val="2800"/>
              <a:buNone/>
              <a:defRPr>
                <a:solidFill>
                  <a:schemeClr val="accent3"/>
                </a:solidFill>
                <a:latin typeface="Nunito Light"/>
                <a:ea typeface="Nunito Light"/>
                <a:cs typeface="Nunito Light"/>
                <a:sym typeface="Nunito Light"/>
              </a:defRPr>
            </a:lvl3pPr>
            <a:lvl4pPr lvl="3">
              <a:spcBef>
                <a:spcPts val="0"/>
              </a:spcBef>
              <a:spcAft>
                <a:spcPts val="0"/>
              </a:spcAft>
              <a:buClr>
                <a:schemeClr val="accent3"/>
              </a:buClr>
              <a:buSzPts val="2800"/>
              <a:buNone/>
              <a:defRPr>
                <a:solidFill>
                  <a:schemeClr val="accent3"/>
                </a:solidFill>
                <a:latin typeface="Nunito Light"/>
                <a:ea typeface="Nunito Light"/>
                <a:cs typeface="Nunito Light"/>
                <a:sym typeface="Nunito Light"/>
              </a:defRPr>
            </a:lvl4pPr>
            <a:lvl5pPr lvl="4">
              <a:spcBef>
                <a:spcPts val="0"/>
              </a:spcBef>
              <a:spcAft>
                <a:spcPts val="0"/>
              </a:spcAft>
              <a:buClr>
                <a:schemeClr val="accent3"/>
              </a:buClr>
              <a:buSzPts val="2800"/>
              <a:buNone/>
              <a:defRPr>
                <a:solidFill>
                  <a:schemeClr val="accent3"/>
                </a:solidFill>
                <a:latin typeface="Nunito Light"/>
                <a:ea typeface="Nunito Light"/>
                <a:cs typeface="Nunito Light"/>
                <a:sym typeface="Nunito Light"/>
              </a:defRPr>
            </a:lvl5pPr>
            <a:lvl6pPr lvl="5">
              <a:spcBef>
                <a:spcPts val="0"/>
              </a:spcBef>
              <a:spcAft>
                <a:spcPts val="0"/>
              </a:spcAft>
              <a:buClr>
                <a:schemeClr val="accent3"/>
              </a:buClr>
              <a:buSzPts val="2800"/>
              <a:buNone/>
              <a:defRPr>
                <a:solidFill>
                  <a:schemeClr val="accent3"/>
                </a:solidFill>
                <a:latin typeface="Nunito Light"/>
                <a:ea typeface="Nunito Light"/>
                <a:cs typeface="Nunito Light"/>
                <a:sym typeface="Nunito Light"/>
              </a:defRPr>
            </a:lvl6pPr>
            <a:lvl7pPr lvl="6">
              <a:spcBef>
                <a:spcPts val="0"/>
              </a:spcBef>
              <a:spcAft>
                <a:spcPts val="0"/>
              </a:spcAft>
              <a:buClr>
                <a:schemeClr val="accent3"/>
              </a:buClr>
              <a:buSzPts val="2800"/>
              <a:buNone/>
              <a:defRPr>
                <a:solidFill>
                  <a:schemeClr val="accent3"/>
                </a:solidFill>
                <a:latin typeface="Nunito Light"/>
                <a:ea typeface="Nunito Light"/>
                <a:cs typeface="Nunito Light"/>
                <a:sym typeface="Nunito Light"/>
              </a:defRPr>
            </a:lvl7pPr>
            <a:lvl8pPr lvl="7">
              <a:spcBef>
                <a:spcPts val="0"/>
              </a:spcBef>
              <a:spcAft>
                <a:spcPts val="0"/>
              </a:spcAft>
              <a:buClr>
                <a:schemeClr val="accent3"/>
              </a:buClr>
              <a:buSzPts val="2800"/>
              <a:buNone/>
              <a:defRPr>
                <a:solidFill>
                  <a:schemeClr val="accent3"/>
                </a:solidFill>
                <a:latin typeface="Nunito Light"/>
                <a:ea typeface="Nunito Light"/>
                <a:cs typeface="Nunito Light"/>
                <a:sym typeface="Nunito Light"/>
              </a:defRPr>
            </a:lvl8pPr>
            <a:lvl9pPr lvl="8">
              <a:spcBef>
                <a:spcPts val="0"/>
              </a:spcBef>
              <a:spcAft>
                <a:spcPts val="0"/>
              </a:spcAft>
              <a:buClr>
                <a:schemeClr val="accent3"/>
              </a:buClr>
              <a:buSzPts val="2800"/>
              <a:buNone/>
              <a:defRPr>
                <a:solidFill>
                  <a:schemeClr val="accent3"/>
                </a:solidFill>
                <a:latin typeface="Nunito Light"/>
                <a:ea typeface="Nunito Light"/>
                <a:cs typeface="Nunito Light"/>
                <a:sym typeface="Nunito Light"/>
              </a:defRPr>
            </a:lvl9pPr>
          </a:lstStyle>
          <a:p>
            <a:endParaRPr/>
          </a:p>
        </p:txBody>
      </p:sp>
      <p:sp>
        <p:nvSpPr>
          <p:cNvPr id="638" name="Google Shape;638;p8"/>
          <p:cNvSpPr txBox="1">
            <a:spLocks noGrp="1"/>
          </p:cNvSpPr>
          <p:nvPr>
            <p:ph type="subTitle" idx="3"/>
          </p:nvPr>
        </p:nvSpPr>
        <p:spPr>
          <a:xfrm>
            <a:off x="4953000" y="2957513"/>
            <a:ext cx="2533500" cy="836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2"/>
              </a:buClr>
              <a:buSzPts val="1600"/>
              <a:buFont typeface="Nunito"/>
              <a:buNone/>
              <a:defRPr sz="1600">
                <a:solidFill>
                  <a:schemeClr val="accent2"/>
                </a:solidFill>
                <a:latin typeface="Nunito"/>
                <a:ea typeface="Nunito"/>
                <a:cs typeface="Nunito"/>
                <a:sym typeface="Nunito"/>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grpSp>
        <p:nvGrpSpPr>
          <p:cNvPr id="639" name="Google Shape;639;p8"/>
          <p:cNvGrpSpPr/>
          <p:nvPr/>
        </p:nvGrpSpPr>
        <p:grpSpPr>
          <a:xfrm>
            <a:off x="8507467" y="1636247"/>
            <a:ext cx="155984" cy="198986"/>
            <a:chOff x="2947570" y="-1075969"/>
            <a:chExt cx="184903" cy="235878"/>
          </a:xfrm>
        </p:grpSpPr>
        <p:sp>
          <p:nvSpPr>
            <p:cNvPr id="640" name="Google Shape;640;p8"/>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8"/>
          <p:cNvGrpSpPr/>
          <p:nvPr/>
        </p:nvGrpSpPr>
        <p:grpSpPr>
          <a:xfrm>
            <a:off x="7418224" y="490961"/>
            <a:ext cx="703922" cy="736809"/>
            <a:chOff x="3153626" y="-2653955"/>
            <a:chExt cx="834426" cy="873411"/>
          </a:xfrm>
        </p:grpSpPr>
        <p:sp>
          <p:nvSpPr>
            <p:cNvPr id="644" name="Google Shape;644;p8"/>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8"/>
          <p:cNvSpPr/>
          <p:nvPr/>
        </p:nvSpPr>
        <p:spPr>
          <a:xfrm>
            <a:off x="7861805" y="661143"/>
            <a:ext cx="76725" cy="77591"/>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p8"/>
          <p:cNvGrpSpPr/>
          <p:nvPr/>
        </p:nvGrpSpPr>
        <p:grpSpPr>
          <a:xfrm>
            <a:off x="8294647" y="877919"/>
            <a:ext cx="565651" cy="568187"/>
            <a:chOff x="1889565" y="-3382437"/>
            <a:chExt cx="670520" cy="673527"/>
          </a:xfrm>
        </p:grpSpPr>
        <p:sp>
          <p:nvSpPr>
            <p:cNvPr id="653" name="Google Shape;653;p8"/>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8"/>
          <p:cNvGrpSpPr/>
          <p:nvPr/>
        </p:nvGrpSpPr>
        <p:grpSpPr>
          <a:xfrm>
            <a:off x="8061485" y="279235"/>
            <a:ext cx="198955" cy="488123"/>
            <a:chOff x="6219428" y="3871144"/>
            <a:chExt cx="235841" cy="578619"/>
          </a:xfrm>
        </p:grpSpPr>
        <p:sp>
          <p:nvSpPr>
            <p:cNvPr id="659" name="Google Shape;659;p8"/>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2" name="Google Shape;662;p8"/>
          <p:cNvGrpSpPr/>
          <p:nvPr/>
        </p:nvGrpSpPr>
        <p:grpSpPr>
          <a:xfrm>
            <a:off x="8303367" y="618466"/>
            <a:ext cx="193077" cy="245361"/>
            <a:chOff x="2079424" y="521748"/>
            <a:chExt cx="228873" cy="290850"/>
          </a:xfrm>
        </p:grpSpPr>
        <p:sp>
          <p:nvSpPr>
            <p:cNvPr id="663" name="Google Shape;663;p8"/>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8"/>
          <p:cNvGrpSpPr/>
          <p:nvPr/>
        </p:nvGrpSpPr>
        <p:grpSpPr>
          <a:xfrm>
            <a:off x="7070928" y="388587"/>
            <a:ext cx="302661" cy="301826"/>
            <a:chOff x="2601030" y="2721166"/>
            <a:chExt cx="358773" cy="357783"/>
          </a:xfrm>
        </p:grpSpPr>
        <p:sp>
          <p:nvSpPr>
            <p:cNvPr id="667" name="Google Shape;667;p8"/>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8"/>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8"/>
          <p:cNvSpPr/>
          <p:nvPr/>
        </p:nvSpPr>
        <p:spPr>
          <a:xfrm>
            <a:off x="295608" y="3985127"/>
            <a:ext cx="134641" cy="134662"/>
          </a:xfrm>
          <a:custGeom>
            <a:avLst/>
            <a:gdLst/>
            <a:ahLst/>
            <a:cxnLst/>
            <a:rect l="l" t="t" r="r" b="b"/>
            <a:pathLst>
              <a:path w="6266" h="6267" fill="none" extrusionOk="0">
                <a:moveTo>
                  <a:pt x="5149" y="1118"/>
                </a:moveTo>
                <a:cubicBezTo>
                  <a:pt x="6266" y="2234"/>
                  <a:pt x="6266" y="4064"/>
                  <a:pt x="5149" y="5150"/>
                </a:cubicBezTo>
                <a:cubicBezTo>
                  <a:pt x="4033" y="6267"/>
                  <a:pt x="2233" y="6267"/>
                  <a:pt x="1117" y="5150"/>
                </a:cubicBezTo>
                <a:cubicBezTo>
                  <a:pt x="0" y="4064"/>
                  <a:pt x="0" y="2234"/>
                  <a:pt x="1117" y="1118"/>
                </a:cubicBezTo>
                <a:cubicBezTo>
                  <a:pt x="2233" y="1"/>
                  <a:pt x="4033" y="1"/>
                  <a:pt x="5149" y="1118"/>
                </a:cubicBezTo>
                <a:close/>
              </a:path>
            </a:pathLst>
          </a:custGeom>
          <a:noFill/>
          <a:ln w="19375" cap="flat" cmpd="sng">
            <a:solidFill>
              <a:schemeClr val="accent3"/>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6" name="Google Shape;676;p8"/>
          <p:cNvGrpSpPr/>
          <p:nvPr/>
        </p:nvGrpSpPr>
        <p:grpSpPr>
          <a:xfrm>
            <a:off x="295591" y="3139911"/>
            <a:ext cx="393370" cy="344419"/>
            <a:chOff x="299281" y="2848081"/>
            <a:chExt cx="457673" cy="400720"/>
          </a:xfrm>
        </p:grpSpPr>
        <p:sp>
          <p:nvSpPr>
            <p:cNvPr id="677" name="Google Shape;677;p8"/>
            <p:cNvSpPr/>
            <p:nvPr/>
          </p:nvSpPr>
          <p:spPr>
            <a:xfrm>
              <a:off x="299281" y="2848081"/>
              <a:ext cx="457673" cy="400720"/>
            </a:xfrm>
            <a:custGeom>
              <a:avLst/>
              <a:gdLst/>
              <a:ahLst/>
              <a:cxnLst/>
              <a:rect l="l" t="t" r="r" b="b"/>
              <a:pathLst>
                <a:path w="12480" h="10927" fill="none" extrusionOk="0">
                  <a:moveTo>
                    <a:pt x="3106" y="10927"/>
                  </a:moveTo>
                  <a:lnTo>
                    <a:pt x="0" y="5586"/>
                  </a:lnTo>
                  <a:lnTo>
                    <a:pt x="3106" y="109"/>
                  </a:lnTo>
                  <a:lnTo>
                    <a:pt x="9346" y="1"/>
                  </a:lnTo>
                  <a:lnTo>
                    <a:pt x="12480" y="5368"/>
                  </a:lnTo>
                  <a:lnTo>
                    <a:pt x="9346" y="10818"/>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8"/>
            <p:cNvSpPr/>
            <p:nvPr/>
          </p:nvSpPr>
          <p:spPr>
            <a:xfrm>
              <a:off x="388214" y="2929019"/>
              <a:ext cx="278821" cy="241855"/>
            </a:xfrm>
            <a:custGeom>
              <a:avLst/>
              <a:gdLst/>
              <a:ahLst/>
              <a:cxnLst/>
              <a:rect l="l" t="t" r="r" b="b"/>
              <a:pathLst>
                <a:path w="7603" h="6595" fill="none" extrusionOk="0">
                  <a:moveTo>
                    <a:pt x="7602" y="3189"/>
                  </a:moveTo>
                  <a:lnTo>
                    <a:pt x="5722" y="6513"/>
                  </a:lnTo>
                  <a:lnTo>
                    <a:pt x="1908" y="6595"/>
                  </a:lnTo>
                  <a:lnTo>
                    <a:pt x="0" y="3325"/>
                  </a:lnTo>
                  <a:lnTo>
                    <a:pt x="190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8"/>
          <p:cNvGrpSpPr/>
          <p:nvPr/>
        </p:nvGrpSpPr>
        <p:grpSpPr>
          <a:xfrm>
            <a:off x="307452" y="2846968"/>
            <a:ext cx="110824" cy="110824"/>
            <a:chOff x="794923" y="2795124"/>
            <a:chExt cx="128941" cy="128941"/>
          </a:xfrm>
        </p:grpSpPr>
        <p:sp>
          <p:nvSpPr>
            <p:cNvPr id="680" name="Google Shape;680;p8"/>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8"/>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8"/>
          <p:cNvGrpSpPr/>
          <p:nvPr/>
        </p:nvGrpSpPr>
        <p:grpSpPr>
          <a:xfrm>
            <a:off x="788879" y="4119513"/>
            <a:ext cx="645057" cy="788475"/>
            <a:chOff x="794919" y="4014442"/>
            <a:chExt cx="750503" cy="917365"/>
          </a:xfrm>
        </p:grpSpPr>
        <p:sp>
          <p:nvSpPr>
            <p:cNvPr id="683" name="Google Shape;683;p8"/>
            <p:cNvSpPr/>
            <p:nvPr/>
          </p:nvSpPr>
          <p:spPr>
            <a:xfrm>
              <a:off x="794919" y="4098387"/>
              <a:ext cx="750503" cy="833419"/>
            </a:xfrm>
            <a:custGeom>
              <a:avLst/>
              <a:gdLst/>
              <a:ahLst/>
              <a:cxnLst/>
              <a:rect l="l" t="t" r="r" b="b"/>
              <a:pathLst>
                <a:path w="20465" h="22726" fill="none" extrusionOk="0">
                  <a:moveTo>
                    <a:pt x="12480" y="1"/>
                  </a:moveTo>
                  <a:lnTo>
                    <a:pt x="12480" y="7685"/>
                  </a:lnTo>
                  <a:cubicBezTo>
                    <a:pt x="12480" y="7685"/>
                    <a:pt x="17685" y="15614"/>
                    <a:pt x="18666" y="17221"/>
                  </a:cubicBezTo>
                  <a:cubicBezTo>
                    <a:pt x="19647" y="18884"/>
                    <a:pt x="20464" y="20110"/>
                    <a:pt x="20464" y="20845"/>
                  </a:cubicBezTo>
                  <a:cubicBezTo>
                    <a:pt x="20464" y="21636"/>
                    <a:pt x="20192" y="22399"/>
                    <a:pt x="18530" y="22426"/>
                  </a:cubicBezTo>
                  <a:lnTo>
                    <a:pt x="10246" y="22562"/>
                  </a:lnTo>
                  <a:lnTo>
                    <a:pt x="1935" y="22698"/>
                  </a:lnTo>
                  <a:cubicBezTo>
                    <a:pt x="301" y="22726"/>
                    <a:pt x="1" y="22017"/>
                    <a:pt x="1" y="21200"/>
                  </a:cubicBezTo>
                  <a:cubicBezTo>
                    <a:pt x="1" y="20464"/>
                    <a:pt x="818" y="19211"/>
                    <a:pt x="1826" y="17521"/>
                  </a:cubicBezTo>
                  <a:cubicBezTo>
                    <a:pt x="2780" y="15886"/>
                    <a:pt x="7985" y="7766"/>
                    <a:pt x="7985" y="7766"/>
                  </a:cubicBezTo>
                  <a:lnTo>
                    <a:pt x="7985" y="5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8"/>
            <p:cNvSpPr/>
            <p:nvPr/>
          </p:nvSpPr>
          <p:spPr>
            <a:xfrm>
              <a:off x="967797" y="4578039"/>
              <a:ext cx="404754" cy="7041"/>
            </a:xfrm>
            <a:custGeom>
              <a:avLst/>
              <a:gdLst/>
              <a:ahLst/>
              <a:cxnLst/>
              <a:rect l="l" t="t" r="r" b="b"/>
              <a:pathLst>
                <a:path w="11037" h="192" fill="none" extrusionOk="0">
                  <a:moveTo>
                    <a:pt x="1" y="192"/>
                  </a:moveTo>
                  <a:lnTo>
                    <a:pt x="11036"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8"/>
            <p:cNvSpPr/>
            <p:nvPr/>
          </p:nvSpPr>
          <p:spPr>
            <a:xfrm>
              <a:off x="1033773" y="4014442"/>
              <a:ext cx="272807" cy="76976"/>
            </a:xfrm>
            <a:custGeom>
              <a:avLst/>
              <a:gdLst/>
              <a:ahLst/>
              <a:cxnLst/>
              <a:rect l="l" t="t" r="r" b="b"/>
              <a:pathLst>
                <a:path w="7439" h="2099" fill="none" extrusionOk="0">
                  <a:moveTo>
                    <a:pt x="7439" y="982"/>
                  </a:moveTo>
                  <a:cubicBezTo>
                    <a:pt x="7439" y="1527"/>
                    <a:pt x="7003" y="1990"/>
                    <a:pt x="6431" y="1990"/>
                  </a:cubicBezTo>
                  <a:lnTo>
                    <a:pt x="981" y="2099"/>
                  </a:lnTo>
                  <a:cubicBezTo>
                    <a:pt x="436" y="2099"/>
                    <a:pt x="0" y="1663"/>
                    <a:pt x="0" y="1118"/>
                  </a:cubicBezTo>
                  <a:lnTo>
                    <a:pt x="0" y="1118"/>
                  </a:lnTo>
                  <a:cubicBezTo>
                    <a:pt x="0" y="573"/>
                    <a:pt x="436" y="110"/>
                    <a:pt x="981" y="110"/>
                  </a:cubicBezTo>
                  <a:lnTo>
                    <a:pt x="6431" y="1"/>
                  </a:lnTo>
                  <a:cubicBezTo>
                    <a:pt x="6976" y="1"/>
                    <a:pt x="7439" y="437"/>
                    <a:pt x="7439" y="982"/>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8"/>
          <p:cNvGrpSpPr/>
          <p:nvPr/>
        </p:nvGrpSpPr>
        <p:grpSpPr>
          <a:xfrm>
            <a:off x="1371036" y="4360554"/>
            <a:ext cx="187263" cy="187264"/>
            <a:chOff x="1447449" y="4268259"/>
            <a:chExt cx="217875" cy="217875"/>
          </a:xfrm>
        </p:grpSpPr>
        <p:sp>
          <p:nvSpPr>
            <p:cNvPr id="687" name="Google Shape;687;p8"/>
            <p:cNvSpPr/>
            <p:nvPr/>
          </p:nvSpPr>
          <p:spPr>
            <a:xfrm>
              <a:off x="1556370" y="4268259"/>
              <a:ext cx="37" cy="82000"/>
            </a:xfrm>
            <a:custGeom>
              <a:avLst/>
              <a:gdLst/>
              <a:ahLst/>
              <a:cxnLst/>
              <a:rect l="l" t="t" r="r" b="b"/>
              <a:pathLst>
                <a:path w="1" h="2236" fill="none" extrusionOk="0">
                  <a:moveTo>
                    <a:pt x="1" y="1"/>
                  </a:moveTo>
                  <a:lnTo>
                    <a:pt x="1" y="22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8"/>
            <p:cNvSpPr/>
            <p:nvPr/>
          </p:nvSpPr>
          <p:spPr>
            <a:xfrm>
              <a:off x="1556370" y="4404171"/>
              <a:ext cx="37" cy="81963"/>
            </a:xfrm>
            <a:custGeom>
              <a:avLst/>
              <a:gdLst/>
              <a:ahLst/>
              <a:cxnLst/>
              <a:rect l="l" t="t" r="r" b="b"/>
              <a:pathLst>
                <a:path w="1" h="2235" fill="none" extrusionOk="0">
                  <a:moveTo>
                    <a:pt x="1" y="1"/>
                  </a:moveTo>
                  <a:lnTo>
                    <a:pt x="1" y="22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8"/>
            <p:cNvSpPr/>
            <p:nvPr/>
          </p:nvSpPr>
          <p:spPr>
            <a:xfrm>
              <a:off x="1447449" y="4377179"/>
              <a:ext cx="82000" cy="2054"/>
            </a:xfrm>
            <a:custGeom>
              <a:avLst/>
              <a:gdLst/>
              <a:ahLst/>
              <a:cxnLst/>
              <a:rect l="l" t="t" r="r" b="b"/>
              <a:pathLst>
                <a:path w="2236" h="56" fill="none" extrusionOk="0">
                  <a:moveTo>
                    <a:pt x="1" y="55"/>
                  </a:moveTo>
                  <a:lnTo>
                    <a:pt x="223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8"/>
            <p:cNvSpPr/>
            <p:nvPr/>
          </p:nvSpPr>
          <p:spPr>
            <a:xfrm>
              <a:off x="1583361" y="4375199"/>
              <a:ext cx="81963" cy="1027"/>
            </a:xfrm>
            <a:custGeom>
              <a:avLst/>
              <a:gdLst/>
              <a:ahLst/>
              <a:cxnLst/>
              <a:rect l="l" t="t" r="r" b="b"/>
              <a:pathLst>
                <a:path w="2235" h="28" fill="none" extrusionOk="0">
                  <a:moveTo>
                    <a:pt x="1" y="28"/>
                  </a:moveTo>
                  <a:lnTo>
                    <a:pt x="223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8"/>
            <p:cNvSpPr/>
            <p:nvPr/>
          </p:nvSpPr>
          <p:spPr>
            <a:xfrm>
              <a:off x="1479429" y="4301265"/>
              <a:ext cx="58016" cy="56989"/>
            </a:xfrm>
            <a:custGeom>
              <a:avLst/>
              <a:gdLst/>
              <a:ahLst/>
              <a:cxnLst/>
              <a:rect l="l" t="t" r="r" b="b"/>
              <a:pathLst>
                <a:path w="1582" h="1554" fill="none" extrusionOk="0">
                  <a:moveTo>
                    <a:pt x="1" y="0"/>
                  </a:moveTo>
                  <a:lnTo>
                    <a:pt x="1581" y="1553"/>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8"/>
            <p:cNvSpPr/>
            <p:nvPr/>
          </p:nvSpPr>
          <p:spPr>
            <a:xfrm>
              <a:off x="1575366" y="4395186"/>
              <a:ext cx="57979" cy="56989"/>
            </a:xfrm>
            <a:custGeom>
              <a:avLst/>
              <a:gdLst/>
              <a:ahLst/>
              <a:cxnLst/>
              <a:rect l="l" t="t" r="r" b="b"/>
              <a:pathLst>
                <a:path w="1581" h="1554" fill="none" extrusionOk="0">
                  <a:moveTo>
                    <a:pt x="1" y="0"/>
                  </a:moveTo>
                  <a:lnTo>
                    <a:pt x="1581" y="1554"/>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8"/>
            <p:cNvSpPr/>
            <p:nvPr/>
          </p:nvSpPr>
          <p:spPr>
            <a:xfrm>
              <a:off x="1479429" y="4396176"/>
              <a:ext cx="58016" cy="59006"/>
            </a:xfrm>
            <a:custGeom>
              <a:avLst/>
              <a:gdLst/>
              <a:ahLst/>
              <a:cxnLst/>
              <a:rect l="l" t="t" r="r" b="b"/>
              <a:pathLst>
                <a:path w="1582" h="1609" fill="none" extrusionOk="0">
                  <a:moveTo>
                    <a:pt x="1" y="1608"/>
                  </a:moveTo>
                  <a:lnTo>
                    <a:pt x="158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8"/>
            <p:cNvSpPr/>
            <p:nvPr/>
          </p:nvSpPr>
          <p:spPr>
            <a:xfrm>
              <a:off x="1575366" y="4299248"/>
              <a:ext cx="57979" cy="59006"/>
            </a:xfrm>
            <a:custGeom>
              <a:avLst/>
              <a:gdLst/>
              <a:ahLst/>
              <a:cxnLst/>
              <a:rect l="l" t="t" r="r" b="b"/>
              <a:pathLst>
                <a:path w="1581" h="1609" fill="none" extrusionOk="0">
                  <a:moveTo>
                    <a:pt x="1" y="1608"/>
                  </a:moveTo>
                  <a:lnTo>
                    <a:pt x="158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8"/>
          <p:cNvGrpSpPr/>
          <p:nvPr/>
        </p:nvGrpSpPr>
        <p:grpSpPr>
          <a:xfrm>
            <a:off x="686271" y="3630008"/>
            <a:ext cx="181240" cy="670823"/>
            <a:chOff x="2419167" y="1286206"/>
            <a:chExt cx="210867" cy="780480"/>
          </a:xfrm>
        </p:grpSpPr>
        <p:sp>
          <p:nvSpPr>
            <p:cNvPr id="696" name="Google Shape;696;p8"/>
            <p:cNvSpPr/>
            <p:nvPr/>
          </p:nvSpPr>
          <p:spPr>
            <a:xfrm>
              <a:off x="2419167" y="1286206"/>
              <a:ext cx="210867" cy="41000"/>
            </a:xfrm>
            <a:custGeom>
              <a:avLst/>
              <a:gdLst/>
              <a:ahLst/>
              <a:cxnLst/>
              <a:rect l="l" t="t" r="r" b="b"/>
              <a:pathLst>
                <a:path w="5750" h="1118" fill="none" extrusionOk="0">
                  <a:moveTo>
                    <a:pt x="1" y="600"/>
                  </a:moveTo>
                  <a:cubicBezTo>
                    <a:pt x="1" y="328"/>
                    <a:pt x="219" y="110"/>
                    <a:pt x="518" y="110"/>
                  </a:cubicBezTo>
                  <a:lnTo>
                    <a:pt x="5259" y="28"/>
                  </a:lnTo>
                  <a:cubicBezTo>
                    <a:pt x="5532" y="1"/>
                    <a:pt x="5750" y="219"/>
                    <a:pt x="5750" y="518"/>
                  </a:cubicBezTo>
                  <a:lnTo>
                    <a:pt x="5750" y="518"/>
                  </a:lnTo>
                  <a:cubicBezTo>
                    <a:pt x="5750" y="791"/>
                    <a:pt x="5532" y="1009"/>
                    <a:pt x="5259" y="1036"/>
                  </a:cubicBezTo>
                  <a:lnTo>
                    <a:pt x="518" y="1118"/>
                  </a:lnTo>
                  <a:cubicBezTo>
                    <a:pt x="246" y="1118"/>
                    <a:pt x="1" y="900"/>
                    <a:pt x="28" y="60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8"/>
            <p:cNvSpPr/>
            <p:nvPr/>
          </p:nvSpPr>
          <p:spPr>
            <a:xfrm>
              <a:off x="2576056" y="1324200"/>
              <a:ext cx="37" cy="59960"/>
            </a:xfrm>
            <a:custGeom>
              <a:avLst/>
              <a:gdLst/>
              <a:ahLst/>
              <a:cxnLst/>
              <a:rect l="l" t="t" r="r" b="b"/>
              <a:pathLst>
                <a:path w="1" h="1635"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8"/>
            <p:cNvSpPr/>
            <p:nvPr/>
          </p:nvSpPr>
          <p:spPr>
            <a:xfrm>
              <a:off x="2472123" y="1326180"/>
              <a:ext cx="37" cy="59996"/>
            </a:xfrm>
            <a:custGeom>
              <a:avLst/>
              <a:gdLst/>
              <a:ahLst/>
              <a:cxnLst/>
              <a:rect l="l" t="t" r="r" b="b"/>
              <a:pathLst>
                <a:path w="1" h="1636" fill="none" extrusionOk="0">
                  <a:moveTo>
                    <a:pt x="1" y="0"/>
                  </a:moveTo>
                  <a:lnTo>
                    <a:pt x="1" y="163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
            <p:cNvSpPr/>
            <p:nvPr/>
          </p:nvSpPr>
          <p:spPr>
            <a:xfrm>
              <a:off x="2434166" y="1384124"/>
              <a:ext cx="179879" cy="468711"/>
            </a:xfrm>
            <a:custGeom>
              <a:avLst/>
              <a:gdLst/>
              <a:ahLst/>
              <a:cxnLst/>
              <a:rect l="l" t="t" r="r" b="b"/>
              <a:pathLst>
                <a:path w="4905" h="12781" fill="none" extrusionOk="0">
                  <a:moveTo>
                    <a:pt x="0" y="83"/>
                  </a:moveTo>
                  <a:lnTo>
                    <a:pt x="4905" y="1"/>
                  </a:lnTo>
                  <a:lnTo>
                    <a:pt x="4905" y="12698"/>
                  </a:lnTo>
                  <a:lnTo>
                    <a:pt x="0" y="12780"/>
                  </a:ln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
            <p:cNvSpPr/>
            <p:nvPr/>
          </p:nvSpPr>
          <p:spPr>
            <a:xfrm>
              <a:off x="2476121" y="1850794"/>
              <a:ext cx="96962" cy="47014"/>
            </a:xfrm>
            <a:custGeom>
              <a:avLst/>
              <a:gdLst/>
              <a:ahLst/>
              <a:cxnLst/>
              <a:rect l="l" t="t" r="r" b="b"/>
              <a:pathLst>
                <a:path w="2644" h="1282" fill="none" extrusionOk="0">
                  <a:moveTo>
                    <a:pt x="2644" y="1"/>
                  </a:moveTo>
                  <a:lnTo>
                    <a:pt x="2644" y="1227"/>
                  </a:lnTo>
                  <a:lnTo>
                    <a:pt x="1" y="1281"/>
                  </a:lnTo>
                  <a:lnTo>
                    <a:pt x="1"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
            <p:cNvSpPr/>
            <p:nvPr/>
          </p:nvSpPr>
          <p:spPr>
            <a:xfrm>
              <a:off x="2439154" y="1793840"/>
              <a:ext cx="169904" cy="3044"/>
            </a:xfrm>
            <a:custGeom>
              <a:avLst/>
              <a:gdLst/>
              <a:ahLst/>
              <a:cxnLst/>
              <a:rect l="l" t="t" r="r" b="b"/>
              <a:pathLst>
                <a:path w="4633" h="83" fill="none" extrusionOk="0">
                  <a:moveTo>
                    <a:pt x="4633" y="1"/>
                  </a:moveTo>
                  <a:lnTo>
                    <a:pt x="1" y="8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
            <p:cNvSpPr/>
            <p:nvPr/>
          </p:nvSpPr>
          <p:spPr>
            <a:xfrm>
              <a:off x="2527097" y="1896783"/>
              <a:ext cx="37" cy="169904"/>
            </a:xfrm>
            <a:custGeom>
              <a:avLst/>
              <a:gdLst/>
              <a:ahLst/>
              <a:cxnLst/>
              <a:rect l="l" t="t" r="r" b="b"/>
              <a:pathLst>
                <a:path w="1" h="4633" fill="none" extrusionOk="0">
                  <a:moveTo>
                    <a:pt x="0" y="0"/>
                  </a:moveTo>
                  <a:lnTo>
                    <a:pt x="0" y="463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
            <p:cNvSpPr/>
            <p:nvPr/>
          </p:nvSpPr>
          <p:spPr>
            <a:xfrm>
              <a:off x="2438164" y="175287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
            <p:cNvSpPr/>
            <p:nvPr/>
          </p:nvSpPr>
          <p:spPr>
            <a:xfrm>
              <a:off x="2438164" y="1706888"/>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
            <p:cNvSpPr/>
            <p:nvPr/>
          </p:nvSpPr>
          <p:spPr>
            <a:xfrm>
              <a:off x="2438164" y="1659946"/>
              <a:ext cx="50975" cy="1027"/>
            </a:xfrm>
            <a:custGeom>
              <a:avLst/>
              <a:gdLst/>
              <a:ahLst/>
              <a:cxnLst/>
              <a:rect l="l" t="t" r="r" b="b"/>
              <a:pathLst>
                <a:path w="1390" h="28" fill="none" extrusionOk="0">
                  <a:moveTo>
                    <a:pt x="1390" y="0"/>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
            <p:cNvSpPr/>
            <p:nvPr/>
          </p:nvSpPr>
          <p:spPr>
            <a:xfrm>
              <a:off x="2438164" y="1613957"/>
              <a:ext cx="50975" cy="1064"/>
            </a:xfrm>
            <a:custGeom>
              <a:avLst/>
              <a:gdLst/>
              <a:ahLst/>
              <a:cxnLst/>
              <a:rect l="l" t="t" r="r" b="b"/>
              <a:pathLst>
                <a:path w="1390" h="29"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
            <p:cNvSpPr/>
            <p:nvPr/>
          </p:nvSpPr>
          <p:spPr>
            <a:xfrm>
              <a:off x="2438164" y="1568005"/>
              <a:ext cx="50975" cy="1027"/>
            </a:xfrm>
            <a:custGeom>
              <a:avLst/>
              <a:gdLst/>
              <a:ahLst/>
              <a:cxnLst/>
              <a:rect l="l" t="t" r="r" b="b"/>
              <a:pathLst>
                <a:path w="1390" h="28" fill="none" extrusionOk="0">
                  <a:moveTo>
                    <a:pt x="1390" y="1"/>
                  </a:moveTo>
                  <a:lnTo>
                    <a:pt x="0" y="28"/>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
            <p:cNvSpPr/>
            <p:nvPr/>
          </p:nvSpPr>
          <p:spPr>
            <a:xfrm>
              <a:off x="2438164" y="1522053"/>
              <a:ext cx="50975" cy="1027"/>
            </a:xfrm>
            <a:custGeom>
              <a:avLst/>
              <a:gdLst/>
              <a:ahLst/>
              <a:cxnLst/>
              <a:rect l="l" t="t" r="r" b="b"/>
              <a:pathLst>
                <a:path w="1390" h="28" fill="none" extrusionOk="0">
                  <a:moveTo>
                    <a:pt x="1390" y="0"/>
                  </a:moveTo>
                  <a:lnTo>
                    <a:pt x="0" y="2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
            <p:cNvSpPr/>
            <p:nvPr/>
          </p:nvSpPr>
          <p:spPr>
            <a:xfrm>
              <a:off x="2438164" y="1476065"/>
              <a:ext cx="50975" cy="37"/>
            </a:xfrm>
            <a:custGeom>
              <a:avLst/>
              <a:gdLst/>
              <a:ahLst/>
              <a:cxnLst/>
              <a:rect l="l" t="t" r="r" b="b"/>
              <a:pathLst>
                <a:path w="1390" h="1" fill="none" extrusionOk="0">
                  <a:moveTo>
                    <a:pt x="1390" y="1"/>
                  </a:moveTo>
                  <a:lnTo>
                    <a:pt x="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
            <p:cNvSpPr/>
            <p:nvPr/>
          </p:nvSpPr>
          <p:spPr>
            <a:xfrm>
              <a:off x="2438164" y="1430113"/>
              <a:ext cx="50975" cy="37"/>
            </a:xfrm>
            <a:custGeom>
              <a:avLst/>
              <a:gdLst/>
              <a:ahLst/>
              <a:cxnLst/>
              <a:rect l="l" t="t" r="r" b="b"/>
              <a:pathLst>
                <a:path w="1390" h="1" fill="none" extrusionOk="0">
                  <a:moveTo>
                    <a:pt x="1390" y="0"/>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8"/>
          <p:cNvGrpSpPr/>
          <p:nvPr/>
        </p:nvGrpSpPr>
        <p:grpSpPr>
          <a:xfrm>
            <a:off x="273142" y="4273728"/>
            <a:ext cx="438065" cy="480997"/>
            <a:chOff x="1693693" y="-2602979"/>
            <a:chExt cx="509674" cy="559624"/>
          </a:xfrm>
        </p:grpSpPr>
        <p:sp>
          <p:nvSpPr>
            <p:cNvPr id="712" name="Google Shape;712;p8"/>
            <p:cNvSpPr/>
            <p:nvPr/>
          </p:nvSpPr>
          <p:spPr>
            <a:xfrm>
              <a:off x="1693693" y="-2602979"/>
              <a:ext cx="509674" cy="76976"/>
            </a:xfrm>
            <a:custGeom>
              <a:avLst/>
              <a:gdLst/>
              <a:ahLst/>
              <a:cxnLst/>
              <a:rect l="l" t="t" r="r" b="b"/>
              <a:pathLst>
                <a:path w="13898" h="2099" fill="none" extrusionOk="0">
                  <a:moveTo>
                    <a:pt x="13897" y="927"/>
                  </a:moveTo>
                  <a:cubicBezTo>
                    <a:pt x="13897" y="1444"/>
                    <a:pt x="13488" y="1853"/>
                    <a:pt x="12971" y="1880"/>
                  </a:cubicBezTo>
                  <a:lnTo>
                    <a:pt x="927" y="2098"/>
                  </a:lnTo>
                  <a:cubicBezTo>
                    <a:pt x="409" y="2098"/>
                    <a:pt x="1" y="1690"/>
                    <a:pt x="1" y="1172"/>
                  </a:cubicBezTo>
                  <a:lnTo>
                    <a:pt x="1" y="1172"/>
                  </a:lnTo>
                  <a:cubicBezTo>
                    <a:pt x="1" y="654"/>
                    <a:pt x="409" y="218"/>
                    <a:pt x="927" y="218"/>
                  </a:cubicBezTo>
                  <a:lnTo>
                    <a:pt x="12971" y="0"/>
                  </a:lnTo>
                  <a:cubicBezTo>
                    <a:pt x="13461" y="0"/>
                    <a:pt x="13897" y="409"/>
                    <a:pt x="13897" y="9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1736674" y="-2526038"/>
              <a:ext cx="422724" cy="482683"/>
            </a:xfrm>
            <a:custGeom>
              <a:avLst/>
              <a:gdLst/>
              <a:ahLst/>
              <a:cxnLst/>
              <a:rect l="l" t="t" r="r" b="b"/>
              <a:pathLst>
                <a:path w="11527" h="13162" fill="none" extrusionOk="0">
                  <a:moveTo>
                    <a:pt x="11526" y="0"/>
                  </a:moveTo>
                  <a:lnTo>
                    <a:pt x="11526" y="10927"/>
                  </a:lnTo>
                  <a:cubicBezTo>
                    <a:pt x="11526" y="12071"/>
                    <a:pt x="10600" y="12970"/>
                    <a:pt x="9482" y="12998"/>
                  </a:cubicBezTo>
                  <a:lnTo>
                    <a:pt x="2071" y="13134"/>
                  </a:lnTo>
                  <a:cubicBezTo>
                    <a:pt x="927" y="13161"/>
                    <a:pt x="0" y="12262"/>
                    <a:pt x="27" y="11118"/>
                  </a:cubicBezTo>
                  <a:lnTo>
                    <a:pt x="27" y="19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8"/>
            <p:cNvSpPr/>
            <p:nvPr/>
          </p:nvSpPr>
          <p:spPr>
            <a:xfrm>
              <a:off x="2055439" y="-2483057"/>
              <a:ext cx="103967" cy="2017"/>
            </a:xfrm>
            <a:custGeom>
              <a:avLst/>
              <a:gdLst/>
              <a:ahLst/>
              <a:cxnLst/>
              <a:rect l="l" t="t" r="r" b="b"/>
              <a:pathLst>
                <a:path w="2835" h="55" fill="none" extrusionOk="0">
                  <a:moveTo>
                    <a:pt x="0" y="55"/>
                  </a:moveTo>
                  <a:lnTo>
                    <a:pt x="283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8"/>
            <p:cNvSpPr/>
            <p:nvPr/>
          </p:nvSpPr>
          <p:spPr>
            <a:xfrm>
              <a:off x="2055439" y="-2428120"/>
              <a:ext cx="103967" cy="2054"/>
            </a:xfrm>
            <a:custGeom>
              <a:avLst/>
              <a:gdLst/>
              <a:ahLst/>
              <a:cxnLst/>
              <a:rect l="l" t="t" r="r" b="b"/>
              <a:pathLst>
                <a:path w="2835" h="56" fill="none" extrusionOk="0">
                  <a:moveTo>
                    <a:pt x="0" y="55"/>
                  </a:moveTo>
                  <a:lnTo>
                    <a:pt x="28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2055439" y="-2373146"/>
              <a:ext cx="103967" cy="2017"/>
            </a:xfrm>
            <a:custGeom>
              <a:avLst/>
              <a:gdLst/>
              <a:ahLst/>
              <a:cxnLst/>
              <a:rect l="l" t="t" r="r" b="b"/>
              <a:pathLst>
                <a:path w="2835" h="55" fill="none" extrusionOk="0">
                  <a:moveTo>
                    <a:pt x="0" y="55"/>
                  </a:moveTo>
                  <a:lnTo>
                    <a:pt x="283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2055439" y="-2318209"/>
              <a:ext cx="103967" cy="2054"/>
            </a:xfrm>
            <a:custGeom>
              <a:avLst/>
              <a:gdLst/>
              <a:ahLst/>
              <a:cxnLst/>
              <a:rect l="l" t="t" r="r" b="b"/>
              <a:pathLst>
                <a:path w="2835" h="56" fill="none" extrusionOk="0">
                  <a:moveTo>
                    <a:pt x="0" y="55"/>
                  </a:moveTo>
                  <a:lnTo>
                    <a:pt x="28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2055439" y="-2263236"/>
              <a:ext cx="103967" cy="2054"/>
            </a:xfrm>
            <a:custGeom>
              <a:avLst/>
              <a:gdLst/>
              <a:ahLst/>
              <a:cxnLst/>
              <a:rect l="l" t="t" r="r" b="b"/>
              <a:pathLst>
                <a:path w="2835" h="56" fill="none" extrusionOk="0">
                  <a:moveTo>
                    <a:pt x="0" y="55"/>
                  </a:moveTo>
                  <a:lnTo>
                    <a:pt x="28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2055439" y="-2208262"/>
              <a:ext cx="103967" cy="2017"/>
            </a:xfrm>
            <a:custGeom>
              <a:avLst/>
              <a:gdLst/>
              <a:ahLst/>
              <a:cxnLst/>
              <a:rect l="l" t="t" r="r" b="b"/>
              <a:pathLst>
                <a:path w="2835" h="55" fill="none" extrusionOk="0">
                  <a:moveTo>
                    <a:pt x="0" y="55"/>
                  </a:moveTo>
                  <a:lnTo>
                    <a:pt x="283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2055439" y="-2153326"/>
              <a:ext cx="103967" cy="2054"/>
            </a:xfrm>
            <a:custGeom>
              <a:avLst/>
              <a:gdLst/>
              <a:ahLst/>
              <a:cxnLst/>
              <a:rect l="l" t="t" r="r" b="b"/>
              <a:pathLst>
                <a:path w="2835" h="56" fill="none" extrusionOk="0">
                  <a:moveTo>
                    <a:pt x="0" y="55"/>
                  </a:moveTo>
                  <a:lnTo>
                    <a:pt x="28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1" name="Google Shape;721;p8"/>
          <p:cNvSpPr/>
          <p:nvPr/>
        </p:nvSpPr>
        <p:spPr>
          <a:xfrm>
            <a:off x="453220" y="3772080"/>
            <a:ext cx="78176" cy="79058"/>
          </a:xfrm>
          <a:custGeom>
            <a:avLst/>
            <a:gdLst/>
            <a:ahLst/>
            <a:cxnLst/>
            <a:rect l="l" t="t" r="r" b="b"/>
            <a:pathLst>
              <a:path w="2480" h="2508" fill="none" extrusionOk="0">
                <a:moveTo>
                  <a:pt x="2480" y="1227"/>
                </a:moveTo>
                <a:cubicBezTo>
                  <a:pt x="2480" y="1908"/>
                  <a:pt x="1935" y="2480"/>
                  <a:pt x="1254" y="2480"/>
                </a:cubicBezTo>
                <a:cubicBezTo>
                  <a:pt x="573" y="2508"/>
                  <a:pt x="0" y="1963"/>
                  <a:pt x="0" y="1281"/>
                </a:cubicBezTo>
                <a:cubicBezTo>
                  <a:pt x="0" y="600"/>
                  <a:pt x="545" y="28"/>
                  <a:pt x="1254" y="28"/>
                </a:cubicBezTo>
                <a:cubicBezTo>
                  <a:pt x="1935" y="1"/>
                  <a:pt x="2480" y="546"/>
                  <a:pt x="2480" y="12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2" name="Google Shape;722;p8"/>
          <p:cNvGrpSpPr/>
          <p:nvPr/>
        </p:nvGrpSpPr>
        <p:grpSpPr>
          <a:xfrm>
            <a:off x="559039" y="385746"/>
            <a:ext cx="308365" cy="307514"/>
            <a:chOff x="2601030" y="2721166"/>
            <a:chExt cx="358773" cy="357783"/>
          </a:xfrm>
        </p:grpSpPr>
        <p:sp>
          <p:nvSpPr>
            <p:cNvPr id="723" name="Google Shape;723;p8"/>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8"/>
          <p:cNvGrpSpPr/>
          <p:nvPr/>
        </p:nvGrpSpPr>
        <p:grpSpPr>
          <a:xfrm>
            <a:off x="8276594" y="4454822"/>
            <a:ext cx="308365" cy="307514"/>
            <a:chOff x="2601030" y="2721166"/>
            <a:chExt cx="358773" cy="357783"/>
          </a:xfrm>
        </p:grpSpPr>
        <p:sp>
          <p:nvSpPr>
            <p:cNvPr id="732" name="Google Shape;732;p8"/>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0"/>
        <p:cNvGrpSpPr/>
        <p:nvPr/>
      </p:nvGrpSpPr>
      <p:grpSpPr>
        <a:xfrm>
          <a:off x="0" y="0"/>
          <a:ext cx="0" cy="0"/>
          <a:chOff x="0" y="0"/>
          <a:chExt cx="0" cy="0"/>
        </a:xfrm>
      </p:grpSpPr>
      <p:sp>
        <p:nvSpPr>
          <p:cNvPr id="741" name="Google Shape;741;p9"/>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
          <p:cNvSpPr txBox="1">
            <a:spLocks noGrp="1"/>
          </p:cNvSpPr>
          <p:nvPr>
            <p:ph type="title"/>
          </p:nvPr>
        </p:nvSpPr>
        <p:spPr>
          <a:xfrm>
            <a:off x="1883250" y="539500"/>
            <a:ext cx="5377500" cy="50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1pPr>
            <a:lvl2pPr lvl="1"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2pPr>
            <a:lvl3pPr lvl="2"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3pPr>
            <a:lvl4pPr lvl="3"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4pPr>
            <a:lvl5pPr lvl="4"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5pPr>
            <a:lvl6pPr lvl="5"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6pPr>
            <a:lvl7pPr lvl="6"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7pPr>
            <a:lvl8pPr lvl="7"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8pPr>
            <a:lvl9pPr lvl="8" algn="ctr">
              <a:spcBef>
                <a:spcPts val="0"/>
              </a:spcBef>
              <a:spcAft>
                <a:spcPts val="0"/>
              </a:spcAft>
              <a:buClr>
                <a:schemeClr val="accent3"/>
              </a:buClr>
              <a:buSzPts val="4000"/>
              <a:buFont typeface="Montserrat ExtraBold"/>
              <a:buNone/>
              <a:defRPr sz="4000">
                <a:solidFill>
                  <a:schemeClr val="accent3"/>
                </a:solidFill>
                <a:latin typeface="Montserrat ExtraBold"/>
                <a:ea typeface="Montserrat ExtraBold"/>
                <a:cs typeface="Montserrat ExtraBold"/>
                <a:sym typeface="Montserrat ExtraBold"/>
              </a:defRPr>
            </a:lvl9pPr>
          </a:lstStyle>
          <a:p>
            <a:endParaRPr/>
          </a:p>
        </p:txBody>
      </p:sp>
      <p:grpSp>
        <p:nvGrpSpPr>
          <p:cNvPr id="743" name="Google Shape;743;p9"/>
          <p:cNvGrpSpPr/>
          <p:nvPr/>
        </p:nvGrpSpPr>
        <p:grpSpPr>
          <a:xfrm>
            <a:off x="1043280" y="250052"/>
            <a:ext cx="166649" cy="167500"/>
            <a:chOff x="3407917" y="-1400250"/>
            <a:chExt cx="193891" cy="194881"/>
          </a:xfrm>
        </p:grpSpPr>
        <p:sp>
          <p:nvSpPr>
            <p:cNvPr id="744" name="Google Shape;744;p9"/>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2" name="Google Shape;752;p9"/>
          <p:cNvGrpSpPr/>
          <p:nvPr/>
        </p:nvGrpSpPr>
        <p:grpSpPr>
          <a:xfrm>
            <a:off x="462246" y="274832"/>
            <a:ext cx="576312" cy="578897"/>
            <a:chOff x="1889565" y="-3382437"/>
            <a:chExt cx="670520" cy="673527"/>
          </a:xfrm>
        </p:grpSpPr>
        <p:sp>
          <p:nvSpPr>
            <p:cNvPr id="753" name="Google Shape;753;p9"/>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9"/>
          <p:cNvGrpSpPr/>
          <p:nvPr/>
        </p:nvGrpSpPr>
        <p:grpSpPr>
          <a:xfrm>
            <a:off x="332855" y="892720"/>
            <a:ext cx="196716" cy="249985"/>
            <a:chOff x="2079424" y="521748"/>
            <a:chExt cx="228873" cy="290850"/>
          </a:xfrm>
        </p:grpSpPr>
        <p:sp>
          <p:nvSpPr>
            <p:cNvPr id="759" name="Google Shape;759;p9"/>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9"/>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2" name="Google Shape;762;p9"/>
          <p:cNvGrpSpPr/>
          <p:nvPr/>
        </p:nvGrpSpPr>
        <p:grpSpPr>
          <a:xfrm>
            <a:off x="273209" y="511759"/>
            <a:ext cx="110824" cy="110824"/>
            <a:chOff x="794923" y="2795124"/>
            <a:chExt cx="128941" cy="128941"/>
          </a:xfrm>
        </p:grpSpPr>
        <p:sp>
          <p:nvSpPr>
            <p:cNvPr id="763" name="Google Shape;763;p9"/>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9"/>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9"/>
          <p:cNvGrpSpPr/>
          <p:nvPr/>
        </p:nvGrpSpPr>
        <p:grpSpPr>
          <a:xfrm>
            <a:off x="506048" y="4508238"/>
            <a:ext cx="200704" cy="200674"/>
            <a:chOff x="6886110" y="773687"/>
            <a:chExt cx="249074" cy="249037"/>
          </a:xfrm>
        </p:grpSpPr>
        <p:sp>
          <p:nvSpPr>
            <p:cNvPr id="766" name="Google Shape;766;p9"/>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9"/>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9"/>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4" name="Google Shape;774;p9"/>
          <p:cNvGrpSpPr/>
          <p:nvPr/>
        </p:nvGrpSpPr>
        <p:grpSpPr>
          <a:xfrm>
            <a:off x="8276589" y="385746"/>
            <a:ext cx="308365" cy="307514"/>
            <a:chOff x="2601030" y="2721166"/>
            <a:chExt cx="358773" cy="357783"/>
          </a:xfrm>
        </p:grpSpPr>
        <p:sp>
          <p:nvSpPr>
            <p:cNvPr id="775" name="Google Shape;775;p9"/>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3"/>
        <p:cNvGrpSpPr/>
        <p:nvPr/>
      </p:nvGrpSpPr>
      <p:grpSpPr>
        <a:xfrm>
          <a:off x="0" y="0"/>
          <a:ext cx="0" cy="0"/>
          <a:chOff x="0" y="0"/>
          <a:chExt cx="0" cy="0"/>
        </a:xfrm>
      </p:grpSpPr>
      <p:sp>
        <p:nvSpPr>
          <p:cNvPr id="784" name="Google Shape;784;p10"/>
          <p:cNvSpPr/>
          <p:nvPr/>
        </p:nvSpPr>
        <p:spPr>
          <a:xfrm>
            <a:off x="191748" y="173321"/>
            <a:ext cx="8760505" cy="4796858"/>
          </a:xfrm>
          <a:custGeom>
            <a:avLst/>
            <a:gdLst/>
            <a:ahLst/>
            <a:cxnLst/>
            <a:rect l="l" t="t" r="r" b="b"/>
            <a:pathLst>
              <a:path w="285312" h="156224" extrusionOk="0">
                <a:moveTo>
                  <a:pt x="4843" y="0"/>
                </a:moveTo>
                <a:cubicBezTo>
                  <a:pt x="4843" y="2668"/>
                  <a:pt x="2668" y="4843"/>
                  <a:pt x="0" y="4843"/>
                </a:cubicBezTo>
                <a:lnTo>
                  <a:pt x="0" y="151381"/>
                </a:lnTo>
                <a:cubicBezTo>
                  <a:pt x="2668" y="151381"/>
                  <a:pt x="4843" y="153556"/>
                  <a:pt x="4843" y="156224"/>
                </a:cubicBezTo>
                <a:lnTo>
                  <a:pt x="280451" y="156224"/>
                </a:lnTo>
                <a:cubicBezTo>
                  <a:pt x="280451" y="153556"/>
                  <a:pt x="282625" y="151381"/>
                  <a:pt x="285311" y="151381"/>
                </a:cubicBezTo>
                <a:lnTo>
                  <a:pt x="285311" y="4843"/>
                </a:lnTo>
                <a:cubicBezTo>
                  <a:pt x="282625" y="4843"/>
                  <a:pt x="280451" y="2686"/>
                  <a:pt x="2804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0"/>
          <p:cNvSpPr txBox="1">
            <a:spLocks noGrp="1"/>
          </p:cNvSpPr>
          <p:nvPr>
            <p:ph type="title"/>
          </p:nvPr>
        </p:nvSpPr>
        <p:spPr>
          <a:xfrm>
            <a:off x="1592450" y="806075"/>
            <a:ext cx="3129600" cy="16245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chemeClr val="accent3"/>
              </a:buClr>
              <a:buSzPts val="2400"/>
              <a:buNone/>
              <a:defRPr sz="4300">
                <a:solidFill>
                  <a:schemeClr val="accent3"/>
                </a:solidFill>
                <a:latin typeface="Montserrat ExtraBold"/>
                <a:ea typeface="Montserrat ExtraBold"/>
                <a:cs typeface="Montserrat ExtraBold"/>
                <a:sym typeface="Montserrat ExtraBold"/>
              </a:defRPr>
            </a:lvl1pPr>
            <a:lvl2pPr lvl="1">
              <a:spcBef>
                <a:spcPts val="0"/>
              </a:spcBef>
              <a:spcAft>
                <a:spcPts val="0"/>
              </a:spcAft>
              <a:buClr>
                <a:schemeClr val="accent3"/>
              </a:buClr>
              <a:buSzPts val="2400"/>
              <a:buNone/>
              <a:defRPr sz="2400">
                <a:solidFill>
                  <a:schemeClr val="accent3"/>
                </a:solidFill>
              </a:defRPr>
            </a:lvl2pPr>
            <a:lvl3pPr lvl="2">
              <a:spcBef>
                <a:spcPts val="0"/>
              </a:spcBef>
              <a:spcAft>
                <a:spcPts val="0"/>
              </a:spcAft>
              <a:buClr>
                <a:schemeClr val="accent3"/>
              </a:buClr>
              <a:buSzPts val="2400"/>
              <a:buNone/>
              <a:defRPr sz="2400">
                <a:solidFill>
                  <a:schemeClr val="accent3"/>
                </a:solidFill>
              </a:defRPr>
            </a:lvl3pPr>
            <a:lvl4pPr lvl="3">
              <a:spcBef>
                <a:spcPts val="0"/>
              </a:spcBef>
              <a:spcAft>
                <a:spcPts val="0"/>
              </a:spcAft>
              <a:buClr>
                <a:schemeClr val="accent3"/>
              </a:buClr>
              <a:buSzPts val="2400"/>
              <a:buNone/>
              <a:defRPr sz="2400">
                <a:solidFill>
                  <a:schemeClr val="accent3"/>
                </a:solidFill>
              </a:defRPr>
            </a:lvl4pPr>
            <a:lvl5pPr lvl="4">
              <a:spcBef>
                <a:spcPts val="0"/>
              </a:spcBef>
              <a:spcAft>
                <a:spcPts val="0"/>
              </a:spcAft>
              <a:buClr>
                <a:schemeClr val="accent3"/>
              </a:buClr>
              <a:buSzPts val="2400"/>
              <a:buNone/>
              <a:defRPr sz="2400">
                <a:solidFill>
                  <a:schemeClr val="accent3"/>
                </a:solidFill>
              </a:defRPr>
            </a:lvl5pPr>
            <a:lvl6pPr lvl="5">
              <a:spcBef>
                <a:spcPts val="0"/>
              </a:spcBef>
              <a:spcAft>
                <a:spcPts val="0"/>
              </a:spcAft>
              <a:buClr>
                <a:schemeClr val="accent3"/>
              </a:buClr>
              <a:buSzPts val="2400"/>
              <a:buNone/>
              <a:defRPr sz="2400">
                <a:solidFill>
                  <a:schemeClr val="accent3"/>
                </a:solidFill>
              </a:defRPr>
            </a:lvl6pPr>
            <a:lvl7pPr lvl="6">
              <a:spcBef>
                <a:spcPts val="0"/>
              </a:spcBef>
              <a:spcAft>
                <a:spcPts val="0"/>
              </a:spcAft>
              <a:buClr>
                <a:schemeClr val="accent3"/>
              </a:buClr>
              <a:buSzPts val="2400"/>
              <a:buNone/>
              <a:defRPr sz="2400">
                <a:solidFill>
                  <a:schemeClr val="accent3"/>
                </a:solidFill>
              </a:defRPr>
            </a:lvl7pPr>
            <a:lvl8pPr lvl="7">
              <a:spcBef>
                <a:spcPts val="0"/>
              </a:spcBef>
              <a:spcAft>
                <a:spcPts val="0"/>
              </a:spcAft>
              <a:buClr>
                <a:schemeClr val="accent3"/>
              </a:buClr>
              <a:buSzPts val="2400"/>
              <a:buNone/>
              <a:defRPr sz="2400">
                <a:solidFill>
                  <a:schemeClr val="accent3"/>
                </a:solidFill>
              </a:defRPr>
            </a:lvl8pPr>
            <a:lvl9pPr lvl="8">
              <a:spcBef>
                <a:spcPts val="0"/>
              </a:spcBef>
              <a:spcAft>
                <a:spcPts val="0"/>
              </a:spcAft>
              <a:buClr>
                <a:schemeClr val="accent3"/>
              </a:buClr>
              <a:buSzPts val="2400"/>
              <a:buNone/>
              <a:defRPr sz="2400">
                <a:solidFill>
                  <a:schemeClr val="accent3"/>
                </a:solidFill>
              </a:defRPr>
            </a:lvl9pPr>
          </a:lstStyle>
          <a:p>
            <a:endParaRPr/>
          </a:p>
        </p:txBody>
      </p:sp>
      <p:sp>
        <p:nvSpPr>
          <p:cNvPr id="786" name="Google Shape;786;p10"/>
          <p:cNvSpPr txBox="1">
            <a:spLocks noGrp="1"/>
          </p:cNvSpPr>
          <p:nvPr>
            <p:ph type="subTitle" idx="1"/>
          </p:nvPr>
        </p:nvSpPr>
        <p:spPr>
          <a:xfrm>
            <a:off x="1592450" y="2712925"/>
            <a:ext cx="2891400" cy="1624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Font typeface="Nunito"/>
              <a:buNone/>
              <a:defRPr sz="1600">
                <a:latin typeface="Nunito"/>
                <a:ea typeface="Nunito"/>
                <a:cs typeface="Nunito"/>
                <a:sym typeface="Nunito"/>
              </a:defRPr>
            </a:lvl1pPr>
            <a:lvl2pPr lvl="1">
              <a:spcBef>
                <a:spcPts val="0"/>
              </a:spcBef>
              <a:spcAft>
                <a:spcPts val="0"/>
              </a:spcAft>
              <a:buSzPts val="1200"/>
              <a:buNone/>
              <a:defRPr/>
            </a:lvl2pPr>
            <a:lvl3pPr lvl="2">
              <a:spcBef>
                <a:spcPts val="1600"/>
              </a:spcBef>
              <a:spcAft>
                <a:spcPts val="0"/>
              </a:spcAft>
              <a:buSzPts val="1200"/>
              <a:buNone/>
              <a:defRPr/>
            </a:lvl3pPr>
            <a:lvl4pPr lvl="3">
              <a:spcBef>
                <a:spcPts val="1600"/>
              </a:spcBef>
              <a:spcAft>
                <a:spcPts val="0"/>
              </a:spcAft>
              <a:buSzPts val="1200"/>
              <a:buNone/>
              <a:defRPr/>
            </a:lvl4pPr>
            <a:lvl5pPr lvl="4">
              <a:spcBef>
                <a:spcPts val="1600"/>
              </a:spcBef>
              <a:spcAft>
                <a:spcPts val="0"/>
              </a:spcAft>
              <a:buSzPts val="1200"/>
              <a:buNone/>
              <a:defRPr/>
            </a:lvl5pPr>
            <a:lvl6pPr lvl="5">
              <a:spcBef>
                <a:spcPts val="1600"/>
              </a:spcBef>
              <a:spcAft>
                <a:spcPts val="0"/>
              </a:spcAft>
              <a:buSzPts val="1200"/>
              <a:buNone/>
              <a:defRPr/>
            </a:lvl6pPr>
            <a:lvl7pPr lvl="6">
              <a:spcBef>
                <a:spcPts val="1600"/>
              </a:spcBef>
              <a:spcAft>
                <a:spcPts val="0"/>
              </a:spcAft>
              <a:buSzPts val="1200"/>
              <a:buNone/>
              <a:defRPr/>
            </a:lvl7pPr>
            <a:lvl8pPr lvl="7">
              <a:spcBef>
                <a:spcPts val="1600"/>
              </a:spcBef>
              <a:spcAft>
                <a:spcPts val="0"/>
              </a:spcAft>
              <a:buSzPts val="1200"/>
              <a:buNone/>
              <a:defRPr/>
            </a:lvl8pPr>
            <a:lvl9pPr lvl="8">
              <a:spcBef>
                <a:spcPts val="1600"/>
              </a:spcBef>
              <a:spcAft>
                <a:spcPts val="1600"/>
              </a:spcAft>
              <a:buSzPts val="1200"/>
              <a:buNone/>
              <a:defRPr/>
            </a:lvl9pPr>
          </a:lstStyle>
          <a:p>
            <a:endParaRPr/>
          </a:p>
        </p:txBody>
      </p:sp>
      <p:grpSp>
        <p:nvGrpSpPr>
          <p:cNvPr id="787" name="Google Shape;787;p10"/>
          <p:cNvGrpSpPr/>
          <p:nvPr/>
        </p:nvGrpSpPr>
        <p:grpSpPr>
          <a:xfrm rot="1800071" flipH="1">
            <a:off x="362740" y="4002241"/>
            <a:ext cx="717247" cy="750757"/>
            <a:chOff x="3153626" y="-2653955"/>
            <a:chExt cx="834426" cy="873411"/>
          </a:xfrm>
        </p:grpSpPr>
        <p:sp>
          <p:nvSpPr>
            <p:cNvPr id="788" name="Google Shape;788;p10"/>
            <p:cNvSpPr/>
            <p:nvPr/>
          </p:nvSpPr>
          <p:spPr>
            <a:xfrm>
              <a:off x="3416465" y="-2283223"/>
              <a:ext cx="283808" cy="285825"/>
            </a:xfrm>
            <a:custGeom>
              <a:avLst/>
              <a:gdLst/>
              <a:ahLst/>
              <a:cxnLst/>
              <a:rect l="l" t="t" r="r" b="b"/>
              <a:pathLst>
                <a:path w="7739" h="7794" fill="none" extrusionOk="0">
                  <a:moveTo>
                    <a:pt x="7711" y="3843"/>
                  </a:moveTo>
                  <a:cubicBezTo>
                    <a:pt x="7684" y="5968"/>
                    <a:pt x="5995" y="7712"/>
                    <a:pt x="3869" y="7766"/>
                  </a:cubicBezTo>
                  <a:cubicBezTo>
                    <a:pt x="1744" y="7794"/>
                    <a:pt x="0" y="6077"/>
                    <a:pt x="0" y="3979"/>
                  </a:cubicBezTo>
                  <a:cubicBezTo>
                    <a:pt x="27" y="1826"/>
                    <a:pt x="1717" y="110"/>
                    <a:pt x="3869" y="55"/>
                  </a:cubicBezTo>
                  <a:cubicBezTo>
                    <a:pt x="5995" y="1"/>
                    <a:pt x="7739" y="1717"/>
                    <a:pt x="7711" y="3843"/>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0"/>
            <p:cNvSpPr/>
            <p:nvPr/>
          </p:nvSpPr>
          <p:spPr>
            <a:xfrm>
              <a:off x="3312532" y="-2053390"/>
              <a:ext cx="132938" cy="118966"/>
            </a:xfrm>
            <a:custGeom>
              <a:avLst/>
              <a:gdLst/>
              <a:ahLst/>
              <a:cxnLst/>
              <a:rect l="l" t="t" r="r" b="b"/>
              <a:pathLst>
                <a:path w="3625" h="3244" fill="none" extrusionOk="0">
                  <a:moveTo>
                    <a:pt x="3624" y="1"/>
                  </a:moveTo>
                  <a:lnTo>
                    <a:pt x="0" y="3243"/>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0"/>
            <p:cNvSpPr/>
            <p:nvPr/>
          </p:nvSpPr>
          <p:spPr>
            <a:xfrm>
              <a:off x="3153626" y="-1957452"/>
              <a:ext cx="174928" cy="176908"/>
            </a:xfrm>
            <a:custGeom>
              <a:avLst/>
              <a:gdLst/>
              <a:ahLst/>
              <a:cxnLst/>
              <a:rect l="l" t="t" r="r" b="b"/>
              <a:pathLst>
                <a:path w="4770" h="4824" fill="none" extrusionOk="0">
                  <a:moveTo>
                    <a:pt x="4769" y="2371"/>
                  </a:moveTo>
                  <a:cubicBezTo>
                    <a:pt x="4769" y="3679"/>
                    <a:pt x="3707" y="4769"/>
                    <a:pt x="2399" y="4796"/>
                  </a:cubicBezTo>
                  <a:cubicBezTo>
                    <a:pt x="1064" y="4823"/>
                    <a:pt x="1" y="3761"/>
                    <a:pt x="1" y="2453"/>
                  </a:cubicBezTo>
                  <a:cubicBezTo>
                    <a:pt x="1" y="1118"/>
                    <a:pt x="1064" y="55"/>
                    <a:pt x="2399" y="1"/>
                  </a:cubicBezTo>
                  <a:cubicBezTo>
                    <a:pt x="3707" y="1"/>
                    <a:pt x="4769" y="1063"/>
                    <a:pt x="4769" y="237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0"/>
            <p:cNvSpPr/>
            <p:nvPr/>
          </p:nvSpPr>
          <p:spPr>
            <a:xfrm>
              <a:off x="3554357" y="-2461089"/>
              <a:ext cx="2017" cy="175918"/>
            </a:xfrm>
            <a:custGeom>
              <a:avLst/>
              <a:gdLst/>
              <a:ahLst/>
              <a:cxnLst/>
              <a:rect l="l" t="t" r="r" b="b"/>
              <a:pathLst>
                <a:path w="55" h="4797" fill="none" extrusionOk="0">
                  <a:moveTo>
                    <a:pt x="55" y="4796"/>
                  </a:moveTo>
                  <a:lnTo>
                    <a:pt x="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
            <p:cNvSpPr/>
            <p:nvPr/>
          </p:nvSpPr>
          <p:spPr>
            <a:xfrm>
              <a:off x="3432454" y="-2653955"/>
              <a:ext cx="235841" cy="195904"/>
            </a:xfrm>
            <a:custGeom>
              <a:avLst/>
              <a:gdLst/>
              <a:ahLst/>
              <a:cxnLst/>
              <a:rect l="l" t="t" r="r" b="b"/>
              <a:pathLst>
                <a:path w="6431" h="5342" fill="none" extrusionOk="0">
                  <a:moveTo>
                    <a:pt x="1689" y="4497"/>
                  </a:moveTo>
                  <a:cubicBezTo>
                    <a:pt x="0" y="3134"/>
                    <a:pt x="818" y="437"/>
                    <a:pt x="2970" y="219"/>
                  </a:cubicBezTo>
                  <a:cubicBezTo>
                    <a:pt x="5095" y="1"/>
                    <a:pt x="6431" y="2480"/>
                    <a:pt x="5068" y="4142"/>
                  </a:cubicBezTo>
                  <a:cubicBezTo>
                    <a:pt x="4224" y="5178"/>
                    <a:pt x="2725" y="5341"/>
                    <a:pt x="1689" y="449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
            <p:cNvSpPr/>
            <p:nvPr/>
          </p:nvSpPr>
          <p:spPr>
            <a:xfrm>
              <a:off x="3676259" y="-2054380"/>
              <a:ext cx="139942" cy="105947"/>
            </a:xfrm>
            <a:custGeom>
              <a:avLst/>
              <a:gdLst/>
              <a:ahLst/>
              <a:cxnLst/>
              <a:rect l="l" t="t" r="r" b="b"/>
              <a:pathLst>
                <a:path w="3816" h="2889" fill="none" extrusionOk="0">
                  <a:moveTo>
                    <a:pt x="1" y="0"/>
                  </a:moveTo>
                  <a:lnTo>
                    <a:pt x="3815" y="28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
            <p:cNvSpPr/>
            <p:nvPr/>
          </p:nvSpPr>
          <p:spPr>
            <a:xfrm>
              <a:off x="3797172" y="-1988442"/>
              <a:ext cx="190880" cy="192897"/>
            </a:xfrm>
            <a:custGeom>
              <a:avLst/>
              <a:gdLst/>
              <a:ahLst/>
              <a:cxnLst/>
              <a:rect l="l" t="t" r="r" b="b"/>
              <a:pathLst>
                <a:path w="5205" h="5260" fill="none" extrusionOk="0">
                  <a:moveTo>
                    <a:pt x="2153" y="301"/>
                  </a:moveTo>
                  <a:cubicBezTo>
                    <a:pt x="3434" y="1"/>
                    <a:pt x="4687" y="846"/>
                    <a:pt x="4960" y="2126"/>
                  </a:cubicBezTo>
                  <a:cubicBezTo>
                    <a:pt x="5205" y="3434"/>
                    <a:pt x="4360" y="4687"/>
                    <a:pt x="3052" y="4960"/>
                  </a:cubicBezTo>
                  <a:cubicBezTo>
                    <a:pt x="1772" y="5260"/>
                    <a:pt x="518" y="4415"/>
                    <a:pt x="246" y="3134"/>
                  </a:cubicBezTo>
                  <a:cubicBezTo>
                    <a:pt x="1" y="1826"/>
                    <a:pt x="845" y="573"/>
                    <a:pt x="2153" y="30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10"/>
          <p:cNvGrpSpPr/>
          <p:nvPr/>
        </p:nvGrpSpPr>
        <p:grpSpPr>
          <a:xfrm flipH="1">
            <a:off x="329161" y="3231848"/>
            <a:ext cx="166649" cy="167500"/>
            <a:chOff x="3407917" y="-1400250"/>
            <a:chExt cx="193891" cy="194881"/>
          </a:xfrm>
        </p:grpSpPr>
        <p:sp>
          <p:nvSpPr>
            <p:cNvPr id="796" name="Google Shape;796;p10"/>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0"/>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0"/>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0"/>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0"/>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0"/>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0"/>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0"/>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 name="Google Shape;804;p10"/>
          <p:cNvGrpSpPr/>
          <p:nvPr/>
        </p:nvGrpSpPr>
        <p:grpSpPr>
          <a:xfrm rot="5400000" flipH="1">
            <a:off x="1103399" y="4428830"/>
            <a:ext cx="479293" cy="479293"/>
            <a:chOff x="3560335" y="-646412"/>
            <a:chExt cx="557642" cy="557642"/>
          </a:xfrm>
        </p:grpSpPr>
        <p:sp>
          <p:nvSpPr>
            <p:cNvPr id="805" name="Google Shape;805;p10"/>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0"/>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0"/>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0"/>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0"/>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0"/>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0"/>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0"/>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0"/>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10"/>
          <p:cNvGrpSpPr/>
          <p:nvPr/>
        </p:nvGrpSpPr>
        <p:grpSpPr>
          <a:xfrm rot="5400000" flipH="1">
            <a:off x="908115" y="4362755"/>
            <a:ext cx="110824" cy="110824"/>
            <a:chOff x="794923" y="2795124"/>
            <a:chExt cx="128941" cy="128941"/>
          </a:xfrm>
        </p:grpSpPr>
        <p:sp>
          <p:nvSpPr>
            <p:cNvPr id="815" name="Google Shape;815;p10"/>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0"/>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10"/>
          <p:cNvGrpSpPr/>
          <p:nvPr/>
        </p:nvGrpSpPr>
        <p:grpSpPr>
          <a:xfrm flipH="1">
            <a:off x="420134" y="3697300"/>
            <a:ext cx="202705" cy="497323"/>
            <a:chOff x="6219428" y="3871144"/>
            <a:chExt cx="235841" cy="578619"/>
          </a:xfrm>
        </p:grpSpPr>
        <p:sp>
          <p:nvSpPr>
            <p:cNvPr id="818" name="Google Shape;818;p10"/>
            <p:cNvSpPr/>
            <p:nvPr/>
          </p:nvSpPr>
          <p:spPr>
            <a:xfrm>
              <a:off x="6219428" y="3871144"/>
              <a:ext cx="235841" cy="578619"/>
            </a:xfrm>
            <a:custGeom>
              <a:avLst/>
              <a:gdLst/>
              <a:ahLst/>
              <a:cxnLst/>
              <a:rect l="l" t="t" r="r" b="b"/>
              <a:pathLst>
                <a:path w="6431" h="15778" fill="none" extrusionOk="0">
                  <a:moveTo>
                    <a:pt x="6403" y="12480"/>
                  </a:moveTo>
                  <a:cubicBezTo>
                    <a:pt x="6403" y="14251"/>
                    <a:pt x="4987" y="15696"/>
                    <a:pt x="3215" y="15750"/>
                  </a:cubicBezTo>
                  <a:lnTo>
                    <a:pt x="3215" y="15750"/>
                  </a:lnTo>
                  <a:cubicBezTo>
                    <a:pt x="1444" y="15777"/>
                    <a:pt x="0" y="14333"/>
                    <a:pt x="27" y="12589"/>
                  </a:cubicBezTo>
                  <a:lnTo>
                    <a:pt x="27" y="3298"/>
                  </a:lnTo>
                  <a:cubicBezTo>
                    <a:pt x="27" y="1499"/>
                    <a:pt x="1444" y="55"/>
                    <a:pt x="3215" y="28"/>
                  </a:cubicBezTo>
                  <a:lnTo>
                    <a:pt x="3215" y="28"/>
                  </a:lnTo>
                  <a:cubicBezTo>
                    <a:pt x="4987" y="1"/>
                    <a:pt x="6431" y="1418"/>
                    <a:pt x="6431" y="3161"/>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0"/>
            <p:cNvSpPr/>
            <p:nvPr/>
          </p:nvSpPr>
          <p:spPr>
            <a:xfrm>
              <a:off x="6223426" y="4138971"/>
              <a:ext cx="226856" cy="3007"/>
            </a:xfrm>
            <a:custGeom>
              <a:avLst/>
              <a:gdLst/>
              <a:ahLst/>
              <a:cxnLst/>
              <a:rect l="l" t="t" r="r" b="b"/>
              <a:pathLst>
                <a:path w="6186" h="82" fill="none" extrusionOk="0">
                  <a:moveTo>
                    <a:pt x="0" y="82"/>
                  </a:moveTo>
                  <a:lnTo>
                    <a:pt x="6185"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0"/>
            <p:cNvSpPr/>
            <p:nvPr/>
          </p:nvSpPr>
          <p:spPr>
            <a:xfrm>
              <a:off x="6266370" y="4334807"/>
              <a:ext cx="70998" cy="70008"/>
            </a:xfrm>
            <a:custGeom>
              <a:avLst/>
              <a:gdLst/>
              <a:ahLst/>
              <a:cxnLst/>
              <a:rect l="l" t="t" r="r" b="b"/>
              <a:pathLst>
                <a:path w="1936" h="1909" fill="none" extrusionOk="0">
                  <a:moveTo>
                    <a:pt x="1935" y="1881"/>
                  </a:moveTo>
                  <a:cubicBezTo>
                    <a:pt x="873" y="1908"/>
                    <a:pt x="1" y="1063"/>
                    <a:pt x="28" y="1"/>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1" name="Google Shape;821;p10"/>
          <p:cNvGrpSpPr/>
          <p:nvPr/>
        </p:nvGrpSpPr>
        <p:grpSpPr>
          <a:xfrm flipH="1">
            <a:off x="621184" y="3465249"/>
            <a:ext cx="196716" cy="249985"/>
            <a:chOff x="2079424" y="521748"/>
            <a:chExt cx="228873" cy="290850"/>
          </a:xfrm>
        </p:grpSpPr>
        <p:sp>
          <p:nvSpPr>
            <p:cNvPr id="822" name="Google Shape;822;p10"/>
            <p:cNvSpPr/>
            <p:nvPr/>
          </p:nvSpPr>
          <p:spPr>
            <a:xfrm>
              <a:off x="2079424" y="521748"/>
              <a:ext cx="228873" cy="290850"/>
            </a:xfrm>
            <a:custGeom>
              <a:avLst/>
              <a:gdLst/>
              <a:ahLst/>
              <a:cxnLst/>
              <a:rect l="l" t="t" r="r" b="b"/>
              <a:pathLst>
                <a:path w="6241" h="7931" fill="none" extrusionOk="0">
                  <a:moveTo>
                    <a:pt x="5068" y="1881"/>
                  </a:moveTo>
                  <a:cubicBezTo>
                    <a:pt x="3216" y="1"/>
                    <a:pt x="0" y="1309"/>
                    <a:pt x="0" y="3979"/>
                  </a:cubicBezTo>
                  <a:cubicBezTo>
                    <a:pt x="0" y="6622"/>
                    <a:pt x="3216" y="7930"/>
                    <a:pt x="5068" y="6050"/>
                  </a:cubicBezTo>
                  <a:cubicBezTo>
                    <a:pt x="6240" y="4905"/>
                    <a:pt x="6240" y="3025"/>
                    <a:pt x="5068" y="1881"/>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0"/>
            <p:cNvSpPr/>
            <p:nvPr/>
          </p:nvSpPr>
          <p:spPr>
            <a:xfrm>
              <a:off x="2090389" y="622673"/>
              <a:ext cx="78993" cy="79983"/>
            </a:xfrm>
            <a:custGeom>
              <a:avLst/>
              <a:gdLst/>
              <a:ahLst/>
              <a:cxnLst/>
              <a:rect l="l" t="t" r="r" b="b"/>
              <a:pathLst>
                <a:path w="2154" h="2181" fill="none" extrusionOk="0">
                  <a:moveTo>
                    <a:pt x="1" y="2181"/>
                  </a:moveTo>
                  <a:lnTo>
                    <a:pt x="215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0"/>
            <p:cNvSpPr/>
            <p:nvPr/>
          </p:nvSpPr>
          <p:spPr>
            <a:xfrm>
              <a:off x="2192341" y="626670"/>
              <a:ext cx="96962" cy="98979"/>
            </a:xfrm>
            <a:custGeom>
              <a:avLst/>
              <a:gdLst/>
              <a:ahLst/>
              <a:cxnLst/>
              <a:rect l="l" t="t" r="r" b="b"/>
              <a:pathLst>
                <a:path w="2644" h="2699" fill="none" extrusionOk="0">
                  <a:moveTo>
                    <a:pt x="2643" y="1"/>
                  </a:moveTo>
                  <a:lnTo>
                    <a:pt x="0" y="2698"/>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10"/>
          <p:cNvGrpSpPr/>
          <p:nvPr/>
        </p:nvGrpSpPr>
        <p:grpSpPr>
          <a:xfrm flipH="1">
            <a:off x="8337836" y="793318"/>
            <a:ext cx="545422" cy="666492"/>
            <a:chOff x="2859835" y="2776139"/>
            <a:chExt cx="634581" cy="775442"/>
          </a:xfrm>
        </p:grpSpPr>
        <p:sp>
          <p:nvSpPr>
            <p:cNvPr id="826" name="Google Shape;826;p10"/>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0"/>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0"/>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10"/>
          <p:cNvGrpSpPr/>
          <p:nvPr/>
        </p:nvGrpSpPr>
        <p:grpSpPr>
          <a:xfrm flipH="1">
            <a:off x="8216745" y="285697"/>
            <a:ext cx="330676" cy="507632"/>
            <a:chOff x="1603769" y="107044"/>
            <a:chExt cx="384731" cy="590613"/>
          </a:xfrm>
        </p:grpSpPr>
        <p:sp>
          <p:nvSpPr>
            <p:cNvPr id="830" name="Google Shape;830;p10"/>
            <p:cNvSpPr/>
            <p:nvPr/>
          </p:nvSpPr>
          <p:spPr>
            <a:xfrm>
              <a:off x="1603769" y="197004"/>
              <a:ext cx="384731" cy="500653"/>
            </a:xfrm>
            <a:custGeom>
              <a:avLst/>
              <a:gdLst/>
              <a:ahLst/>
              <a:cxnLst/>
              <a:rect l="l" t="t" r="r" b="b"/>
              <a:pathLst>
                <a:path w="10491" h="13652" fill="none" extrusionOk="0">
                  <a:moveTo>
                    <a:pt x="1117" y="136"/>
                  </a:moveTo>
                  <a:cubicBezTo>
                    <a:pt x="409" y="763"/>
                    <a:pt x="27" y="1662"/>
                    <a:pt x="27" y="2589"/>
                  </a:cubicBezTo>
                  <a:lnTo>
                    <a:pt x="27" y="10436"/>
                  </a:lnTo>
                  <a:cubicBezTo>
                    <a:pt x="0" y="12207"/>
                    <a:pt x="1472" y="13651"/>
                    <a:pt x="3243" y="13597"/>
                  </a:cubicBezTo>
                  <a:lnTo>
                    <a:pt x="7248" y="13543"/>
                  </a:lnTo>
                  <a:cubicBezTo>
                    <a:pt x="9047" y="13515"/>
                    <a:pt x="10463" y="12044"/>
                    <a:pt x="10491" y="10245"/>
                  </a:cubicBezTo>
                  <a:lnTo>
                    <a:pt x="10491" y="2398"/>
                  </a:lnTo>
                  <a:cubicBezTo>
                    <a:pt x="10463" y="1472"/>
                    <a:pt x="10082" y="600"/>
                    <a:pt x="9401" y="0"/>
                  </a:cubicBez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0"/>
            <p:cNvSpPr/>
            <p:nvPr/>
          </p:nvSpPr>
          <p:spPr>
            <a:xfrm>
              <a:off x="1607767" y="107044"/>
              <a:ext cx="376737" cy="92965"/>
            </a:xfrm>
            <a:custGeom>
              <a:avLst/>
              <a:gdLst/>
              <a:ahLst/>
              <a:cxnLst/>
              <a:rect l="l" t="t" r="r" b="b"/>
              <a:pathLst>
                <a:path w="10273" h="2535" fill="none" extrusionOk="0">
                  <a:moveTo>
                    <a:pt x="10273" y="2017"/>
                  </a:moveTo>
                  <a:cubicBezTo>
                    <a:pt x="10273" y="2208"/>
                    <a:pt x="10109" y="2344"/>
                    <a:pt x="9918" y="2344"/>
                  </a:cubicBezTo>
                  <a:lnTo>
                    <a:pt x="354" y="2535"/>
                  </a:lnTo>
                  <a:cubicBezTo>
                    <a:pt x="164" y="2535"/>
                    <a:pt x="0" y="2371"/>
                    <a:pt x="0" y="2181"/>
                  </a:cubicBezTo>
                  <a:lnTo>
                    <a:pt x="0" y="519"/>
                  </a:lnTo>
                  <a:cubicBezTo>
                    <a:pt x="0" y="328"/>
                    <a:pt x="164" y="164"/>
                    <a:pt x="354" y="164"/>
                  </a:cubicBezTo>
                  <a:lnTo>
                    <a:pt x="9918" y="1"/>
                  </a:lnTo>
                  <a:cubicBezTo>
                    <a:pt x="10109" y="1"/>
                    <a:pt x="10273" y="164"/>
                    <a:pt x="10273" y="355"/>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0"/>
            <p:cNvSpPr/>
            <p:nvPr/>
          </p:nvSpPr>
          <p:spPr>
            <a:xfrm>
              <a:off x="1609747" y="301927"/>
              <a:ext cx="372776" cy="6014"/>
            </a:xfrm>
            <a:custGeom>
              <a:avLst/>
              <a:gdLst/>
              <a:ahLst/>
              <a:cxnLst/>
              <a:rect l="l" t="t" r="r" b="b"/>
              <a:pathLst>
                <a:path w="10165" h="164" fill="none" extrusionOk="0">
                  <a:moveTo>
                    <a:pt x="1" y="164"/>
                  </a:moveTo>
                  <a:lnTo>
                    <a:pt x="10164"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0"/>
            <p:cNvSpPr/>
            <p:nvPr/>
          </p:nvSpPr>
          <p:spPr>
            <a:xfrm>
              <a:off x="1606740" y="569717"/>
              <a:ext cx="378754" cy="7041"/>
            </a:xfrm>
            <a:custGeom>
              <a:avLst/>
              <a:gdLst/>
              <a:ahLst/>
              <a:cxnLst/>
              <a:rect l="l" t="t" r="r" b="b"/>
              <a:pathLst>
                <a:path w="10328" h="192" fill="none" extrusionOk="0">
                  <a:moveTo>
                    <a:pt x="10328" y="1"/>
                  </a:moveTo>
                  <a:lnTo>
                    <a:pt x="1" y="19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0"/>
            <p:cNvSpPr/>
            <p:nvPr/>
          </p:nvSpPr>
          <p:spPr>
            <a:xfrm>
              <a:off x="1725672" y="378868"/>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0"/>
            <p:cNvSpPr/>
            <p:nvPr/>
          </p:nvSpPr>
          <p:spPr>
            <a:xfrm>
              <a:off x="1725672" y="437839"/>
              <a:ext cx="140932" cy="2017"/>
            </a:xfrm>
            <a:custGeom>
              <a:avLst/>
              <a:gdLst/>
              <a:ahLst/>
              <a:cxnLst/>
              <a:rect l="l" t="t" r="r" b="b"/>
              <a:pathLst>
                <a:path w="3843" h="55" fill="none" extrusionOk="0">
                  <a:moveTo>
                    <a:pt x="0" y="55"/>
                  </a:moveTo>
                  <a:lnTo>
                    <a:pt x="3842"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0"/>
            <p:cNvSpPr/>
            <p:nvPr/>
          </p:nvSpPr>
          <p:spPr>
            <a:xfrm>
              <a:off x="1725672" y="496773"/>
              <a:ext cx="140932" cy="3044"/>
            </a:xfrm>
            <a:custGeom>
              <a:avLst/>
              <a:gdLst/>
              <a:ahLst/>
              <a:cxnLst/>
              <a:rect l="l" t="t" r="r" b="b"/>
              <a:pathLst>
                <a:path w="3843" h="83" fill="none" extrusionOk="0">
                  <a:moveTo>
                    <a:pt x="0" y="82"/>
                  </a:moveTo>
                  <a:lnTo>
                    <a:pt x="3842"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10"/>
          <p:cNvGrpSpPr/>
          <p:nvPr/>
        </p:nvGrpSpPr>
        <p:grpSpPr>
          <a:xfrm flipH="1">
            <a:off x="8613523" y="1661529"/>
            <a:ext cx="158924" cy="202737"/>
            <a:chOff x="2947570" y="-1075969"/>
            <a:chExt cx="184903" cy="235878"/>
          </a:xfrm>
        </p:grpSpPr>
        <p:sp>
          <p:nvSpPr>
            <p:cNvPr id="838" name="Google Shape;838;p10"/>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0"/>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0"/>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10"/>
          <p:cNvGrpSpPr/>
          <p:nvPr/>
        </p:nvGrpSpPr>
        <p:grpSpPr>
          <a:xfrm flipH="1">
            <a:off x="7951597" y="910536"/>
            <a:ext cx="158924" cy="202737"/>
            <a:chOff x="2947570" y="-1075969"/>
            <a:chExt cx="184903" cy="235878"/>
          </a:xfrm>
        </p:grpSpPr>
        <p:sp>
          <p:nvSpPr>
            <p:cNvPr id="842" name="Google Shape;842;p10"/>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0"/>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0"/>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10"/>
          <p:cNvGrpSpPr/>
          <p:nvPr/>
        </p:nvGrpSpPr>
        <p:grpSpPr>
          <a:xfrm flipH="1">
            <a:off x="8772431" y="550777"/>
            <a:ext cx="110824" cy="110824"/>
            <a:chOff x="794923" y="2795124"/>
            <a:chExt cx="128941" cy="128941"/>
          </a:xfrm>
        </p:grpSpPr>
        <p:sp>
          <p:nvSpPr>
            <p:cNvPr id="846" name="Google Shape;846;p10"/>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0"/>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8" name="Google Shape;848;p10"/>
          <p:cNvGrpSpPr/>
          <p:nvPr/>
        </p:nvGrpSpPr>
        <p:grpSpPr>
          <a:xfrm flipH="1">
            <a:off x="7564858" y="214412"/>
            <a:ext cx="576312" cy="578897"/>
            <a:chOff x="1889565" y="-3382437"/>
            <a:chExt cx="670520" cy="673527"/>
          </a:xfrm>
        </p:grpSpPr>
        <p:sp>
          <p:nvSpPr>
            <p:cNvPr id="849" name="Google Shape;849;p10"/>
            <p:cNvSpPr/>
            <p:nvPr/>
          </p:nvSpPr>
          <p:spPr>
            <a:xfrm>
              <a:off x="1889565" y="-3382437"/>
              <a:ext cx="670520" cy="673527"/>
            </a:xfrm>
            <a:custGeom>
              <a:avLst/>
              <a:gdLst/>
              <a:ahLst/>
              <a:cxnLst/>
              <a:rect l="l" t="t" r="r" b="b"/>
              <a:pathLst>
                <a:path w="18284" h="18366" fill="none" extrusionOk="0">
                  <a:moveTo>
                    <a:pt x="15068" y="3216"/>
                  </a:moveTo>
                  <a:cubicBezTo>
                    <a:pt x="18284" y="6431"/>
                    <a:pt x="18284" y="11690"/>
                    <a:pt x="15014" y="14987"/>
                  </a:cubicBezTo>
                  <a:cubicBezTo>
                    <a:pt x="11744" y="18284"/>
                    <a:pt x="6458" y="18366"/>
                    <a:pt x="3243" y="15151"/>
                  </a:cubicBezTo>
                  <a:cubicBezTo>
                    <a:pt x="0" y="11935"/>
                    <a:pt x="0" y="6677"/>
                    <a:pt x="3270" y="3380"/>
                  </a:cubicBezTo>
                  <a:cubicBezTo>
                    <a:pt x="6540" y="83"/>
                    <a:pt x="11826" y="1"/>
                    <a:pt x="15068" y="3216"/>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0"/>
            <p:cNvSpPr/>
            <p:nvPr/>
          </p:nvSpPr>
          <p:spPr>
            <a:xfrm>
              <a:off x="2179359" y="-3091653"/>
              <a:ext cx="90948" cy="93001"/>
            </a:xfrm>
            <a:custGeom>
              <a:avLst/>
              <a:gdLst/>
              <a:ahLst/>
              <a:cxnLst/>
              <a:rect l="l" t="t" r="r" b="b"/>
              <a:pathLst>
                <a:path w="2480" h="2536" fill="none" extrusionOk="0">
                  <a:moveTo>
                    <a:pt x="2480" y="1254"/>
                  </a:moveTo>
                  <a:cubicBezTo>
                    <a:pt x="2480" y="1936"/>
                    <a:pt x="1935" y="2481"/>
                    <a:pt x="1253" y="2508"/>
                  </a:cubicBezTo>
                  <a:cubicBezTo>
                    <a:pt x="572" y="2535"/>
                    <a:pt x="0" y="1963"/>
                    <a:pt x="0" y="1282"/>
                  </a:cubicBezTo>
                  <a:cubicBezTo>
                    <a:pt x="0" y="600"/>
                    <a:pt x="545" y="28"/>
                    <a:pt x="1253" y="28"/>
                  </a:cubicBezTo>
                  <a:cubicBezTo>
                    <a:pt x="1935" y="1"/>
                    <a:pt x="2480" y="546"/>
                    <a:pt x="2480" y="1254"/>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0"/>
            <p:cNvSpPr/>
            <p:nvPr/>
          </p:nvSpPr>
          <p:spPr>
            <a:xfrm>
              <a:off x="2109386" y="-3278504"/>
              <a:ext cx="230853" cy="155931"/>
            </a:xfrm>
            <a:custGeom>
              <a:avLst/>
              <a:gdLst/>
              <a:ahLst/>
              <a:cxnLst/>
              <a:rect l="l" t="t" r="r" b="b"/>
              <a:pathLst>
                <a:path w="6295" h="4252" fill="none" extrusionOk="0">
                  <a:moveTo>
                    <a:pt x="3161" y="3897"/>
                  </a:moveTo>
                  <a:cubicBezTo>
                    <a:pt x="3570" y="3897"/>
                    <a:pt x="4006" y="4006"/>
                    <a:pt x="4388" y="4224"/>
                  </a:cubicBezTo>
                  <a:lnTo>
                    <a:pt x="6295" y="818"/>
                  </a:lnTo>
                  <a:cubicBezTo>
                    <a:pt x="5341" y="273"/>
                    <a:pt x="4251" y="1"/>
                    <a:pt x="3161" y="28"/>
                  </a:cubicBezTo>
                  <a:cubicBezTo>
                    <a:pt x="2044" y="55"/>
                    <a:pt x="954" y="355"/>
                    <a:pt x="1" y="927"/>
                  </a:cubicBezTo>
                  <a:lnTo>
                    <a:pt x="1935" y="4251"/>
                  </a:lnTo>
                  <a:cubicBezTo>
                    <a:pt x="2290" y="4033"/>
                    <a:pt x="2725" y="3897"/>
                    <a:pt x="3161" y="389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0"/>
            <p:cNvSpPr/>
            <p:nvPr/>
          </p:nvSpPr>
          <p:spPr>
            <a:xfrm>
              <a:off x="1992471" y="-3042657"/>
              <a:ext cx="186920" cy="199865"/>
            </a:xfrm>
            <a:custGeom>
              <a:avLst/>
              <a:gdLst/>
              <a:ahLst/>
              <a:cxnLst/>
              <a:rect l="l" t="t" r="r" b="b"/>
              <a:pathLst>
                <a:path w="5097" h="5450" fill="none" extrusionOk="0">
                  <a:moveTo>
                    <a:pt x="3897" y="0"/>
                  </a:moveTo>
                  <a:lnTo>
                    <a:pt x="1" y="82"/>
                  </a:lnTo>
                  <a:cubicBezTo>
                    <a:pt x="1" y="2289"/>
                    <a:pt x="1200" y="4333"/>
                    <a:pt x="3107" y="5450"/>
                  </a:cubicBezTo>
                  <a:lnTo>
                    <a:pt x="5096" y="2071"/>
                  </a:lnTo>
                  <a:cubicBezTo>
                    <a:pt x="4360" y="1635"/>
                    <a:pt x="3897" y="872"/>
                    <a:pt x="3897" y="0"/>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0"/>
            <p:cNvSpPr/>
            <p:nvPr/>
          </p:nvSpPr>
          <p:spPr>
            <a:xfrm>
              <a:off x="2270273" y="-3048672"/>
              <a:ext cx="186920" cy="200892"/>
            </a:xfrm>
            <a:custGeom>
              <a:avLst/>
              <a:gdLst/>
              <a:ahLst/>
              <a:cxnLst/>
              <a:rect l="l" t="t" r="r" b="b"/>
              <a:pathLst>
                <a:path w="5097" h="5478" fill="none" extrusionOk="0">
                  <a:moveTo>
                    <a:pt x="5096" y="1"/>
                  </a:moveTo>
                  <a:lnTo>
                    <a:pt x="1227" y="82"/>
                  </a:lnTo>
                  <a:cubicBezTo>
                    <a:pt x="1200" y="954"/>
                    <a:pt x="736" y="1745"/>
                    <a:pt x="1" y="2181"/>
                  </a:cubicBezTo>
                  <a:lnTo>
                    <a:pt x="1990" y="5478"/>
                  </a:lnTo>
                  <a:cubicBezTo>
                    <a:pt x="3897" y="4333"/>
                    <a:pt x="5069" y="2262"/>
                    <a:pt x="5096" y="1"/>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4" name="Google Shape;854;p10"/>
          <p:cNvGrpSpPr/>
          <p:nvPr/>
        </p:nvGrpSpPr>
        <p:grpSpPr>
          <a:xfrm flipH="1">
            <a:off x="7353657" y="290627"/>
            <a:ext cx="110824" cy="110824"/>
            <a:chOff x="794923" y="2795124"/>
            <a:chExt cx="128941" cy="128941"/>
          </a:xfrm>
        </p:grpSpPr>
        <p:sp>
          <p:nvSpPr>
            <p:cNvPr id="855" name="Google Shape;855;p10"/>
            <p:cNvSpPr/>
            <p:nvPr/>
          </p:nvSpPr>
          <p:spPr>
            <a:xfrm>
              <a:off x="859871" y="2795124"/>
              <a:ext cx="37" cy="128941"/>
            </a:xfrm>
            <a:custGeom>
              <a:avLst/>
              <a:gdLst/>
              <a:ahLst/>
              <a:cxnLst/>
              <a:rect l="l" t="t" r="r" b="b"/>
              <a:pathLst>
                <a:path w="1" h="3516" fill="none" extrusionOk="0">
                  <a:moveTo>
                    <a:pt x="0" y="0"/>
                  </a:moveTo>
                  <a:lnTo>
                    <a:pt x="0" y="3515"/>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0"/>
            <p:cNvSpPr/>
            <p:nvPr/>
          </p:nvSpPr>
          <p:spPr>
            <a:xfrm>
              <a:off x="794923" y="2858056"/>
              <a:ext cx="128941" cy="2054"/>
            </a:xfrm>
            <a:custGeom>
              <a:avLst/>
              <a:gdLst/>
              <a:ahLst/>
              <a:cxnLst/>
              <a:rect l="l" t="t" r="r" b="b"/>
              <a:pathLst>
                <a:path w="3516" h="56" fill="none" extrusionOk="0">
                  <a:moveTo>
                    <a:pt x="0" y="55"/>
                  </a:moveTo>
                  <a:lnTo>
                    <a:pt x="3515" y="1"/>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7" name="Google Shape;857;p10"/>
          <p:cNvGrpSpPr/>
          <p:nvPr/>
        </p:nvGrpSpPr>
        <p:grpSpPr>
          <a:xfrm>
            <a:off x="8276594" y="4454822"/>
            <a:ext cx="308365" cy="307514"/>
            <a:chOff x="2601030" y="2721166"/>
            <a:chExt cx="358773" cy="357783"/>
          </a:xfrm>
        </p:grpSpPr>
        <p:sp>
          <p:nvSpPr>
            <p:cNvPr id="858" name="Google Shape;858;p10"/>
            <p:cNvSpPr/>
            <p:nvPr/>
          </p:nvSpPr>
          <p:spPr>
            <a:xfrm>
              <a:off x="2780914" y="2721166"/>
              <a:ext cx="37" cy="134955"/>
            </a:xfrm>
            <a:custGeom>
              <a:avLst/>
              <a:gdLst/>
              <a:ahLst/>
              <a:cxnLst/>
              <a:rect l="l" t="t" r="r" b="b"/>
              <a:pathLst>
                <a:path w="1" h="3680" fill="none" extrusionOk="0">
                  <a:moveTo>
                    <a:pt x="0" y="1"/>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0"/>
            <p:cNvSpPr/>
            <p:nvPr/>
          </p:nvSpPr>
          <p:spPr>
            <a:xfrm>
              <a:off x="2780914" y="2944031"/>
              <a:ext cx="37" cy="134918"/>
            </a:xfrm>
            <a:custGeom>
              <a:avLst/>
              <a:gdLst/>
              <a:ahLst/>
              <a:cxnLst/>
              <a:rect l="l" t="t" r="r" b="b"/>
              <a:pathLst>
                <a:path w="1" h="3679" fill="none" extrusionOk="0">
                  <a:moveTo>
                    <a:pt x="0" y="0"/>
                  </a:moveTo>
                  <a:lnTo>
                    <a:pt x="0" y="367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0"/>
            <p:cNvSpPr/>
            <p:nvPr/>
          </p:nvSpPr>
          <p:spPr>
            <a:xfrm>
              <a:off x="2601030" y="2901049"/>
              <a:ext cx="135945" cy="2017"/>
            </a:xfrm>
            <a:custGeom>
              <a:avLst/>
              <a:gdLst/>
              <a:ahLst/>
              <a:cxnLst/>
              <a:rect l="l" t="t" r="r" b="b"/>
              <a:pathLst>
                <a:path w="3707" h="55" fill="none" extrusionOk="0">
                  <a:moveTo>
                    <a:pt x="1" y="55"/>
                  </a:moveTo>
                  <a:lnTo>
                    <a:pt x="370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0"/>
            <p:cNvSpPr/>
            <p:nvPr/>
          </p:nvSpPr>
          <p:spPr>
            <a:xfrm>
              <a:off x="2824885" y="2897052"/>
              <a:ext cx="134918" cy="2017"/>
            </a:xfrm>
            <a:custGeom>
              <a:avLst/>
              <a:gdLst/>
              <a:ahLst/>
              <a:cxnLst/>
              <a:rect l="l" t="t" r="r" b="b"/>
              <a:pathLst>
                <a:path w="3679" h="55" fill="none" extrusionOk="0">
                  <a:moveTo>
                    <a:pt x="0" y="55"/>
                  </a:moveTo>
                  <a:lnTo>
                    <a:pt x="3679"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0"/>
            <p:cNvSpPr/>
            <p:nvPr/>
          </p:nvSpPr>
          <p:spPr>
            <a:xfrm>
              <a:off x="2653987" y="2775149"/>
              <a:ext cx="95972" cy="94945"/>
            </a:xfrm>
            <a:custGeom>
              <a:avLst/>
              <a:gdLst/>
              <a:ahLst/>
              <a:cxnLst/>
              <a:rect l="l" t="t" r="r" b="b"/>
              <a:pathLst>
                <a:path w="2617" h="2589" fill="none" extrusionOk="0">
                  <a:moveTo>
                    <a:pt x="1" y="0"/>
                  </a:moveTo>
                  <a:lnTo>
                    <a:pt x="2617" y="2589"/>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0"/>
            <p:cNvSpPr/>
            <p:nvPr/>
          </p:nvSpPr>
          <p:spPr>
            <a:xfrm>
              <a:off x="2811903" y="2931011"/>
              <a:ext cx="95935" cy="93992"/>
            </a:xfrm>
            <a:custGeom>
              <a:avLst/>
              <a:gdLst/>
              <a:ahLst/>
              <a:cxnLst/>
              <a:rect l="l" t="t" r="r" b="b"/>
              <a:pathLst>
                <a:path w="2616" h="2563" fill="none" extrusionOk="0">
                  <a:moveTo>
                    <a:pt x="0" y="1"/>
                  </a:moveTo>
                  <a:lnTo>
                    <a:pt x="2616" y="2562"/>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0"/>
            <p:cNvSpPr/>
            <p:nvPr/>
          </p:nvSpPr>
          <p:spPr>
            <a:xfrm>
              <a:off x="2653987" y="2932038"/>
              <a:ext cx="95972" cy="96962"/>
            </a:xfrm>
            <a:custGeom>
              <a:avLst/>
              <a:gdLst/>
              <a:ahLst/>
              <a:cxnLst/>
              <a:rect l="l" t="t" r="r" b="b"/>
              <a:pathLst>
                <a:path w="2617" h="2644" fill="none" extrusionOk="0">
                  <a:moveTo>
                    <a:pt x="1" y="2643"/>
                  </a:moveTo>
                  <a:lnTo>
                    <a:pt x="2617"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0"/>
            <p:cNvSpPr/>
            <p:nvPr/>
          </p:nvSpPr>
          <p:spPr>
            <a:xfrm>
              <a:off x="2811903" y="2771152"/>
              <a:ext cx="95935" cy="96962"/>
            </a:xfrm>
            <a:custGeom>
              <a:avLst/>
              <a:gdLst/>
              <a:ahLst/>
              <a:cxnLst/>
              <a:rect l="l" t="t" r="r" b="b"/>
              <a:pathLst>
                <a:path w="2616" h="2644" fill="none" extrusionOk="0">
                  <a:moveTo>
                    <a:pt x="0" y="2643"/>
                  </a:moveTo>
                  <a:lnTo>
                    <a:pt x="2616" y="0"/>
                  </a:lnTo>
                </a:path>
              </a:pathLst>
            </a:custGeom>
            <a:noFill/>
            <a:ln w="190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10"/>
          <p:cNvGrpSpPr/>
          <p:nvPr/>
        </p:nvGrpSpPr>
        <p:grpSpPr>
          <a:xfrm>
            <a:off x="621012" y="439163"/>
            <a:ext cx="200704" cy="200674"/>
            <a:chOff x="6886110" y="773687"/>
            <a:chExt cx="249074" cy="249037"/>
          </a:xfrm>
        </p:grpSpPr>
        <p:sp>
          <p:nvSpPr>
            <p:cNvPr id="867" name="Google Shape;867;p10"/>
            <p:cNvSpPr/>
            <p:nvPr/>
          </p:nvSpPr>
          <p:spPr>
            <a:xfrm>
              <a:off x="7010631" y="773687"/>
              <a:ext cx="37" cy="94410"/>
            </a:xfrm>
            <a:custGeom>
              <a:avLst/>
              <a:gdLst/>
              <a:ahLst/>
              <a:cxnLst/>
              <a:rect l="l" t="t" r="r" b="b"/>
              <a:pathLst>
                <a:path w="1" h="2562" fill="none" extrusionOk="0">
                  <a:moveTo>
                    <a:pt x="1" y="0"/>
                  </a:moveTo>
                  <a:lnTo>
                    <a:pt x="1" y="256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0"/>
            <p:cNvSpPr/>
            <p:nvPr/>
          </p:nvSpPr>
          <p:spPr>
            <a:xfrm>
              <a:off x="7010631" y="928315"/>
              <a:ext cx="37" cy="94410"/>
            </a:xfrm>
            <a:custGeom>
              <a:avLst/>
              <a:gdLst/>
              <a:ahLst/>
              <a:cxnLst/>
              <a:rect l="l" t="t" r="r" b="b"/>
              <a:pathLst>
                <a:path w="1" h="2562" fill="none" extrusionOk="0">
                  <a:moveTo>
                    <a:pt x="1" y="0"/>
                  </a:moveTo>
                  <a:lnTo>
                    <a:pt x="1" y="256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0"/>
            <p:cNvSpPr/>
            <p:nvPr/>
          </p:nvSpPr>
          <p:spPr>
            <a:xfrm>
              <a:off x="6886110" y="899203"/>
              <a:ext cx="94447" cy="1032"/>
            </a:xfrm>
            <a:custGeom>
              <a:avLst/>
              <a:gdLst/>
              <a:ahLst/>
              <a:cxnLst/>
              <a:rect l="l" t="t" r="r" b="b"/>
              <a:pathLst>
                <a:path w="2563" h="28" fill="none" extrusionOk="0">
                  <a:moveTo>
                    <a:pt x="1" y="27"/>
                  </a:moveTo>
                  <a:lnTo>
                    <a:pt x="2562"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0"/>
            <p:cNvSpPr/>
            <p:nvPr/>
          </p:nvSpPr>
          <p:spPr>
            <a:xfrm>
              <a:off x="7041770" y="896181"/>
              <a:ext cx="93415" cy="1032"/>
            </a:xfrm>
            <a:custGeom>
              <a:avLst/>
              <a:gdLst/>
              <a:ahLst/>
              <a:cxnLst/>
              <a:rect l="l" t="t" r="r" b="b"/>
              <a:pathLst>
                <a:path w="2535" h="28" fill="none" extrusionOk="0">
                  <a:moveTo>
                    <a:pt x="0" y="28"/>
                  </a:moveTo>
                  <a:lnTo>
                    <a:pt x="2534"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0"/>
            <p:cNvSpPr/>
            <p:nvPr/>
          </p:nvSpPr>
          <p:spPr>
            <a:xfrm>
              <a:off x="6923293" y="811828"/>
              <a:ext cx="66293" cy="65298"/>
            </a:xfrm>
            <a:custGeom>
              <a:avLst/>
              <a:gdLst/>
              <a:ahLst/>
              <a:cxnLst/>
              <a:rect l="l" t="t" r="r" b="b"/>
              <a:pathLst>
                <a:path w="1799" h="1772" fill="none" extrusionOk="0">
                  <a:moveTo>
                    <a:pt x="0" y="1"/>
                  </a:moveTo>
                  <a:lnTo>
                    <a:pt x="1798" y="17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0"/>
            <p:cNvSpPr/>
            <p:nvPr/>
          </p:nvSpPr>
          <p:spPr>
            <a:xfrm>
              <a:off x="7032741" y="919286"/>
              <a:ext cx="66293" cy="65298"/>
            </a:xfrm>
            <a:custGeom>
              <a:avLst/>
              <a:gdLst/>
              <a:ahLst/>
              <a:cxnLst/>
              <a:rect l="l" t="t" r="r" b="b"/>
              <a:pathLst>
                <a:path w="1799" h="1772" fill="none" extrusionOk="0">
                  <a:moveTo>
                    <a:pt x="0" y="0"/>
                  </a:moveTo>
                  <a:lnTo>
                    <a:pt x="1798" y="177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0"/>
            <p:cNvSpPr/>
            <p:nvPr/>
          </p:nvSpPr>
          <p:spPr>
            <a:xfrm>
              <a:off x="6923293" y="920281"/>
              <a:ext cx="66293" cy="67288"/>
            </a:xfrm>
            <a:custGeom>
              <a:avLst/>
              <a:gdLst/>
              <a:ahLst/>
              <a:cxnLst/>
              <a:rect l="l" t="t" r="r" b="b"/>
              <a:pathLst>
                <a:path w="1799" h="1826" fill="none" extrusionOk="0">
                  <a:moveTo>
                    <a:pt x="0" y="1826"/>
                  </a:moveTo>
                  <a:lnTo>
                    <a:pt x="179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0"/>
            <p:cNvSpPr/>
            <p:nvPr/>
          </p:nvSpPr>
          <p:spPr>
            <a:xfrm>
              <a:off x="7032741" y="808806"/>
              <a:ext cx="66293" cy="67325"/>
            </a:xfrm>
            <a:custGeom>
              <a:avLst/>
              <a:gdLst/>
              <a:ahLst/>
              <a:cxnLst/>
              <a:rect l="l" t="t" r="r" b="b"/>
              <a:pathLst>
                <a:path w="1799" h="1827" fill="none" extrusionOk="0">
                  <a:moveTo>
                    <a:pt x="0" y="1826"/>
                  </a:moveTo>
                  <a:lnTo>
                    <a:pt x="17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2.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1pPr>
            <a:lvl2pPr lvl="1">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2pPr>
            <a:lvl3pPr lvl="2">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3pPr>
            <a:lvl4pPr lvl="3">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4pPr>
            <a:lvl5pPr lvl="4">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5pPr>
            <a:lvl6pPr lvl="5">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6pPr>
            <a:lvl7pPr lvl="6">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7pPr>
            <a:lvl8pPr lvl="7">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8pPr>
            <a:lvl9pPr lvl="8">
              <a:spcBef>
                <a:spcPts val="0"/>
              </a:spcBef>
              <a:spcAft>
                <a:spcPts val="0"/>
              </a:spcAft>
              <a:buClr>
                <a:schemeClr val="dk1"/>
              </a:buClr>
              <a:buSzPts val="2800"/>
              <a:buFont typeface="Montserrat Black"/>
              <a:buNone/>
              <a:defRPr sz="2800">
                <a:solidFill>
                  <a:schemeClr val="dk1"/>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dk1"/>
              </a:buClr>
              <a:buSzPts val="1200"/>
              <a:buFont typeface="Nunito Light"/>
              <a:buChar char="●"/>
              <a:defRPr sz="1200">
                <a:solidFill>
                  <a:schemeClr val="dk1"/>
                </a:solidFill>
                <a:latin typeface="Nunito Light"/>
                <a:ea typeface="Nunito Light"/>
                <a:cs typeface="Nunito Light"/>
                <a:sym typeface="Nunito Light"/>
              </a:defRPr>
            </a:lvl1pPr>
            <a:lvl2pPr marL="914400" lvl="1" indent="-304800">
              <a:lnSpc>
                <a:spcPct val="115000"/>
              </a:lnSpc>
              <a:spcBef>
                <a:spcPts val="1600"/>
              </a:spcBef>
              <a:spcAft>
                <a:spcPts val="0"/>
              </a:spcAft>
              <a:buClr>
                <a:schemeClr val="dk1"/>
              </a:buClr>
              <a:buSzPts val="1200"/>
              <a:buFont typeface="Nunito Light"/>
              <a:buChar char="○"/>
              <a:defRPr sz="1200">
                <a:solidFill>
                  <a:schemeClr val="dk1"/>
                </a:solidFill>
                <a:latin typeface="Nunito Light"/>
                <a:ea typeface="Nunito Light"/>
                <a:cs typeface="Nunito Light"/>
                <a:sym typeface="Nunito Light"/>
              </a:defRPr>
            </a:lvl2pPr>
            <a:lvl3pPr marL="1371600" lvl="2" indent="-304800">
              <a:lnSpc>
                <a:spcPct val="115000"/>
              </a:lnSpc>
              <a:spcBef>
                <a:spcPts val="1600"/>
              </a:spcBef>
              <a:spcAft>
                <a:spcPts val="0"/>
              </a:spcAft>
              <a:buClr>
                <a:schemeClr val="dk1"/>
              </a:buClr>
              <a:buSzPts val="1200"/>
              <a:buFont typeface="Nunito Light"/>
              <a:buChar char="■"/>
              <a:defRPr sz="1200">
                <a:solidFill>
                  <a:schemeClr val="dk1"/>
                </a:solidFill>
                <a:latin typeface="Nunito Light"/>
                <a:ea typeface="Nunito Light"/>
                <a:cs typeface="Nunito Light"/>
                <a:sym typeface="Nunito Light"/>
              </a:defRPr>
            </a:lvl3pPr>
            <a:lvl4pPr marL="1828800" lvl="3" indent="-304800">
              <a:lnSpc>
                <a:spcPct val="115000"/>
              </a:lnSpc>
              <a:spcBef>
                <a:spcPts val="1600"/>
              </a:spcBef>
              <a:spcAft>
                <a:spcPts val="0"/>
              </a:spcAft>
              <a:buClr>
                <a:schemeClr val="dk1"/>
              </a:buClr>
              <a:buSzPts val="1200"/>
              <a:buFont typeface="Nunito Light"/>
              <a:buChar char="●"/>
              <a:defRPr sz="1200">
                <a:solidFill>
                  <a:schemeClr val="dk1"/>
                </a:solidFill>
                <a:latin typeface="Nunito Light"/>
                <a:ea typeface="Nunito Light"/>
                <a:cs typeface="Nunito Light"/>
                <a:sym typeface="Nunito Light"/>
              </a:defRPr>
            </a:lvl4pPr>
            <a:lvl5pPr marL="2286000" lvl="4" indent="-304800">
              <a:lnSpc>
                <a:spcPct val="115000"/>
              </a:lnSpc>
              <a:spcBef>
                <a:spcPts val="1600"/>
              </a:spcBef>
              <a:spcAft>
                <a:spcPts val="0"/>
              </a:spcAft>
              <a:buClr>
                <a:schemeClr val="dk1"/>
              </a:buClr>
              <a:buSzPts val="1200"/>
              <a:buFont typeface="Nunito Light"/>
              <a:buChar char="○"/>
              <a:defRPr sz="1200">
                <a:solidFill>
                  <a:schemeClr val="dk1"/>
                </a:solidFill>
                <a:latin typeface="Nunito Light"/>
                <a:ea typeface="Nunito Light"/>
                <a:cs typeface="Nunito Light"/>
                <a:sym typeface="Nunito Light"/>
              </a:defRPr>
            </a:lvl5pPr>
            <a:lvl6pPr marL="2743200" lvl="5" indent="-304800">
              <a:lnSpc>
                <a:spcPct val="115000"/>
              </a:lnSpc>
              <a:spcBef>
                <a:spcPts val="1600"/>
              </a:spcBef>
              <a:spcAft>
                <a:spcPts val="0"/>
              </a:spcAft>
              <a:buClr>
                <a:schemeClr val="dk1"/>
              </a:buClr>
              <a:buSzPts val="1200"/>
              <a:buFont typeface="Nunito Light"/>
              <a:buChar char="■"/>
              <a:defRPr sz="1200">
                <a:solidFill>
                  <a:schemeClr val="dk1"/>
                </a:solidFill>
                <a:latin typeface="Nunito Light"/>
                <a:ea typeface="Nunito Light"/>
                <a:cs typeface="Nunito Light"/>
                <a:sym typeface="Nunito Light"/>
              </a:defRPr>
            </a:lvl6pPr>
            <a:lvl7pPr marL="3200400" lvl="6" indent="-304800">
              <a:lnSpc>
                <a:spcPct val="115000"/>
              </a:lnSpc>
              <a:spcBef>
                <a:spcPts val="1600"/>
              </a:spcBef>
              <a:spcAft>
                <a:spcPts val="0"/>
              </a:spcAft>
              <a:buClr>
                <a:schemeClr val="dk1"/>
              </a:buClr>
              <a:buSzPts val="1200"/>
              <a:buFont typeface="Nunito Light"/>
              <a:buChar char="●"/>
              <a:defRPr sz="1200">
                <a:solidFill>
                  <a:schemeClr val="dk1"/>
                </a:solidFill>
                <a:latin typeface="Nunito Light"/>
                <a:ea typeface="Nunito Light"/>
                <a:cs typeface="Nunito Light"/>
                <a:sym typeface="Nunito Light"/>
              </a:defRPr>
            </a:lvl7pPr>
            <a:lvl8pPr marL="3657600" lvl="7" indent="-304800">
              <a:lnSpc>
                <a:spcPct val="115000"/>
              </a:lnSpc>
              <a:spcBef>
                <a:spcPts val="1600"/>
              </a:spcBef>
              <a:spcAft>
                <a:spcPts val="0"/>
              </a:spcAft>
              <a:buClr>
                <a:schemeClr val="dk1"/>
              </a:buClr>
              <a:buSzPts val="1200"/>
              <a:buFont typeface="Nunito Light"/>
              <a:buChar char="○"/>
              <a:defRPr sz="1200">
                <a:solidFill>
                  <a:schemeClr val="dk1"/>
                </a:solidFill>
                <a:latin typeface="Nunito Light"/>
                <a:ea typeface="Nunito Light"/>
                <a:cs typeface="Nunito Light"/>
                <a:sym typeface="Nunito Light"/>
              </a:defRPr>
            </a:lvl8pPr>
            <a:lvl9pPr marL="4114800" lvl="8" indent="-304800">
              <a:lnSpc>
                <a:spcPct val="115000"/>
              </a:lnSpc>
              <a:spcBef>
                <a:spcPts val="1600"/>
              </a:spcBef>
              <a:spcAft>
                <a:spcPts val="1600"/>
              </a:spcAft>
              <a:buClr>
                <a:schemeClr val="dk1"/>
              </a:buClr>
              <a:buSzPts val="1200"/>
              <a:buFont typeface="Nunito Light"/>
              <a:buChar char="■"/>
              <a:defRPr sz="1200">
                <a:solidFill>
                  <a:schemeClr val="dk1"/>
                </a:solidFill>
                <a:latin typeface="Nunito Light"/>
                <a:ea typeface="Nunito Light"/>
                <a:cs typeface="Nunito Light"/>
                <a:sym typeface="Nunito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2" r:id="rId24"/>
    <p:sldLayoutId id="2147483673" r:id="rId25"/>
    <p:sldLayoutId id="2147483674" r:id="rId26"/>
    <p:sldLayoutId id="2147483675"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15:clr>
            <a:srgbClr val="EA4335"/>
          </p15:clr>
        </p15:guide>
        <p15:guide id="4" pos="449">
          <p15:clr>
            <a:srgbClr val="EA4335"/>
          </p15:clr>
        </p15:guide>
        <p15:guide id="5" pos="5311">
          <p15:clr>
            <a:srgbClr val="EA4335"/>
          </p15:clr>
        </p15:guide>
        <p15:guide id="6" orient="horz">
          <p15:clr>
            <a:srgbClr val="EA4335"/>
          </p15:clr>
        </p15:guide>
        <p15:guide id="7" orient="horz" pos="1620">
          <p15:clr>
            <a:srgbClr val="EA4335"/>
          </p15:clr>
        </p15:guide>
        <p15:guide id="8" orient="horz" pos="3237">
          <p15:clr>
            <a:srgbClr val="EA4335"/>
          </p15:clr>
        </p15:guide>
        <p15:guide id="9" orient="horz" pos="2903">
          <p15:clr>
            <a:srgbClr val="EA4335"/>
          </p15:clr>
        </p15:guide>
        <p15:guide id="10" orient="horz" pos="340">
          <p15:clr>
            <a:srgbClr val="EA4335"/>
          </p15:clr>
        </p15:guide>
        <p15:guide id="11" orient="horz" pos="617">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a:buClrTx/>
                <a:buFontTx/>
                <a:buNone/>
                <a:defRPr/>
              </a:pPr>
              <a:t>03/03/2022</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defRPr/>
            </a:pPr>
            <a:fld id="{2885D699-091F-4322-9983-565B97A178FD}" type="slidenum">
              <a:rPr lang="vi-VN" kern="1200" smtClean="0">
                <a:solidFill>
                  <a:prstClr val="black">
                    <a:tint val="75000"/>
                  </a:prstClr>
                </a:solidFill>
                <a:latin typeface="Arial" panose="020B0604020202020204" pitchFamily="34" charset="0"/>
                <a:ea typeface="+mn-ea"/>
                <a:cs typeface="+mn-cs"/>
              </a:rPr>
              <a:pPr>
                <a:buClrTx/>
                <a:buFontTx/>
                <a:buNone/>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7721168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gif"/><Relationship Id="rId3" Type="http://schemas.openxmlformats.org/officeDocument/2006/relationships/slideLayout" Target="../slideLayouts/slideLayout29.xml"/><Relationship Id="rId7" Type="http://schemas.openxmlformats.org/officeDocument/2006/relationships/slide" Target="slide3.xml"/><Relationship Id="rId12" Type="http://schemas.openxmlformats.org/officeDocument/2006/relationships/image" Target="../media/image5.gif"/><Relationship Id="rId2" Type="http://schemas.openxmlformats.org/officeDocument/2006/relationships/audio" Target="../media/media1.wav"/><Relationship Id="rId16" Type="http://schemas.openxmlformats.org/officeDocument/2006/relationships/slide" Target="slide7.xml"/><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4.gif"/><Relationship Id="rId5" Type="http://schemas.openxmlformats.org/officeDocument/2006/relationships/image" Target="../media/image2.png"/><Relationship Id="rId15" Type="http://schemas.openxmlformats.org/officeDocument/2006/relationships/slide" Target="slide25.xml"/><Relationship Id="rId10" Type="http://schemas.openxmlformats.org/officeDocument/2006/relationships/slide" Target="slide6.xml"/><Relationship Id="rId4" Type="http://schemas.openxmlformats.org/officeDocument/2006/relationships/notesSlide" Target="../notesSlides/notesSlide2.xml"/><Relationship Id="rId9" Type="http://schemas.openxmlformats.org/officeDocument/2006/relationships/slide" Target="slide5.xml"/><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slide" Target="slide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32.jpg"/><Relationship Id="rId4" Type="http://schemas.openxmlformats.org/officeDocument/2006/relationships/image" Target="../media/image31.jp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Google Shape;2709;p33"/>
          <p:cNvSpPr txBox="1">
            <a:spLocks noGrp="1"/>
          </p:cNvSpPr>
          <p:nvPr>
            <p:ph type="ctrTitle"/>
          </p:nvPr>
        </p:nvSpPr>
        <p:spPr>
          <a:xfrm>
            <a:off x="914400" y="1704550"/>
            <a:ext cx="7613150" cy="12120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smtClean="0">
                <a:solidFill>
                  <a:schemeClr val="accent6">
                    <a:lumMod val="75000"/>
                  </a:schemeClr>
                </a:solidFill>
                <a:latin typeface="+mn-lt"/>
                <a:ea typeface="Montserrat"/>
                <a:cs typeface="Montserrat"/>
                <a:sym typeface="Montserrat"/>
              </a:rPr>
              <a:t>CHÀO MỪNG CÁC EM </a:t>
            </a:r>
            <a:br>
              <a:rPr lang="en-US" sz="4000" b="1" dirty="0" smtClean="0">
                <a:solidFill>
                  <a:schemeClr val="accent6">
                    <a:lumMod val="75000"/>
                  </a:schemeClr>
                </a:solidFill>
                <a:latin typeface="+mn-lt"/>
                <a:ea typeface="Montserrat"/>
                <a:cs typeface="Montserrat"/>
                <a:sym typeface="Montserrat"/>
              </a:rPr>
            </a:br>
            <a:r>
              <a:rPr lang="en-US" sz="4000" b="1" dirty="0" smtClean="0">
                <a:solidFill>
                  <a:schemeClr val="accent6">
                    <a:lumMod val="75000"/>
                  </a:schemeClr>
                </a:solidFill>
                <a:latin typeface="+mn-lt"/>
                <a:ea typeface="Montserrat"/>
                <a:cs typeface="Montserrat"/>
                <a:sym typeface="Montserrat"/>
              </a:rPr>
              <a:t>ĐẾN VỚI BÀI HỌC HÔM NAY!</a:t>
            </a:r>
            <a:endParaRPr sz="4000" b="1" dirty="0">
              <a:solidFill>
                <a:schemeClr val="accent6">
                  <a:lumMod val="75000"/>
                </a:schemeClr>
              </a:solidFill>
              <a:latin typeface="+mn-lt"/>
              <a:ea typeface="Montserrat"/>
              <a:cs typeface="Montserrat"/>
              <a:sym typeface="Montserra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sp>
        <p:nvSpPr>
          <p:cNvPr id="2715" name="Google Shape;2715;p34"/>
          <p:cNvSpPr txBox="1">
            <a:spLocks noGrp="1"/>
          </p:cNvSpPr>
          <p:nvPr>
            <p:ph type="title"/>
          </p:nvPr>
        </p:nvSpPr>
        <p:spPr>
          <a:xfrm>
            <a:off x="850273" y="272372"/>
            <a:ext cx="7505100" cy="5061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2200" b="1" dirty="0" smtClean="0">
                <a:solidFill>
                  <a:schemeClr val="accent6">
                    <a:lumMod val="75000"/>
                  </a:schemeClr>
                </a:solidFill>
                <a:latin typeface="+mn-lt"/>
              </a:rPr>
              <a:t>I. </a:t>
            </a:r>
            <a:r>
              <a:rPr lang="en-US" sz="2200" b="1" dirty="0" err="1" smtClean="0">
                <a:solidFill>
                  <a:schemeClr val="accent6">
                    <a:lumMod val="75000"/>
                  </a:schemeClr>
                </a:solidFill>
                <a:latin typeface="+mn-lt"/>
              </a:rPr>
              <a:t>Nguyên</a:t>
            </a:r>
            <a:r>
              <a:rPr lang="en-US" sz="2200" b="1" dirty="0" smtClean="0">
                <a:solidFill>
                  <a:schemeClr val="accent6">
                    <a:lumMod val="75000"/>
                  </a:schemeClr>
                </a:solidFill>
                <a:latin typeface="+mn-lt"/>
              </a:rPr>
              <a:t> </a:t>
            </a:r>
            <a:r>
              <a:rPr lang="en-US" sz="2200" b="1" dirty="0" err="1" smtClean="0">
                <a:solidFill>
                  <a:schemeClr val="accent6">
                    <a:lumMod val="75000"/>
                  </a:schemeClr>
                </a:solidFill>
                <a:latin typeface="+mn-lt"/>
              </a:rPr>
              <a:t>tố</a:t>
            </a:r>
            <a:r>
              <a:rPr lang="en-US" sz="2200" b="1" dirty="0" smtClean="0">
                <a:solidFill>
                  <a:schemeClr val="accent6">
                    <a:lumMod val="75000"/>
                  </a:schemeClr>
                </a:solidFill>
                <a:latin typeface="+mn-lt"/>
              </a:rPr>
              <a:t> </a:t>
            </a:r>
            <a:r>
              <a:rPr lang="en-US" sz="2200" b="1" dirty="0" err="1" smtClean="0">
                <a:solidFill>
                  <a:schemeClr val="accent6">
                    <a:lumMod val="75000"/>
                  </a:schemeClr>
                </a:solidFill>
                <a:latin typeface="+mn-lt"/>
              </a:rPr>
              <a:t>hóa</a:t>
            </a:r>
            <a:r>
              <a:rPr lang="en-US" sz="2200" b="1" dirty="0" smtClean="0">
                <a:solidFill>
                  <a:schemeClr val="accent6">
                    <a:lumMod val="75000"/>
                  </a:schemeClr>
                </a:solidFill>
                <a:latin typeface="+mn-lt"/>
              </a:rPr>
              <a:t> </a:t>
            </a:r>
            <a:r>
              <a:rPr lang="en-US" sz="2200" b="1" dirty="0" err="1" smtClean="0">
                <a:solidFill>
                  <a:schemeClr val="accent6">
                    <a:lumMod val="75000"/>
                  </a:schemeClr>
                </a:solidFill>
                <a:latin typeface="+mn-lt"/>
              </a:rPr>
              <a:t>học</a:t>
            </a:r>
            <a:r>
              <a:rPr lang="en-US" sz="2200" b="1" dirty="0" smtClean="0">
                <a:solidFill>
                  <a:schemeClr val="accent6">
                    <a:lumMod val="75000"/>
                  </a:schemeClr>
                </a:solidFill>
                <a:latin typeface="+mn-lt"/>
              </a:rPr>
              <a:t> </a:t>
            </a:r>
            <a:r>
              <a:rPr lang="en-US" sz="2200" b="1" dirty="0" err="1" smtClean="0">
                <a:solidFill>
                  <a:schemeClr val="accent6">
                    <a:lumMod val="75000"/>
                  </a:schemeClr>
                </a:solidFill>
                <a:latin typeface="+mn-lt"/>
              </a:rPr>
              <a:t>là</a:t>
            </a:r>
            <a:r>
              <a:rPr lang="en-US" sz="2200" b="1" dirty="0" smtClean="0">
                <a:solidFill>
                  <a:schemeClr val="accent6">
                    <a:lumMod val="75000"/>
                  </a:schemeClr>
                </a:solidFill>
                <a:latin typeface="+mn-lt"/>
              </a:rPr>
              <a:t> </a:t>
            </a:r>
            <a:r>
              <a:rPr lang="en-US" sz="2200" b="1" dirty="0" err="1" smtClean="0">
                <a:solidFill>
                  <a:schemeClr val="accent6">
                    <a:lumMod val="75000"/>
                  </a:schemeClr>
                </a:solidFill>
                <a:latin typeface="+mn-lt"/>
              </a:rPr>
              <a:t>gì</a:t>
            </a:r>
            <a:r>
              <a:rPr lang="en-US" sz="2200" b="1" dirty="0" smtClean="0">
                <a:solidFill>
                  <a:schemeClr val="accent6">
                    <a:lumMod val="75000"/>
                  </a:schemeClr>
                </a:solidFill>
                <a:latin typeface="+mn-lt"/>
              </a:rPr>
              <a:t>?</a:t>
            </a:r>
            <a:endParaRPr sz="2200" b="1" dirty="0">
              <a:solidFill>
                <a:schemeClr val="accent6">
                  <a:lumMod val="75000"/>
                </a:schemeClr>
              </a:solidFill>
              <a:latin typeface="+mn-lt"/>
            </a:endParaRPr>
          </a:p>
        </p:txBody>
      </p:sp>
      <p:sp>
        <p:nvSpPr>
          <p:cNvPr id="3" name="Rounded Rectangular Callout 2"/>
          <p:cNvSpPr/>
          <p:nvPr/>
        </p:nvSpPr>
        <p:spPr>
          <a:xfrm>
            <a:off x="1849349" y="924675"/>
            <a:ext cx="5691882" cy="1027416"/>
          </a:xfrm>
          <a:prstGeom prst="wedgeRoundRectCallout">
            <a:avLst>
              <a:gd name="adj1" fmla="val -53536"/>
              <a:gd name="adj2" fmla="val 42500"/>
              <a:gd name="adj3" fmla="val 16667"/>
            </a:avLst>
          </a:prstGeom>
          <a:solidFill>
            <a:schemeClr val="accent6">
              <a:lumMod val="40000"/>
              <a:lumOff val="60000"/>
            </a:schemeClr>
          </a:solidFill>
          <a:ln>
            <a:solidFill>
              <a:schemeClr val="accent6">
                <a:lumMod val="40000"/>
                <a:lumOff val="6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2060"/>
                </a:solidFill>
              </a:rPr>
              <a:t>Nguyên</a:t>
            </a:r>
            <a:r>
              <a:rPr lang="en-US" sz="2000" dirty="0">
                <a:solidFill>
                  <a:srgbClr val="002060"/>
                </a:solidFill>
              </a:rPr>
              <a:t> </a:t>
            </a:r>
            <a:r>
              <a:rPr lang="en-US" sz="2000" dirty="0" err="1">
                <a:solidFill>
                  <a:srgbClr val="002060"/>
                </a:solidFill>
              </a:rPr>
              <a:t>tố</a:t>
            </a:r>
            <a:r>
              <a:rPr lang="en-US" sz="2000" dirty="0">
                <a:solidFill>
                  <a:srgbClr val="002060"/>
                </a:solidFill>
              </a:rPr>
              <a:t> </a:t>
            </a:r>
            <a:r>
              <a:rPr lang="en-US" sz="2000" dirty="0" err="1">
                <a:solidFill>
                  <a:srgbClr val="002060"/>
                </a:solidFill>
              </a:rPr>
              <a:t>hóa</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là</a:t>
            </a:r>
            <a:r>
              <a:rPr lang="en-US" sz="2000" dirty="0">
                <a:solidFill>
                  <a:srgbClr val="002060"/>
                </a:solidFill>
              </a:rPr>
              <a:t> </a:t>
            </a:r>
            <a:r>
              <a:rPr lang="en-US" sz="2000" dirty="0" err="1">
                <a:solidFill>
                  <a:srgbClr val="002060"/>
                </a:solidFill>
              </a:rPr>
              <a:t>tập</a:t>
            </a:r>
            <a:r>
              <a:rPr lang="en-US" sz="2000" dirty="0">
                <a:solidFill>
                  <a:srgbClr val="002060"/>
                </a:solidFill>
              </a:rPr>
              <a:t> </a:t>
            </a:r>
            <a:r>
              <a:rPr lang="en-US" sz="2000" dirty="0" err="1">
                <a:solidFill>
                  <a:srgbClr val="002060"/>
                </a:solidFill>
              </a:rPr>
              <a:t>hợp</a:t>
            </a:r>
            <a:r>
              <a:rPr lang="en-US" sz="2000" dirty="0">
                <a:solidFill>
                  <a:srgbClr val="002060"/>
                </a:solidFill>
              </a:rPr>
              <a:t> </a:t>
            </a:r>
            <a:r>
              <a:rPr lang="en-US" sz="2000" dirty="0" err="1">
                <a:solidFill>
                  <a:srgbClr val="002060"/>
                </a:solidFill>
              </a:rPr>
              <a:t>những</a:t>
            </a:r>
            <a:r>
              <a:rPr lang="en-US" sz="2000" dirty="0">
                <a:solidFill>
                  <a:srgbClr val="002060"/>
                </a:solidFill>
              </a:rPr>
              <a:t> </a:t>
            </a:r>
            <a:r>
              <a:rPr lang="en-US" sz="2000" dirty="0" err="1">
                <a:solidFill>
                  <a:srgbClr val="002060"/>
                </a:solidFill>
              </a:rPr>
              <a:t>nguyên</a:t>
            </a:r>
            <a:r>
              <a:rPr lang="en-US" sz="2000" dirty="0">
                <a:solidFill>
                  <a:srgbClr val="002060"/>
                </a:solidFill>
              </a:rPr>
              <a:t> </a:t>
            </a:r>
            <a:r>
              <a:rPr lang="en-US" sz="2000" dirty="0" err="1">
                <a:solidFill>
                  <a:srgbClr val="002060"/>
                </a:solidFill>
              </a:rPr>
              <a:t>tử</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cùng</a:t>
            </a:r>
            <a:r>
              <a:rPr lang="en-US" sz="2000" dirty="0">
                <a:solidFill>
                  <a:srgbClr val="002060"/>
                </a:solidFill>
              </a:rPr>
              <a:t> </a:t>
            </a:r>
            <a:r>
              <a:rPr lang="en-US" sz="2000" dirty="0" err="1">
                <a:solidFill>
                  <a:srgbClr val="002060"/>
                </a:solidFill>
              </a:rPr>
              <a:t>số</a:t>
            </a:r>
            <a:r>
              <a:rPr lang="en-US" sz="2000" dirty="0">
                <a:solidFill>
                  <a:srgbClr val="002060"/>
                </a:solidFill>
              </a:rPr>
              <a:t> proton </a:t>
            </a:r>
            <a:r>
              <a:rPr lang="en-US" sz="2000" dirty="0" err="1">
                <a:solidFill>
                  <a:srgbClr val="002060"/>
                </a:solidFill>
              </a:rPr>
              <a:t>trong</a:t>
            </a:r>
            <a:r>
              <a:rPr lang="en-US" sz="2000" dirty="0">
                <a:solidFill>
                  <a:srgbClr val="002060"/>
                </a:solidFill>
              </a:rPr>
              <a:t> </a:t>
            </a:r>
            <a:r>
              <a:rPr lang="en-US" sz="2000" dirty="0" err="1">
                <a:solidFill>
                  <a:srgbClr val="002060"/>
                </a:solidFill>
              </a:rPr>
              <a:t>hạt</a:t>
            </a:r>
            <a:r>
              <a:rPr lang="en-US" sz="2000" dirty="0">
                <a:solidFill>
                  <a:srgbClr val="002060"/>
                </a:solidFill>
              </a:rPr>
              <a:t> </a:t>
            </a:r>
            <a:r>
              <a:rPr lang="en-US" sz="2000" dirty="0" err="1">
                <a:solidFill>
                  <a:srgbClr val="002060"/>
                </a:solidFill>
              </a:rPr>
              <a:t>nhân</a:t>
            </a:r>
            <a:r>
              <a:rPr lang="en-US" dirty="0"/>
              <a:t>.</a:t>
            </a:r>
          </a:p>
        </p:txBody>
      </p:sp>
      <p:sp>
        <p:nvSpPr>
          <p:cNvPr id="4" name="Rectangle 3"/>
          <p:cNvSpPr/>
          <p:nvPr/>
        </p:nvSpPr>
        <p:spPr>
          <a:xfrm>
            <a:off x="282539" y="2026375"/>
            <a:ext cx="4659331" cy="2862322"/>
          </a:xfrm>
          <a:prstGeom prst="rect">
            <a:avLst/>
          </a:prstGeom>
        </p:spPr>
        <p:txBody>
          <a:bodyPr wrap="square">
            <a:spAutoFit/>
          </a:bodyPr>
          <a:lstStyle/>
          <a:p>
            <a:pPr algn="just">
              <a:lnSpc>
                <a:spcPct val="150000"/>
              </a:lnSpc>
            </a:pPr>
            <a:r>
              <a:rPr lang="en-US" sz="2000" b="1" i="1" dirty="0" smtClean="0"/>
              <a:t>Q</a:t>
            </a:r>
            <a:r>
              <a:rPr lang="vi-VN" sz="2000" b="1" i="1" dirty="0" smtClean="0"/>
              <a:t>uan </a:t>
            </a:r>
            <a:r>
              <a:rPr lang="vi-VN" sz="2000" b="1" i="1" dirty="0"/>
              <a:t>sát Hình 2.1 </a:t>
            </a:r>
            <a:r>
              <a:rPr lang="vi-VN" sz="2000" b="1" i="1" dirty="0" smtClean="0"/>
              <a:t>SGK tr</a:t>
            </a:r>
            <a:r>
              <a:rPr lang="en-US" sz="2000" b="1" i="1" dirty="0" err="1" smtClean="0"/>
              <a:t>ang</a:t>
            </a:r>
            <a:r>
              <a:rPr lang="en-US" sz="2000" b="1" i="1" dirty="0" smtClean="0"/>
              <a:t> </a:t>
            </a:r>
            <a:r>
              <a:rPr lang="vi-VN" sz="2000" b="1" i="1" dirty="0" smtClean="0"/>
              <a:t>15 </a:t>
            </a:r>
            <a:r>
              <a:rPr lang="vi-VN" sz="2000" b="1" i="1" dirty="0"/>
              <a:t>và </a:t>
            </a:r>
            <a:r>
              <a:rPr lang="vi-VN" sz="2000" b="1" i="1" dirty="0" smtClean="0"/>
              <a:t>trả </a:t>
            </a:r>
            <a:r>
              <a:rPr lang="vi-VN" sz="2000" b="1" i="1" dirty="0"/>
              <a:t>lời câu hỏi:</a:t>
            </a:r>
          </a:p>
          <a:p>
            <a:pPr marL="342900" indent="-342900" algn="just">
              <a:lnSpc>
                <a:spcPct val="150000"/>
              </a:lnSpc>
              <a:buFont typeface="Wingdings" panose="05000000000000000000" pitchFamily="2" charset="2"/>
              <a:buChar char="§"/>
            </a:pPr>
            <a:r>
              <a:rPr lang="vi-VN" sz="2000" dirty="0" smtClean="0"/>
              <a:t>Nêu </a:t>
            </a:r>
            <a:r>
              <a:rPr lang="vi-VN" sz="2000" dirty="0"/>
              <a:t>đặc trưng của một nguyên tố hóa học. </a:t>
            </a:r>
          </a:p>
          <a:p>
            <a:pPr marL="342900" indent="-342900" algn="just">
              <a:lnSpc>
                <a:spcPct val="150000"/>
              </a:lnSpc>
              <a:buFont typeface="Wingdings" panose="05000000000000000000" pitchFamily="2" charset="2"/>
              <a:buChar char="§"/>
            </a:pPr>
            <a:r>
              <a:rPr lang="vi-VN" sz="2000" dirty="0" smtClean="0"/>
              <a:t>Các </a:t>
            </a:r>
            <a:r>
              <a:rPr lang="vi-VN" sz="2000" dirty="0"/>
              <a:t>nguyên tử có cùng nguyên tố hóa học có đặc điểm gì giống nhau?</a:t>
            </a:r>
          </a:p>
        </p:txBody>
      </p:sp>
      <p:pic>
        <p:nvPicPr>
          <p:cNvPr id="7" name="Picture 6"/>
          <p:cNvPicPr/>
          <p:nvPr/>
        </p:nvPicPr>
        <p:blipFill rotWithShape="1">
          <a:blip r:embed="rId3">
            <a:extLst>
              <a:ext uri="{28A0092B-C50C-407E-A947-70E740481C1C}">
                <a14:useLocalDpi xmlns:a14="http://schemas.microsoft.com/office/drawing/2010/main" val="0"/>
              </a:ext>
            </a:extLst>
          </a:blip>
          <a:srcRect l="3486"/>
          <a:stretch/>
        </p:blipFill>
        <p:spPr>
          <a:xfrm>
            <a:off x="5044612" y="2369890"/>
            <a:ext cx="3904180" cy="1934983"/>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15"/>
                                        </p:tgtEl>
                                        <p:attrNameLst>
                                          <p:attrName>style.visibility</p:attrName>
                                        </p:attrNameLst>
                                      </p:cBhvr>
                                      <p:to>
                                        <p:strVal val="visible"/>
                                      </p:to>
                                    </p:set>
                                    <p:anim calcmode="lin" valueType="num">
                                      <p:cBhvr additive="base">
                                        <p:cTn id="7" dur="500" fill="hold"/>
                                        <p:tgtEl>
                                          <p:spTgt spid="2715"/>
                                        </p:tgtEl>
                                        <p:attrNameLst>
                                          <p:attrName>ppt_x</p:attrName>
                                        </p:attrNameLst>
                                      </p:cBhvr>
                                      <p:tavLst>
                                        <p:tav tm="0">
                                          <p:val>
                                            <p:strVal val="#ppt_x"/>
                                          </p:val>
                                        </p:tav>
                                        <p:tav tm="100000">
                                          <p:val>
                                            <p:strVal val="#ppt_x"/>
                                          </p:val>
                                        </p:tav>
                                      </p:tavLst>
                                    </p:anim>
                                    <p:anim calcmode="lin" valueType="num">
                                      <p:cBhvr additive="base">
                                        <p:cTn id="8" dur="500" fill="hold"/>
                                        <p:tgtEl>
                                          <p:spTgt spid="27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3"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up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9" dur="500"/>
                                        <p:tgtEl>
                                          <p:spTgt spid="4">
                                            <p:txEl>
                                              <p:pRg st="1" end="1"/>
                                            </p:txEl>
                                          </p:spTgt>
                                        </p:tgtEl>
                                      </p:cBhvr>
                                    </p:animEffect>
                                  </p:childTnLst>
                                </p:cTn>
                              </p:par>
                              <p:par>
                                <p:cTn id="30" presetID="12" presetClass="entr" presetSubtype="4"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 calcmode="lin" valueType="num">
                                      <p:cBhvr additive="base">
                                        <p:cTn id="32"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5"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grpSp>
        <p:nvGrpSpPr>
          <p:cNvPr id="3064" name="Google Shape;3064;p52"/>
          <p:cNvGrpSpPr/>
          <p:nvPr/>
        </p:nvGrpSpPr>
        <p:grpSpPr>
          <a:xfrm>
            <a:off x="4864814" y="850435"/>
            <a:ext cx="745500" cy="745500"/>
            <a:chOff x="4991101" y="2204300"/>
            <a:chExt cx="745500" cy="745500"/>
          </a:xfrm>
        </p:grpSpPr>
        <p:sp>
          <p:nvSpPr>
            <p:cNvPr id="3065" name="Google Shape;3065;p52"/>
            <p:cNvSpPr/>
            <p:nvPr/>
          </p:nvSpPr>
          <p:spPr>
            <a:xfrm>
              <a:off x="4991101" y="2204300"/>
              <a:ext cx="745500" cy="745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6" name="Google Shape;3066;p52"/>
            <p:cNvGrpSpPr/>
            <p:nvPr/>
          </p:nvGrpSpPr>
          <p:grpSpPr>
            <a:xfrm>
              <a:off x="5183062" y="2346550"/>
              <a:ext cx="361579" cy="461001"/>
              <a:chOff x="4663359" y="1884267"/>
              <a:chExt cx="315624" cy="402410"/>
            </a:xfrm>
          </p:grpSpPr>
          <p:sp>
            <p:nvSpPr>
              <p:cNvPr id="3067" name="Google Shape;3067;p52"/>
              <p:cNvSpPr/>
              <p:nvPr/>
            </p:nvSpPr>
            <p:spPr>
              <a:xfrm>
                <a:off x="4663359" y="1884267"/>
                <a:ext cx="315624" cy="402410"/>
              </a:xfrm>
              <a:custGeom>
                <a:avLst/>
                <a:gdLst/>
                <a:ahLst/>
                <a:cxnLst/>
                <a:rect l="l" t="t" r="r" b="b"/>
                <a:pathLst>
                  <a:path w="43118" h="54974" extrusionOk="0">
                    <a:moveTo>
                      <a:pt x="25674" y="20235"/>
                    </a:moveTo>
                    <a:lnTo>
                      <a:pt x="21671" y="24253"/>
                    </a:lnTo>
                    <a:lnTo>
                      <a:pt x="17654" y="20235"/>
                    </a:lnTo>
                    <a:close/>
                    <a:moveTo>
                      <a:pt x="21678" y="2309"/>
                    </a:moveTo>
                    <a:cubicBezTo>
                      <a:pt x="24227" y="2309"/>
                      <a:pt x="26782" y="2889"/>
                      <a:pt x="29139" y="4061"/>
                    </a:cubicBezTo>
                    <a:cubicBezTo>
                      <a:pt x="34261" y="6600"/>
                      <a:pt x="37756" y="11588"/>
                      <a:pt x="38368" y="17293"/>
                    </a:cubicBezTo>
                    <a:cubicBezTo>
                      <a:pt x="38996" y="22983"/>
                      <a:pt x="36666" y="28614"/>
                      <a:pt x="32200" y="32198"/>
                    </a:cubicBezTo>
                    <a:cubicBezTo>
                      <a:pt x="29318" y="34468"/>
                      <a:pt x="27526" y="37858"/>
                      <a:pt x="27287" y="41532"/>
                    </a:cubicBezTo>
                    <a:lnTo>
                      <a:pt x="22791" y="41532"/>
                    </a:lnTo>
                    <a:lnTo>
                      <a:pt x="22791" y="26314"/>
                    </a:lnTo>
                    <a:lnTo>
                      <a:pt x="29183" y="19922"/>
                    </a:lnTo>
                    <a:cubicBezTo>
                      <a:pt x="29885" y="19220"/>
                      <a:pt x="29393" y="18010"/>
                      <a:pt x="28392" y="18010"/>
                    </a:cubicBezTo>
                    <a:lnTo>
                      <a:pt x="14951" y="18010"/>
                    </a:lnTo>
                    <a:cubicBezTo>
                      <a:pt x="13950" y="18010"/>
                      <a:pt x="13457" y="19220"/>
                      <a:pt x="14159" y="19922"/>
                    </a:cubicBezTo>
                    <a:lnTo>
                      <a:pt x="20551" y="26314"/>
                    </a:lnTo>
                    <a:lnTo>
                      <a:pt x="20551" y="41532"/>
                    </a:lnTo>
                    <a:lnTo>
                      <a:pt x="16056" y="41532"/>
                    </a:lnTo>
                    <a:cubicBezTo>
                      <a:pt x="15891" y="37948"/>
                      <a:pt x="14174" y="34618"/>
                      <a:pt x="11381" y="32392"/>
                    </a:cubicBezTo>
                    <a:cubicBezTo>
                      <a:pt x="7125" y="29136"/>
                      <a:pt x="4705" y="24014"/>
                      <a:pt x="4884" y="18667"/>
                    </a:cubicBezTo>
                    <a:cubicBezTo>
                      <a:pt x="5034" y="12932"/>
                      <a:pt x="8095" y="7675"/>
                      <a:pt x="13009" y="4718"/>
                    </a:cubicBezTo>
                    <a:cubicBezTo>
                      <a:pt x="15669" y="3117"/>
                      <a:pt x="18670" y="2309"/>
                      <a:pt x="21678" y="2309"/>
                    </a:cubicBezTo>
                    <a:close/>
                    <a:moveTo>
                      <a:pt x="27824" y="43773"/>
                    </a:moveTo>
                    <a:cubicBezTo>
                      <a:pt x="28765" y="43773"/>
                      <a:pt x="29512" y="44519"/>
                      <a:pt x="29512" y="45445"/>
                    </a:cubicBezTo>
                    <a:cubicBezTo>
                      <a:pt x="29512" y="46386"/>
                      <a:pt x="28765" y="47133"/>
                      <a:pt x="27824" y="47133"/>
                    </a:cubicBezTo>
                    <a:lnTo>
                      <a:pt x="15503" y="47133"/>
                    </a:lnTo>
                    <a:cubicBezTo>
                      <a:pt x="14577" y="47133"/>
                      <a:pt x="13830" y="46386"/>
                      <a:pt x="13830" y="45445"/>
                    </a:cubicBezTo>
                    <a:cubicBezTo>
                      <a:pt x="13830" y="44519"/>
                      <a:pt x="14577" y="43773"/>
                      <a:pt x="15503" y="43773"/>
                    </a:cubicBezTo>
                    <a:close/>
                    <a:moveTo>
                      <a:pt x="26704" y="49373"/>
                    </a:moveTo>
                    <a:cubicBezTo>
                      <a:pt x="27645" y="49373"/>
                      <a:pt x="28392" y="50120"/>
                      <a:pt x="28392" y="51046"/>
                    </a:cubicBezTo>
                    <a:cubicBezTo>
                      <a:pt x="28392" y="51987"/>
                      <a:pt x="27645" y="52734"/>
                      <a:pt x="26704" y="52734"/>
                    </a:cubicBezTo>
                    <a:lnTo>
                      <a:pt x="16623" y="52734"/>
                    </a:lnTo>
                    <a:cubicBezTo>
                      <a:pt x="15697" y="52734"/>
                      <a:pt x="14951" y="51987"/>
                      <a:pt x="14951" y="51046"/>
                    </a:cubicBezTo>
                    <a:cubicBezTo>
                      <a:pt x="14951" y="50120"/>
                      <a:pt x="15697" y="49373"/>
                      <a:pt x="16623" y="49373"/>
                    </a:cubicBezTo>
                    <a:close/>
                    <a:moveTo>
                      <a:pt x="21578" y="1"/>
                    </a:moveTo>
                    <a:cubicBezTo>
                      <a:pt x="16237" y="1"/>
                      <a:pt x="10917" y="2229"/>
                      <a:pt x="7140" y="6615"/>
                    </a:cubicBezTo>
                    <a:cubicBezTo>
                      <a:pt x="1" y="14919"/>
                      <a:pt x="1315" y="27509"/>
                      <a:pt x="10007" y="34170"/>
                    </a:cubicBezTo>
                    <a:cubicBezTo>
                      <a:pt x="12367" y="36051"/>
                      <a:pt x="13756" y="38904"/>
                      <a:pt x="13815" y="41936"/>
                    </a:cubicBezTo>
                    <a:cubicBezTo>
                      <a:pt x="11008" y="43250"/>
                      <a:pt x="10799" y="47148"/>
                      <a:pt x="13442" y="48776"/>
                    </a:cubicBezTo>
                    <a:cubicBezTo>
                      <a:pt x="11560" y="51360"/>
                      <a:pt x="13412" y="54974"/>
                      <a:pt x="16608" y="54974"/>
                    </a:cubicBezTo>
                    <a:lnTo>
                      <a:pt x="26689" y="54974"/>
                    </a:lnTo>
                    <a:cubicBezTo>
                      <a:pt x="28855" y="54974"/>
                      <a:pt x="30617" y="53211"/>
                      <a:pt x="30617" y="51046"/>
                    </a:cubicBezTo>
                    <a:cubicBezTo>
                      <a:pt x="30617" y="50239"/>
                      <a:pt x="30348" y="49433"/>
                      <a:pt x="29870" y="48776"/>
                    </a:cubicBezTo>
                    <a:cubicBezTo>
                      <a:pt x="32514" y="47163"/>
                      <a:pt x="32305" y="43265"/>
                      <a:pt x="29512" y="41936"/>
                    </a:cubicBezTo>
                    <a:cubicBezTo>
                      <a:pt x="29617" y="38799"/>
                      <a:pt x="31125" y="35872"/>
                      <a:pt x="33589" y="33946"/>
                    </a:cubicBezTo>
                    <a:cubicBezTo>
                      <a:pt x="42550" y="26732"/>
                      <a:pt x="43118" y="13291"/>
                      <a:pt x="34784" y="5345"/>
                    </a:cubicBezTo>
                    <a:lnTo>
                      <a:pt x="34814" y="5345"/>
                    </a:lnTo>
                    <a:cubicBezTo>
                      <a:pt x="31101" y="1766"/>
                      <a:pt x="26331" y="1"/>
                      <a:pt x="2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2"/>
              <p:cNvSpPr/>
              <p:nvPr/>
            </p:nvSpPr>
            <p:spPr>
              <a:xfrm>
                <a:off x="4723486" y="1926005"/>
                <a:ext cx="102443" cy="103981"/>
              </a:xfrm>
              <a:custGeom>
                <a:avLst/>
                <a:gdLst/>
                <a:ahLst/>
                <a:cxnLst/>
                <a:rect l="l" t="t" r="r" b="b"/>
                <a:pathLst>
                  <a:path w="13995" h="14205" extrusionOk="0">
                    <a:moveTo>
                      <a:pt x="12841" y="0"/>
                    </a:moveTo>
                    <a:cubicBezTo>
                      <a:pt x="12822" y="0"/>
                      <a:pt x="12804" y="1"/>
                      <a:pt x="12785" y="2"/>
                    </a:cubicBezTo>
                    <a:lnTo>
                      <a:pt x="12785" y="17"/>
                    </a:lnTo>
                    <a:cubicBezTo>
                      <a:pt x="5825" y="450"/>
                      <a:pt x="300" y="6080"/>
                      <a:pt x="16" y="13055"/>
                    </a:cubicBezTo>
                    <a:cubicBezTo>
                      <a:pt x="1" y="13682"/>
                      <a:pt x="479" y="14190"/>
                      <a:pt x="1106" y="14205"/>
                    </a:cubicBezTo>
                    <a:lnTo>
                      <a:pt x="1136" y="14205"/>
                    </a:lnTo>
                    <a:cubicBezTo>
                      <a:pt x="1733" y="14205"/>
                      <a:pt x="2241" y="13727"/>
                      <a:pt x="2256" y="13115"/>
                    </a:cubicBezTo>
                    <a:cubicBezTo>
                      <a:pt x="2495" y="7305"/>
                      <a:pt x="7095" y="2615"/>
                      <a:pt x="12890" y="2242"/>
                    </a:cubicBezTo>
                    <a:cubicBezTo>
                      <a:pt x="13517" y="2212"/>
                      <a:pt x="13995" y="1689"/>
                      <a:pt x="13965" y="1077"/>
                    </a:cubicBezTo>
                    <a:cubicBezTo>
                      <a:pt x="13936" y="468"/>
                      <a:pt x="13443" y="0"/>
                      <a:pt x="12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3" name="Google Shape;3073;p52"/>
          <p:cNvGrpSpPr/>
          <p:nvPr/>
        </p:nvGrpSpPr>
        <p:grpSpPr>
          <a:xfrm>
            <a:off x="3204914" y="850435"/>
            <a:ext cx="745500" cy="745500"/>
            <a:chOff x="3369300" y="539500"/>
            <a:chExt cx="745500" cy="745500"/>
          </a:xfrm>
        </p:grpSpPr>
        <p:sp>
          <p:nvSpPr>
            <p:cNvPr id="3074" name="Google Shape;3074;p52"/>
            <p:cNvSpPr/>
            <p:nvPr/>
          </p:nvSpPr>
          <p:spPr>
            <a:xfrm>
              <a:off x="3369300" y="539500"/>
              <a:ext cx="745500" cy="745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5" name="Google Shape;3075;p52"/>
            <p:cNvGrpSpPr/>
            <p:nvPr/>
          </p:nvGrpSpPr>
          <p:grpSpPr>
            <a:xfrm>
              <a:off x="3534084" y="716569"/>
              <a:ext cx="415931" cy="416151"/>
              <a:chOff x="5326775" y="546500"/>
              <a:chExt cx="994575" cy="995100"/>
            </a:xfrm>
          </p:grpSpPr>
          <p:sp>
            <p:nvSpPr>
              <p:cNvPr id="3076" name="Google Shape;3076;p52"/>
              <p:cNvSpPr/>
              <p:nvPr/>
            </p:nvSpPr>
            <p:spPr>
              <a:xfrm>
                <a:off x="5326775" y="546500"/>
                <a:ext cx="994575" cy="995100"/>
              </a:xfrm>
              <a:custGeom>
                <a:avLst/>
                <a:gdLst/>
                <a:ahLst/>
                <a:cxnLst/>
                <a:rect l="l" t="t" r="r" b="b"/>
                <a:pathLst>
                  <a:path w="39783" h="39804" extrusionOk="0">
                    <a:moveTo>
                      <a:pt x="37405" y="1593"/>
                    </a:moveTo>
                    <a:cubicBezTo>
                      <a:pt x="37841" y="1593"/>
                      <a:pt x="38191" y="1953"/>
                      <a:pt x="38191" y="2388"/>
                    </a:cubicBezTo>
                    <a:cubicBezTo>
                      <a:pt x="38191" y="2824"/>
                      <a:pt x="37841" y="3184"/>
                      <a:pt x="37405" y="3184"/>
                    </a:cubicBezTo>
                    <a:lnTo>
                      <a:pt x="2388" y="3184"/>
                    </a:lnTo>
                    <a:cubicBezTo>
                      <a:pt x="1943" y="3184"/>
                      <a:pt x="1593" y="2824"/>
                      <a:pt x="1593" y="2388"/>
                    </a:cubicBezTo>
                    <a:cubicBezTo>
                      <a:pt x="1593" y="1953"/>
                      <a:pt x="1943" y="1593"/>
                      <a:pt x="2388" y="1593"/>
                    </a:cubicBezTo>
                    <a:close/>
                    <a:moveTo>
                      <a:pt x="35814" y="4776"/>
                    </a:moveTo>
                    <a:lnTo>
                      <a:pt x="35814" y="27855"/>
                    </a:lnTo>
                    <a:cubicBezTo>
                      <a:pt x="35814" y="28290"/>
                      <a:pt x="35453" y="28651"/>
                      <a:pt x="35018" y="28651"/>
                    </a:cubicBezTo>
                    <a:lnTo>
                      <a:pt x="4776" y="28651"/>
                    </a:lnTo>
                    <a:cubicBezTo>
                      <a:pt x="4330" y="28651"/>
                      <a:pt x="3980" y="28290"/>
                      <a:pt x="3980" y="27855"/>
                    </a:cubicBezTo>
                    <a:lnTo>
                      <a:pt x="3980" y="4776"/>
                    </a:lnTo>
                    <a:close/>
                    <a:moveTo>
                      <a:pt x="19897" y="35018"/>
                    </a:moveTo>
                    <a:cubicBezTo>
                      <a:pt x="20767" y="35018"/>
                      <a:pt x="21489" y="35729"/>
                      <a:pt x="21489" y="36609"/>
                    </a:cubicBezTo>
                    <a:cubicBezTo>
                      <a:pt x="21489" y="37571"/>
                      <a:pt x="20703" y="38207"/>
                      <a:pt x="19883" y="38207"/>
                    </a:cubicBezTo>
                    <a:cubicBezTo>
                      <a:pt x="19489" y="38207"/>
                      <a:pt x="19088" y="38061"/>
                      <a:pt x="18762" y="37734"/>
                    </a:cubicBezTo>
                    <a:cubicBezTo>
                      <a:pt x="17764" y="36737"/>
                      <a:pt x="18475" y="35018"/>
                      <a:pt x="19897" y="35018"/>
                    </a:cubicBezTo>
                    <a:close/>
                    <a:moveTo>
                      <a:pt x="2388" y="1"/>
                    </a:moveTo>
                    <a:cubicBezTo>
                      <a:pt x="1062" y="1"/>
                      <a:pt x="1" y="1073"/>
                      <a:pt x="1" y="2388"/>
                    </a:cubicBezTo>
                    <a:cubicBezTo>
                      <a:pt x="1" y="3704"/>
                      <a:pt x="1062" y="4776"/>
                      <a:pt x="2388" y="4776"/>
                    </a:cubicBezTo>
                    <a:lnTo>
                      <a:pt x="2388" y="27855"/>
                    </a:lnTo>
                    <a:cubicBezTo>
                      <a:pt x="2388" y="29171"/>
                      <a:pt x="3449" y="30243"/>
                      <a:pt x="4776" y="30243"/>
                    </a:cubicBezTo>
                    <a:lnTo>
                      <a:pt x="19101" y="30243"/>
                    </a:lnTo>
                    <a:lnTo>
                      <a:pt x="19101" y="33543"/>
                    </a:lnTo>
                    <a:cubicBezTo>
                      <a:pt x="17541" y="33935"/>
                      <a:pt x="16533" y="35432"/>
                      <a:pt x="16735" y="37023"/>
                    </a:cubicBezTo>
                    <a:cubicBezTo>
                      <a:pt x="16936" y="38615"/>
                      <a:pt x="18284" y="39803"/>
                      <a:pt x="19897" y="39803"/>
                    </a:cubicBezTo>
                    <a:cubicBezTo>
                      <a:pt x="21499" y="39803"/>
                      <a:pt x="22847" y="38615"/>
                      <a:pt x="23048" y="37023"/>
                    </a:cubicBezTo>
                    <a:cubicBezTo>
                      <a:pt x="23250" y="35432"/>
                      <a:pt x="22242" y="33935"/>
                      <a:pt x="20693" y="33543"/>
                    </a:cubicBezTo>
                    <a:lnTo>
                      <a:pt x="20693" y="30243"/>
                    </a:lnTo>
                    <a:lnTo>
                      <a:pt x="35018" y="30243"/>
                    </a:lnTo>
                    <a:cubicBezTo>
                      <a:pt x="36334" y="30243"/>
                      <a:pt x="37405" y="29171"/>
                      <a:pt x="37405" y="27855"/>
                    </a:cubicBezTo>
                    <a:lnTo>
                      <a:pt x="37405" y="4776"/>
                    </a:lnTo>
                    <a:cubicBezTo>
                      <a:pt x="38721" y="4776"/>
                      <a:pt x="39782" y="3704"/>
                      <a:pt x="39782" y="2388"/>
                    </a:cubicBezTo>
                    <a:cubicBezTo>
                      <a:pt x="39782" y="1073"/>
                      <a:pt x="38721" y="1"/>
                      <a:pt x="374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2"/>
              <p:cNvSpPr/>
              <p:nvPr/>
            </p:nvSpPr>
            <p:spPr>
              <a:xfrm>
                <a:off x="5485950" y="1103600"/>
                <a:ext cx="437475" cy="39825"/>
              </a:xfrm>
              <a:custGeom>
                <a:avLst/>
                <a:gdLst/>
                <a:ahLst/>
                <a:cxnLst/>
                <a:rect l="l" t="t" r="r" b="b"/>
                <a:pathLst>
                  <a:path w="17499" h="1593" extrusionOk="0">
                    <a:moveTo>
                      <a:pt x="796" y="0"/>
                    </a:moveTo>
                    <a:cubicBezTo>
                      <a:pt x="351" y="0"/>
                      <a:pt x="1" y="361"/>
                      <a:pt x="1" y="796"/>
                    </a:cubicBezTo>
                    <a:cubicBezTo>
                      <a:pt x="1" y="1231"/>
                      <a:pt x="351" y="1592"/>
                      <a:pt x="796" y="1592"/>
                    </a:cubicBezTo>
                    <a:lnTo>
                      <a:pt x="16713" y="1592"/>
                    </a:lnTo>
                    <a:cubicBezTo>
                      <a:pt x="17148" y="1592"/>
                      <a:pt x="17499" y="1231"/>
                      <a:pt x="17499" y="796"/>
                    </a:cubicBezTo>
                    <a:cubicBezTo>
                      <a:pt x="17499" y="361"/>
                      <a:pt x="17148" y="0"/>
                      <a:pt x="167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2"/>
              <p:cNvSpPr/>
              <p:nvPr/>
            </p:nvSpPr>
            <p:spPr>
              <a:xfrm>
                <a:off x="5485950" y="944425"/>
                <a:ext cx="676225" cy="39825"/>
              </a:xfrm>
              <a:custGeom>
                <a:avLst/>
                <a:gdLst/>
                <a:ahLst/>
                <a:cxnLst/>
                <a:rect l="l" t="t" r="r" b="b"/>
                <a:pathLst>
                  <a:path w="27049" h="1593" extrusionOk="0">
                    <a:moveTo>
                      <a:pt x="796" y="1"/>
                    </a:moveTo>
                    <a:cubicBezTo>
                      <a:pt x="351" y="1"/>
                      <a:pt x="1" y="361"/>
                      <a:pt x="1" y="797"/>
                    </a:cubicBezTo>
                    <a:cubicBezTo>
                      <a:pt x="1" y="1232"/>
                      <a:pt x="351" y="1592"/>
                      <a:pt x="796" y="1592"/>
                    </a:cubicBezTo>
                    <a:lnTo>
                      <a:pt x="26263" y="1592"/>
                    </a:lnTo>
                    <a:cubicBezTo>
                      <a:pt x="26698" y="1592"/>
                      <a:pt x="27049" y="1232"/>
                      <a:pt x="27049" y="797"/>
                    </a:cubicBezTo>
                    <a:cubicBezTo>
                      <a:pt x="27049" y="361"/>
                      <a:pt x="26698" y="1"/>
                      <a:pt x="26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2"/>
              <p:cNvSpPr/>
              <p:nvPr/>
            </p:nvSpPr>
            <p:spPr>
              <a:xfrm>
                <a:off x="5485950" y="785250"/>
                <a:ext cx="676225" cy="39825"/>
              </a:xfrm>
              <a:custGeom>
                <a:avLst/>
                <a:gdLst/>
                <a:ahLst/>
                <a:cxnLst/>
                <a:rect l="l" t="t" r="r" b="b"/>
                <a:pathLst>
                  <a:path w="27049" h="1593" extrusionOk="0">
                    <a:moveTo>
                      <a:pt x="796" y="1"/>
                    </a:moveTo>
                    <a:cubicBezTo>
                      <a:pt x="351" y="1"/>
                      <a:pt x="1" y="362"/>
                      <a:pt x="1" y="797"/>
                    </a:cubicBezTo>
                    <a:cubicBezTo>
                      <a:pt x="1" y="1232"/>
                      <a:pt x="351" y="1593"/>
                      <a:pt x="796" y="1593"/>
                    </a:cubicBezTo>
                    <a:lnTo>
                      <a:pt x="26263" y="1593"/>
                    </a:lnTo>
                    <a:cubicBezTo>
                      <a:pt x="26698" y="1593"/>
                      <a:pt x="27049" y="1232"/>
                      <a:pt x="27049" y="797"/>
                    </a:cubicBezTo>
                    <a:cubicBezTo>
                      <a:pt x="27049" y="362"/>
                      <a:pt x="26698" y="1"/>
                      <a:pt x="262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Rectangle 5"/>
          <p:cNvSpPr/>
          <p:nvPr/>
        </p:nvSpPr>
        <p:spPr>
          <a:xfrm>
            <a:off x="1171030" y="1595935"/>
            <a:ext cx="2851078" cy="1477328"/>
          </a:xfrm>
          <a:prstGeom prst="rect">
            <a:avLst/>
          </a:prstGeom>
        </p:spPr>
        <p:txBody>
          <a:bodyPr wrap="square">
            <a:spAutoFit/>
          </a:bodyPr>
          <a:lstStyle/>
          <a:p>
            <a:pPr algn="just">
              <a:lnSpc>
                <a:spcPct val="150000"/>
              </a:lnSpc>
            </a:pPr>
            <a:r>
              <a:rPr lang="vi-VN" sz="2000" dirty="0"/>
              <a:t>Một nguyên tố hóa học được đặc trưng bởi số proton trong nguyên tử. </a:t>
            </a:r>
            <a:endParaRPr lang="en-US" sz="2000" dirty="0"/>
          </a:p>
        </p:txBody>
      </p:sp>
      <p:sp>
        <p:nvSpPr>
          <p:cNvPr id="7" name="Rectangle 6"/>
          <p:cNvSpPr/>
          <p:nvPr/>
        </p:nvSpPr>
        <p:spPr>
          <a:xfrm>
            <a:off x="4864815" y="1595935"/>
            <a:ext cx="3857946" cy="1938992"/>
          </a:xfrm>
          <a:prstGeom prst="rect">
            <a:avLst/>
          </a:prstGeom>
        </p:spPr>
        <p:txBody>
          <a:bodyPr wrap="square">
            <a:spAutoFit/>
          </a:bodyPr>
          <a:lstStyle/>
          <a:p>
            <a:pPr algn="just">
              <a:lnSpc>
                <a:spcPct val="150000"/>
              </a:lnSpc>
            </a:pPr>
            <a:r>
              <a:rPr lang="vi-VN" sz="2000" dirty="0"/>
              <a:t>Hình vẽ mô tả những nguyên tử khác nhau nhưng cùng có 6 proton trong nguyên tử nên thuộc cùng nguyên tố carbon. </a:t>
            </a:r>
            <a:endParaRPr lang="en-US" sz="2000" dirty="0"/>
          </a:p>
        </p:txBody>
      </p:sp>
      <p:sp>
        <p:nvSpPr>
          <p:cNvPr id="8" name="Right Arrow 7"/>
          <p:cNvSpPr/>
          <p:nvPr/>
        </p:nvSpPr>
        <p:spPr>
          <a:xfrm>
            <a:off x="1284270" y="3634729"/>
            <a:ext cx="770562" cy="37952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330271" y="3534927"/>
            <a:ext cx="5453008" cy="958660"/>
          </a:xfrm>
          <a:prstGeom prst="rect">
            <a:avLst/>
          </a:prstGeom>
        </p:spPr>
        <p:txBody>
          <a:bodyPr wrap="square">
            <a:spAutoFit/>
          </a:bodyPr>
          <a:lstStyle/>
          <a:p>
            <a:pPr algn="just">
              <a:lnSpc>
                <a:spcPct val="150000"/>
              </a:lnSpc>
            </a:pPr>
            <a:r>
              <a:rPr lang="en-US" sz="2000" dirty="0" err="1">
                <a:solidFill>
                  <a:srgbClr val="0070C0"/>
                </a:solidFill>
              </a:rPr>
              <a:t>Các</a:t>
            </a:r>
            <a:r>
              <a:rPr lang="en-US" sz="2000" dirty="0">
                <a:solidFill>
                  <a:srgbClr val="0070C0"/>
                </a:solidFill>
              </a:rPr>
              <a:t> </a:t>
            </a:r>
            <a:r>
              <a:rPr lang="en-US" sz="2000" dirty="0" err="1">
                <a:solidFill>
                  <a:srgbClr val="0070C0"/>
                </a:solidFill>
              </a:rPr>
              <a:t>nguyên</a:t>
            </a:r>
            <a:r>
              <a:rPr lang="en-US" sz="2000" dirty="0">
                <a:solidFill>
                  <a:srgbClr val="0070C0"/>
                </a:solidFill>
              </a:rPr>
              <a:t> </a:t>
            </a:r>
            <a:r>
              <a:rPr lang="en-US" sz="2000" dirty="0" err="1">
                <a:solidFill>
                  <a:srgbClr val="0070C0"/>
                </a:solidFill>
              </a:rPr>
              <a:t>tử</a:t>
            </a:r>
            <a:r>
              <a:rPr lang="en-US" sz="2000" dirty="0">
                <a:solidFill>
                  <a:srgbClr val="0070C0"/>
                </a:solidFill>
              </a:rPr>
              <a:t> </a:t>
            </a:r>
            <a:r>
              <a:rPr lang="en-US" sz="2000" dirty="0" err="1">
                <a:solidFill>
                  <a:srgbClr val="0070C0"/>
                </a:solidFill>
              </a:rPr>
              <a:t>của</a:t>
            </a:r>
            <a:r>
              <a:rPr lang="en-US" sz="2000" dirty="0">
                <a:solidFill>
                  <a:srgbClr val="0070C0"/>
                </a:solidFill>
              </a:rPr>
              <a:t> </a:t>
            </a:r>
            <a:r>
              <a:rPr lang="en-US" sz="2000" dirty="0" err="1">
                <a:solidFill>
                  <a:srgbClr val="0070C0"/>
                </a:solidFill>
              </a:rPr>
              <a:t>cùng</a:t>
            </a:r>
            <a:r>
              <a:rPr lang="en-US" sz="2000" dirty="0">
                <a:solidFill>
                  <a:srgbClr val="0070C0"/>
                </a:solidFill>
              </a:rPr>
              <a:t> </a:t>
            </a:r>
            <a:r>
              <a:rPr lang="en-US" sz="2000" dirty="0" err="1">
                <a:solidFill>
                  <a:srgbClr val="0070C0"/>
                </a:solidFill>
              </a:rPr>
              <a:t>nguyên</a:t>
            </a:r>
            <a:r>
              <a:rPr lang="en-US" sz="2000" dirty="0">
                <a:solidFill>
                  <a:srgbClr val="0070C0"/>
                </a:solidFill>
              </a:rPr>
              <a:t> </a:t>
            </a:r>
            <a:r>
              <a:rPr lang="en-US" sz="2000" dirty="0" err="1">
                <a:solidFill>
                  <a:srgbClr val="0070C0"/>
                </a:solidFill>
              </a:rPr>
              <a:t>tố</a:t>
            </a:r>
            <a:r>
              <a:rPr lang="en-US" sz="2000" dirty="0">
                <a:solidFill>
                  <a:srgbClr val="0070C0"/>
                </a:solidFill>
              </a:rPr>
              <a:t> </a:t>
            </a:r>
            <a:r>
              <a:rPr lang="en-US" sz="2000" dirty="0" err="1">
                <a:solidFill>
                  <a:srgbClr val="0070C0"/>
                </a:solidFill>
              </a:rPr>
              <a:t>hóa</a:t>
            </a:r>
            <a:r>
              <a:rPr lang="en-US" sz="2000" dirty="0">
                <a:solidFill>
                  <a:srgbClr val="0070C0"/>
                </a:solidFill>
              </a:rPr>
              <a:t> </a:t>
            </a:r>
            <a:r>
              <a:rPr lang="en-US" sz="2000" dirty="0" err="1">
                <a:solidFill>
                  <a:srgbClr val="0070C0"/>
                </a:solidFill>
              </a:rPr>
              <a:t>học</a:t>
            </a:r>
            <a:r>
              <a:rPr lang="en-US" sz="2000" dirty="0">
                <a:solidFill>
                  <a:srgbClr val="0070C0"/>
                </a:solidFill>
              </a:rPr>
              <a:t> </a:t>
            </a:r>
            <a:r>
              <a:rPr lang="en-US" sz="2000" dirty="0" err="1">
                <a:solidFill>
                  <a:srgbClr val="0070C0"/>
                </a:solidFill>
              </a:rPr>
              <a:t>đều</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tính</a:t>
            </a:r>
            <a:r>
              <a:rPr lang="en-US" sz="2000" dirty="0">
                <a:solidFill>
                  <a:srgbClr val="0070C0"/>
                </a:solidFill>
              </a:rPr>
              <a:t> </a:t>
            </a:r>
            <a:r>
              <a:rPr lang="en-US" sz="2000" dirty="0" err="1">
                <a:solidFill>
                  <a:srgbClr val="0070C0"/>
                </a:solidFill>
              </a:rPr>
              <a:t>chất</a:t>
            </a:r>
            <a:r>
              <a:rPr lang="en-US" sz="2000" dirty="0">
                <a:solidFill>
                  <a:srgbClr val="0070C0"/>
                </a:solidFill>
              </a:rPr>
              <a:t> </a:t>
            </a:r>
            <a:r>
              <a:rPr lang="en-US" sz="2000" dirty="0" err="1">
                <a:solidFill>
                  <a:srgbClr val="0070C0"/>
                </a:solidFill>
              </a:rPr>
              <a:t>hóa</a:t>
            </a:r>
            <a:r>
              <a:rPr lang="en-US" sz="2000" dirty="0">
                <a:solidFill>
                  <a:srgbClr val="0070C0"/>
                </a:solidFill>
              </a:rPr>
              <a:t> </a:t>
            </a:r>
            <a:r>
              <a:rPr lang="en-US" sz="2000" dirty="0" err="1">
                <a:solidFill>
                  <a:srgbClr val="0070C0"/>
                </a:solidFill>
              </a:rPr>
              <a:t>học</a:t>
            </a:r>
            <a:r>
              <a:rPr lang="en-US" sz="2000" dirty="0">
                <a:solidFill>
                  <a:srgbClr val="0070C0"/>
                </a:solidFill>
              </a:rPr>
              <a:t> </a:t>
            </a:r>
            <a:r>
              <a:rPr lang="en-US" sz="2000" dirty="0" err="1">
                <a:solidFill>
                  <a:srgbClr val="0070C0"/>
                </a:solidFill>
              </a:rPr>
              <a:t>giống</a:t>
            </a:r>
            <a:r>
              <a:rPr lang="en-US" sz="2000" dirty="0">
                <a:solidFill>
                  <a:srgbClr val="0070C0"/>
                </a:solidFill>
              </a:rPr>
              <a:t> </a:t>
            </a:r>
            <a:r>
              <a:rPr lang="en-US" sz="2000" dirty="0" err="1">
                <a:solidFill>
                  <a:srgbClr val="0070C0"/>
                </a:solidFill>
              </a:rPr>
              <a:t>nhau</a:t>
            </a:r>
            <a:r>
              <a:rPr lang="en-US" sz="2000" dirty="0">
                <a:solidFill>
                  <a:srgbClr val="0070C0"/>
                </a:solidFill>
              </a:rPr>
              <a:t>.</a:t>
            </a:r>
          </a:p>
        </p:txBody>
      </p:sp>
    </p:spTree>
  </p:cSld>
  <p:clrMapOvr>
    <a:masterClrMapping/>
  </p:clrMapOvr>
  <mc:AlternateContent xmlns:mc="http://schemas.openxmlformats.org/markup-compatibility/2006">
    <mc:Choice xmlns:p14="http://schemas.microsoft.com/office/powerpoint/2010/main" Requires="p14">
      <p:transition spd="slow">
        <p14:prism di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wipe(right)">
                                      <p:cBhvr>
                                        <p:cTn id="7" dur="500"/>
                                        <p:tgtEl>
                                          <p:spTgt spid="307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064"/>
                                        </p:tgtEl>
                                        <p:attrNameLst>
                                          <p:attrName>style.visibility</p:attrName>
                                        </p:attrNameLst>
                                      </p:cBhvr>
                                      <p:to>
                                        <p:strVal val="visible"/>
                                      </p:to>
                                    </p:set>
                                    <p:animEffect transition="in" filter="wipe(left)">
                                      <p:cBhvr>
                                        <p:cTn id="15" dur="500"/>
                                        <p:tgtEl>
                                          <p:spTgt spid="306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ppt_x</p:attrName>
                                        </p:attrNameLst>
                                      </p:cBhvr>
                                      <p:tavLst>
                                        <p:tav tm="0">
                                          <p:val>
                                            <p:strVal val="#ppt_x-#ppt_w*1.125000"/>
                                          </p:val>
                                        </p:tav>
                                        <p:tav tm="100000">
                                          <p:val>
                                            <p:strVal val="#ppt_x"/>
                                          </p:val>
                                        </p:tav>
                                      </p:tavLst>
                                    </p:anim>
                                    <p:animEffect transition="in" filter="wipe(right)">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5785" y="373804"/>
            <a:ext cx="6298058" cy="2400657"/>
          </a:xfrm>
          <a:prstGeom prst="rect">
            <a:avLst/>
          </a:prstGeom>
          <a:solidFill>
            <a:srgbClr val="FFFFFF"/>
          </a:solidFill>
        </p:spPr>
        <p:txBody>
          <a:bodyPr wrap="square">
            <a:spAutoFit/>
          </a:bodyPr>
          <a:lstStyle/>
          <a:p>
            <a:pPr algn="just">
              <a:lnSpc>
                <a:spcPct val="150000"/>
              </a:lnSpc>
            </a:pPr>
            <a:r>
              <a:rPr lang="vi-VN" sz="2000" dirty="0"/>
              <a:t>Liên minh Quốc tế về Hóa học thuần túy và Hóa học ứng dụng (IUPAC) đã công bố tìm thấy 118 nguyên tố hóa học </a:t>
            </a:r>
            <a:r>
              <a:rPr lang="en-US" sz="2000" dirty="0" smtClean="0"/>
              <a:t>:</a:t>
            </a:r>
            <a:endParaRPr lang="vi-VN" sz="2000" dirty="0"/>
          </a:p>
          <a:p>
            <a:pPr marL="342900" indent="-342900" algn="just">
              <a:lnSpc>
                <a:spcPct val="150000"/>
              </a:lnSpc>
              <a:buFont typeface="Wingdings" panose="05000000000000000000" pitchFamily="2" charset="2"/>
              <a:buChar char="Ø"/>
            </a:pPr>
            <a:r>
              <a:rPr lang="vi-VN" sz="2000" dirty="0" smtClean="0"/>
              <a:t>Nguyên </a:t>
            </a:r>
            <a:r>
              <a:rPr lang="vi-VN" sz="2000" dirty="0"/>
              <a:t>tố trong tự nhiên: </a:t>
            </a:r>
            <a:r>
              <a:rPr lang="en-US" sz="2000" dirty="0"/>
              <a:t>&gt;</a:t>
            </a:r>
            <a:r>
              <a:rPr lang="vi-VN" sz="2000" dirty="0" smtClean="0"/>
              <a:t> </a:t>
            </a:r>
            <a:r>
              <a:rPr lang="vi-VN" sz="2000" dirty="0"/>
              <a:t>90 nguyên </a:t>
            </a:r>
            <a:r>
              <a:rPr lang="vi-VN" sz="2000" dirty="0" smtClean="0"/>
              <a:t>tố</a:t>
            </a:r>
            <a:endParaRPr lang="vi-VN" sz="2000" dirty="0"/>
          </a:p>
          <a:p>
            <a:pPr marL="342900" indent="-342900" algn="just">
              <a:lnSpc>
                <a:spcPct val="150000"/>
              </a:lnSpc>
              <a:buFont typeface="Wingdings" panose="05000000000000000000" pitchFamily="2" charset="2"/>
              <a:buChar char="Ø"/>
            </a:pPr>
            <a:r>
              <a:rPr lang="vi-VN" sz="2000" dirty="0" smtClean="0"/>
              <a:t>Còn </a:t>
            </a:r>
            <a:r>
              <a:rPr lang="vi-VN" sz="2000" dirty="0"/>
              <a:t>lại là nguyên tố nhân </a:t>
            </a:r>
            <a:r>
              <a:rPr lang="vi-VN" sz="2000" dirty="0" smtClean="0"/>
              <a:t>tạo</a:t>
            </a:r>
            <a:endParaRPr lang="vi-VN"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721" y="2774461"/>
            <a:ext cx="5989834" cy="21160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101" y="0"/>
            <a:ext cx="605425" cy="552097"/>
          </a:xfrm>
          <a:prstGeom prst="rect">
            <a:avLst/>
          </a:prstGeom>
        </p:spPr>
      </p:pic>
      <p:sp>
        <p:nvSpPr>
          <p:cNvPr id="6" name="Rectangle 5"/>
          <p:cNvSpPr/>
          <p:nvPr/>
        </p:nvSpPr>
        <p:spPr>
          <a:xfrm>
            <a:off x="1972638" y="3148265"/>
            <a:ext cx="4572000" cy="958660"/>
          </a:xfrm>
          <a:prstGeom prst="rect">
            <a:avLst/>
          </a:prstGeom>
        </p:spPr>
        <p:txBody>
          <a:bodyPr>
            <a:spAutoFit/>
          </a:bodyPr>
          <a:lstStyle/>
          <a:p>
            <a:pPr algn="just">
              <a:lnSpc>
                <a:spcPct val="150000"/>
              </a:lnSpc>
            </a:pPr>
            <a:r>
              <a:rPr lang="en-US" sz="2000" dirty="0" err="1">
                <a:solidFill>
                  <a:srgbClr val="002060"/>
                </a:solidFill>
              </a:rPr>
              <a:t>Hãy</a:t>
            </a:r>
            <a:r>
              <a:rPr lang="en-US" sz="2000" dirty="0">
                <a:solidFill>
                  <a:srgbClr val="002060"/>
                </a:solidFill>
              </a:rPr>
              <a:t> </a:t>
            </a:r>
            <a:r>
              <a:rPr lang="en-US" sz="2000" dirty="0" err="1">
                <a:solidFill>
                  <a:srgbClr val="002060"/>
                </a:solidFill>
              </a:rPr>
              <a:t>nêu</a:t>
            </a:r>
            <a:r>
              <a:rPr lang="en-US" sz="2000" dirty="0">
                <a:solidFill>
                  <a:srgbClr val="002060"/>
                </a:solidFill>
              </a:rPr>
              <a:t> </a:t>
            </a:r>
            <a:r>
              <a:rPr lang="en-US" sz="2000" dirty="0" err="1">
                <a:solidFill>
                  <a:srgbClr val="002060"/>
                </a:solidFill>
              </a:rPr>
              <a:t>các</a:t>
            </a:r>
            <a:r>
              <a:rPr lang="en-US" sz="2000" dirty="0">
                <a:solidFill>
                  <a:srgbClr val="002060"/>
                </a:solidFill>
              </a:rPr>
              <a:t> </a:t>
            </a:r>
            <a:r>
              <a:rPr lang="en-US" sz="2000" dirty="0" err="1">
                <a:solidFill>
                  <a:srgbClr val="002060"/>
                </a:solidFill>
              </a:rPr>
              <a:t>nguyên</a:t>
            </a:r>
            <a:r>
              <a:rPr lang="en-US" sz="2000" dirty="0">
                <a:solidFill>
                  <a:srgbClr val="002060"/>
                </a:solidFill>
              </a:rPr>
              <a:t> </a:t>
            </a:r>
            <a:r>
              <a:rPr lang="en-US" sz="2000" dirty="0" err="1">
                <a:solidFill>
                  <a:srgbClr val="002060"/>
                </a:solidFill>
              </a:rPr>
              <a:t>tố</a:t>
            </a:r>
            <a:r>
              <a:rPr lang="en-US" sz="2000" dirty="0">
                <a:solidFill>
                  <a:srgbClr val="002060"/>
                </a:solidFill>
              </a:rPr>
              <a:t> </a:t>
            </a:r>
            <a:r>
              <a:rPr lang="en-US" sz="2000" dirty="0" err="1">
                <a:solidFill>
                  <a:srgbClr val="002060"/>
                </a:solidFill>
              </a:rPr>
              <a:t>trong</a:t>
            </a:r>
            <a:r>
              <a:rPr lang="en-US" sz="2000" dirty="0">
                <a:solidFill>
                  <a:srgbClr val="002060"/>
                </a:solidFill>
              </a:rPr>
              <a:t> </a:t>
            </a:r>
            <a:r>
              <a:rPr lang="en-US" sz="2000" dirty="0" err="1">
                <a:solidFill>
                  <a:srgbClr val="002060"/>
                </a:solidFill>
              </a:rPr>
              <a:t>tự</a:t>
            </a:r>
            <a:r>
              <a:rPr lang="en-US" sz="2000" dirty="0">
                <a:solidFill>
                  <a:srgbClr val="002060"/>
                </a:solidFill>
              </a:rPr>
              <a:t> </a:t>
            </a:r>
            <a:r>
              <a:rPr lang="en-US" sz="2000" dirty="0" err="1">
                <a:solidFill>
                  <a:srgbClr val="002060"/>
                </a:solidFill>
              </a:rPr>
              <a:t>nhiên</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các</a:t>
            </a:r>
            <a:r>
              <a:rPr lang="en-US" sz="2000" dirty="0">
                <a:solidFill>
                  <a:srgbClr val="002060"/>
                </a:solidFill>
              </a:rPr>
              <a:t> </a:t>
            </a:r>
            <a:r>
              <a:rPr lang="en-US" sz="2000" dirty="0" err="1">
                <a:solidFill>
                  <a:srgbClr val="002060"/>
                </a:solidFill>
              </a:rPr>
              <a:t>nguyên</a:t>
            </a:r>
            <a:r>
              <a:rPr lang="en-US" sz="2000" dirty="0">
                <a:solidFill>
                  <a:srgbClr val="002060"/>
                </a:solidFill>
              </a:rPr>
              <a:t> </a:t>
            </a:r>
            <a:r>
              <a:rPr lang="en-US" sz="2000" dirty="0" err="1">
                <a:solidFill>
                  <a:srgbClr val="002060"/>
                </a:solidFill>
              </a:rPr>
              <a:t>tố</a:t>
            </a:r>
            <a:r>
              <a:rPr lang="en-US" sz="2000" dirty="0">
                <a:solidFill>
                  <a:srgbClr val="002060"/>
                </a:solidFill>
              </a:rPr>
              <a:t> </a:t>
            </a:r>
            <a:r>
              <a:rPr lang="en-US" sz="2000" dirty="0" err="1">
                <a:solidFill>
                  <a:srgbClr val="002060"/>
                </a:solidFill>
              </a:rPr>
              <a:t>nhân</a:t>
            </a:r>
            <a:r>
              <a:rPr lang="en-US" sz="2000" dirty="0">
                <a:solidFill>
                  <a:srgbClr val="002060"/>
                </a:solidFill>
              </a:rPr>
              <a:t> </a:t>
            </a:r>
            <a:r>
              <a:rPr lang="en-US" sz="2000" dirty="0" err="1">
                <a:solidFill>
                  <a:srgbClr val="002060"/>
                </a:solidFill>
              </a:rPr>
              <a:t>tạo</a:t>
            </a:r>
            <a:r>
              <a:rPr lang="en-US" sz="2000" dirty="0">
                <a:solidFill>
                  <a:srgbClr val="002060"/>
                </a:solidFill>
              </a:rPr>
              <a:t> </a:t>
            </a:r>
            <a:r>
              <a:rPr lang="en-US" sz="2000" dirty="0" err="1">
                <a:solidFill>
                  <a:srgbClr val="002060"/>
                </a:solidFill>
              </a:rPr>
              <a:t>mà</a:t>
            </a:r>
            <a:r>
              <a:rPr lang="en-US" sz="2000" dirty="0">
                <a:solidFill>
                  <a:srgbClr val="002060"/>
                </a:solidFill>
              </a:rPr>
              <a:t> </a:t>
            </a:r>
            <a:r>
              <a:rPr lang="en-US" sz="2000" dirty="0" err="1">
                <a:solidFill>
                  <a:srgbClr val="002060"/>
                </a:solidFill>
              </a:rPr>
              <a:t>em</a:t>
            </a:r>
            <a:r>
              <a:rPr lang="en-US" sz="2000" dirty="0">
                <a:solidFill>
                  <a:srgbClr val="002060"/>
                </a:solidFill>
              </a:rPr>
              <a:t> </a:t>
            </a:r>
            <a:r>
              <a:rPr lang="en-US" sz="2000" dirty="0" err="1">
                <a:solidFill>
                  <a:srgbClr val="002060"/>
                </a:solidFill>
              </a:rPr>
              <a:t>biết</a:t>
            </a:r>
            <a:r>
              <a:rPr lang="en-US" sz="2000" dirty="0">
                <a:solidFill>
                  <a:srgbClr val="002060"/>
                </a:solidFill>
              </a:rPr>
              <a:t>. </a:t>
            </a:r>
          </a:p>
        </p:txBody>
      </p:sp>
    </p:spTree>
    <p:extLst>
      <p:ext uri="{BB962C8B-B14F-4D97-AF65-F5344CB8AC3E}">
        <p14:creationId xmlns:p14="http://schemas.microsoft.com/office/powerpoint/2010/main" val="139025790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4"/>
        <p:cNvGrpSpPr/>
        <p:nvPr/>
      </p:nvGrpSpPr>
      <p:grpSpPr>
        <a:xfrm>
          <a:off x="0" y="0"/>
          <a:ext cx="0" cy="0"/>
          <a:chOff x="0" y="0"/>
          <a:chExt cx="0" cy="0"/>
        </a:xfrm>
      </p:grpSpPr>
      <p:grpSp>
        <p:nvGrpSpPr>
          <p:cNvPr id="3039" name="Google Shape;3039;p51"/>
          <p:cNvGrpSpPr/>
          <p:nvPr/>
        </p:nvGrpSpPr>
        <p:grpSpPr>
          <a:xfrm>
            <a:off x="1706424" y="1221803"/>
            <a:ext cx="821665" cy="784801"/>
            <a:chOff x="1871175" y="2032225"/>
            <a:chExt cx="1041475" cy="994975"/>
          </a:xfrm>
        </p:grpSpPr>
        <p:sp>
          <p:nvSpPr>
            <p:cNvPr id="3040" name="Google Shape;3040;p51"/>
            <p:cNvSpPr/>
            <p:nvPr/>
          </p:nvSpPr>
          <p:spPr>
            <a:xfrm>
              <a:off x="2587975" y="2363725"/>
              <a:ext cx="216225" cy="199025"/>
            </a:xfrm>
            <a:custGeom>
              <a:avLst/>
              <a:gdLst/>
              <a:ahLst/>
              <a:cxnLst/>
              <a:rect l="l" t="t" r="r" b="b"/>
              <a:pathLst>
                <a:path w="8649" h="7961" extrusionOk="0">
                  <a:moveTo>
                    <a:pt x="4308" y="1590"/>
                  </a:moveTo>
                  <a:cubicBezTo>
                    <a:pt x="4755" y="1590"/>
                    <a:pt x="5193" y="1719"/>
                    <a:pt x="5571" y="1961"/>
                  </a:cubicBezTo>
                  <a:cubicBezTo>
                    <a:pt x="6537" y="2566"/>
                    <a:pt x="6940" y="3765"/>
                    <a:pt x="6537" y="4826"/>
                  </a:cubicBezTo>
                  <a:cubicBezTo>
                    <a:pt x="6173" y="5769"/>
                    <a:pt x="5275" y="6367"/>
                    <a:pt x="4305" y="6367"/>
                  </a:cubicBezTo>
                  <a:cubicBezTo>
                    <a:pt x="4173" y="6367"/>
                    <a:pt x="4039" y="6356"/>
                    <a:pt x="3905" y="6333"/>
                  </a:cubicBezTo>
                  <a:cubicBezTo>
                    <a:pt x="2780" y="6142"/>
                    <a:pt x="1942" y="5187"/>
                    <a:pt x="1910" y="4041"/>
                  </a:cubicBezTo>
                  <a:cubicBezTo>
                    <a:pt x="1879" y="2906"/>
                    <a:pt x="2664" y="1908"/>
                    <a:pt x="3767" y="1654"/>
                  </a:cubicBezTo>
                  <a:cubicBezTo>
                    <a:pt x="3947" y="1611"/>
                    <a:pt x="4128" y="1590"/>
                    <a:pt x="4308" y="1590"/>
                  </a:cubicBezTo>
                  <a:close/>
                  <a:moveTo>
                    <a:pt x="4306" y="1"/>
                  </a:moveTo>
                  <a:cubicBezTo>
                    <a:pt x="3758" y="1"/>
                    <a:pt x="3202" y="113"/>
                    <a:pt x="2674" y="348"/>
                  </a:cubicBezTo>
                  <a:cubicBezTo>
                    <a:pt x="945" y="1123"/>
                    <a:pt x="0" y="3012"/>
                    <a:pt x="425" y="4869"/>
                  </a:cubicBezTo>
                  <a:cubicBezTo>
                    <a:pt x="658" y="5887"/>
                    <a:pt x="1295" y="6789"/>
                    <a:pt x="2186" y="7352"/>
                  </a:cubicBezTo>
                  <a:cubicBezTo>
                    <a:pt x="2837" y="7761"/>
                    <a:pt x="3570" y="7961"/>
                    <a:pt x="4299" y="7961"/>
                  </a:cubicBezTo>
                  <a:cubicBezTo>
                    <a:pt x="5364" y="7961"/>
                    <a:pt x="6420" y="7534"/>
                    <a:pt x="7195" y="6715"/>
                  </a:cubicBezTo>
                  <a:cubicBezTo>
                    <a:pt x="8500" y="5336"/>
                    <a:pt x="8648" y="3224"/>
                    <a:pt x="7545" y="1675"/>
                  </a:cubicBezTo>
                  <a:cubicBezTo>
                    <a:pt x="6784" y="596"/>
                    <a:pt x="5564" y="1"/>
                    <a:pt x="4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1"/>
            <p:cNvSpPr/>
            <p:nvPr/>
          </p:nvSpPr>
          <p:spPr>
            <a:xfrm>
              <a:off x="2432250" y="2160950"/>
              <a:ext cx="224500" cy="199225"/>
            </a:xfrm>
            <a:custGeom>
              <a:avLst/>
              <a:gdLst/>
              <a:ahLst/>
              <a:cxnLst/>
              <a:rect l="l" t="t" r="r" b="b"/>
              <a:pathLst>
                <a:path w="8980" h="7969" extrusionOk="0">
                  <a:moveTo>
                    <a:pt x="4070" y="1600"/>
                  </a:moveTo>
                  <a:cubicBezTo>
                    <a:pt x="4417" y="1600"/>
                    <a:pt x="4770" y="1677"/>
                    <a:pt x="5105" y="1838"/>
                  </a:cubicBezTo>
                  <a:cubicBezTo>
                    <a:pt x="7025" y="2761"/>
                    <a:pt x="6866" y="5541"/>
                    <a:pt x="4860" y="6242"/>
                  </a:cubicBezTo>
                  <a:cubicBezTo>
                    <a:pt x="4585" y="6339"/>
                    <a:pt x="4312" y="6384"/>
                    <a:pt x="4049" y="6384"/>
                  </a:cubicBezTo>
                  <a:cubicBezTo>
                    <a:pt x="2397" y="6384"/>
                    <a:pt x="1125" y="4609"/>
                    <a:pt x="1921" y="2952"/>
                  </a:cubicBezTo>
                  <a:cubicBezTo>
                    <a:pt x="2333" y="2098"/>
                    <a:pt x="3183" y="1600"/>
                    <a:pt x="4070" y="1600"/>
                  </a:cubicBezTo>
                  <a:close/>
                  <a:moveTo>
                    <a:pt x="4097" y="1"/>
                  </a:moveTo>
                  <a:cubicBezTo>
                    <a:pt x="3660" y="1"/>
                    <a:pt x="3207" y="75"/>
                    <a:pt x="2749" y="236"/>
                  </a:cubicBezTo>
                  <a:cubicBezTo>
                    <a:pt x="1231" y="766"/>
                    <a:pt x="181" y="2156"/>
                    <a:pt x="96" y="3769"/>
                  </a:cubicBezTo>
                  <a:cubicBezTo>
                    <a:pt x="1" y="5372"/>
                    <a:pt x="892" y="6878"/>
                    <a:pt x="2346" y="7579"/>
                  </a:cubicBezTo>
                  <a:cubicBezTo>
                    <a:pt x="2899" y="7843"/>
                    <a:pt x="3484" y="7969"/>
                    <a:pt x="4060" y="7969"/>
                  </a:cubicBezTo>
                  <a:cubicBezTo>
                    <a:pt x="5540" y="7969"/>
                    <a:pt x="6964" y="7142"/>
                    <a:pt x="7651" y="5722"/>
                  </a:cubicBezTo>
                  <a:cubicBezTo>
                    <a:pt x="8980" y="2964"/>
                    <a:pt x="6859" y="1"/>
                    <a:pt x="40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1"/>
            <p:cNvSpPr/>
            <p:nvPr/>
          </p:nvSpPr>
          <p:spPr>
            <a:xfrm>
              <a:off x="2152100" y="2160950"/>
              <a:ext cx="224475" cy="199225"/>
            </a:xfrm>
            <a:custGeom>
              <a:avLst/>
              <a:gdLst/>
              <a:ahLst/>
              <a:cxnLst/>
              <a:rect l="l" t="t" r="r" b="b"/>
              <a:pathLst>
                <a:path w="8979" h="7969" extrusionOk="0">
                  <a:moveTo>
                    <a:pt x="4919" y="1602"/>
                  </a:moveTo>
                  <a:cubicBezTo>
                    <a:pt x="5029" y="1602"/>
                    <a:pt x="5141" y="1610"/>
                    <a:pt x="5254" y="1626"/>
                  </a:cubicBezTo>
                  <a:cubicBezTo>
                    <a:pt x="6378" y="1785"/>
                    <a:pt x="7238" y="2719"/>
                    <a:pt x="7302" y="3854"/>
                  </a:cubicBezTo>
                  <a:cubicBezTo>
                    <a:pt x="7365" y="4990"/>
                    <a:pt x="6612" y="6019"/>
                    <a:pt x="5519" y="6305"/>
                  </a:cubicBezTo>
                  <a:cubicBezTo>
                    <a:pt x="5324" y="6354"/>
                    <a:pt x="5127" y="6378"/>
                    <a:pt x="4932" y="6378"/>
                  </a:cubicBezTo>
                  <a:cubicBezTo>
                    <a:pt x="4027" y="6378"/>
                    <a:pt x="3172" y="5869"/>
                    <a:pt x="2771" y="5021"/>
                  </a:cubicBezTo>
                  <a:cubicBezTo>
                    <a:pt x="2495" y="4459"/>
                    <a:pt x="2452" y="3801"/>
                    <a:pt x="2664" y="3207"/>
                  </a:cubicBezTo>
                  <a:cubicBezTo>
                    <a:pt x="2999" y="2233"/>
                    <a:pt x="3918" y="1602"/>
                    <a:pt x="4919" y="1602"/>
                  </a:cubicBezTo>
                  <a:close/>
                  <a:moveTo>
                    <a:pt x="4882" y="0"/>
                  </a:moveTo>
                  <a:cubicBezTo>
                    <a:pt x="2126" y="0"/>
                    <a:pt x="1" y="2956"/>
                    <a:pt x="1338" y="5722"/>
                  </a:cubicBezTo>
                  <a:cubicBezTo>
                    <a:pt x="2025" y="7142"/>
                    <a:pt x="3444" y="7969"/>
                    <a:pt x="4924" y="7969"/>
                  </a:cubicBezTo>
                  <a:cubicBezTo>
                    <a:pt x="5501" y="7969"/>
                    <a:pt x="6087" y="7843"/>
                    <a:pt x="6644" y="7579"/>
                  </a:cubicBezTo>
                  <a:cubicBezTo>
                    <a:pt x="8087" y="6878"/>
                    <a:pt x="8978" y="5372"/>
                    <a:pt x="8893" y="3769"/>
                  </a:cubicBezTo>
                  <a:cubicBezTo>
                    <a:pt x="8798" y="2156"/>
                    <a:pt x="7747" y="766"/>
                    <a:pt x="6230" y="236"/>
                  </a:cubicBezTo>
                  <a:cubicBezTo>
                    <a:pt x="5772" y="75"/>
                    <a:pt x="5319" y="0"/>
                    <a:pt x="4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1"/>
            <p:cNvSpPr/>
            <p:nvPr/>
          </p:nvSpPr>
          <p:spPr>
            <a:xfrm>
              <a:off x="2012850" y="2363650"/>
              <a:ext cx="210650" cy="199100"/>
            </a:xfrm>
            <a:custGeom>
              <a:avLst/>
              <a:gdLst/>
              <a:ahLst/>
              <a:cxnLst/>
              <a:rect l="l" t="t" r="r" b="b"/>
              <a:pathLst>
                <a:path w="8426" h="7964" extrusionOk="0">
                  <a:moveTo>
                    <a:pt x="4016" y="1595"/>
                  </a:moveTo>
                  <a:cubicBezTo>
                    <a:pt x="4193" y="1595"/>
                    <a:pt x="4372" y="1615"/>
                    <a:pt x="4552" y="1657"/>
                  </a:cubicBezTo>
                  <a:cubicBezTo>
                    <a:pt x="6632" y="2124"/>
                    <a:pt x="7099" y="4872"/>
                    <a:pt x="5295" y="6007"/>
                  </a:cubicBezTo>
                  <a:cubicBezTo>
                    <a:pt x="4886" y="6262"/>
                    <a:pt x="4453" y="6377"/>
                    <a:pt x="4033" y="6377"/>
                  </a:cubicBezTo>
                  <a:cubicBezTo>
                    <a:pt x="2602" y="6377"/>
                    <a:pt x="1329" y="5050"/>
                    <a:pt x="1698" y="3450"/>
                  </a:cubicBezTo>
                  <a:cubicBezTo>
                    <a:pt x="1953" y="2346"/>
                    <a:pt x="2931" y="1595"/>
                    <a:pt x="4016" y="1595"/>
                  </a:cubicBezTo>
                  <a:close/>
                  <a:moveTo>
                    <a:pt x="4021" y="1"/>
                  </a:moveTo>
                  <a:cubicBezTo>
                    <a:pt x="3804" y="1"/>
                    <a:pt x="3584" y="18"/>
                    <a:pt x="3364" y="54"/>
                  </a:cubicBezTo>
                  <a:cubicBezTo>
                    <a:pt x="1496" y="373"/>
                    <a:pt x="106" y="1975"/>
                    <a:pt x="53" y="3864"/>
                  </a:cubicBezTo>
                  <a:cubicBezTo>
                    <a:pt x="0" y="5763"/>
                    <a:pt x="1295" y="7440"/>
                    <a:pt x="3141" y="7864"/>
                  </a:cubicBezTo>
                  <a:cubicBezTo>
                    <a:pt x="3435" y="7931"/>
                    <a:pt x="3732" y="7964"/>
                    <a:pt x="4029" y="7964"/>
                  </a:cubicBezTo>
                  <a:cubicBezTo>
                    <a:pt x="4772" y="7964"/>
                    <a:pt x="5507" y="7757"/>
                    <a:pt x="6144" y="7355"/>
                  </a:cubicBezTo>
                  <a:cubicBezTo>
                    <a:pt x="7757" y="6336"/>
                    <a:pt x="8426" y="4341"/>
                    <a:pt x="7746" y="2559"/>
                  </a:cubicBezTo>
                  <a:cubicBezTo>
                    <a:pt x="7156" y="994"/>
                    <a:pt x="5657" y="1"/>
                    <a:pt x="4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1"/>
            <p:cNvSpPr/>
            <p:nvPr/>
          </p:nvSpPr>
          <p:spPr>
            <a:xfrm>
              <a:off x="2040825" y="2616075"/>
              <a:ext cx="237050" cy="199100"/>
            </a:xfrm>
            <a:custGeom>
              <a:avLst/>
              <a:gdLst/>
              <a:ahLst/>
              <a:cxnLst/>
              <a:rect l="l" t="t" r="r" b="b"/>
              <a:pathLst>
                <a:path w="9482" h="7964" extrusionOk="0">
                  <a:moveTo>
                    <a:pt x="5251" y="1575"/>
                  </a:moveTo>
                  <a:cubicBezTo>
                    <a:pt x="5331" y="1575"/>
                    <a:pt x="5412" y="1579"/>
                    <a:pt x="5492" y="1587"/>
                  </a:cubicBezTo>
                  <a:cubicBezTo>
                    <a:pt x="6627" y="1704"/>
                    <a:pt x="7519" y="2606"/>
                    <a:pt x="7625" y="3741"/>
                  </a:cubicBezTo>
                  <a:cubicBezTo>
                    <a:pt x="7731" y="4866"/>
                    <a:pt x="7020" y="5917"/>
                    <a:pt x="5927" y="6246"/>
                  </a:cubicBezTo>
                  <a:cubicBezTo>
                    <a:pt x="5700" y="6314"/>
                    <a:pt x="5470" y="6347"/>
                    <a:pt x="5242" y="6347"/>
                  </a:cubicBezTo>
                  <a:cubicBezTo>
                    <a:pt x="4383" y="6347"/>
                    <a:pt x="3564" y="5877"/>
                    <a:pt x="3136" y="5089"/>
                  </a:cubicBezTo>
                  <a:cubicBezTo>
                    <a:pt x="2606" y="4081"/>
                    <a:pt x="2850" y="2839"/>
                    <a:pt x="3731" y="2118"/>
                  </a:cubicBezTo>
                  <a:cubicBezTo>
                    <a:pt x="4157" y="1765"/>
                    <a:pt x="4697" y="1575"/>
                    <a:pt x="5251" y="1575"/>
                  </a:cubicBezTo>
                  <a:close/>
                  <a:moveTo>
                    <a:pt x="5189" y="1"/>
                  </a:moveTo>
                  <a:cubicBezTo>
                    <a:pt x="1944" y="1"/>
                    <a:pt x="0" y="3815"/>
                    <a:pt x="2107" y="6468"/>
                  </a:cubicBezTo>
                  <a:cubicBezTo>
                    <a:pt x="2891" y="7453"/>
                    <a:pt x="4047" y="7964"/>
                    <a:pt x="5215" y="7964"/>
                  </a:cubicBezTo>
                  <a:cubicBezTo>
                    <a:pt x="6087" y="7964"/>
                    <a:pt x="6965" y="7679"/>
                    <a:pt x="7699" y="7094"/>
                  </a:cubicBezTo>
                  <a:cubicBezTo>
                    <a:pt x="8951" y="6086"/>
                    <a:pt x="9482" y="4431"/>
                    <a:pt x="9036" y="2882"/>
                  </a:cubicBezTo>
                  <a:cubicBezTo>
                    <a:pt x="8590" y="1333"/>
                    <a:pt x="7264" y="208"/>
                    <a:pt x="5662" y="27"/>
                  </a:cubicBezTo>
                  <a:cubicBezTo>
                    <a:pt x="5502" y="10"/>
                    <a:pt x="5344" y="1"/>
                    <a:pt x="51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1"/>
            <p:cNvSpPr/>
            <p:nvPr/>
          </p:nvSpPr>
          <p:spPr>
            <a:xfrm>
              <a:off x="1871175" y="2032225"/>
              <a:ext cx="1041475" cy="994975"/>
            </a:xfrm>
            <a:custGeom>
              <a:avLst/>
              <a:gdLst/>
              <a:ahLst/>
              <a:cxnLst/>
              <a:rect l="l" t="t" r="r" b="b"/>
              <a:pathLst>
                <a:path w="41659" h="39799" extrusionOk="0">
                  <a:moveTo>
                    <a:pt x="21344" y="1593"/>
                  </a:moveTo>
                  <a:cubicBezTo>
                    <a:pt x="23365" y="1593"/>
                    <a:pt x="25404" y="1928"/>
                    <a:pt x="27378" y="2615"/>
                  </a:cubicBezTo>
                  <a:cubicBezTo>
                    <a:pt x="33914" y="4897"/>
                    <a:pt x="38604" y="10680"/>
                    <a:pt x="39496" y="17556"/>
                  </a:cubicBezTo>
                  <a:cubicBezTo>
                    <a:pt x="39961" y="20897"/>
                    <a:pt x="37360" y="23870"/>
                    <a:pt x="33993" y="23870"/>
                  </a:cubicBezTo>
                  <a:cubicBezTo>
                    <a:pt x="33981" y="23870"/>
                    <a:pt x="33969" y="23870"/>
                    <a:pt x="33957" y="23869"/>
                  </a:cubicBezTo>
                  <a:lnTo>
                    <a:pt x="25319" y="23869"/>
                  </a:lnTo>
                  <a:cubicBezTo>
                    <a:pt x="22677" y="23869"/>
                    <a:pt x="20544" y="26013"/>
                    <a:pt x="20544" y="28645"/>
                  </a:cubicBezTo>
                  <a:cubicBezTo>
                    <a:pt x="20544" y="31287"/>
                    <a:pt x="22677" y="33420"/>
                    <a:pt x="25319" y="33420"/>
                  </a:cubicBezTo>
                  <a:cubicBezTo>
                    <a:pt x="25340" y="33419"/>
                    <a:pt x="25360" y="33419"/>
                    <a:pt x="25380" y="33419"/>
                  </a:cubicBezTo>
                  <a:cubicBezTo>
                    <a:pt x="26447" y="33419"/>
                    <a:pt x="27348" y="34236"/>
                    <a:pt x="27441" y="35308"/>
                  </a:cubicBezTo>
                  <a:cubicBezTo>
                    <a:pt x="27622" y="36380"/>
                    <a:pt x="26932" y="37399"/>
                    <a:pt x="25871" y="37632"/>
                  </a:cubicBezTo>
                  <a:cubicBezTo>
                    <a:pt x="24361" y="38019"/>
                    <a:pt x="22837" y="38206"/>
                    <a:pt x="21331" y="38206"/>
                  </a:cubicBezTo>
                  <a:cubicBezTo>
                    <a:pt x="14828" y="38206"/>
                    <a:pt x="8661" y="34722"/>
                    <a:pt x="5370" y="28846"/>
                  </a:cubicBezTo>
                  <a:cubicBezTo>
                    <a:pt x="1317" y="21609"/>
                    <a:pt x="2632" y="12547"/>
                    <a:pt x="8585" y="6775"/>
                  </a:cubicBezTo>
                  <a:lnTo>
                    <a:pt x="8585" y="6764"/>
                  </a:lnTo>
                  <a:cubicBezTo>
                    <a:pt x="12062" y="3391"/>
                    <a:pt x="16657" y="1593"/>
                    <a:pt x="21344" y="1593"/>
                  </a:cubicBezTo>
                  <a:close/>
                  <a:moveTo>
                    <a:pt x="21337" y="0"/>
                  </a:moveTo>
                  <a:cubicBezTo>
                    <a:pt x="15914" y="0"/>
                    <a:pt x="10618" y="2225"/>
                    <a:pt x="6792" y="6329"/>
                  </a:cubicBezTo>
                  <a:cubicBezTo>
                    <a:pt x="1539" y="11964"/>
                    <a:pt x="1" y="20124"/>
                    <a:pt x="2866" y="27286"/>
                  </a:cubicBezTo>
                  <a:cubicBezTo>
                    <a:pt x="5731" y="34449"/>
                    <a:pt x="12469" y="39298"/>
                    <a:pt x="20173" y="39754"/>
                  </a:cubicBezTo>
                  <a:lnTo>
                    <a:pt x="20173" y="39765"/>
                  </a:lnTo>
                  <a:cubicBezTo>
                    <a:pt x="20560" y="39787"/>
                    <a:pt x="20947" y="39798"/>
                    <a:pt x="21335" y="39798"/>
                  </a:cubicBezTo>
                  <a:cubicBezTo>
                    <a:pt x="22997" y="39798"/>
                    <a:pt x="24656" y="39594"/>
                    <a:pt x="26274" y="39181"/>
                  </a:cubicBezTo>
                  <a:cubicBezTo>
                    <a:pt x="28089" y="38704"/>
                    <a:pt x="29267" y="36953"/>
                    <a:pt x="29023" y="35085"/>
                  </a:cubicBezTo>
                  <a:cubicBezTo>
                    <a:pt x="28778" y="33229"/>
                    <a:pt x="27197" y="31838"/>
                    <a:pt x="25319" y="31838"/>
                  </a:cubicBezTo>
                  <a:cubicBezTo>
                    <a:pt x="23558" y="31838"/>
                    <a:pt x="22136" y="30417"/>
                    <a:pt x="22136" y="28655"/>
                  </a:cubicBezTo>
                  <a:cubicBezTo>
                    <a:pt x="22136" y="26894"/>
                    <a:pt x="23558" y="25472"/>
                    <a:pt x="25319" y="25472"/>
                  </a:cubicBezTo>
                  <a:lnTo>
                    <a:pt x="33957" y="25472"/>
                  </a:lnTo>
                  <a:cubicBezTo>
                    <a:pt x="33969" y="25472"/>
                    <a:pt x="33981" y="25472"/>
                    <a:pt x="33993" y="25472"/>
                  </a:cubicBezTo>
                  <a:cubicBezTo>
                    <a:pt x="38326" y="25472"/>
                    <a:pt x="41659" y="21640"/>
                    <a:pt x="41077" y="17354"/>
                  </a:cubicBezTo>
                  <a:cubicBezTo>
                    <a:pt x="40090" y="9704"/>
                    <a:pt x="34774" y="3316"/>
                    <a:pt x="27431" y="960"/>
                  </a:cubicBezTo>
                  <a:cubicBezTo>
                    <a:pt x="25429" y="314"/>
                    <a:pt x="23374" y="0"/>
                    <a:pt x="21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6" name="Google Shape;3046;p51"/>
          <p:cNvGrpSpPr/>
          <p:nvPr/>
        </p:nvGrpSpPr>
        <p:grpSpPr>
          <a:xfrm>
            <a:off x="1771090" y="2850572"/>
            <a:ext cx="761238" cy="761048"/>
            <a:chOff x="3196000" y="2417000"/>
            <a:chExt cx="994825" cy="994825"/>
          </a:xfrm>
        </p:grpSpPr>
        <p:sp>
          <p:nvSpPr>
            <p:cNvPr id="3047" name="Google Shape;3047;p51"/>
            <p:cNvSpPr/>
            <p:nvPr/>
          </p:nvSpPr>
          <p:spPr>
            <a:xfrm>
              <a:off x="3196000" y="2417000"/>
              <a:ext cx="994825" cy="994825"/>
            </a:xfrm>
            <a:custGeom>
              <a:avLst/>
              <a:gdLst/>
              <a:ahLst/>
              <a:cxnLst/>
              <a:rect l="l" t="t" r="r" b="b"/>
              <a:pathLst>
                <a:path w="39793" h="39793" extrusionOk="0">
                  <a:moveTo>
                    <a:pt x="19101" y="1592"/>
                  </a:moveTo>
                  <a:lnTo>
                    <a:pt x="19101" y="19100"/>
                  </a:lnTo>
                  <a:lnTo>
                    <a:pt x="1592" y="19100"/>
                  </a:lnTo>
                  <a:lnTo>
                    <a:pt x="1592" y="3979"/>
                  </a:lnTo>
                  <a:cubicBezTo>
                    <a:pt x="1592" y="2664"/>
                    <a:pt x="2664" y="1592"/>
                    <a:pt x="3980" y="1592"/>
                  </a:cubicBezTo>
                  <a:close/>
                  <a:moveTo>
                    <a:pt x="35813" y="1592"/>
                  </a:moveTo>
                  <a:cubicBezTo>
                    <a:pt x="37129" y="1592"/>
                    <a:pt x="38201" y="2664"/>
                    <a:pt x="38201" y="3979"/>
                  </a:cubicBezTo>
                  <a:lnTo>
                    <a:pt x="38201" y="19100"/>
                  </a:lnTo>
                  <a:lnTo>
                    <a:pt x="20692" y="19100"/>
                  </a:lnTo>
                  <a:lnTo>
                    <a:pt x="20692" y="1592"/>
                  </a:lnTo>
                  <a:close/>
                  <a:moveTo>
                    <a:pt x="19101" y="20692"/>
                  </a:moveTo>
                  <a:lnTo>
                    <a:pt x="19101" y="38200"/>
                  </a:lnTo>
                  <a:lnTo>
                    <a:pt x="3980" y="38200"/>
                  </a:lnTo>
                  <a:cubicBezTo>
                    <a:pt x="2664" y="38200"/>
                    <a:pt x="1592" y="37129"/>
                    <a:pt x="1592" y="35813"/>
                  </a:cubicBezTo>
                  <a:lnTo>
                    <a:pt x="1592" y="20692"/>
                  </a:lnTo>
                  <a:close/>
                  <a:moveTo>
                    <a:pt x="38201" y="20692"/>
                  </a:moveTo>
                  <a:lnTo>
                    <a:pt x="38201" y="35813"/>
                  </a:lnTo>
                  <a:cubicBezTo>
                    <a:pt x="38201" y="37129"/>
                    <a:pt x="37129" y="38200"/>
                    <a:pt x="35813" y="38200"/>
                  </a:cubicBezTo>
                  <a:lnTo>
                    <a:pt x="20692" y="38200"/>
                  </a:lnTo>
                  <a:lnTo>
                    <a:pt x="20692" y="20692"/>
                  </a:lnTo>
                  <a:close/>
                  <a:moveTo>
                    <a:pt x="3980" y="0"/>
                  </a:moveTo>
                  <a:cubicBezTo>
                    <a:pt x="1783" y="0"/>
                    <a:pt x="0" y="1783"/>
                    <a:pt x="0" y="3979"/>
                  </a:cubicBezTo>
                  <a:lnTo>
                    <a:pt x="0" y="35813"/>
                  </a:lnTo>
                  <a:cubicBezTo>
                    <a:pt x="0" y="38009"/>
                    <a:pt x="1783" y="39792"/>
                    <a:pt x="3980" y="39792"/>
                  </a:cubicBezTo>
                  <a:lnTo>
                    <a:pt x="35813" y="39792"/>
                  </a:lnTo>
                  <a:cubicBezTo>
                    <a:pt x="38010" y="39792"/>
                    <a:pt x="39792" y="38009"/>
                    <a:pt x="39792" y="35813"/>
                  </a:cubicBezTo>
                  <a:lnTo>
                    <a:pt x="39792" y="3979"/>
                  </a:lnTo>
                  <a:cubicBezTo>
                    <a:pt x="39792" y="1783"/>
                    <a:pt x="38010" y="0"/>
                    <a:pt x="35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1"/>
            <p:cNvSpPr/>
            <p:nvPr/>
          </p:nvSpPr>
          <p:spPr>
            <a:xfrm>
              <a:off x="3801100" y="3169850"/>
              <a:ext cx="262125" cy="39825"/>
            </a:xfrm>
            <a:custGeom>
              <a:avLst/>
              <a:gdLst/>
              <a:ahLst/>
              <a:cxnLst/>
              <a:rect l="l" t="t" r="r" b="b"/>
              <a:pathLst>
                <a:path w="10485" h="1593" extrusionOk="0">
                  <a:moveTo>
                    <a:pt x="796" y="1"/>
                  </a:moveTo>
                  <a:cubicBezTo>
                    <a:pt x="351" y="1"/>
                    <a:pt x="1" y="351"/>
                    <a:pt x="1" y="797"/>
                  </a:cubicBezTo>
                  <a:cubicBezTo>
                    <a:pt x="1" y="1232"/>
                    <a:pt x="351" y="1592"/>
                    <a:pt x="796" y="1592"/>
                  </a:cubicBezTo>
                  <a:lnTo>
                    <a:pt x="9689" y="1592"/>
                  </a:lnTo>
                  <a:cubicBezTo>
                    <a:pt x="10134" y="1592"/>
                    <a:pt x="10484" y="1232"/>
                    <a:pt x="10484" y="797"/>
                  </a:cubicBezTo>
                  <a:cubicBezTo>
                    <a:pt x="10484" y="351"/>
                    <a:pt x="10134" y="1"/>
                    <a:pt x="9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1"/>
            <p:cNvSpPr/>
            <p:nvPr/>
          </p:nvSpPr>
          <p:spPr>
            <a:xfrm>
              <a:off x="3801100" y="3096900"/>
              <a:ext cx="262125" cy="39825"/>
            </a:xfrm>
            <a:custGeom>
              <a:avLst/>
              <a:gdLst/>
              <a:ahLst/>
              <a:cxnLst/>
              <a:rect l="l" t="t" r="r" b="b"/>
              <a:pathLst>
                <a:path w="10485" h="1593" extrusionOk="0">
                  <a:moveTo>
                    <a:pt x="796" y="1"/>
                  </a:moveTo>
                  <a:cubicBezTo>
                    <a:pt x="351" y="1"/>
                    <a:pt x="1" y="351"/>
                    <a:pt x="1" y="796"/>
                  </a:cubicBezTo>
                  <a:cubicBezTo>
                    <a:pt x="1" y="1231"/>
                    <a:pt x="351" y="1592"/>
                    <a:pt x="796" y="1592"/>
                  </a:cubicBezTo>
                  <a:lnTo>
                    <a:pt x="9689" y="1592"/>
                  </a:lnTo>
                  <a:cubicBezTo>
                    <a:pt x="10134" y="1592"/>
                    <a:pt x="10484" y="1231"/>
                    <a:pt x="10484" y="796"/>
                  </a:cubicBezTo>
                  <a:cubicBezTo>
                    <a:pt x="10484" y="351"/>
                    <a:pt x="10134" y="1"/>
                    <a:pt x="9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1"/>
            <p:cNvSpPr/>
            <p:nvPr/>
          </p:nvSpPr>
          <p:spPr>
            <a:xfrm>
              <a:off x="3424925" y="2550625"/>
              <a:ext cx="69525" cy="59775"/>
            </a:xfrm>
            <a:custGeom>
              <a:avLst/>
              <a:gdLst/>
              <a:ahLst/>
              <a:cxnLst/>
              <a:rect l="l" t="t" r="r" b="b"/>
              <a:pathLst>
                <a:path w="2781" h="2391" extrusionOk="0">
                  <a:moveTo>
                    <a:pt x="1201" y="0"/>
                  </a:moveTo>
                  <a:cubicBezTo>
                    <a:pt x="588" y="0"/>
                    <a:pt x="1" y="477"/>
                    <a:pt x="1" y="1202"/>
                  </a:cubicBezTo>
                  <a:cubicBezTo>
                    <a:pt x="1" y="1860"/>
                    <a:pt x="531" y="2391"/>
                    <a:pt x="1189" y="2391"/>
                  </a:cubicBezTo>
                  <a:cubicBezTo>
                    <a:pt x="2250" y="2391"/>
                    <a:pt x="2781" y="1107"/>
                    <a:pt x="2038" y="353"/>
                  </a:cubicBezTo>
                  <a:cubicBezTo>
                    <a:pt x="1794" y="109"/>
                    <a:pt x="1495" y="0"/>
                    <a:pt x="12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1"/>
            <p:cNvSpPr/>
            <p:nvPr/>
          </p:nvSpPr>
          <p:spPr>
            <a:xfrm>
              <a:off x="3414850" y="2740900"/>
              <a:ext cx="69800" cy="59800"/>
            </a:xfrm>
            <a:custGeom>
              <a:avLst/>
              <a:gdLst/>
              <a:ahLst/>
              <a:cxnLst/>
              <a:rect l="l" t="t" r="r" b="b"/>
              <a:pathLst>
                <a:path w="2792" h="2392" extrusionOk="0">
                  <a:moveTo>
                    <a:pt x="1592" y="0"/>
                  </a:moveTo>
                  <a:cubicBezTo>
                    <a:pt x="531" y="0"/>
                    <a:pt x="1" y="1284"/>
                    <a:pt x="743" y="2038"/>
                  </a:cubicBezTo>
                  <a:cubicBezTo>
                    <a:pt x="988" y="2282"/>
                    <a:pt x="1289" y="2391"/>
                    <a:pt x="1584" y="2391"/>
                  </a:cubicBezTo>
                  <a:cubicBezTo>
                    <a:pt x="2200" y="2391"/>
                    <a:pt x="2791" y="1917"/>
                    <a:pt x="2791" y="1199"/>
                  </a:cubicBezTo>
                  <a:cubicBezTo>
                    <a:pt x="2791" y="531"/>
                    <a:pt x="2250" y="0"/>
                    <a:pt x="15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1"/>
            <p:cNvSpPr/>
            <p:nvPr/>
          </p:nvSpPr>
          <p:spPr>
            <a:xfrm>
              <a:off x="3295475" y="2655750"/>
              <a:ext cx="318350" cy="39800"/>
            </a:xfrm>
            <a:custGeom>
              <a:avLst/>
              <a:gdLst/>
              <a:ahLst/>
              <a:cxnLst/>
              <a:rect l="l" t="t" r="r" b="b"/>
              <a:pathLst>
                <a:path w="12734" h="1592" extrusionOk="0">
                  <a:moveTo>
                    <a:pt x="796" y="0"/>
                  </a:moveTo>
                  <a:cubicBezTo>
                    <a:pt x="361" y="0"/>
                    <a:pt x="1" y="361"/>
                    <a:pt x="1" y="796"/>
                  </a:cubicBezTo>
                  <a:cubicBezTo>
                    <a:pt x="1" y="1231"/>
                    <a:pt x="361" y="1592"/>
                    <a:pt x="796" y="1592"/>
                  </a:cubicBezTo>
                  <a:lnTo>
                    <a:pt x="11938" y="1592"/>
                  </a:lnTo>
                  <a:cubicBezTo>
                    <a:pt x="12373" y="1592"/>
                    <a:pt x="12734" y="1231"/>
                    <a:pt x="12734" y="796"/>
                  </a:cubicBezTo>
                  <a:cubicBezTo>
                    <a:pt x="12734" y="361"/>
                    <a:pt x="12373" y="0"/>
                    <a:pt x="119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1"/>
            <p:cNvSpPr/>
            <p:nvPr/>
          </p:nvSpPr>
          <p:spPr>
            <a:xfrm>
              <a:off x="3808800" y="2655750"/>
              <a:ext cx="247000" cy="39800"/>
            </a:xfrm>
            <a:custGeom>
              <a:avLst/>
              <a:gdLst/>
              <a:ahLst/>
              <a:cxnLst/>
              <a:rect l="l" t="t" r="r" b="b"/>
              <a:pathLst>
                <a:path w="9880" h="1592" extrusionOk="0">
                  <a:moveTo>
                    <a:pt x="796" y="0"/>
                  </a:moveTo>
                  <a:cubicBezTo>
                    <a:pt x="361" y="0"/>
                    <a:pt x="0" y="361"/>
                    <a:pt x="0" y="796"/>
                  </a:cubicBezTo>
                  <a:cubicBezTo>
                    <a:pt x="0" y="1231"/>
                    <a:pt x="361" y="1592"/>
                    <a:pt x="796" y="1592"/>
                  </a:cubicBezTo>
                  <a:lnTo>
                    <a:pt x="9083" y="1592"/>
                  </a:lnTo>
                  <a:cubicBezTo>
                    <a:pt x="9519" y="1592"/>
                    <a:pt x="9879" y="1231"/>
                    <a:pt x="9879" y="796"/>
                  </a:cubicBezTo>
                  <a:cubicBezTo>
                    <a:pt x="9879" y="361"/>
                    <a:pt x="9519" y="0"/>
                    <a:pt x="90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1"/>
            <p:cNvSpPr/>
            <p:nvPr/>
          </p:nvSpPr>
          <p:spPr>
            <a:xfrm>
              <a:off x="3323600" y="3022100"/>
              <a:ext cx="262125" cy="262125"/>
            </a:xfrm>
            <a:custGeom>
              <a:avLst/>
              <a:gdLst/>
              <a:ahLst/>
              <a:cxnLst/>
              <a:rect l="l" t="t" r="r" b="b"/>
              <a:pathLst>
                <a:path w="10485" h="10485" extrusionOk="0">
                  <a:moveTo>
                    <a:pt x="5295" y="0"/>
                  </a:moveTo>
                  <a:cubicBezTo>
                    <a:pt x="4850" y="0"/>
                    <a:pt x="4499" y="350"/>
                    <a:pt x="4499" y="796"/>
                  </a:cubicBezTo>
                  <a:lnTo>
                    <a:pt x="4499" y="4393"/>
                  </a:lnTo>
                  <a:lnTo>
                    <a:pt x="796" y="4393"/>
                  </a:lnTo>
                  <a:cubicBezTo>
                    <a:pt x="350" y="4393"/>
                    <a:pt x="0" y="4754"/>
                    <a:pt x="0" y="5189"/>
                  </a:cubicBezTo>
                  <a:cubicBezTo>
                    <a:pt x="0" y="5624"/>
                    <a:pt x="350" y="5985"/>
                    <a:pt x="796" y="5985"/>
                  </a:cubicBezTo>
                  <a:lnTo>
                    <a:pt x="4499" y="5985"/>
                  </a:lnTo>
                  <a:lnTo>
                    <a:pt x="4499" y="9688"/>
                  </a:lnTo>
                  <a:cubicBezTo>
                    <a:pt x="4499" y="10134"/>
                    <a:pt x="4850" y="10484"/>
                    <a:pt x="5295" y="10484"/>
                  </a:cubicBezTo>
                  <a:cubicBezTo>
                    <a:pt x="5730" y="10484"/>
                    <a:pt x="6091" y="10134"/>
                    <a:pt x="6091" y="9688"/>
                  </a:cubicBezTo>
                  <a:lnTo>
                    <a:pt x="6091" y="5985"/>
                  </a:lnTo>
                  <a:lnTo>
                    <a:pt x="9688" y="5985"/>
                  </a:lnTo>
                  <a:cubicBezTo>
                    <a:pt x="10134" y="5985"/>
                    <a:pt x="10484" y="5635"/>
                    <a:pt x="10484" y="5189"/>
                  </a:cubicBezTo>
                  <a:cubicBezTo>
                    <a:pt x="10484" y="4754"/>
                    <a:pt x="10134" y="4393"/>
                    <a:pt x="9688" y="4393"/>
                  </a:cubicBezTo>
                  <a:lnTo>
                    <a:pt x="6091" y="4393"/>
                  </a:lnTo>
                  <a:lnTo>
                    <a:pt x="6091" y="796"/>
                  </a:lnTo>
                  <a:cubicBezTo>
                    <a:pt x="6091" y="350"/>
                    <a:pt x="5730" y="0"/>
                    <a:pt x="5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p:cNvSpPr/>
          <p:nvPr/>
        </p:nvSpPr>
        <p:spPr>
          <a:xfrm>
            <a:off x="2891714" y="821847"/>
            <a:ext cx="4301829" cy="1477328"/>
          </a:xfrm>
          <a:prstGeom prst="rect">
            <a:avLst/>
          </a:prstGeom>
        </p:spPr>
        <p:txBody>
          <a:bodyPr wrap="square">
            <a:spAutoFit/>
          </a:bodyPr>
          <a:lstStyle/>
          <a:p>
            <a:pPr algn="just">
              <a:lnSpc>
                <a:spcPct val="150000"/>
              </a:lnSpc>
            </a:pPr>
            <a:r>
              <a:rPr lang="vi-VN" sz="2000" b="1" dirty="0">
                <a:solidFill>
                  <a:srgbClr val="0070C0"/>
                </a:solidFill>
              </a:rPr>
              <a:t>Nguyên tố trong tự nhiên: </a:t>
            </a:r>
            <a:r>
              <a:rPr lang="vi-VN" sz="2000" dirty="0"/>
              <a:t>carbon, hydrogen, oxygen, sodium (natri), magnesium, sulfur (lưu huỳnh),..</a:t>
            </a:r>
            <a:endParaRPr lang="en-US" sz="2000" dirty="0"/>
          </a:p>
        </p:txBody>
      </p:sp>
      <p:sp>
        <p:nvSpPr>
          <p:cNvPr id="7" name="Rectangle 6"/>
          <p:cNvSpPr/>
          <p:nvPr/>
        </p:nvSpPr>
        <p:spPr>
          <a:xfrm>
            <a:off x="2891714" y="2723264"/>
            <a:ext cx="4134177" cy="1015663"/>
          </a:xfrm>
          <a:prstGeom prst="rect">
            <a:avLst/>
          </a:prstGeom>
        </p:spPr>
        <p:txBody>
          <a:bodyPr wrap="square">
            <a:spAutoFit/>
          </a:bodyPr>
          <a:lstStyle/>
          <a:p>
            <a:pPr algn="just">
              <a:lnSpc>
                <a:spcPct val="150000"/>
              </a:lnSpc>
            </a:pPr>
            <a:r>
              <a:rPr lang="en-US" sz="2000" b="1" dirty="0" err="1">
                <a:solidFill>
                  <a:schemeClr val="accent6">
                    <a:lumMod val="75000"/>
                  </a:schemeClr>
                </a:solidFill>
              </a:rPr>
              <a:t>Nguyên</a:t>
            </a:r>
            <a:r>
              <a:rPr lang="en-US" sz="2000" b="1" dirty="0">
                <a:solidFill>
                  <a:schemeClr val="accent6">
                    <a:lumMod val="75000"/>
                  </a:schemeClr>
                </a:solidFill>
              </a:rPr>
              <a:t> </a:t>
            </a:r>
            <a:r>
              <a:rPr lang="en-US" sz="2000" b="1" dirty="0" err="1">
                <a:solidFill>
                  <a:schemeClr val="accent6">
                    <a:lumMod val="75000"/>
                  </a:schemeClr>
                </a:solidFill>
              </a:rPr>
              <a:t>tố</a:t>
            </a:r>
            <a:r>
              <a:rPr lang="en-US" sz="2000" b="1" dirty="0">
                <a:solidFill>
                  <a:schemeClr val="accent6">
                    <a:lumMod val="75000"/>
                  </a:schemeClr>
                </a:solidFill>
              </a:rPr>
              <a:t> </a:t>
            </a:r>
            <a:r>
              <a:rPr lang="en-US" sz="2000" b="1" dirty="0" err="1">
                <a:solidFill>
                  <a:schemeClr val="accent6">
                    <a:lumMod val="75000"/>
                  </a:schemeClr>
                </a:solidFill>
              </a:rPr>
              <a:t>nhân</a:t>
            </a:r>
            <a:r>
              <a:rPr lang="en-US" sz="2000" b="1" dirty="0">
                <a:solidFill>
                  <a:schemeClr val="accent6">
                    <a:lumMod val="75000"/>
                  </a:schemeClr>
                </a:solidFill>
              </a:rPr>
              <a:t> </a:t>
            </a:r>
            <a:r>
              <a:rPr lang="en-US" sz="2000" b="1" dirty="0" err="1">
                <a:solidFill>
                  <a:schemeClr val="accent6">
                    <a:lumMod val="75000"/>
                  </a:schemeClr>
                </a:solidFill>
              </a:rPr>
              <a:t>tạo</a:t>
            </a:r>
            <a:r>
              <a:rPr lang="en-US" sz="2000" b="1" dirty="0">
                <a:solidFill>
                  <a:schemeClr val="accent6">
                    <a:lumMod val="75000"/>
                  </a:schemeClr>
                </a:solidFill>
              </a:rPr>
              <a:t>: </a:t>
            </a:r>
            <a:r>
              <a:rPr lang="en-US" sz="2000" dirty="0" err="1"/>
              <a:t>americi</a:t>
            </a:r>
            <a:r>
              <a:rPr lang="en-US" sz="2000" dirty="0"/>
              <a:t>, </a:t>
            </a:r>
            <a:r>
              <a:rPr lang="en-US" sz="2000" dirty="0" err="1"/>
              <a:t>curi</a:t>
            </a:r>
            <a:r>
              <a:rPr lang="en-US" sz="2000" dirty="0"/>
              <a:t>, </a:t>
            </a:r>
            <a:r>
              <a:rPr lang="en-US" sz="2000" dirty="0" err="1"/>
              <a:t>nobeli</a:t>
            </a:r>
            <a:r>
              <a:rPr lang="en-US" sz="2000" dirty="0"/>
              <a:t>, </a:t>
            </a:r>
            <a:r>
              <a:rPr lang="en-US" sz="2000" dirty="0" err="1"/>
              <a:t>bohri</a:t>
            </a:r>
            <a:r>
              <a:rPr lang="en-US" sz="2000" dirty="0"/>
              <a:t>,…</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39"/>
                                        </p:tgtEl>
                                        <p:attrNameLst>
                                          <p:attrName>style.visibility</p:attrName>
                                        </p:attrNameLst>
                                      </p:cBhvr>
                                      <p:to>
                                        <p:strVal val="visible"/>
                                      </p:to>
                                    </p:set>
                                    <p:anim calcmode="lin" valueType="num">
                                      <p:cBhvr additive="base">
                                        <p:cTn id="7" dur="500"/>
                                        <p:tgtEl>
                                          <p:spTgt spid="3039"/>
                                        </p:tgtEl>
                                        <p:attrNameLst>
                                          <p:attrName>ppt_y</p:attrName>
                                        </p:attrNameLst>
                                      </p:cBhvr>
                                      <p:tavLst>
                                        <p:tav tm="0">
                                          <p:val>
                                            <p:strVal val="#ppt_y+#ppt_h*1.125000"/>
                                          </p:val>
                                        </p:tav>
                                        <p:tav tm="100000">
                                          <p:val>
                                            <p:strVal val="#ppt_y"/>
                                          </p:val>
                                        </p:tav>
                                      </p:tavLst>
                                    </p:anim>
                                    <p:animEffect transition="in" filter="wipe(up)">
                                      <p:cBhvr>
                                        <p:cTn id="8" dur="500"/>
                                        <p:tgtEl>
                                          <p:spTgt spid="303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46"/>
                                        </p:tgtEl>
                                        <p:attrNameLst>
                                          <p:attrName>style.visibility</p:attrName>
                                        </p:attrNameLst>
                                      </p:cBhvr>
                                      <p:to>
                                        <p:strVal val="visible"/>
                                      </p:to>
                                    </p:set>
                                    <p:animEffect transition="in" filter="barn(inVertical)">
                                      <p:cBhvr>
                                        <p:cTn id="17" dur="500"/>
                                        <p:tgtEl>
                                          <p:spTgt spid="30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6"/>
        <p:cNvGrpSpPr/>
        <p:nvPr/>
      </p:nvGrpSpPr>
      <p:grpSpPr>
        <a:xfrm>
          <a:off x="0" y="0"/>
          <a:ext cx="0" cy="0"/>
          <a:chOff x="0" y="0"/>
          <a:chExt cx="0" cy="0"/>
        </a:xfrm>
      </p:grpSpPr>
      <p:sp>
        <p:nvSpPr>
          <p:cNvPr id="6" name="Rectangle 5"/>
          <p:cNvSpPr/>
          <p:nvPr/>
        </p:nvSpPr>
        <p:spPr>
          <a:xfrm>
            <a:off x="1155841" y="682471"/>
            <a:ext cx="6498405" cy="3323987"/>
          </a:xfrm>
          <a:prstGeom prst="rect">
            <a:avLst/>
          </a:prstGeom>
        </p:spPr>
        <p:txBody>
          <a:bodyPr wrap="square">
            <a:spAutoFit/>
          </a:bodyPr>
          <a:lstStyle/>
          <a:p>
            <a:pPr algn="just">
              <a:lnSpc>
                <a:spcPct val="150000"/>
              </a:lnSpc>
            </a:pPr>
            <a:r>
              <a:rPr lang="en-US" sz="2000" dirty="0">
                <a:solidFill>
                  <a:srgbClr val="0070C0"/>
                </a:solidFill>
              </a:rPr>
              <a:t>Đ</a:t>
            </a:r>
            <a:r>
              <a:rPr lang="vi-VN" sz="2000" dirty="0" smtClean="0">
                <a:solidFill>
                  <a:srgbClr val="0070C0"/>
                </a:solidFill>
              </a:rPr>
              <a:t>ọc </a:t>
            </a:r>
            <a:r>
              <a:rPr lang="vi-VN" sz="2000" dirty="0">
                <a:solidFill>
                  <a:srgbClr val="0070C0"/>
                </a:solidFill>
              </a:rPr>
              <a:t>mục </a:t>
            </a:r>
            <a:r>
              <a:rPr lang="vi-VN" sz="2000" b="1" i="1" dirty="0">
                <a:solidFill>
                  <a:schemeClr val="accent6">
                    <a:lumMod val="75000"/>
                  </a:schemeClr>
                </a:solidFill>
              </a:rPr>
              <a:t>Em có biết </a:t>
            </a:r>
            <a:r>
              <a:rPr lang="en-US" sz="2000" dirty="0" err="1" smtClean="0">
                <a:solidFill>
                  <a:srgbClr val="0070C0"/>
                </a:solidFill>
              </a:rPr>
              <a:t>trong</a:t>
            </a:r>
            <a:r>
              <a:rPr lang="en-US" sz="2000" dirty="0" smtClean="0">
                <a:solidFill>
                  <a:srgbClr val="0070C0"/>
                </a:solidFill>
              </a:rPr>
              <a:t> </a:t>
            </a:r>
            <a:r>
              <a:rPr lang="vi-VN" sz="2000" dirty="0" smtClean="0">
                <a:solidFill>
                  <a:srgbClr val="0070C0"/>
                </a:solidFill>
              </a:rPr>
              <a:t>SGK tr</a:t>
            </a:r>
            <a:r>
              <a:rPr lang="en-US" sz="2000" dirty="0" err="1" smtClean="0">
                <a:solidFill>
                  <a:srgbClr val="0070C0"/>
                </a:solidFill>
              </a:rPr>
              <a:t>ang</a:t>
            </a:r>
            <a:r>
              <a:rPr lang="en-US" sz="2000" dirty="0" smtClean="0">
                <a:solidFill>
                  <a:srgbClr val="0070C0"/>
                </a:solidFill>
              </a:rPr>
              <a:t> </a:t>
            </a:r>
            <a:r>
              <a:rPr lang="vi-VN" sz="2000" dirty="0" smtClean="0">
                <a:solidFill>
                  <a:srgbClr val="0070C0"/>
                </a:solidFill>
              </a:rPr>
              <a:t>15 </a:t>
            </a:r>
            <a:r>
              <a:rPr lang="vi-VN" sz="2000" dirty="0">
                <a:solidFill>
                  <a:srgbClr val="0070C0"/>
                </a:solidFill>
              </a:rPr>
              <a:t>để biết:</a:t>
            </a:r>
          </a:p>
          <a:p>
            <a:pPr marL="342900" indent="-342900" algn="just">
              <a:lnSpc>
                <a:spcPct val="150000"/>
              </a:lnSpc>
              <a:buFont typeface="Wingdings" panose="05000000000000000000" pitchFamily="2" charset="2"/>
              <a:buChar char="§"/>
            </a:pPr>
            <a:r>
              <a:rPr lang="vi-VN" sz="2000" dirty="0" smtClean="0"/>
              <a:t>Các </a:t>
            </a:r>
            <a:r>
              <a:rPr lang="vi-VN" sz="2000" dirty="0"/>
              <a:t>chất trong cơ thể chúng ta được thành từ khoảng 25 nguyên tố hóa học, chủ yếu là oxy, carbon, hydrogen, phosphorus, calcium, nitrogen.</a:t>
            </a:r>
          </a:p>
          <a:p>
            <a:pPr marL="342900" indent="-342900" algn="just">
              <a:lnSpc>
                <a:spcPct val="150000"/>
              </a:lnSpc>
              <a:buFont typeface="Wingdings" panose="05000000000000000000" pitchFamily="2" charset="2"/>
              <a:buChar char="§"/>
            </a:pPr>
            <a:r>
              <a:rPr lang="vi-VN" sz="2000" dirty="0" smtClean="0"/>
              <a:t>Calcium </a:t>
            </a:r>
            <a:r>
              <a:rPr lang="vi-VN" sz="2000" dirty="0"/>
              <a:t>có nhiều trong xương và men răng.</a:t>
            </a:r>
          </a:p>
          <a:p>
            <a:pPr marL="342900" indent="-342900" algn="just">
              <a:lnSpc>
                <a:spcPct val="150000"/>
              </a:lnSpc>
              <a:buFont typeface="Wingdings" panose="05000000000000000000" pitchFamily="2" charset="2"/>
              <a:buChar char="§"/>
            </a:pPr>
            <a:r>
              <a:rPr lang="vi-VN" sz="2000" dirty="0" smtClean="0"/>
              <a:t>Nguyên </a:t>
            </a:r>
            <a:r>
              <a:rPr lang="vi-VN" sz="2000" dirty="0"/>
              <a:t>tố iron (sắt) là thành phần quan trọng của hồng cầu trong máu.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5160" y="3520184"/>
            <a:ext cx="1623316" cy="16233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2383" y="2108342"/>
            <a:ext cx="920791" cy="994454"/>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p:tgtEl>
                                          <p:spTgt spid="6">
                                            <p:txEl>
                                              <p:pRg st="3" end="3"/>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6">
                                            <p:txEl>
                                              <p:pRg st="3" end="3"/>
                                            </p:txEl>
                                          </p:spTgt>
                                        </p:tgtEl>
                                      </p:cBhvr>
                                    </p:animEffect>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246633" y="441789"/>
            <a:ext cx="2599363" cy="595901"/>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bg1">
                    <a:lumMod val="50000"/>
                  </a:schemeClr>
                </a:solidFill>
              </a:rPr>
              <a:t>Thảo</a:t>
            </a:r>
            <a:r>
              <a:rPr lang="en-US" sz="2000" b="1" dirty="0" smtClean="0">
                <a:solidFill>
                  <a:schemeClr val="bg1">
                    <a:lumMod val="50000"/>
                  </a:schemeClr>
                </a:solidFill>
              </a:rPr>
              <a:t> </a:t>
            </a:r>
            <a:r>
              <a:rPr lang="en-US" sz="2000" b="1" dirty="0" err="1" smtClean="0">
                <a:solidFill>
                  <a:schemeClr val="bg1">
                    <a:lumMod val="50000"/>
                  </a:schemeClr>
                </a:solidFill>
              </a:rPr>
              <a:t>luận</a:t>
            </a:r>
            <a:r>
              <a:rPr lang="en-US" sz="2000" b="1" dirty="0" smtClean="0">
                <a:solidFill>
                  <a:schemeClr val="bg1">
                    <a:lumMod val="50000"/>
                  </a:schemeClr>
                </a:solidFill>
              </a:rPr>
              <a:t> </a:t>
            </a:r>
            <a:r>
              <a:rPr lang="en-US" sz="2000" b="1" dirty="0" err="1" smtClean="0">
                <a:solidFill>
                  <a:schemeClr val="bg1">
                    <a:lumMod val="50000"/>
                  </a:schemeClr>
                </a:solidFill>
              </a:rPr>
              <a:t>cặp</a:t>
            </a:r>
            <a:r>
              <a:rPr lang="en-US" sz="2000" b="1" dirty="0" smtClean="0">
                <a:solidFill>
                  <a:schemeClr val="bg1">
                    <a:lumMod val="50000"/>
                  </a:schemeClr>
                </a:solidFill>
              </a:rPr>
              <a:t> </a:t>
            </a:r>
            <a:r>
              <a:rPr lang="en-US" sz="2000" b="1" dirty="0" err="1" smtClean="0">
                <a:solidFill>
                  <a:schemeClr val="bg1">
                    <a:lumMod val="50000"/>
                  </a:schemeClr>
                </a:solidFill>
              </a:rPr>
              <a:t>đôi</a:t>
            </a:r>
            <a:endParaRPr lang="en-US" sz="2000" b="1" dirty="0">
              <a:solidFill>
                <a:schemeClr val="bg1">
                  <a:lumMod val="50000"/>
                </a:schemeClr>
              </a:solidFill>
            </a:endParaRPr>
          </a:p>
        </p:txBody>
      </p:sp>
      <p:sp>
        <p:nvSpPr>
          <p:cNvPr id="6" name="Rectangle 5"/>
          <p:cNvSpPr/>
          <p:nvPr/>
        </p:nvSpPr>
        <p:spPr>
          <a:xfrm>
            <a:off x="1351050" y="1123632"/>
            <a:ext cx="6673065" cy="1477328"/>
          </a:xfrm>
          <a:prstGeom prst="rect">
            <a:avLst/>
          </a:prstGeom>
        </p:spPr>
        <p:txBody>
          <a:bodyPr wrap="square">
            <a:spAutoFit/>
          </a:bodyPr>
          <a:lstStyle/>
          <a:p>
            <a:pPr algn="just">
              <a:lnSpc>
                <a:spcPct val="150000"/>
              </a:lnSpc>
            </a:pPr>
            <a:r>
              <a:rPr lang="vi-VN" sz="2000" dirty="0">
                <a:solidFill>
                  <a:srgbClr val="002060"/>
                </a:solidFill>
              </a:rPr>
              <a:t>Số lượng mỗi hạt của một nguyên tử được nêu trong bảng dưới đây. Hãy cho biết những nguyên tử nào thuộc cùng một nguyên tố hóa học. </a:t>
            </a:r>
            <a:endParaRPr lang="en-US" sz="2000" dirty="0">
              <a:solidFill>
                <a:srgbClr val="00206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2631279971"/>
              </p:ext>
            </p:extLst>
          </p:nvPr>
        </p:nvGraphicFramePr>
        <p:xfrm>
          <a:off x="446925" y="2698774"/>
          <a:ext cx="8198776" cy="2062480"/>
        </p:xfrm>
        <a:graphic>
          <a:graphicData uri="http://schemas.openxmlformats.org/drawingml/2006/table">
            <a:tbl>
              <a:tblPr firstRow="1" bandRow="1">
                <a:tableStyleId>{BFE77D5A-DA51-43B9-81B6-E7935EDB12EB}</a:tableStyleId>
              </a:tblPr>
              <a:tblGrid>
                <a:gridCol w="1024847"/>
                <a:gridCol w="1024847"/>
                <a:gridCol w="1024847"/>
                <a:gridCol w="1024847"/>
                <a:gridCol w="1024847"/>
                <a:gridCol w="1024847"/>
                <a:gridCol w="1024847"/>
                <a:gridCol w="1024847"/>
              </a:tblGrid>
              <a:tr h="370840">
                <a:tc>
                  <a:txBody>
                    <a:bodyPr/>
                    <a:lstStyle/>
                    <a:p>
                      <a:pPr algn="ctr"/>
                      <a:r>
                        <a:rPr lang="en-US" sz="1600" b="1" dirty="0" err="1" smtClean="0"/>
                        <a:t>Nguyên</a:t>
                      </a:r>
                      <a:r>
                        <a:rPr lang="en-US" sz="1600" b="1" baseline="0" dirty="0" smtClean="0"/>
                        <a:t> </a:t>
                      </a:r>
                      <a:r>
                        <a:rPr lang="en-US" sz="1600" b="1" baseline="0" dirty="0" err="1" smtClean="0"/>
                        <a:t>tử</a:t>
                      </a:r>
                      <a:endParaRPr lang="en-US" sz="1600" b="1" dirty="0"/>
                    </a:p>
                  </a:txBody>
                  <a:tcP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1">
                        <a:lumMod val="75000"/>
                      </a:schemeClr>
                    </a:solidFill>
                  </a:tcPr>
                </a:tc>
                <a:tc>
                  <a:txBody>
                    <a:bodyPr/>
                    <a:lstStyle/>
                    <a:p>
                      <a:pPr algn="ctr"/>
                      <a:r>
                        <a:rPr lang="en-US" sz="1600" b="1" dirty="0" err="1" smtClean="0"/>
                        <a:t>Số</a:t>
                      </a:r>
                      <a:r>
                        <a:rPr lang="en-US" sz="1600" b="1" baseline="0" dirty="0" smtClean="0"/>
                        <a:t> proton</a:t>
                      </a:r>
                      <a:endParaRPr lang="en-US" sz="1600" b="1" dirty="0"/>
                    </a:p>
                  </a:txBody>
                  <a:tcP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1">
                        <a:lumMod val="75000"/>
                      </a:schemeClr>
                    </a:solidFill>
                  </a:tcPr>
                </a:tc>
                <a:tc>
                  <a:txBody>
                    <a:bodyPr/>
                    <a:lstStyle/>
                    <a:p>
                      <a:pPr algn="ctr"/>
                      <a:r>
                        <a:rPr lang="en-US" sz="1600" b="1" dirty="0" err="1" smtClean="0"/>
                        <a:t>Số</a:t>
                      </a:r>
                      <a:endParaRPr lang="en-US" sz="1600" b="1" dirty="0" smtClean="0"/>
                    </a:p>
                    <a:p>
                      <a:pPr algn="ctr"/>
                      <a:r>
                        <a:rPr lang="en-US" sz="1600" b="1" dirty="0" smtClean="0"/>
                        <a:t>neutron</a:t>
                      </a:r>
                      <a:endParaRPr lang="en-US" sz="1600" b="1" dirty="0"/>
                    </a:p>
                  </a:txBody>
                  <a:tcP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1">
                        <a:lumMod val="75000"/>
                      </a:schemeClr>
                    </a:solidFill>
                  </a:tcPr>
                </a:tc>
                <a:tc>
                  <a:txBody>
                    <a:bodyPr/>
                    <a:lstStyle/>
                    <a:p>
                      <a:pPr algn="ctr"/>
                      <a:r>
                        <a:rPr lang="en-US" sz="1600" b="1" dirty="0" err="1" smtClean="0"/>
                        <a:t>Số</a:t>
                      </a:r>
                      <a:r>
                        <a:rPr lang="en-US" sz="1600" b="1" baseline="0" dirty="0" smtClean="0"/>
                        <a:t> electron</a:t>
                      </a:r>
                      <a:endParaRPr lang="en-US" sz="1600" b="1" dirty="0"/>
                    </a:p>
                  </a:txBody>
                  <a:tcPr>
                    <a:lnL w="12700" cap="flat" cmpd="sng" algn="ctr">
                      <a:solidFill>
                        <a:srgbClr val="000000"/>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1">
                        <a:lumMod val="75000"/>
                      </a:schemeClr>
                    </a:solidFill>
                  </a:tcPr>
                </a:tc>
                <a:tc>
                  <a:txBody>
                    <a:bodyPr/>
                    <a:lstStyle/>
                    <a:p>
                      <a:pPr algn="ctr"/>
                      <a:r>
                        <a:rPr lang="en-US" sz="1600" b="1" dirty="0" err="1" smtClean="0"/>
                        <a:t>Nguyên</a:t>
                      </a:r>
                      <a:r>
                        <a:rPr lang="en-US" sz="1600" b="1" baseline="0" dirty="0" smtClean="0"/>
                        <a:t> </a:t>
                      </a:r>
                      <a:r>
                        <a:rPr lang="en-US" sz="1600" b="1" baseline="0" dirty="0" err="1" smtClean="0"/>
                        <a:t>tử</a:t>
                      </a:r>
                      <a:endParaRPr lang="en-US" sz="1600" b="1"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1">
                        <a:lumMod val="75000"/>
                      </a:schemeClr>
                    </a:solidFill>
                  </a:tcPr>
                </a:tc>
                <a:tc>
                  <a:txBody>
                    <a:bodyPr/>
                    <a:lstStyle/>
                    <a:p>
                      <a:pPr algn="ctr"/>
                      <a:r>
                        <a:rPr lang="en-US" sz="1600" b="1" dirty="0" err="1" smtClean="0"/>
                        <a:t>Số</a:t>
                      </a:r>
                      <a:r>
                        <a:rPr lang="en-US" sz="1600" b="1" baseline="0" dirty="0" smtClean="0"/>
                        <a:t> proton</a:t>
                      </a:r>
                      <a:endParaRPr lang="en-US" sz="1600" b="1" dirty="0"/>
                    </a:p>
                  </a:txBody>
                  <a:tcP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1">
                        <a:lumMod val="75000"/>
                      </a:schemeClr>
                    </a:solidFill>
                  </a:tcPr>
                </a:tc>
                <a:tc>
                  <a:txBody>
                    <a:bodyPr/>
                    <a:lstStyle/>
                    <a:p>
                      <a:pPr algn="ctr"/>
                      <a:r>
                        <a:rPr lang="en-US" sz="1600" b="1" dirty="0" err="1" smtClean="0"/>
                        <a:t>Số</a:t>
                      </a:r>
                      <a:r>
                        <a:rPr lang="en-US" sz="1600" b="1" baseline="0" dirty="0" smtClean="0"/>
                        <a:t> neutron</a:t>
                      </a:r>
                      <a:endParaRPr lang="en-US" sz="1600" b="1" dirty="0"/>
                    </a:p>
                  </a:txBody>
                  <a:tcP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1">
                        <a:lumMod val="75000"/>
                      </a:schemeClr>
                    </a:solidFill>
                  </a:tcPr>
                </a:tc>
                <a:tc>
                  <a:txBody>
                    <a:bodyPr/>
                    <a:lstStyle/>
                    <a:p>
                      <a:pPr algn="ctr"/>
                      <a:r>
                        <a:rPr lang="en-US" sz="1600" b="1" dirty="0" err="1" smtClean="0"/>
                        <a:t>Số</a:t>
                      </a:r>
                      <a:r>
                        <a:rPr lang="en-US" sz="1600" b="1" baseline="0" dirty="0" smtClean="0"/>
                        <a:t> electron</a:t>
                      </a:r>
                      <a:endParaRPr lang="en-US" sz="1600" b="1" dirty="0"/>
                    </a:p>
                  </a:txBody>
                  <a:tcP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1">
                        <a:lumMod val="75000"/>
                      </a:schemeClr>
                    </a:solidFill>
                  </a:tcPr>
                </a:tc>
              </a:tr>
              <a:tr h="370840">
                <a:tc>
                  <a:txBody>
                    <a:bodyPr/>
                    <a:lstStyle/>
                    <a:p>
                      <a:pPr algn="ctr"/>
                      <a:r>
                        <a:rPr lang="en-US" sz="1600" dirty="0" smtClean="0"/>
                        <a:t>X1</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8</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9</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8</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X5</a:t>
                      </a:r>
                      <a:endParaRPr lang="en-US" sz="16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7</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7</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7</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r>
              <a:tr h="370840">
                <a:tc>
                  <a:txBody>
                    <a:bodyPr/>
                    <a:lstStyle/>
                    <a:p>
                      <a:pPr algn="ctr"/>
                      <a:r>
                        <a:rPr lang="en-US" sz="1600" dirty="0" smtClean="0"/>
                        <a:t>X2</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7</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8</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7</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X6</a:t>
                      </a:r>
                      <a:endParaRPr lang="en-US" sz="16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11</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12</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11</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r>
              <a:tr h="370840">
                <a:tc>
                  <a:txBody>
                    <a:bodyPr/>
                    <a:lstStyle/>
                    <a:p>
                      <a:pPr algn="ctr"/>
                      <a:r>
                        <a:rPr lang="en-US" sz="1600" dirty="0" smtClean="0"/>
                        <a:t>X3</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8</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8</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8</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X7</a:t>
                      </a:r>
                      <a:endParaRPr lang="en-US" sz="16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8</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10</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8</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r>
              <a:tr h="370840">
                <a:tc>
                  <a:txBody>
                    <a:bodyPr/>
                    <a:lstStyle/>
                    <a:p>
                      <a:pPr algn="ctr"/>
                      <a:r>
                        <a:rPr lang="en-US" sz="1600" dirty="0" smtClean="0"/>
                        <a:t>X4</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6</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6</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6</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X8</a:t>
                      </a:r>
                      <a:endParaRPr lang="en-US" sz="1600" dirty="0"/>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6 </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8</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c>
                  <a:txBody>
                    <a:bodyPr/>
                    <a:lstStyle/>
                    <a:p>
                      <a:pPr algn="ctr"/>
                      <a:r>
                        <a:rPr lang="en-US" sz="1600" dirty="0" smtClean="0"/>
                        <a:t>6</a:t>
                      </a:r>
                      <a:endParaRPr lang="en-US" sz="1600" dirty="0"/>
                    </a:p>
                  </a:txBody>
                  <a:tcPr anchor="ctr">
                    <a:lnL w="12700" cap="flat" cmpd="sng" algn="ctr">
                      <a:solidFill>
                        <a:srgbClr val="000000"/>
                      </a:solidFill>
                      <a:prstDash val="sysDash"/>
                      <a:round/>
                      <a:headEnd type="none" w="med" len="med"/>
                      <a:tailEnd type="none" w="med" len="med"/>
                    </a:lnL>
                    <a:lnR w="12700" cap="flat" cmpd="sng" algn="ctr">
                      <a:solidFill>
                        <a:srgbClr val="000000"/>
                      </a:solidFill>
                      <a:prstDash val="sysDash"/>
                      <a:round/>
                      <a:headEnd type="none" w="med" len="med"/>
                      <a:tailEnd type="none" w="med" len="med"/>
                    </a:lnR>
                    <a:lnT w="12700" cap="flat" cmpd="sng" algn="ctr">
                      <a:solidFill>
                        <a:srgbClr val="000000"/>
                      </a:solidFill>
                      <a:prstDash val="sysDash"/>
                      <a:round/>
                      <a:headEnd type="none" w="med" len="med"/>
                      <a:tailEnd type="none" w="med" len="med"/>
                    </a:lnT>
                    <a:lnB w="12700" cap="flat" cmpd="sng" algn="ctr">
                      <a:solidFill>
                        <a:srgbClr val="000000"/>
                      </a:solidFill>
                      <a:prstDash val="sysDash"/>
                      <a:round/>
                      <a:headEnd type="none" w="med" len="med"/>
                      <a:tailEnd type="none" w="med" len="med"/>
                    </a:lnB>
                    <a:solidFill>
                      <a:schemeClr val="accent5">
                        <a:lumMod val="40000"/>
                        <a:lumOff val="60000"/>
                      </a:schemeClr>
                    </a:solidFill>
                  </a:tcPr>
                </a:tc>
              </a:tr>
            </a:tbl>
          </a:graphicData>
        </a:graphic>
      </p:graphicFrame>
    </p:spTree>
    <p:extLst>
      <p:ext uri="{BB962C8B-B14F-4D97-AF65-F5344CB8AC3E}">
        <p14:creationId xmlns:p14="http://schemas.microsoft.com/office/powerpoint/2010/main" val="3860668679"/>
      </p:ext>
    </p:extLst>
  </p:cSld>
  <p:clrMapOvr>
    <a:masterClrMapping/>
  </p:clrMapOvr>
  <mc:AlternateContent xmlns:mc="http://schemas.openxmlformats.org/markup-compatibility/2006">
    <mc:Choice xmlns:p15="http://schemas.microsoft.com/office/powerpoint/2012/main" Requires="p15">
      <p:transition spd="slow">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7"/>
        <p:cNvGrpSpPr/>
        <p:nvPr/>
      </p:nvGrpSpPr>
      <p:grpSpPr>
        <a:xfrm>
          <a:off x="0" y="0"/>
          <a:ext cx="0" cy="0"/>
          <a:chOff x="0" y="0"/>
          <a:chExt cx="0" cy="0"/>
        </a:xfrm>
      </p:grpSpPr>
      <p:sp>
        <p:nvSpPr>
          <p:cNvPr id="9" name="Rectangle 8"/>
          <p:cNvSpPr/>
          <p:nvPr/>
        </p:nvSpPr>
        <p:spPr>
          <a:xfrm>
            <a:off x="1073647" y="517457"/>
            <a:ext cx="6611421" cy="1420325"/>
          </a:xfrm>
          <a:prstGeom prst="rect">
            <a:avLst/>
          </a:prstGeom>
        </p:spPr>
        <p:txBody>
          <a:bodyPr wrap="square">
            <a:spAutoFit/>
          </a:bodyPr>
          <a:lstStyle/>
          <a:p>
            <a:pPr algn="just">
              <a:lnSpc>
                <a:spcPct val="150000"/>
              </a:lnSpc>
            </a:pPr>
            <a:r>
              <a:rPr lang="en-US" sz="2000" dirty="0" err="1">
                <a:solidFill>
                  <a:srgbClr val="FFFFFF"/>
                </a:solidFill>
              </a:rPr>
              <a:t>Nguyên</a:t>
            </a:r>
            <a:r>
              <a:rPr lang="en-US" sz="2000" dirty="0">
                <a:solidFill>
                  <a:srgbClr val="FFFFFF"/>
                </a:solidFill>
              </a:rPr>
              <a:t> </a:t>
            </a:r>
            <a:r>
              <a:rPr lang="en-US" sz="2000" dirty="0" err="1">
                <a:solidFill>
                  <a:srgbClr val="FFFFFF"/>
                </a:solidFill>
              </a:rPr>
              <a:t>tố</a:t>
            </a:r>
            <a:r>
              <a:rPr lang="en-US" sz="2000" dirty="0">
                <a:solidFill>
                  <a:srgbClr val="FFFFFF"/>
                </a:solidFill>
              </a:rPr>
              <a:t> </a:t>
            </a:r>
            <a:r>
              <a:rPr lang="en-US" sz="2000" dirty="0" err="1">
                <a:solidFill>
                  <a:srgbClr val="FFFFFF"/>
                </a:solidFill>
              </a:rPr>
              <a:t>hóa</a:t>
            </a:r>
            <a:r>
              <a:rPr lang="en-US" sz="2000" dirty="0">
                <a:solidFill>
                  <a:srgbClr val="FFFFFF"/>
                </a:solidFill>
              </a:rPr>
              <a:t> </a:t>
            </a:r>
            <a:r>
              <a:rPr lang="en-US" sz="2000" dirty="0" err="1">
                <a:solidFill>
                  <a:srgbClr val="FFFFFF"/>
                </a:solidFill>
              </a:rPr>
              <a:t>học</a:t>
            </a:r>
            <a:r>
              <a:rPr lang="en-US" sz="2000" dirty="0">
                <a:solidFill>
                  <a:srgbClr val="FFFFFF"/>
                </a:solidFill>
              </a:rPr>
              <a:t> </a:t>
            </a:r>
            <a:r>
              <a:rPr lang="en-US" sz="2000" dirty="0" err="1">
                <a:solidFill>
                  <a:srgbClr val="FFFFFF"/>
                </a:solidFill>
              </a:rPr>
              <a:t>là</a:t>
            </a:r>
            <a:r>
              <a:rPr lang="en-US" sz="2000" dirty="0">
                <a:solidFill>
                  <a:srgbClr val="FFFFFF"/>
                </a:solidFill>
              </a:rPr>
              <a:t> </a:t>
            </a:r>
            <a:r>
              <a:rPr lang="en-US" sz="2000" dirty="0" err="1">
                <a:solidFill>
                  <a:srgbClr val="FFFFFF"/>
                </a:solidFill>
              </a:rPr>
              <a:t>tập</a:t>
            </a:r>
            <a:r>
              <a:rPr lang="en-US" sz="2000" dirty="0">
                <a:solidFill>
                  <a:srgbClr val="FFFFFF"/>
                </a:solidFill>
              </a:rPr>
              <a:t> </a:t>
            </a:r>
            <a:r>
              <a:rPr lang="en-US" sz="2000" dirty="0" err="1">
                <a:solidFill>
                  <a:srgbClr val="FFFFFF"/>
                </a:solidFill>
              </a:rPr>
              <a:t>hợp</a:t>
            </a:r>
            <a:r>
              <a:rPr lang="en-US" sz="2000" dirty="0">
                <a:solidFill>
                  <a:srgbClr val="FFFFFF"/>
                </a:solidFill>
              </a:rPr>
              <a:t> </a:t>
            </a:r>
            <a:r>
              <a:rPr lang="en-US" sz="2000" dirty="0" err="1">
                <a:solidFill>
                  <a:srgbClr val="FFFFFF"/>
                </a:solidFill>
              </a:rPr>
              <a:t>những</a:t>
            </a:r>
            <a:r>
              <a:rPr lang="en-US" sz="2000" dirty="0">
                <a:solidFill>
                  <a:srgbClr val="FFFFFF"/>
                </a:solidFill>
              </a:rPr>
              <a:t> </a:t>
            </a:r>
            <a:r>
              <a:rPr lang="en-US" sz="2000" dirty="0" err="1">
                <a:solidFill>
                  <a:srgbClr val="FFFFFF"/>
                </a:solidFill>
              </a:rPr>
              <a:t>nguyên</a:t>
            </a:r>
            <a:r>
              <a:rPr lang="en-US" sz="2000" dirty="0">
                <a:solidFill>
                  <a:srgbClr val="FFFFFF"/>
                </a:solidFill>
              </a:rPr>
              <a:t> </a:t>
            </a:r>
            <a:r>
              <a:rPr lang="en-US" sz="2000" dirty="0" err="1">
                <a:solidFill>
                  <a:srgbClr val="FFFFFF"/>
                </a:solidFill>
              </a:rPr>
              <a:t>tử</a:t>
            </a:r>
            <a:r>
              <a:rPr lang="en-US" sz="2000" dirty="0">
                <a:solidFill>
                  <a:srgbClr val="FFFFFF"/>
                </a:solidFill>
              </a:rPr>
              <a:t> </a:t>
            </a:r>
            <a:r>
              <a:rPr lang="en-US" sz="2000" dirty="0" err="1">
                <a:solidFill>
                  <a:srgbClr val="FFFFFF"/>
                </a:solidFill>
              </a:rPr>
              <a:t>có</a:t>
            </a:r>
            <a:r>
              <a:rPr lang="en-US" sz="2000" dirty="0">
                <a:solidFill>
                  <a:srgbClr val="FFFFFF"/>
                </a:solidFill>
              </a:rPr>
              <a:t> </a:t>
            </a:r>
            <a:r>
              <a:rPr lang="en-US" sz="2000" dirty="0" err="1">
                <a:solidFill>
                  <a:srgbClr val="FFFFFF"/>
                </a:solidFill>
              </a:rPr>
              <a:t>cùng</a:t>
            </a:r>
            <a:r>
              <a:rPr lang="en-US" sz="2000" dirty="0">
                <a:solidFill>
                  <a:srgbClr val="FFFFFF"/>
                </a:solidFill>
              </a:rPr>
              <a:t> </a:t>
            </a:r>
            <a:r>
              <a:rPr lang="en-US" sz="2000" dirty="0" err="1">
                <a:solidFill>
                  <a:srgbClr val="FFFFFF"/>
                </a:solidFill>
              </a:rPr>
              <a:t>số</a:t>
            </a:r>
            <a:r>
              <a:rPr lang="en-US" sz="2000" dirty="0">
                <a:solidFill>
                  <a:srgbClr val="FFFFFF"/>
                </a:solidFill>
              </a:rPr>
              <a:t> proton </a:t>
            </a:r>
            <a:r>
              <a:rPr lang="en-US" sz="2000" dirty="0" err="1">
                <a:solidFill>
                  <a:srgbClr val="FFFFFF"/>
                </a:solidFill>
              </a:rPr>
              <a:t>trong</a:t>
            </a:r>
            <a:r>
              <a:rPr lang="en-US" sz="2000" dirty="0">
                <a:solidFill>
                  <a:srgbClr val="FFFFFF"/>
                </a:solidFill>
              </a:rPr>
              <a:t> </a:t>
            </a:r>
            <a:r>
              <a:rPr lang="en-US" sz="2000" dirty="0" err="1">
                <a:solidFill>
                  <a:srgbClr val="FFFFFF"/>
                </a:solidFill>
              </a:rPr>
              <a:t>hạt</a:t>
            </a:r>
            <a:r>
              <a:rPr lang="en-US" sz="2000" dirty="0">
                <a:solidFill>
                  <a:srgbClr val="FFFFFF"/>
                </a:solidFill>
              </a:rPr>
              <a:t> </a:t>
            </a:r>
            <a:r>
              <a:rPr lang="en-US" sz="2000" dirty="0" err="1">
                <a:solidFill>
                  <a:srgbClr val="FFFFFF"/>
                </a:solidFill>
              </a:rPr>
              <a:t>nhân</a:t>
            </a:r>
            <a:r>
              <a:rPr lang="en-US" sz="2000" dirty="0">
                <a:solidFill>
                  <a:srgbClr val="FFFFFF"/>
                </a:solidFill>
              </a:rPr>
              <a:t>, </a:t>
            </a:r>
            <a:r>
              <a:rPr lang="en-US" sz="2000" dirty="0" err="1">
                <a:solidFill>
                  <a:srgbClr val="FFFFFF"/>
                </a:solidFill>
              </a:rPr>
              <a:t>nên</a:t>
            </a:r>
            <a:r>
              <a:rPr lang="en-US" sz="2000" dirty="0">
                <a:solidFill>
                  <a:srgbClr val="FFFFFF"/>
                </a:solidFill>
              </a:rPr>
              <a:t> </a:t>
            </a:r>
            <a:r>
              <a:rPr lang="en-US" sz="2000" dirty="0" err="1">
                <a:solidFill>
                  <a:srgbClr val="FFFFFF"/>
                </a:solidFill>
              </a:rPr>
              <a:t>những</a:t>
            </a:r>
            <a:r>
              <a:rPr lang="en-US" sz="2000" dirty="0">
                <a:solidFill>
                  <a:srgbClr val="FFFFFF"/>
                </a:solidFill>
              </a:rPr>
              <a:t> </a:t>
            </a:r>
            <a:r>
              <a:rPr lang="en-US" sz="2000" dirty="0" err="1">
                <a:solidFill>
                  <a:srgbClr val="FFFFFF"/>
                </a:solidFill>
              </a:rPr>
              <a:t>nguyên</a:t>
            </a:r>
            <a:r>
              <a:rPr lang="en-US" sz="2000" dirty="0">
                <a:solidFill>
                  <a:srgbClr val="FFFFFF"/>
                </a:solidFill>
              </a:rPr>
              <a:t> </a:t>
            </a:r>
            <a:r>
              <a:rPr lang="en-US" sz="2000" dirty="0" err="1">
                <a:solidFill>
                  <a:srgbClr val="FFFFFF"/>
                </a:solidFill>
              </a:rPr>
              <a:t>tử</a:t>
            </a:r>
            <a:r>
              <a:rPr lang="en-US" sz="2000" dirty="0">
                <a:solidFill>
                  <a:srgbClr val="FFFFFF"/>
                </a:solidFill>
              </a:rPr>
              <a:t> </a:t>
            </a:r>
            <a:r>
              <a:rPr lang="en-US" sz="2000" dirty="0" err="1">
                <a:solidFill>
                  <a:srgbClr val="FFFFFF"/>
                </a:solidFill>
              </a:rPr>
              <a:t>thuộc</a:t>
            </a:r>
            <a:r>
              <a:rPr lang="en-US" sz="2000" dirty="0">
                <a:solidFill>
                  <a:srgbClr val="FFFFFF"/>
                </a:solidFill>
              </a:rPr>
              <a:t> </a:t>
            </a:r>
            <a:r>
              <a:rPr lang="en-US" sz="2000" dirty="0" err="1">
                <a:solidFill>
                  <a:srgbClr val="FFFFFF"/>
                </a:solidFill>
              </a:rPr>
              <a:t>cùng</a:t>
            </a:r>
            <a:r>
              <a:rPr lang="en-US" sz="2000" dirty="0">
                <a:solidFill>
                  <a:srgbClr val="FFFFFF"/>
                </a:solidFill>
              </a:rPr>
              <a:t> </a:t>
            </a:r>
            <a:r>
              <a:rPr lang="en-US" sz="2000" dirty="0" err="1">
                <a:solidFill>
                  <a:srgbClr val="FFFFFF"/>
                </a:solidFill>
              </a:rPr>
              <a:t>một</a:t>
            </a:r>
            <a:r>
              <a:rPr lang="en-US" sz="2000" dirty="0">
                <a:solidFill>
                  <a:srgbClr val="FFFFFF"/>
                </a:solidFill>
              </a:rPr>
              <a:t> </a:t>
            </a:r>
            <a:r>
              <a:rPr lang="en-US" sz="2000" dirty="0" err="1">
                <a:solidFill>
                  <a:srgbClr val="FFFFFF"/>
                </a:solidFill>
              </a:rPr>
              <a:t>nguyên</a:t>
            </a:r>
            <a:r>
              <a:rPr lang="en-US" sz="2000" dirty="0">
                <a:solidFill>
                  <a:srgbClr val="FFFFFF"/>
                </a:solidFill>
              </a:rPr>
              <a:t> </a:t>
            </a:r>
            <a:r>
              <a:rPr lang="en-US" sz="2000" dirty="0" err="1">
                <a:solidFill>
                  <a:srgbClr val="FFFFFF"/>
                </a:solidFill>
              </a:rPr>
              <a:t>tố</a:t>
            </a:r>
            <a:r>
              <a:rPr lang="en-US" sz="2000" dirty="0">
                <a:solidFill>
                  <a:srgbClr val="FFFFFF"/>
                </a:solidFill>
              </a:rPr>
              <a:t> </a:t>
            </a:r>
            <a:r>
              <a:rPr lang="en-US" sz="2000" dirty="0" err="1">
                <a:solidFill>
                  <a:srgbClr val="FFFFFF"/>
                </a:solidFill>
              </a:rPr>
              <a:t>hóa</a:t>
            </a:r>
            <a:r>
              <a:rPr lang="en-US" sz="2000" dirty="0">
                <a:solidFill>
                  <a:srgbClr val="FFFFFF"/>
                </a:solidFill>
              </a:rPr>
              <a:t> </a:t>
            </a:r>
            <a:r>
              <a:rPr lang="en-US" sz="2000" dirty="0" err="1">
                <a:solidFill>
                  <a:srgbClr val="FFFFFF"/>
                </a:solidFill>
              </a:rPr>
              <a:t>học</a:t>
            </a:r>
            <a:r>
              <a:rPr lang="en-US" sz="2000" dirty="0">
                <a:solidFill>
                  <a:srgbClr val="FFFFFF"/>
                </a:solidFill>
              </a:rPr>
              <a:t> </a:t>
            </a:r>
            <a:r>
              <a:rPr lang="en-US" sz="2000" dirty="0" err="1">
                <a:solidFill>
                  <a:srgbClr val="FFFFFF"/>
                </a:solidFill>
              </a:rPr>
              <a:t>là</a:t>
            </a:r>
            <a:r>
              <a:rPr lang="en-US" sz="2000" dirty="0">
                <a:solidFill>
                  <a:srgbClr val="FFFFFF"/>
                </a:solidFill>
              </a:rPr>
              <a:t>:</a:t>
            </a:r>
          </a:p>
        </p:txBody>
      </p:sp>
      <p:sp>
        <p:nvSpPr>
          <p:cNvPr id="10" name="Rounded Rectangle 9"/>
          <p:cNvSpPr/>
          <p:nvPr/>
        </p:nvSpPr>
        <p:spPr>
          <a:xfrm>
            <a:off x="1116701" y="2363057"/>
            <a:ext cx="1397286" cy="554804"/>
          </a:xfrm>
          <a:prstGeom prst="roundRect">
            <a:avLst/>
          </a:prstGeom>
          <a:solidFill>
            <a:schemeClr val="bg1">
              <a:lumMod val="50000"/>
            </a:schemeClr>
          </a:solidFill>
          <a:ln>
            <a:solidFill>
              <a:schemeClr val="bg1">
                <a:lumMod val="50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FFFF"/>
                </a:solidFill>
              </a:rPr>
              <a:t>Nhóm</a:t>
            </a:r>
            <a:r>
              <a:rPr lang="en-US" sz="2000" b="1" dirty="0" smtClean="0">
                <a:solidFill>
                  <a:srgbClr val="FFFFFF"/>
                </a:solidFill>
              </a:rPr>
              <a:t> 1</a:t>
            </a:r>
            <a:endParaRPr lang="en-US" sz="2000" b="1" dirty="0">
              <a:solidFill>
                <a:srgbClr val="FFFFFF"/>
              </a:solidFill>
            </a:endParaRPr>
          </a:p>
        </p:txBody>
      </p:sp>
      <p:sp>
        <p:nvSpPr>
          <p:cNvPr id="25" name="Rounded Rectangle 24"/>
          <p:cNvSpPr/>
          <p:nvPr/>
        </p:nvSpPr>
        <p:spPr>
          <a:xfrm>
            <a:off x="3133861" y="2393879"/>
            <a:ext cx="1388724" cy="554804"/>
          </a:xfrm>
          <a:prstGeom prst="roundRect">
            <a:avLst/>
          </a:prstGeom>
          <a:solidFill>
            <a:srgbClr val="0070C0"/>
          </a:solidFill>
          <a:ln>
            <a:solidFill>
              <a:srgbClr val="0070C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FFFF"/>
                </a:solidFill>
              </a:rPr>
              <a:t>Nhóm</a:t>
            </a:r>
            <a:r>
              <a:rPr lang="en-US" sz="2000" b="1" dirty="0" smtClean="0">
                <a:solidFill>
                  <a:srgbClr val="FFFFFF"/>
                </a:solidFill>
              </a:rPr>
              <a:t> 2</a:t>
            </a:r>
            <a:endParaRPr lang="en-US" sz="2000" b="1" dirty="0">
              <a:solidFill>
                <a:srgbClr val="FFFFFF"/>
              </a:solidFill>
            </a:endParaRPr>
          </a:p>
        </p:txBody>
      </p:sp>
      <p:sp>
        <p:nvSpPr>
          <p:cNvPr id="26" name="Rounded Rectangle 25"/>
          <p:cNvSpPr/>
          <p:nvPr/>
        </p:nvSpPr>
        <p:spPr>
          <a:xfrm>
            <a:off x="5065402" y="2393879"/>
            <a:ext cx="1397286" cy="554804"/>
          </a:xfrm>
          <a:prstGeom prst="roundRect">
            <a:avLst/>
          </a:prstGeom>
          <a:solidFill>
            <a:schemeClr val="accent5">
              <a:lumMod val="75000"/>
            </a:schemeClr>
          </a:solidFill>
          <a:ln>
            <a:solidFill>
              <a:schemeClr val="accent5">
                <a:lumMod val="75000"/>
              </a:scheme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FFFF"/>
                </a:solidFill>
              </a:rPr>
              <a:t>Nhóm</a:t>
            </a:r>
            <a:r>
              <a:rPr lang="en-US" sz="2000" b="1" dirty="0" smtClean="0">
                <a:solidFill>
                  <a:srgbClr val="FFFFFF"/>
                </a:solidFill>
              </a:rPr>
              <a:t> 3</a:t>
            </a:r>
            <a:endParaRPr lang="en-US" sz="2000" b="1" dirty="0">
              <a:solidFill>
                <a:srgbClr val="FFFFFF"/>
              </a:solidFill>
            </a:endParaRPr>
          </a:p>
        </p:txBody>
      </p:sp>
      <p:sp>
        <p:nvSpPr>
          <p:cNvPr id="27" name="Rounded Rectangle 26"/>
          <p:cNvSpPr/>
          <p:nvPr/>
        </p:nvSpPr>
        <p:spPr>
          <a:xfrm>
            <a:off x="7132220" y="2393879"/>
            <a:ext cx="1397286" cy="554804"/>
          </a:xfrm>
          <a:prstGeom prst="roundRect">
            <a:avLst/>
          </a:prstGeom>
          <a:solidFill>
            <a:srgbClr val="00B050"/>
          </a:solidFill>
          <a:ln>
            <a:solidFill>
              <a:srgbClr val="00B05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FFFFFF"/>
                </a:solidFill>
              </a:rPr>
              <a:t>Nhóm</a:t>
            </a:r>
            <a:r>
              <a:rPr lang="en-US" sz="2000" b="1" dirty="0" smtClean="0">
                <a:solidFill>
                  <a:srgbClr val="FFFFFF"/>
                </a:solidFill>
              </a:rPr>
              <a:t> 4</a:t>
            </a:r>
            <a:endParaRPr lang="en-US" sz="2000" b="1" dirty="0">
              <a:solidFill>
                <a:srgbClr val="FFFFFF"/>
              </a:solidFill>
            </a:endParaRPr>
          </a:p>
        </p:txBody>
      </p:sp>
      <p:sp>
        <p:nvSpPr>
          <p:cNvPr id="11" name="Rectangle 10"/>
          <p:cNvSpPr/>
          <p:nvPr/>
        </p:nvSpPr>
        <p:spPr>
          <a:xfrm>
            <a:off x="1073647" y="3020602"/>
            <a:ext cx="1483394" cy="958660"/>
          </a:xfrm>
          <a:prstGeom prst="rect">
            <a:avLst/>
          </a:prstGeom>
        </p:spPr>
        <p:txBody>
          <a:bodyPr wrap="square">
            <a:spAutoFit/>
          </a:bodyPr>
          <a:lstStyle/>
          <a:p>
            <a:pPr>
              <a:lnSpc>
                <a:spcPct val="150000"/>
              </a:lnSpc>
            </a:pPr>
            <a:r>
              <a:rPr lang="en-US" sz="2000" dirty="0" err="1" smtClean="0">
                <a:solidFill>
                  <a:srgbClr val="FFFFFF"/>
                </a:solidFill>
              </a:rPr>
              <a:t>Nguyên</a:t>
            </a:r>
            <a:r>
              <a:rPr lang="en-US" sz="2000" dirty="0" smtClean="0">
                <a:solidFill>
                  <a:srgbClr val="FFFFFF"/>
                </a:solidFill>
              </a:rPr>
              <a:t> </a:t>
            </a:r>
            <a:r>
              <a:rPr lang="en-US" sz="2000" dirty="0" err="1">
                <a:solidFill>
                  <a:srgbClr val="FFFFFF"/>
                </a:solidFill>
              </a:rPr>
              <a:t>tử</a:t>
            </a:r>
            <a:r>
              <a:rPr lang="en-US" sz="2000" dirty="0">
                <a:solidFill>
                  <a:srgbClr val="FFFFFF"/>
                </a:solidFill>
              </a:rPr>
              <a:t> X1, X3, X7</a:t>
            </a:r>
          </a:p>
        </p:txBody>
      </p:sp>
      <p:sp>
        <p:nvSpPr>
          <p:cNvPr id="29" name="Rectangle 28"/>
          <p:cNvSpPr/>
          <p:nvPr/>
        </p:nvSpPr>
        <p:spPr>
          <a:xfrm>
            <a:off x="3086526" y="3020602"/>
            <a:ext cx="1483394" cy="958660"/>
          </a:xfrm>
          <a:prstGeom prst="rect">
            <a:avLst/>
          </a:prstGeom>
        </p:spPr>
        <p:txBody>
          <a:bodyPr wrap="square">
            <a:spAutoFit/>
          </a:bodyPr>
          <a:lstStyle/>
          <a:p>
            <a:pPr algn="ctr">
              <a:lnSpc>
                <a:spcPct val="150000"/>
              </a:lnSpc>
            </a:pPr>
            <a:r>
              <a:rPr lang="en-US" sz="2000" dirty="0" err="1" smtClean="0">
                <a:solidFill>
                  <a:srgbClr val="FFFFFF"/>
                </a:solidFill>
              </a:rPr>
              <a:t>Nguyên</a:t>
            </a:r>
            <a:r>
              <a:rPr lang="en-US" sz="2000" dirty="0" smtClean="0">
                <a:solidFill>
                  <a:srgbClr val="FFFFFF"/>
                </a:solidFill>
              </a:rPr>
              <a:t> </a:t>
            </a:r>
            <a:r>
              <a:rPr lang="en-US" sz="2000" dirty="0" err="1">
                <a:solidFill>
                  <a:srgbClr val="FFFFFF"/>
                </a:solidFill>
              </a:rPr>
              <a:t>tử</a:t>
            </a:r>
            <a:r>
              <a:rPr lang="en-US" sz="2000" dirty="0">
                <a:solidFill>
                  <a:srgbClr val="FFFFFF"/>
                </a:solidFill>
              </a:rPr>
              <a:t> </a:t>
            </a:r>
            <a:r>
              <a:rPr lang="en-US" sz="2000" dirty="0" smtClean="0">
                <a:solidFill>
                  <a:srgbClr val="FFFFFF"/>
                </a:solidFill>
              </a:rPr>
              <a:t>X2, X5</a:t>
            </a:r>
            <a:endParaRPr lang="en-US" sz="2000" dirty="0">
              <a:solidFill>
                <a:srgbClr val="FFFFFF"/>
              </a:solidFill>
            </a:endParaRPr>
          </a:p>
        </p:txBody>
      </p:sp>
      <p:sp>
        <p:nvSpPr>
          <p:cNvPr id="30" name="Rectangle 29"/>
          <p:cNvSpPr/>
          <p:nvPr/>
        </p:nvSpPr>
        <p:spPr>
          <a:xfrm>
            <a:off x="5022348" y="3020602"/>
            <a:ext cx="1483394" cy="1015663"/>
          </a:xfrm>
          <a:prstGeom prst="rect">
            <a:avLst/>
          </a:prstGeom>
        </p:spPr>
        <p:txBody>
          <a:bodyPr wrap="square">
            <a:spAutoFit/>
          </a:bodyPr>
          <a:lstStyle/>
          <a:p>
            <a:pPr algn="ctr">
              <a:lnSpc>
                <a:spcPct val="150000"/>
              </a:lnSpc>
            </a:pPr>
            <a:r>
              <a:rPr lang="en-US" sz="2000" dirty="0" err="1" smtClean="0">
                <a:solidFill>
                  <a:srgbClr val="FFFFFF"/>
                </a:solidFill>
              </a:rPr>
              <a:t>Nguyên</a:t>
            </a:r>
            <a:r>
              <a:rPr lang="en-US" sz="2000" dirty="0" smtClean="0">
                <a:solidFill>
                  <a:srgbClr val="FFFFFF"/>
                </a:solidFill>
              </a:rPr>
              <a:t> </a:t>
            </a:r>
            <a:r>
              <a:rPr lang="en-US" sz="2000" dirty="0" err="1">
                <a:solidFill>
                  <a:srgbClr val="FFFFFF"/>
                </a:solidFill>
              </a:rPr>
              <a:t>tử</a:t>
            </a:r>
            <a:r>
              <a:rPr lang="en-US" sz="2000" dirty="0">
                <a:solidFill>
                  <a:srgbClr val="FFFFFF"/>
                </a:solidFill>
              </a:rPr>
              <a:t> </a:t>
            </a:r>
            <a:r>
              <a:rPr lang="en-US" sz="2000" dirty="0" smtClean="0">
                <a:solidFill>
                  <a:srgbClr val="FFFFFF"/>
                </a:solidFill>
              </a:rPr>
              <a:t>X4, X8</a:t>
            </a:r>
            <a:endParaRPr lang="en-US" sz="2000" dirty="0">
              <a:solidFill>
                <a:srgbClr val="FFFFFF"/>
              </a:solidFill>
            </a:endParaRPr>
          </a:p>
        </p:txBody>
      </p:sp>
      <p:sp>
        <p:nvSpPr>
          <p:cNvPr id="31" name="Rectangle 30"/>
          <p:cNvSpPr/>
          <p:nvPr/>
        </p:nvSpPr>
        <p:spPr>
          <a:xfrm>
            <a:off x="7089166" y="3020602"/>
            <a:ext cx="1483394" cy="1015663"/>
          </a:xfrm>
          <a:prstGeom prst="rect">
            <a:avLst/>
          </a:prstGeom>
        </p:spPr>
        <p:txBody>
          <a:bodyPr wrap="square">
            <a:spAutoFit/>
          </a:bodyPr>
          <a:lstStyle/>
          <a:p>
            <a:pPr algn="ctr">
              <a:lnSpc>
                <a:spcPct val="150000"/>
              </a:lnSpc>
            </a:pPr>
            <a:r>
              <a:rPr lang="en-US" sz="2000" dirty="0" err="1" smtClean="0">
                <a:solidFill>
                  <a:srgbClr val="FFFFFF"/>
                </a:solidFill>
              </a:rPr>
              <a:t>Nguyên</a:t>
            </a:r>
            <a:r>
              <a:rPr lang="en-US" sz="2000" dirty="0" smtClean="0">
                <a:solidFill>
                  <a:srgbClr val="FFFFFF"/>
                </a:solidFill>
              </a:rPr>
              <a:t> </a:t>
            </a:r>
            <a:r>
              <a:rPr lang="en-US" sz="2000" dirty="0" err="1">
                <a:solidFill>
                  <a:srgbClr val="FFFFFF"/>
                </a:solidFill>
              </a:rPr>
              <a:t>tử</a:t>
            </a:r>
            <a:r>
              <a:rPr lang="en-US" sz="2000" dirty="0">
                <a:solidFill>
                  <a:srgbClr val="FFFFFF"/>
                </a:solidFill>
              </a:rPr>
              <a:t> </a:t>
            </a:r>
            <a:r>
              <a:rPr lang="en-US" sz="2000" dirty="0" smtClean="0">
                <a:solidFill>
                  <a:srgbClr val="FFFFFF"/>
                </a:solidFill>
              </a:rPr>
              <a:t>X3, X8</a:t>
            </a:r>
            <a:endParaRPr lang="en-US" sz="2000"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strVal val="#ppt_w+.3"/>
                                          </p:val>
                                        </p:tav>
                                        <p:tav tm="100000">
                                          <p:val>
                                            <p:strVal val="#ppt_w"/>
                                          </p:val>
                                        </p:tav>
                                      </p:tavLst>
                                    </p:anim>
                                    <p:anim calcmode="lin" valueType="num">
                                      <p:cBhvr>
                                        <p:cTn id="24" dur="500" fill="hold"/>
                                        <p:tgtEl>
                                          <p:spTgt spid="25"/>
                                        </p:tgtEl>
                                        <p:attrNameLst>
                                          <p:attrName>ppt_h</p:attrName>
                                        </p:attrNameLst>
                                      </p:cBhvr>
                                      <p:tavLst>
                                        <p:tav tm="0">
                                          <p:val>
                                            <p:strVal val="#ppt_h"/>
                                          </p:val>
                                        </p:tav>
                                        <p:tav tm="100000">
                                          <p:val>
                                            <p:strVal val="#ppt_h"/>
                                          </p:val>
                                        </p:tav>
                                      </p:tavLst>
                                    </p:anim>
                                    <p:animEffect transition="in" filter="fade">
                                      <p:cBhvr>
                                        <p:cTn id="25" dur="500"/>
                                        <p:tgtEl>
                                          <p:spTgt spid="25"/>
                                        </p:tgtEl>
                                      </p:cBhvr>
                                    </p:animEffect>
                                  </p:childTnLst>
                                </p:cTn>
                              </p:par>
                              <p:par>
                                <p:cTn id="26" presetID="50" presetClass="entr" presetSubtype="0" decel="10000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strVal val="#ppt_w+.3"/>
                                          </p:val>
                                        </p:tav>
                                        <p:tav tm="100000">
                                          <p:val>
                                            <p:strVal val="#ppt_w"/>
                                          </p:val>
                                        </p:tav>
                                      </p:tavLst>
                                    </p:anim>
                                    <p:anim calcmode="lin" valueType="num">
                                      <p:cBhvr>
                                        <p:cTn id="29" dur="500" fill="hold"/>
                                        <p:tgtEl>
                                          <p:spTgt spid="29"/>
                                        </p:tgtEl>
                                        <p:attrNameLst>
                                          <p:attrName>ppt_h</p:attrName>
                                        </p:attrNameLst>
                                      </p:cBhvr>
                                      <p:tavLst>
                                        <p:tav tm="0">
                                          <p:val>
                                            <p:strVal val="#ppt_h"/>
                                          </p:val>
                                        </p:tav>
                                        <p:tav tm="100000">
                                          <p:val>
                                            <p:strVal val="#ppt_h"/>
                                          </p:val>
                                        </p:tav>
                                      </p:tavLst>
                                    </p:anim>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p:tgtEl>
                                          <p:spTgt spid="27"/>
                                        </p:tgtEl>
                                        <p:attrNameLst>
                                          <p:attrName>ppt_y</p:attrName>
                                        </p:attrNameLst>
                                      </p:cBhvr>
                                      <p:tavLst>
                                        <p:tav tm="0">
                                          <p:val>
                                            <p:strVal val="#ppt_y-#ppt_h*1.125000"/>
                                          </p:val>
                                        </p:tav>
                                        <p:tav tm="100000">
                                          <p:val>
                                            <p:strVal val="#ppt_y"/>
                                          </p:val>
                                        </p:tav>
                                      </p:tavLst>
                                    </p:anim>
                                    <p:animEffect transition="in" filter="wipe(down)">
                                      <p:cBhvr>
                                        <p:cTn id="44" dur="500"/>
                                        <p:tgtEl>
                                          <p:spTgt spid="27"/>
                                        </p:tgtEl>
                                      </p:cBhvr>
                                    </p:animEffect>
                                  </p:childTnLst>
                                </p:cTn>
                              </p:par>
                              <p:par>
                                <p:cTn id="45" presetID="12" presetClass="entr" presetSubtype="1"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p:tgtEl>
                                          <p:spTgt spid="31"/>
                                        </p:tgtEl>
                                        <p:attrNameLst>
                                          <p:attrName>ppt_y</p:attrName>
                                        </p:attrNameLst>
                                      </p:cBhvr>
                                      <p:tavLst>
                                        <p:tav tm="0">
                                          <p:val>
                                            <p:strVal val="#ppt_y-#ppt_h*1.125000"/>
                                          </p:val>
                                        </p:tav>
                                        <p:tav tm="100000">
                                          <p:val>
                                            <p:strVal val="#ppt_y"/>
                                          </p:val>
                                        </p:tav>
                                      </p:tavLst>
                                    </p:anim>
                                    <p:animEffect transition="in" filter="wipe(down)">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27" grpId="0" animBg="1"/>
      <p:bldP spid="11"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5"/>
        <p:cNvGrpSpPr/>
        <p:nvPr/>
      </p:nvGrpSpPr>
      <p:grpSpPr>
        <a:xfrm>
          <a:off x="0" y="0"/>
          <a:ext cx="0" cy="0"/>
          <a:chOff x="0" y="0"/>
          <a:chExt cx="0" cy="0"/>
        </a:xfrm>
      </p:grpSpPr>
      <p:sp>
        <p:nvSpPr>
          <p:cNvPr id="5" name="TextBox 4"/>
          <p:cNvSpPr txBox="1"/>
          <p:nvPr/>
        </p:nvSpPr>
        <p:spPr>
          <a:xfrm>
            <a:off x="1869897" y="657546"/>
            <a:ext cx="6195316" cy="430887"/>
          </a:xfrm>
          <a:prstGeom prst="rect">
            <a:avLst/>
          </a:prstGeom>
          <a:noFill/>
        </p:spPr>
        <p:txBody>
          <a:bodyPr wrap="square" rtlCol="0">
            <a:spAutoFit/>
          </a:bodyPr>
          <a:lstStyle/>
          <a:p>
            <a:r>
              <a:rPr lang="en-US" sz="2200" b="1" dirty="0" smtClean="0">
                <a:solidFill>
                  <a:srgbClr val="0070C0"/>
                </a:solidFill>
              </a:rPr>
              <a:t>II. </a:t>
            </a:r>
            <a:r>
              <a:rPr lang="en-US" sz="2200" b="1" dirty="0" err="1" smtClean="0">
                <a:solidFill>
                  <a:srgbClr val="0070C0"/>
                </a:solidFill>
              </a:rPr>
              <a:t>Tên</a:t>
            </a:r>
            <a:r>
              <a:rPr lang="en-US" sz="2200" b="1" dirty="0" smtClean="0">
                <a:solidFill>
                  <a:srgbClr val="0070C0"/>
                </a:solidFill>
              </a:rPr>
              <a:t> </a:t>
            </a:r>
            <a:r>
              <a:rPr lang="en-US" sz="2200" b="1" dirty="0" err="1" smtClean="0">
                <a:solidFill>
                  <a:srgbClr val="0070C0"/>
                </a:solidFill>
              </a:rPr>
              <a:t>nguyên</a:t>
            </a:r>
            <a:r>
              <a:rPr lang="en-US" sz="2200" b="1" dirty="0" smtClean="0">
                <a:solidFill>
                  <a:srgbClr val="0070C0"/>
                </a:solidFill>
              </a:rPr>
              <a:t> </a:t>
            </a:r>
            <a:r>
              <a:rPr lang="en-US" sz="2200" b="1" dirty="0" err="1" smtClean="0">
                <a:solidFill>
                  <a:srgbClr val="0070C0"/>
                </a:solidFill>
              </a:rPr>
              <a:t>tố</a:t>
            </a:r>
            <a:r>
              <a:rPr lang="en-US" sz="2200" b="1" dirty="0" smtClean="0">
                <a:solidFill>
                  <a:srgbClr val="0070C0"/>
                </a:solidFill>
              </a:rPr>
              <a:t> </a:t>
            </a:r>
            <a:r>
              <a:rPr lang="en-US" sz="2200" b="1" dirty="0" err="1" smtClean="0">
                <a:solidFill>
                  <a:srgbClr val="0070C0"/>
                </a:solidFill>
              </a:rPr>
              <a:t>hóa</a:t>
            </a:r>
            <a:r>
              <a:rPr lang="en-US" sz="2200" b="1" dirty="0" smtClean="0">
                <a:solidFill>
                  <a:srgbClr val="0070C0"/>
                </a:solidFill>
              </a:rPr>
              <a:t> </a:t>
            </a:r>
            <a:r>
              <a:rPr lang="en-US" sz="2200" b="1" dirty="0" err="1" smtClean="0">
                <a:solidFill>
                  <a:srgbClr val="0070C0"/>
                </a:solidFill>
              </a:rPr>
              <a:t>học</a:t>
            </a:r>
            <a:endParaRPr lang="en-US" sz="2200" b="1" dirty="0">
              <a:solidFill>
                <a:srgbClr val="0070C0"/>
              </a:solidFill>
            </a:endParaRPr>
          </a:p>
        </p:txBody>
      </p:sp>
      <p:sp>
        <p:nvSpPr>
          <p:cNvPr id="6" name="Rounded Rectangle 5"/>
          <p:cNvSpPr/>
          <p:nvPr/>
        </p:nvSpPr>
        <p:spPr>
          <a:xfrm>
            <a:off x="1160982" y="1448656"/>
            <a:ext cx="6493266" cy="2804845"/>
          </a:xfrm>
          <a:prstGeom prst="roundRect">
            <a:avLst/>
          </a:prstGeom>
          <a:solidFill>
            <a:srgbClr val="FFFFFF"/>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dirty="0" err="1">
                <a:solidFill>
                  <a:srgbClr val="000000"/>
                </a:solidFill>
              </a:rPr>
              <a:t>Đ</a:t>
            </a:r>
            <a:r>
              <a:rPr lang="en-US" sz="2000" b="1" i="1" dirty="0" err="1" smtClean="0">
                <a:solidFill>
                  <a:srgbClr val="000000"/>
                </a:solidFill>
              </a:rPr>
              <a:t>ọc</a:t>
            </a:r>
            <a:r>
              <a:rPr lang="en-US" sz="2000" b="1" i="1" dirty="0" smtClean="0">
                <a:solidFill>
                  <a:srgbClr val="000000"/>
                </a:solidFill>
              </a:rPr>
              <a:t> </a:t>
            </a:r>
            <a:r>
              <a:rPr lang="en-US" sz="2000" b="1" i="1" dirty="0" err="1">
                <a:solidFill>
                  <a:srgbClr val="000000"/>
                </a:solidFill>
              </a:rPr>
              <a:t>thông</a:t>
            </a:r>
            <a:r>
              <a:rPr lang="en-US" sz="2000" b="1" i="1" dirty="0">
                <a:solidFill>
                  <a:srgbClr val="000000"/>
                </a:solidFill>
              </a:rPr>
              <a:t> tin </a:t>
            </a:r>
            <a:r>
              <a:rPr lang="en-US" sz="2000" b="1" i="1" dirty="0" err="1">
                <a:solidFill>
                  <a:srgbClr val="000000"/>
                </a:solidFill>
              </a:rPr>
              <a:t>mục</a:t>
            </a:r>
            <a:r>
              <a:rPr lang="en-US" sz="2000" b="1" i="1" dirty="0">
                <a:solidFill>
                  <a:srgbClr val="000000"/>
                </a:solidFill>
              </a:rPr>
              <a:t> II SGK </a:t>
            </a:r>
            <a:r>
              <a:rPr lang="en-US" sz="2000" b="1" i="1" dirty="0" err="1" smtClean="0">
                <a:solidFill>
                  <a:srgbClr val="000000"/>
                </a:solidFill>
              </a:rPr>
              <a:t>trang</a:t>
            </a:r>
            <a:r>
              <a:rPr lang="en-US" sz="2000" b="1" i="1" dirty="0" smtClean="0">
                <a:solidFill>
                  <a:srgbClr val="000000"/>
                </a:solidFill>
              </a:rPr>
              <a:t> 16 </a:t>
            </a:r>
            <a:r>
              <a:rPr lang="en-US" sz="2000" b="1" i="1" dirty="0" err="1">
                <a:solidFill>
                  <a:srgbClr val="000000"/>
                </a:solidFill>
              </a:rPr>
              <a:t>và</a:t>
            </a:r>
            <a:r>
              <a:rPr lang="en-US" sz="2000" b="1" i="1" dirty="0">
                <a:solidFill>
                  <a:srgbClr val="000000"/>
                </a:solidFill>
              </a:rPr>
              <a:t> </a:t>
            </a:r>
            <a:r>
              <a:rPr lang="en-US" sz="2000" b="1" i="1" dirty="0" err="1" smtClean="0">
                <a:solidFill>
                  <a:srgbClr val="000000"/>
                </a:solidFill>
              </a:rPr>
              <a:t>thực</a:t>
            </a:r>
            <a:r>
              <a:rPr lang="en-US" sz="2000" b="1" i="1" dirty="0" smtClean="0">
                <a:solidFill>
                  <a:srgbClr val="000000"/>
                </a:solidFill>
              </a:rPr>
              <a:t> </a:t>
            </a:r>
            <a:r>
              <a:rPr lang="en-US" sz="2000" b="1" i="1" dirty="0" err="1" smtClean="0">
                <a:solidFill>
                  <a:srgbClr val="000000"/>
                </a:solidFill>
              </a:rPr>
              <a:t>hiện</a:t>
            </a:r>
            <a:r>
              <a:rPr lang="en-US" sz="2000" b="1" i="1" dirty="0" smtClean="0">
                <a:solidFill>
                  <a:srgbClr val="000000"/>
                </a:solidFill>
              </a:rPr>
              <a:t> </a:t>
            </a:r>
            <a:r>
              <a:rPr lang="en-US" sz="2000" b="1" i="1" dirty="0" err="1" smtClean="0">
                <a:solidFill>
                  <a:srgbClr val="000000"/>
                </a:solidFill>
              </a:rPr>
              <a:t>yêu</a:t>
            </a:r>
            <a:r>
              <a:rPr lang="en-US" sz="2000" b="1" i="1" dirty="0" smtClean="0">
                <a:solidFill>
                  <a:srgbClr val="000000"/>
                </a:solidFill>
              </a:rPr>
              <a:t> </a:t>
            </a:r>
            <a:r>
              <a:rPr lang="en-US" sz="2000" b="1" i="1" dirty="0" err="1" smtClean="0">
                <a:solidFill>
                  <a:srgbClr val="000000"/>
                </a:solidFill>
              </a:rPr>
              <a:t>cầu</a:t>
            </a:r>
            <a:r>
              <a:rPr lang="en-US" sz="2000" b="1" i="1" dirty="0" smtClean="0">
                <a:solidFill>
                  <a:srgbClr val="000000"/>
                </a:solidFill>
              </a:rPr>
              <a:t>: </a:t>
            </a:r>
          </a:p>
          <a:p>
            <a:pPr marL="285750" indent="-285750" algn="just">
              <a:lnSpc>
                <a:spcPct val="150000"/>
              </a:lnSpc>
              <a:buFont typeface="Arial" panose="020B0604020202020204" pitchFamily="34" charset="0"/>
              <a:buChar char="•"/>
            </a:pPr>
            <a:r>
              <a:rPr lang="en-US" sz="2000" dirty="0" err="1">
                <a:solidFill>
                  <a:srgbClr val="000000"/>
                </a:solidFill>
              </a:rPr>
              <a:t>N</a:t>
            </a:r>
            <a:r>
              <a:rPr lang="en-US" sz="2000" dirty="0" err="1" smtClean="0">
                <a:solidFill>
                  <a:srgbClr val="000000"/>
                </a:solidFill>
              </a:rPr>
              <a:t>êu</a:t>
            </a:r>
            <a:r>
              <a:rPr lang="en-US" sz="2000" dirty="0" smtClean="0">
                <a:solidFill>
                  <a:srgbClr val="000000"/>
                </a:solidFill>
              </a:rPr>
              <a:t> </a:t>
            </a:r>
            <a:r>
              <a:rPr lang="en-US" sz="2000" dirty="0" err="1">
                <a:solidFill>
                  <a:srgbClr val="000000"/>
                </a:solidFill>
              </a:rPr>
              <a:t>cách</a:t>
            </a:r>
            <a:r>
              <a:rPr lang="en-US" sz="2000" dirty="0">
                <a:solidFill>
                  <a:srgbClr val="000000"/>
                </a:solidFill>
              </a:rPr>
              <a:t> </a:t>
            </a:r>
            <a:r>
              <a:rPr lang="en-US" sz="2000" dirty="0" err="1">
                <a:solidFill>
                  <a:srgbClr val="000000"/>
                </a:solidFill>
              </a:rPr>
              <a:t>đặt</a:t>
            </a:r>
            <a:r>
              <a:rPr lang="en-US" sz="2000" dirty="0">
                <a:solidFill>
                  <a:srgbClr val="000000"/>
                </a:solidFill>
              </a:rPr>
              <a:t> </a:t>
            </a:r>
            <a:r>
              <a:rPr lang="en-US" sz="2000" dirty="0" err="1">
                <a:solidFill>
                  <a:srgbClr val="000000"/>
                </a:solidFill>
              </a:rPr>
              <a:t>tên</a:t>
            </a:r>
            <a:r>
              <a:rPr lang="en-US" sz="2000" dirty="0">
                <a:solidFill>
                  <a:srgbClr val="000000"/>
                </a:solidFill>
              </a:rPr>
              <a:t> </a:t>
            </a:r>
            <a:r>
              <a:rPr lang="en-US" sz="2000" dirty="0" err="1">
                <a:solidFill>
                  <a:srgbClr val="000000"/>
                </a:solidFill>
              </a:rPr>
              <a:t>của</a:t>
            </a:r>
            <a:r>
              <a:rPr lang="en-US" sz="2000" dirty="0">
                <a:solidFill>
                  <a:srgbClr val="000000"/>
                </a:solidFill>
              </a:rPr>
              <a:t> </a:t>
            </a:r>
            <a:r>
              <a:rPr lang="en-US" sz="2000" dirty="0" err="1">
                <a:solidFill>
                  <a:srgbClr val="000000"/>
                </a:solidFill>
              </a:rPr>
              <a:t>nguyên</a:t>
            </a:r>
            <a:r>
              <a:rPr lang="en-US" sz="2000" dirty="0">
                <a:solidFill>
                  <a:srgbClr val="000000"/>
                </a:solidFill>
              </a:rPr>
              <a:t> </a:t>
            </a:r>
            <a:r>
              <a:rPr lang="en-US" sz="2000" dirty="0" err="1">
                <a:solidFill>
                  <a:srgbClr val="000000"/>
                </a:solidFill>
              </a:rPr>
              <a:t>tố</a:t>
            </a:r>
            <a:r>
              <a:rPr lang="en-US" sz="2000" dirty="0">
                <a:solidFill>
                  <a:srgbClr val="000000"/>
                </a:solidFill>
              </a:rPr>
              <a:t> </a:t>
            </a:r>
            <a:r>
              <a:rPr lang="en-US" sz="2000" dirty="0" err="1" smtClean="0">
                <a:solidFill>
                  <a:srgbClr val="000000"/>
                </a:solidFill>
              </a:rPr>
              <a:t>học</a:t>
            </a:r>
            <a:r>
              <a:rPr lang="en-US" sz="2000" dirty="0" smtClean="0">
                <a:solidFill>
                  <a:srgbClr val="000000"/>
                </a:solidFill>
              </a:rPr>
              <a:t>.</a:t>
            </a:r>
          </a:p>
          <a:p>
            <a:pPr marL="285750" indent="-285750" algn="just">
              <a:lnSpc>
                <a:spcPct val="150000"/>
              </a:lnSpc>
              <a:buFont typeface="Arial" panose="020B0604020202020204" pitchFamily="34" charset="0"/>
              <a:buChar char="•"/>
            </a:pPr>
            <a:r>
              <a:rPr lang="en-US" sz="2000" dirty="0" err="1" smtClean="0">
                <a:solidFill>
                  <a:srgbClr val="000000"/>
                </a:solidFill>
              </a:rPr>
              <a:t>Lấy</a:t>
            </a:r>
            <a:r>
              <a:rPr lang="en-US" sz="2000" dirty="0" smtClean="0">
                <a:solidFill>
                  <a:srgbClr val="000000"/>
                </a:solidFill>
              </a:rPr>
              <a:t> </a:t>
            </a:r>
            <a:r>
              <a:rPr lang="en-US" sz="2000" dirty="0" err="1" smtClean="0">
                <a:solidFill>
                  <a:srgbClr val="000000"/>
                </a:solidFill>
              </a:rPr>
              <a:t>thêm</a:t>
            </a:r>
            <a:r>
              <a:rPr lang="en-US" sz="2000" dirty="0" smtClean="0">
                <a:solidFill>
                  <a:srgbClr val="000000"/>
                </a:solidFill>
              </a:rPr>
              <a:t> </a:t>
            </a:r>
            <a:r>
              <a:rPr lang="en-US" sz="2000" dirty="0" err="1" smtClean="0">
                <a:solidFill>
                  <a:srgbClr val="000000"/>
                </a:solidFill>
              </a:rPr>
              <a:t>ví</a:t>
            </a:r>
            <a:r>
              <a:rPr lang="en-US" sz="2000" dirty="0" smtClean="0">
                <a:solidFill>
                  <a:srgbClr val="000000"/>
                </a:solidFill>
              </a:rPr>
              <a:t> </a:t>
            </a:r>
            <a:r>
              <a:rPr lang="en-US" sz="2000" dirty="0" err="1" smtClean="0">
                <a:solidFill>
                  <a:srgbClr val="000000"/>
                </a:solidFill>
              </a:rPr>
              <a:t>dụ</a:t>
            </a:r>
            <a:r>
              <a:rPr lang="en-US" sz="2000" dirty="0" smtClean="0">
                <a:solidFill>
                  <a:srgbClr val="000000"/>
                </a:solidFill>
              </a:rPr>
              <a:t> </a:t>
            </a:r>
            <a:r>
              <a:rPr lang="en-US" sz="2000" dirty="0" err="1" smtClean="0">
                <a:solidFill>
                  <a:srgbClr val="000000"/>
                </a:solidFill>
              </a:rPr>
              <a:t>về</a:t>
            </a:r>
            <a:r>
              <a:rPr lang="en-US" sz="2000" dirty="0" smtClean="0">
                <a:solidFill>
                  <a:srgbClr val="000000"/>
                </a:solidFill>
              </a:rPr>
              <a:t> </a:t>
            </a:r>
            <a:r>
              <a:rPr lang="en-US" sz="2000" dirty="0" err="1" smtClean="0">
                <a:solidFill>
                  <a:srgbClr val="000000"/>
                </a:solidFill>
              </a:rPr>
              <a:t>cách</a:t>
            </a:r>
            <a:r>
              <a:rPr lang="en-US" sz="2000" dirty="0" smtClean="0">
                <a:solidFill>
                  <a:srgbClr val="000000"/>
                </a:solidFill>
              </a:rPr>
              <a:t> </a:t>
            </a:r>
            <a:r>
              <a:rPr lang="en-US" sz="2000" dirty="0" err="1" smtClean="0">
                <a:solidFill>
                  <a:srgbClr val="000000"/>
                </a:solidFill>
              </a:rPr>
              <a:t>gọi</a:t>
            </a:r>
            <a:r>
              <a:rPr lang="en-US" sz="2000" dirty="0" smtClean="0">
                <a:solidFill>
                  <a:srgbClr val="000000"/>
                </a:solidFill>
              </a:rPr>
              <a:t> </a:t>
            </a:r>
            <a:r>
              <a:rPr lang="en-US" sz="2000" dirty="0" err="1" smtClean="0">
                <a:solidFill>
                  <a:srgbClr val="000000"/>
                </a:solidFill>
              </a:rPr>
              <a:t>tên</a:t>
            </a:r>
            <a:r>
              <a:rPr lang="en-US" sz="2000" dirty="0" smtClean="0">
                <a:solidFill>
                  <a:srgbClr val="000000"/>
                </a:solidFill>
              </a:rPr>
              <a:t> </a:t>
            </a:r>
            <a:r>
              <a:rPr lang="en-US" sz="2000" dirty="0" err="1" smtClean="0">
                <a:solidFill>
                  <a:srgbClr val="000000"/>
                </a:solidFill>
              </a:rPr>
              <a:t>các</a:t>
            </a:r>
            <a:r>
              <a:rPr lang="en-US" sz="2000" dirty="0" smtClean="0">
                <a:solidFill>
                  <a:srgbClr val="000000"/>
                </a:solidFill>
              </a:rPr>
              <a:t> </a:t>
            </a:r>
            <a:r>
              <a:rPr lang="en-US" sz="2000" dirty="0" err="1" smtClean="0">
                <a:solidFill>
                  <a:srgbClr val="000000"/>
                </a:solidFill>
              </a:rPr>
              <a:t>nguyên</a:t>
            </a:r>
            <a:r>
              <a:rPr lang="en-US" sz="2000" dirty="0" smtClean="0">
                <a:solidFill>
                  <a:srgbClr val="000000"/>
                </a:solidFill>
              </a:rPr>
              <a:t> </a:t>
            </a:r>
            <a:r>
              <a:rPr lang="en-US" sz="2000" dirty="0" err="1" smtClean="0">
                <a:solidFill>
                  <a:srgbClr val="000000"/>
                </a:solidFill>
              </a:rPr>
              <a:t>tố</a:t>
            </a:r>
            <a:r>
              <a:rPr lang="en-US" sz="2000" dirty="0" smtClean="0">
                <a:solidFill>
                  <a:srgbClr val="000000"/>
                </a:solidFill>
              </a:rPr>
              <a:t> </a:t>
            </a:r>
            <a:r>
              <a:rPr lang="en-US" sz="2000" dirty="0" err="1" smtClean="0">
                <a:solidFill>
                  <a:srgbClr val="000000"/>
                </a:solidFill>
              </a:rPr>
              <a:t>hóa</a:t>
            </a:r>
            <a:r>
              <a:rPr lang="en-US" sz="2000" dirty="0" smtClean="0">
                <a:solidFill>
                  <a:srgbClr val="000000"/>
                </a:solidFill>
              </a:rPr>
              <a:t> </a:t>
            </a:r>
            <a:r>
              <a:rPr lang="en-US" sz="2000" dirty="0" err="1" smtClean="0">
                <a:solidFill>
                  <a:srgbClr val="000000"/>
                </a:solidFill>
              </a:rPr>
              <a:t>học</a:t>
            </a:r>
            <a:r>
              <a:rPr lang="en-US" sz="2000" dirty="0" smtClean="0">
                <a:solidFill>
                  <a:srgbClr val="000000"/>
                </a:solidFill>
              </a:rPr>
              <a:t> </a:t>
            </a:r>
            <a:r>
              <a:rPr lang="en-US" sz="2000" dirty="0" err="1" smtClean="0">
                <a:solidFill>
                  <a:srgbClr val="000000"/>
                </a:solidFill>
              </a:rPr>
              <a:t>mà</a:t>
            </a:r>
            <a:r>
              <a:rPr lang="en-US" sz="2000" dirty="0" smtClean="0">
                <a:solidFill>
                  <a:srgbClr val="000000"/>
                </a:solidFill>
              </a:rPr>
              <a:t> </a:t>
            </a:r>
            <a:r>
              <a:rPr lang="en-US" sz="2000" dirty="0" err="1" smtClean="0">
                <a:solidFill>
                  <a:srgbClr val="000000"/>
                </a:solidFill>
              </a:rPr>
              <a:t>em</a:t>
            </a:r>
            <a:r>
              <a:rPr lang="en-US" sz="2000" dirty="0" smtClean="0">
                <a:solidFill>
                  <a:srgbClr val="000000"/>
                </a:solidFill>
              </a:rPr>
              <a:t> </a:t>
            </a:r>
            <a:r>
              <a:rPr lang="en-US" sz="2000" dirty="0" err="1" smtClean="0">
                <a:solidFill>
                  <a:srgbClr val="000000"/>
                </a:solidFill>
              </a:rPr>
              <a:t>biết</a:t>
            </a:r>
            <a:r>
              <a:rPr lang="en-US" sz="2000" dirty="0" smtClean="0">
                <a:solidFill>
                  <a:srgbClr val="000000"/>
                </a:solidFill>
              </a:rPr>
              <a:t>. </a:t>
            </a:r>
            <a:endParaRPr lang="en-US" sz="1600" dirty="0" smtClean="0">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21" dur="500"/>
                                        <p:tgtEl>
                                          <p:spTgt spid="6">
                                            <p:txEl>
                                              <p:pRg st="1" end="1"/>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46"/>
        <p:cNvGrpSpPr/>
        <p:nvPr/>
      </p:nvGrpSpPr>
      <p:grpSpPr>
        <a:xfrm>
          <a:off x="0" y="0"/>
          <a:ext cx="0" cy="0"/>
          <a:chOff x="0" y="0"/>
          <a:chExt cx="0" cy="0"/>
        </a:xfrm>
      </p:grpSpPr>
      <p:sp>
        <p:nvSpPr>
          <p:cNvPr id="3" name="Rounded Rectangular Callout 2"/>
          <p:cNvSpPr/>
          <p:nvPr/>
        </p:nvSpPr>
        <p:spPr>
          <a:xfrm>
            <a:off x="2599361" y="852755"/>
            <a:ext cx="5393933" cy="873303"/>
          </a:xfrm>
          <a:prstGeom prst="wedgeRoundRectCallout">
            <a:avLst>
              <a:gd name="adj1" fmla="val -57235"/>
              <a:gd name="adj2" fmla="val 53380"/>
              <a:gd name="adj3" fmla="val 16667"/>
            </a:avLst>
          </a:prstGeom>
          <a:solidFill>
            <a:srgbClr val="FFFFFF"/>
          </a:solidFill>
          <a:ln w="19050">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70C0"/>
                </a:solidFill>
              </a:rPr>
              <a:t>Mỗi</a:t>
            </a:r>
            <a:r>
              <a:rPr lang="en-US" sz="2000" dirty="0">
                <a:solidFill>
                  <a:srgbClr val="0070C0"/>
                </a:solidFill>
              </a:rPr>
              <a:t> </a:t>
            </a:r>
            <a:r>
              <a:rPr lang="en-US" sz="2000" dirty="0" err="1">
                <a:solidFill>
                  <a:srgbClr val="0070C0"/>
                </a:solidFill>
              </a:rPr>
              <a:t>nguyên</a:t>
            </a:r>
            <a:r>
              <a:rPr lang="en-US" sz="2000" dirty="0">
                <a:solidFill>
                  <a:srgbClr val="0070C0"/>
                </a:solidFill>
              </a:rPr>
              <a:t> </a:t>
            </a:r>
            <a:r>
              <a:rPr lang="en-US" sz="2000" dirty="0" err="1">
                <a:solidFill>
                  <a:srgbClr val="0070C0"/>
                </a:solidFill>
              </a:rPr>
              <a:t>tố</a:t>
            </a:r>
            <a:r>
              <a:rPr lang="en-US" sz="2000" dirty="0">
                <a:solidFill>
                  <a:srgbClr val="0070C0"/>
                </a:solidFill>
              </a:rPr>
              <a:t> </a:t>
            </a:r>
            <a:r>
              <a:rPr lang="en-US" sz="2000" dirty="0" err="1">
                <a:solidFill>
                  <a:srgbClr val="0070C0"/>
                </a:solidFill>
              </a:rPr>
              <a:t>hóa</a:t>
            </a:r>
            <a:r>
              <a:rPr lang="en-US" sz="2000" dirty="0">
                <a:solidFill>
                  <a:srgbClr val="0070C0"/>
                </a:solidFill>
              </a:rPr>
              <a:t> </a:t>
            </a:r>
            <a:r>
              <a:rPr lang="en-US" sz="2000" dirty="0" err="1">
                <a:solidFill>
                  <a:srgbClr val="0070C0"/>
                </a:solidFill>
              </a:rPr>
              <a:t>học</a:t>
            </a:r>
            <a:r>
              <a:rPr lang="en-US" sz="2000" dirty="0">
                <a:solidFill>
                  <a:srgbClr val="0070C0"/>
                </a:solidFill>
              </a:rPr>
              <a:t> </a:t>
            </a:r>
            <a:r>
              <a:rPr lang="en-US" sz="2000" dirty="0" err="1">
                <a:solidFill>
                  <a:srgbClr val="0070C0"/>
                </a:solidFill>
              </a:rPr>
              <a:t>đều</a:t>
            </a:r>
            <a:r>
              <a:rPr lang="en-US" sz="2000" dirty="0">
                <a:solidFill>
                  <a:srgbClr val="0070C0"/>
                </a:solidFill>
              </a:rPr>
              <a:t> </a:t>
            </a:r>
            <a:r>
              <a:rPr lang="en-US" sz="2000" dirty="0" err="1">
                <a:solidFill>
                  <a:srgbClr val="0070C0"/>
                </a:solidFill>
              </a:rPr>
              <a:t>có</a:t>
            </a:r>
            <a:r>
              <a:rPr lang="en-US" sz="2000" dirty="0">
                <a:solidFill>
                  <a:srgbClr val="0070C0"/>
                </a:solidFill>
              </a:rPr>
              <a:t> </a:t>
            </a:r>
            <a:r>
              <a:rPr lang="en-US" sz="2000" dirty="0" err="1">
                <a:solidFill>
                  <a:srgbClr val="0070C0"/>
                </a:solidFill>
              </a:rPr>
              <a:t>tên</a:t>
            </a:r>
            <a:r>
              <a:rPr lang="en-US" sz="2000" dirty="0">
                <a:solidFill>
                  <a:srgbClr val="0070C0"/>
                </a:solidFill>
              </a:rPr>
              <a:t> </a:t>
            </a:r>
            <a:r>
              <a:rPr lang="en-US" sz="2000" dirty="0" err="1">
                <a:solidFill>
                  <a:srgbClr val="0070C0"/>
                </a:solidFill>
              </a:rPr>
              <a:t>gọi</a:t>
            </a:r>
            <a:r>
              <a:rPr lang="en-US" sz="2000" dirty="0">
                <a:solidFill>
                  <a:srgbClr val="0070C0"/>
                </a:solidFill>
              </a:rPr>
              <a:t> </a:t>
            </a:r>
            <a:r>
              <a:rPr lang="en-US" sz="2000" dirty="0" err="1">
                <a:solidFill>
                  <a:srgbClr val="0070C0"/>
                </a:solidFill>
              </a:rPr>
              <a:t>riêng</a:t>
            </a:r>
            <a:r>
              <a:rPr lang="en-US" dirty="0"/>
              <a:t>. </a:t>
            </a:r>
          </a:p>
        </p:txBody>
      </p:sp>
      <p:sp>
        <p:nvSpPr>
          <p:cNvPr id="14" name="Rounded Rectangular Callout 13"/>
          <p:cNvSpPr/>
          <p:nvPr/>
        </p:nvSpPr>
        <p:spPr>
          <a:xfrm>
            <a:off x="2599361" y="2104489"/>
            <a:ext cx="5393933" cy="2190107"/>
          </a:xfrm>
          <a:prstGeom prst="wedgeRoundRectCallout">
            <a:avLst>
              <a:gd name="adj1" fmla="val -58187"/>
              <a:gd name="adj2" fmla="val 38130"/>
              <a:gd name="adj3" fmla="val 16667"/>
            </a:avLst>
          </a:prstGeom>
          <a:solidFill>
            <a:srgbClr val="FFFFFF"/>
          </a:solidFill>
          <a:ln w="19050">
            <a:solidFill>
              <a:srgbClr val="7030A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fr-FR" sz="2000" dirty="0" err="1">
                <a:solidFill>
                  <a:schemeClr val="accent6">
                    <a:lumMod val="75000"/>
                  </a:schemeClr>
                </a:solidFill>
              </a:rPr>
              <a:t>Việc</a:t>
            </a:r>
            <a:r>
              <a:rPr lang="fr-FR" sz="2000" dirty="0">
                <a:solidFill>
                  <a:schemeClr val="accent6">
                    <a:lumMod val="75000"/>
                  </a:schemeClr>
                </a:solidFill>
              </a:rPr>
              <a:t> </a:t>
            </a:r>
            <a:r>
              <a:rPr lang="fr-FR" sz="2000" dirty="0" err="1">
                <a:solidFill>
                  <a:schemeClr val="accent6">
                    <a:lumMod val="75000"/>
                  </a:schemeClr>
                </a:solidFill>
              </a:rPr>
              <a:t>đặt</a:t>
            </a:r>
            <a:r>
              <a:rPr lang="fr-FR" sz="2000" dirty="0">
                <a:solidFill>
                  <a:schemeClr val="accent6">
                    <a:lumMod val="75000"/>
                  </a:schemeClr>
                </a:solidFill>
              </a:rPr>
              <a:t> </a:t>
            </a:r>
            <a:r>
              <a:rPr lang="fr-FR" sz="2000" dirty="0" err="1">
                <a:solidFill>
                  <a:schemeClr val="accent6">
                    <a:lumMod val="75000"/>
                  </a:schemeClr>
                </a:solidFill>
              </a:rPr>
              <a:t>tên</a:t>
            </a:r>
            <a:r>
              <a:rPr lang="fr-FR" sz="2000" dirty="0">
                <a:solidFill>
                  <a:schemeClr val="accent6">
                    <a:lumMod val="75000"/>
                  </a:schemeClr>
                </a:solidFill>
              </a:rPr>
              <a:t> </a:t>
            </a:r>
            <a:r>
              <a:rPr lang="fr-FR" sz="2000" dirty="0" err="1">
                <a:solidFill>
                  <a:schemeClr val="accent6">
                    <a:lumMod val="75000"/>
                  </a:schemeClr>
                </a:solidFill>
              </a:rPr>
              <a:t>nguyên</a:t>
            </a:r>
            <a:r>
              <a:rPr lang="fr-FR" sz="2000" dirty="0">
                <a:solidFill>
                  <a:schemeClr val="accent6">
                    <a:lumMod val="75000"/>
                  </a:schemeClr>
                </a:solidFill>
              </a:rPr>
              <a:t> </a:t>
            </a:r>
            <a:r>
              <a:rPr lang="fr-FR" sz="2000" dirty="0" err="1">
                <a:solidFill>
                  <a:schemeClr val="accent6">
                    <a:lumMod val="75000"/>
                  </a:schemeClr>
                </a:solidFill>
              </a:rPr>
              <a:t>tố</a:t>
            </a:r>
            <a:r>
              <a:rPr lang="fr-FR" sz="2000" dirty="0">
                <a:solidFill>
                  <a:schemeClr val="accent6">
                    <a:lumMod val="75000"/>
                  </a:schemeClr>
                </a:solidFill>
              </a:rPr>
              <a:t> </a:t>
            </a:r>
            <a:r>
              <a:rPr lang="fr-FR" sz="2000" dirty="0" err="1">
                <a:solidFill>
                  <a:schemeClr val="accent6">
                    <a:lumMod val="75000"/>
                  </a:schemeClr>
                </a:solidFill>
              </a:rPr>
              <a:t>dựa</a:t>
            </a:r>
            <a:r>
              <a:rPr lang="fr-FR" sz="2000" dirty="0">
                <a:solidFill>
                  <a:schemeClr val="accent6">
                    <a:lumMod val="75000"/>
                  </a:schemeClr>
                </a:solidFill>
              </a:rPr>
              <a:t> </a:t>
            </a:r>
            <a:r>
              <a:rPr lang="fr-FR" sz="2000" dirty="0" err="1">
                <a:solidFill>
                  <a:schemeClr val="accent6">
                    <a:lumMod val="75000"/>
                  </a:schemeClr>
                </a:solidFill>
              </a:rPr>
              <a:t>vào</a:t>
            </a:r>
            <a:r>
              <a:rPr lang="fr-FR" sz="2000" dirty="0">
                <a:solidFill>
                  <a:schemeClr val="accent6">
                    <a:lumMod val="75000"/>
                  </a:schemeClr>
                </a:solidFill>
              </a:rPr>
              <a:t> </a:t>
            </a:r>
            <a:r>
              <a:rPr lang="fr-FR" sz="2000" dirty="0" err="1">
                <a:solidFill>
                  <a:schemeClr val="accent6">
                    <a:lumMod val="75000"/>
                  </a:schemeClr>
                </a:solidFill>
              </a:rPr>
              <a:t>nhiều</a:t>
            </a:r>
            <a:r>
              <a:rPr lang="fr-FR" sz="2000" dirty="0">
                <a:solidFill>
                  <a:schemeClr val="accent6">
                    <a:lumMod val="75000"/>
                  </a:schemeClr>
                </a:solidFill>
              </a:rPr>
              <a:t> </a:t>
            </a:r>
            <a:r>
              <a:rPr lang="fr-FR" sz="2000" dirty="0" err="1">
                <a:solidFill>
                  <a:schemeClr val="accent6">
                    <a:lumMod val="75000"/>
                  </a:schemeClr>
                </a:solidFill>
              </a:rPr>
              <a:t>cách</a:t>
            </a:r>
            <a:r>
              <a:rPr lang="fr-FR" sz="2000" dirty="0">
                <a:solidFill>
                  <a:schemeClr val="accent6">
                    <a:lumMod val="75000"/>
                  </a:schemeClr>
                </a:solidFill>
              </a:rPr>
              <a:t> </a:t>
            </a:r>
            <a:r>
              <a:rPr lang="fr-FR" sz="2000" dirty="0" err="1">
                <a:solidFill>
                  <a:schemeClr val="accent6">
                    <a:lumMod val="75000"/>
                  </a:schemeClr>
                </a:solidFill>
              </a:rPr>
              <a:t>khác</a:t>
            </a:r>
            <a:r>
              <a:rPr lang="fr-FR" sz="2000" dirty="0">
                <a:solidFill>
                  <a:schemeClr val="accent6">
                    <a:lumMod val="75000"/>
                  </a:schemeClr>
                </a:solidFill>
              </a:rPr>
              <a:t> </a:t>
            </a:r>
            <a:r>
              <a:rPr lang="fr-FR" sz="2000" dirty="0" err="1">
                <a:solidFill>
                  <a:schemeClr val="accent6">
                    <a:lumMod val="75000"/>
                  </a:schemeClr>
                </a:solidFill>
              </a:rPr>
              <a:t>nhau</a:t>
            </a:r>
            <a:r>
              <a:rPr lang="fr-FR" sz="2000" dirty="0">
                <a:solidFill>
                  <a:schemeClr val="accent6">
                    <a:lumMod val="75000"/>
                  </a:schemeClr>
                </a:solidFill>
              </a:rPr>
              <a:t> </a:t>
            </a:r>
            <a:r>
              <a:rPr lang="fr-FR" sz="2000" dirty="0" err="1">
                <a:solidFill>
                  <a:schemeClr val="accent6">
                    <a:lumMod val="75000"/>
                  </a:schemeClr>
                </a:solidFill>
              </a:rPr>
              <a:t>như</a:t>
            </a:r>
            <a:r>
              <a:rPr lang="fr-FR" sz="2000" dirty="0">
                <a:solidFill>
                  <a:schemeClr val="accent6">
                    <a:lumMod val="75000"/>
                  </a:schemeClr>
                </a:solidFill>
              </a:rPr>
              <a:t> </a:t>
            </a:r>
            <a:r>
              <a:rPr lang="fr-FR" sz="2000" dirty="0" err="1">
                <a:solidFill>
                  <a:schemeClr val="accent6">
                    <a:lumMod val="75000"/>
                  </a:schemeClr>
                </a:solidFill>
              </a:rPr>
              <a:t>liên</a:t>
            </a:r>
            <a:r>
              <a:rPr lang="fr-FR" sz="2000" dirty="0">
                <a:solidFill>
                  <a:schemeClr val="accent6">
                    <a:lumMod val="75000"/>
                  </a:schemeClr>
                </a:solidFill>
              </a:rPr>
              <a:t> </a:t>
            </a:r>
            <a:r>
              <a:rPr lang="fr-FR" sz="2000" dirty="0" err="1">
                <a:solidFill>
                  <a:schemeClr val="accent6">
                    <a:lumMod val="75000"/>
                  </a:schemeClr>
                </a:solidFill>
              </a:rPr>
              <a:t>quan</a:t>
            </a:r>
            <a:r>
              <a:rPr lang="fr-FR" sz="2000" dirty="0">
                <a:solidFill>
                  <a:schemeClr val="accent6">
                    <a:lumMod val="75000"/>
                  </a:schemeClr>
                </a:solidFill>
              </a:rPr>
              <a:t> </a:t>
            </a:r>
            <a:r>
              <a:rPr lang="fr-FR" sz="2000" dirty="0" err="1">
                <a:solidFill>
                  <a:schemeClr val="accent6">
                    <a:lumMod val="75000"/>
                  </a:schemeClr>
                </a:solidFill>
              </a:rPr>
              <a:t>đến</a:t>
            </a:r>
            <a:r>
              <a:rPr lang="fr-FR" sz="2000" dirty="0">
                <a:solidFill>
                  <a:schemeClr val="accent6">
                    <a:lumMod val="75000"/>
                  </a:schemeClr>
                </a:solidFill>
              </a:rPr>
              <a:t> </a:t>
            </a:r>
            <a:r>
              <a:rPr lang="fr-FR" sz="2000" dirty="0" err="1">
                <a:solidFill>
                  <a:schemeClr val="accent6">
                    <a:lumMod val="75000"/>
                  </a:schemeClr>
                </a:solidFill>
              </a:rPr>
              <a:t>tính</a:t>
            </a:r>
            <a:r>
              <a:rPr lang="fr-FR" sz="2000" dirty="0">
                <a:solidFill>
                  <a:schemeClr val="accent6">
                    <a:lumMod val="75000"/>
                  </a:schemeClr>
                </a:solidFill>
              </a:rPr>
              <a:t> </a:t>
            </a:r>
            <a:r>
              <a:rPr lang="fr-FR" sz="2000" dirty="0" err="1">
                <a:solidFill>
                  <a:schemeClr val="accent6">
                    <a:lumMod val="75000"/>
                  </a:schemeClr>
                </a:solidFill>
              </a:rPr>
              <a:t>chất</a:t>
            </a:r>
            <a:r>
              <a:rPr lang="fr-FR" sz="2000" dirty="0">
                <a:solidFill>
                  <a:schemeClr val="accent6">
                    <a:lumMod val="75000"/>
                  </a:schemeClr>
                </a:solidFill>
              </a:rPr>
              <a:t> </a:t>
            </a:r>
            <a:r>
              <a:rPr lang="fr-FR" sz="2000" dirty="0" err="1">
                <a:solidFill>
                  <a:schemeClr val="accent6">
                    <a:lumMod val="75000"/>
                  </a:schemeClr>
                </a:solidFill>
              </a:rPr>
              <a:t>và</a:t>
            </a:r>
            <a:r>
              <a:rPr lang="fr-FR" sz="2000" dirty="0">
                <a:solidFill>
                  <a:schemeClr val="accent6">
                    <a:lumMod val="75000"/>
                  </a:schemeClr>
                </a:solidFill>
              </a:rPr>
              <a:t> </a:t>
            </a:r>
            <a:r>
              <a:rPr lang="fr-FR" sz="2000" dirty="0" err="1">
                <a:solidFill>
                  <a:schemeClr val="accent6">
                    <a:lumMod val="75000"/>
                  </a:schemeClr>
                </a:solidFill>
              </a:rPr>
              <a:t>ứng</a:t>
            </a:r>
            <a:r>
              <a:rPr lang="fr-FR" sz="2000" dirty="0">
                <a:solidFill>
                  <a:schemeClr val="accent6">
                    <a:lumMod val="75000"/>
                  </a:schemeClr>
                </a:solidFill>
              </a:rPr>
              <a:t> </a:t>
            </a:r>
            <a:r>
              <a:rPr lang="fr-FR" sz="2000" dirty="0" err="1">
                <a:solidFill>
                  <a:schemeClr val="accent6">
                    <a:lumMod val="75000"/>
                  </a:schemeClr>
                </a:solidFill>
              </a:rPr>
              <a:t>dụng</a:t>
            </a:r>
            <a:r>
              <a:rPr lang="fr-FR" sz="2000" dirty="0">
                <a:solidFill>
                  <a:schemeClr val="accent6">
                    <a:lumMod val="75000"/>
                  </a:schemeClr>
                </a:solidFill>
              </a:rPr>
              <a:t> </a:t>
            </a:r>
            <a:r>
              <a:rPr lang="fr-FR" sz="2000" dirty="0" err="1">
                <a:solidFill>
                  <a:schemeClr val="accent6">
                    <a:lumMod val="75000"/>
                  </a:schemeClr>
                </a:solidFill>
              </a:rPr>
              <a:t>của</a:t>
            </a:r>
            <a:r>
              <a:rPr lang="fr-FR" sz="2000" dirty="0">
                <a:solidFill>
                  <a:schemeClr val="accent6">
                    <a:lumMod val="75000"/>
                  </a:schemeClr>
                </a:solidFill>
              </a:rPr>
              <a:t> </a:t>
            </a:r>
            <a:r>
              <a:rPr lang="fr-FR" sz="2000" dirty="0" err="1">
                <a:solidFill>
                  <a:schemeClr val="accent6">
                    <a:lumMod val="75000"/>
                  </a:schemeClr>
                </a:solidFill>
              </a:rPr>
              <a:t>nguyên</a:t>
            </a:r>
            <a:r>
              <a:rPr lang="fr-FR" sz="2000" dirty="0">
                <a:solidFill>
                  <a:schemeClr val="accent6">
                    <a:lumMod val="75000"/>
                  </a:schemeClr>
                </a:solidFill>
              </a:rPr>
              <a:t> </a:t>
            </a:r>
            <a:r>
              <a:rPr lang="fr-FR" sz="2000" dirty="0" err="1">
                <a:solidFill>
                  <a:schemeClr val="accent6">
                    <a:lumMod val="75000"/>
                  </a:schemeClr>
                </a:solidFill>
              </a:rPr>
              <a:t>tố</a:t>
            </a:r>
            <a:r>
              <a:rPr lang="fr-FR" sz="2000" dirty="0">
                <a:solidFill>
                  <a:schemeClr val="accent6">
                    <a:lumMod val="75000"/>
                  </a:schemeClr>
                </a:solidFill>
              </a:rPr>
              <a:t>; </a:t>
            </a:r>
            <a:r>
              <a:rPr lang="fr-FR" sz="2000" dirty="0" err="1">
                <a:solidFill>
                  <a:schemeClr val="accent6">
                    <a:lumMod val="75000"/>
                  </a:schemeClr>
                </a:solidFill>
              </a:rPr>
              <a:t>theo</a:t>
            </a:r>
            <a:r>
              <a:rPr lang="fr-FR" sz="2000" dirty="0">
                <a:solidFill>
                  <a:schemeClr val="accent6">
                    <a:lumMod val="75000"/>
                  </a:schemeClr>
                </a:solidFill>
              </a:rPr>
              <a:t> </a:t>
            </a:r>
            <a:r>
              <a:rPr lang="fr-FR" sz="2000" dirty="0" err="1">
                <a:solidFill>
                  <a:schemeClr val="accent6">
                    <a:lumMod val="75000"/>
                  </a:schemeClr>
                </a:solidFill>
              </a:rPr>
              <a:t>tên</a:t>
            </a:r>
            <a:r>
              <a:rPr lang="fr-FR" sz="2000" dirty="0">
                <a:solidFill>
                  <a:schemeClr val="accent6">
                    <a:lumMod val="75000"/>
                  </a:schemeClr>
                </a:solidFill>
              </a:rPr>
              <a:t> </a:t>
            </a:r>
            <a:r>
              <a:rPr lang="fr-FR" sz="2000" dirty="0" err="1">
                <a:solidFill>
                  <a:schemeClr val="accent6">
                    <a:lumMod val="75000"/>
                  </a:schemeClr>
                </a:solidFill>
              </a:rPr>
              <a:t>các</a:t>
            </a:r>
            <a:r>
              <a:rPr lang="fr-FR" sz="2000" dirty="0">
                <a:solidFill>
                  <a:schemeClr val="accent6">
                    <a:lumMod val="75000"/>
                  </a:schemeClr>
                </a:solidFill>
              </a:rPr>
              <a:t> </a:t>
            </a:r>
            <a:r>
              <a:rPr lang="fr-FR" sz="2000" dirty="0" err="1">
                <a:solidFill>
                  <a:schemeClr val="accent6">
                    <a:lumMod val="75000"/>
                  </a:schemeClr>
                </a:solidFill>
              </a:rPr>
              <a:t>nhà</a:t>
            </a:r>
            <a:r>
              <a:rPr lang="fr-FR" sz="2000" dirty="0">
                <a:solidFill>
                  <a:schemeClr val="accent6">
                    <a:lumMod val="75000"/>
                  </a:schemeClr>
                </a:solidFill>
              </a:rPr>
              <a:t> </a:t>
            </a:r>
            <a:r>
              <a:rPr lang="fr-FR" sz="2000" dirty="0" err="1">
                <a:solidFill>
                  <a:schemeClr val="accent6">
                    <a:lumMod val="75000"/>
                  </a:schemeClr>
                </a:solidFill>
              </a:rPr>
              <a:t>khoa</a:t>
            </a:r>
            <a:r>
              <a:rPr lang="fr-FR" sz="2000" dirty="0">
                <a:solidFill>
                  <a:schemeClr val="accent6">
                    <a:lumMod val="75000"/>
                  </a:schemeClr>
                </a:solidFill>
              </a:rPr>
              <a:t> </a:t>
            </a:r>
            <a:r>
              <a:rPr lang="fr-FR" sz="2000" dirty="0" err="1">
                <a:solidFill>
                  <a:schemeClr val="accent6">
                    <a:lumMod val="75000"/>
                  </a:schemeClr>
                </a:solidFill>
              </a:rPr>
              <a:t>học</a:t>
            </a:r>
            <a:r>
              <a:rPr lang="fr-FR" sz="2000" dirty="0">
                <a:solidFill>
                  <a:schemeClr val="accent6">
                    <a:lumMod val="75000"/>
                  </a:schemeClr>
                </a:solidFill>
              </a:rPr>
              <a:t> </a:t>
            </a:r>
            <a:r>
              <a:rPr lang="fr-FR" sz="2000" dirty="0" err="1">
                <a:solidFill>
                  <a:schemeClr val="accent6">
                    <a:lumMod val="75000"/>
                  </a:schemeClr>
                </a:solidFill>
              </a:rPr>
              <a:t>hoặc</a:t>
            </a:r>
            <a:r>
              <a:rPr lang="fr-FR" sz="2000" dirty="0">
                <a:solidFill>
                  <a:schemeClr val="accent6">
                    <a:lumMod val="75000"/>
                  </a:schemeClr>
                </a:solidFill>
              </a:rPr>
              <a:t> </a:t>
            </a:r>
            <a:r>
              <a:rPr lang="fr-FR" sz="2000" dirty="0" err="1">
                <a:solidFill>
                  <a:schemeClr val="accent6">
                    <a:lumMod val="75000"/>
                  </a:schemeClr>
                </a:solidFill>
              </a:rPr>
              <a:t>theo</a:t>
            </a:r>
            <a:r>
              <a:rPr lang="fr-FR" sz="2000" dirty="0">
                <a:solidFill>
                  <a:schemeClr val="accent6">
                    <a:lumMod val="75000"/>
                  </a:schemeClr>
                </a:solidFill>
              </a:rPr>
              <a:t> </a:t>
            </a:r>
            <a:r>
              <a:rPr lang="fr-FR" sz="2000" dirty="0" err="1">
                <a:solidFill>
                  <a:schemeClr val="accent6">
                    <a:lumMod val="75000"/>
                  </a:schemeClr>
                </a:solidFill>
              </a:rPr>
              <a:t>tên</a:t>
            </a:r>
            <a:r>
              <a:rPr lang="fr-FR" sz="2000" dirty="0">
                <a:solidFill>
                  <a:schemeClr val="accent6">
                    <a:lumMod val="75000"/>
                  </a:schemeClr>
                </a:solidFill>
              </a:rPr>
              <a:t> </a:t>
            </a:r>
            <a:r>
              <a:rPr lang="fr-FR" sz="2000" dirty="0" err="1">
                <a:solidFill>
                  <a:schemeClr val="accent6">
                    <a:lumMod val="75000"/>
                  </a:schemeClr>
                </a:solidFill>
              </a:rPr>
              <a:t>các</a:t>
            </a:r>
            <a:r>
              <a:rPr lang="fr-FR" sz="2000" dirty="0">
                <a:solidFill>
                  <a:schemeClr val="accent6">
                    <a:lumMod val="75000"/>
                  </a:schemeClr>
                </a:solidFill>
              </a:rPr>
              <a:t> </a:t>
            </a:r>
            <a:r>
              <a:rPr lang="fr-FR" sz="2000" dirty="0" err="1">
                <a:solidFill>
                  <a:schemeClr val="accent6">
                    <a:lumMod val="75000"/>
                  </a:schemeClr>
                </a:solidFill>
              </a:rPr>
              <a:t>địa</a:t>
            </a:r>
            <a:r>
              <a:rPr lang="fr-FR" sz="2000" dirty="0">
                <a:solidFill>
                  <a:schemeClr val="accent6">
                    <a:lumMod val="75000"/>
                  </a:schemeClr>
                </a:solidFill>
              </a:rPr>
              <a:t> </a:t>
            </a:r>
            <a:r>
              <a:rPr lang="fr-FR" sz="2000" dirty="0" err="1">
                <a:solidFill>
                  <a:schemeClr val="accent6">
                    <a:lumMod val="75000"/>
                  </a:schemeClr>
                </a:solidFill>
              </a:rPr>
              <a:t>danh</a:t>
            </a:r>
            <a:r>
              <a:rPr lang="fr-FR" sz="2000" dirty="0" smtClean="0">
                <a:solidFill>
                  <a:schemeClr val="accent6">
                    <a:lumMod val="75000"/>
                  </a:schemeClr>
                </a:solidFill>
              </a:rPr>
              <a:t>.</a:t>
            </a:r>
            <a:r>
              <a:rPr lang="en-US" sz="2000" dirty="0" smtClean="0">
                <a:solidFill>
                  <a:schemeClr val="accent6">
                    <a:lumMod val="75000"/>
                  </a:schemeClr>
                </a:solidFill>
              </a:rPr>
              <a:t> </a:t>
            </a:r>
            <a:endParaRPr lang="en-US" sz="2000" dirty="0">
              <a:solidFill>
                <a:schemeClr val="accent6">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37817" y="852755"/>
            <a:ext cx="1560390" cy="4146907"/>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18" presetClass="entr" presetSubtype="3"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3"/>
        <p:cNvGrpSpPr/>
        <p:nvPr/>
      </p:nvGrpSpPr>
      <p:grpSpPr>
        <a:xfrm>
          <a:off x="0" y="0"/>
          <a:ext cx="0" cy="0"/>
          <a:chOff x="0" y="0"/>
          <a:chExt cx="0" cy="0"/>
        </a:xfrm>
      </p:grpSpPr>
      <p:sp>
        <p:nvSpPr>
          <p:cNvPr id="4" name="Rounded Rectangular Callout 3"/>
          <p:cNvSpPr/>
          <p:nvPr/>
        </p:nvSpPr>
        <p:spPr>
          <a:xfrm>
            <a:off x="1828801" y="801383"/>
            <a:ext cx="1376737" cy="647272"/>
          </a:xfrm>
          <a:prstGeom prst="wedgeRoundRectCallout">
            <a:avLst>
              <a:gd name="adj1" fmla="val 29167"/>
              <a:gd name="adj2" fmla="val 87897"/>
              <a:gd name="adj3" fmla="val 16667"/>
            </a:avLst>
          </a:prstGeom>
          <a:solidFill>
            <a:schemeClr val="accent6"/>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err="1" smtClean="0">
                <a:solidFill>
                  <a:srgbClr val="FFFFFF"/>
                </a:solidFill>
              </a:rPr>
              <a:t>Ví</a:t>
            </a:r>
            <a:r>
              <a:rPr lang="en-US" sz="2400" b="1" dirty="0" smtClean="0">
                <a:solidFill>
                  <a:srgbClr val="FFFFFF"/>
                </a:solidFill>
              </a:rPr>
              <a:t> </a:t>
            </a:r>
            <a:r>
              <a:rPr lang="en-US" sz="2400" b="1" dirty="0" err="1" smtClean="0">
                <a:solidFill>
                  <a:srgbClr val="FFFFFF"/>
                </a:solidFill>
              </a:rPr>
              <a:t>dụ</a:t>
            </a:r>
            <a:endParaRPr lang="en-US" sz="2400" b="1" dirty="0">
              <a:solidFill>
                <a:srgbClr val="FFFFFF"/>
              </a:solidFill>
            </a:endParaRPr>
          </a:p>
        </p:txBody>
      </p:sp>
      <p:sp>
        <p:nvSpPr>
          <p:cNvPr id="5" name="Rectangle 4"/>
          <p:cNvSpPr/>
          <p:nvPr/>
        </p:nvSpPr>
        <p:spPr>
          <a:xfrm>
            <a:off x="1736334" y="1730121"/>
            <a:ext cx="5661060" cy="2400657"/>
          </a:xfrm>
          <a:prstGeom prst="rect">
            <a:avLst/>
          </a:prstGeom>
        </p:spPr>
        <p:txBody>
          <a:bodyPr wrap="square">
            <a:spAutoFit/>
          </a:bodyPr>
          <a:lstStyle/>
          <a:p>
            <a:pPr marL="457200" indent="-457200" algn="just">
              <a:lnSpc>
                <a:spcPct val="150000"/>
              </a:lnSpc>
              <a:buFont typeface="Wingdings" panose="05000000000000000000" pitchFamily="2" charset="2"/>
              <a:buChar char="q"/>
            </a:pPr>
            <a:r>
              <a:rPr lang="vi-VN" sz="2000" dirty="0" smtClean="0">
                <a:solidFill>
                  <a:srgbClr val="002060"/>
                </a:solidFill>
              </a:rPr>
              <a:t>Tên </a:t>
            </a:r>
            <a:r>
              <a:rPr lang="vi-VN" sz="2000" dirty="0">
                <a:solidFill>
                  <a:srgbClr val="002060"/>
                </a:solidFill>
              </a:rPr>
              <a:t>nguyên tố carbon (thành phần chính của than) bắt nguồn từ tiếng La-tinh, carbo (nghĩa là than).</a:t>
            </a:r>
          </a:p>
          <a:p>
            <a:pPr marL="457200" indent="-457200" algn="just">
              <a:lnSpc>
                <a:spcPct val="150000"/>
              </a:lnSpc>
              <a:buFont typeface="Wingdings" panose="05000000000000000000" pitchFamily="2" charset="2"/>
              <a:buChar char="q"/>
            </a:pPr>
            <a:r>
              <a:rPr lang="vi-VN" sz="2000" dirty="0" smtClean="0">
                <a:solidFill>
                  <a:srgbClr val="002060"/>
                </a:solidFill>
              </a:rPr>
              <a:t>Tên </a:t>
            </a:r>
            <a:r>
              <a:rPr lang="vi-VN" sz="2000" dirty="0">
                <a:solidFill>
                  <a:srgbClr val="002060"/>
                </a:solidFill>
              </a:rPr>
              <a:t>nguyên tố hydrogen bắt nguồn từ tiếng Pháp, hydogène nghĩa là sinh ra nước.</a:t>
            </a:r>
          </a:p>
        </p:txBody>
      </p:sp>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 calcmode="lin" valueType="num">
                                      <p:cBhvr additive="base">
                                        <p:cTn id="17"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down)">
                                      <p:cBhvr>
                                        <p:cTn id="1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156511"/>
              <a:ext cx="2025648" cy="902212"/>
            </a:xfrm>
            <a:prstGeom prst="rect">
              <a:avLst/>
            </a:prstGeom>
            <a:noFill/>
          </p:spPr>
          <p:txBody>
            <a:bodyPr wrap="square" rtlCol="0">
              <a:spAutoFit/>
            </a:bodyPr>
            <a:lstStyle/>
            <a:p>
              <a:pPr algn="ctr">
                <a:buClrTx/>
                <a:buFontTx/>
                <a:buNone/>
                <a:defRPr/>
              </a:pPr>
              <a:r>
                <a:rPr lang="en-GB" sz="3200" b="1" kern="1200" dirty="0">
                  <a:solidFill>
                    <a:prstClr val="black"/>
                  </a:solidFill>
                  <a:latin typeface="Arial" panose="020B0604020202020204" pitchFamily="34" charset="0"/>
                  <a:ea typeface="Tahoma" panose="020B0604030504040204" pitchFamily="34" charset="0"/>
                  <a:cs typeface="Arial" panose="020B0604020202020204" pitchFamily="34" charset="0"/>
                </a:rPr>
                <a:t>30</a:t>
              </a:r>
              <a:endParaRPr lang="vi-VN" sz="32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10" name="TextBox 9"/>
            <p:cNvSpPr txBox="1"/>
            <p:nvPr/>
          </p:nvSpPr>
          <p:spPr>
            <a:xfrm rot="12232592">
              <a:off x="5742638" y="2072098"/>
              <a:ext cx="2025648" cy="902212"/>
            </a:xfrm>
            <a:prstGeom prst="rect">
              <a:avLst/>
            </a:prstGeom>
            <a:noFill/>
          </p:spPr>
          <p:txBody>
            <a:bodyPr wrap="square" rtlCol="0">
              <a:spAutoFit/>
            </a:bodyPr>
            <a:lstStyle/>
            <a:p>
              <a:pPr algn="ctr">
                <a:buClrTx/>
                <a:buFontTx/>
                <a:buNone/>
                <a:defRPr/>
              </a:pPr>
              <a:r>
                <a:rPr lang="en-GB" sz="3200" b="1" kern="1200" dirty="0">
                  <a:solidFill>
                    <a:prstClr val="white"/>
                  </a:solidFill>
                  <a:latin typeface="Arial" panose="020B0604020202020204" pitchFamily="34" charset="0"/>
                  <a:ea typeface="Tahoma" panose="020B0604030504040204" pitchFamily="34" charset="0"/>
                  <a:cs typeface="Arial" panose="020B0604020202020204" pitchFamily="34" charset="0"/>
                </a:rPr>
                <a:t>40</a:t>
              </a:r>
              <a:endParaRPr lang="vi-VN" sz="320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1" name="TextBox 10"/>
            <p:cNvSpPr txBox="1"/>
            <p:nvPr/>
          </p:nvSpPr>
          <p:spPr>
            <a:xfrm rot="17590276">
              <a:off x="8020995" y="1153586"/>
              <a:ext cx="2025648" cy="902212"/>
            </a:xfrm>
            <a:prstGeom prst="rect">
              <a:avLst/>
            </a:prstGeom>
            <a:noFill/>
          </p:spPr>
          <p:txBody>
            <a:bodyPr wrap="square" rtlCol="0">
              <a:spAutoFit/>
            </a:bodyPr>
            <a:lstStyle/>
            <a:p>
              <a:pPr algn="ctr">
                <a:buClrTx/>
                <a:buFontTx/>
                <a:buNone/>
                <a:defRPr/>
              </a:pPr>
              <a:r>
                <a:rPr lang="en-GB" sz="3200" b="1" kern="1200" dirty="0">
                  <a:solidFill>
                    <a:prstClr val="white"/>
                  </a:solidFill>
                  <a:latin typeface="Arial" panose="020B0604020202020204" pitchFamily="34" charset="0"/>
                  <a:ea typeface="Tahoma" panose="020B0604030504040204" pitchFamily="34" charset="0"/>
                  <a:cs typeface="Arial" panose="020B0604020202020204" pitchFamily="34" charset="0"/>
                </a:rPr>
                <a:t>20</a:t>
              </a:r>
              <a:endParaRPr lang="vi-VN" sz="320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12" name="TextBox 11"/>
            <p:cNvSpPr txBox="1"/>
            <p:nvPr/>
          </p:nvSpPr>
          <p:spPr>
            <a:xfrm rot="20155085">
              <a:off x="8917980" y="2076702"/>
              <a:ext cx="2025648" cy="902212"/>
            </a:xfrm>
            <a:prstGeom prst="rect">
              <a:avLst/>
            </a:prstGeom>
            <a:noFill/>
          </p:spPr>
          <p:txBody>
            <a:bodyPr wrap="square" rtlCol="0">
              <a:spAutoFit/>
            </a:bodyPr>
            <a:lstStyle/>
            <a:p>
              <a:pPr algn="ctr">
                <a:buClrTx/>
                <a:buFontTx/>
                <a:buNone/>
                <a:defRPr/>
              </a:pPr>
              <a:r>
                <a:rPr lang="en-GB" sz="3200" b="1" kern="1200" dirty="0">
                  <a:solidFill>
                    <a:prstClr val="black"/>
                  </a:solidFill>
                  <a:latin typeface="Arial" panose="020B0604020202020204" pitchFamily="34" charset="0"/>
                  <a:ea typeface="Tahoma" panose="020B0604030504040204" pitchFamily="34" charset="0"/>
                  <a:cs typeface="Arial" panose="020B0604020202020204" pitchFamily="34" charset="0"/>
                </a:rPr>
                <a:t>10</a:t>
              </a:r>
              <a:endParaRPr lang="vi-VN" sz="32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17" name="TextBox 16"/>
            <p:cNvSpPr txBox="1"/>
            <p:nvPr/>
          </p:nvSpPr>
          <p:spPr>
            <a:xfrm rot="9501114">
              <a:off x="5697322" y="3411890"/>
              <a:ext cx="2025648" cy="902212"/>
            </a:xfrm>
            <a:prstGeom prst="rect">
              <a:avLst/>
            </a:prstGeom>
            <a:noFill/>
          </p:spPr>
          <p:txBody>
            <a:bodyPr wrap="square" rtlCol="0">
              <a:spAutoFit/>
            </a:bodyPr>
            <a:lstStyle/>
            <a:p>
              <a:pPr algn="ctr">
                <a:buClrTx/>
                <a:buFontTx/>
                <a:buNone/>
                <a:defRPr/>
              </a:pPr>
              <a:r>
                <a:rPr lang="en-GB" sz="3200" b="1" kern="1200" dirty="0">
                  <a:solidFill>
                    <a:prstClr val="black"/>
                  </a:solidFill>
                  <a:latin typeface="Arial" panose="020B0604020202020204" pitchFamily="34" charset="0"/>
                  <a:ea typeface="Tahoma" panose="020B0604030504040204" pitchFamily="34" charset="0"/>
                  <a:cs typeface="Arial" panose="020B0604020202020204" pitchFamily="34" charset="0"/>
                </a:rPr>
                <a:t>50</a:t>
              </a:r>
              <a:endParaRPr lang="vi-VN" sz="32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19" name="TextBox 18"/>
            <p:cNvSpPr txBox="1"/>
            <p:nvPr/>
          </p:nvSpPr>
          <p:spPr>
            <a:xfrm rot="6703311">
              <a:off x="6660977" y="4380222"/>
              <a:ext cx="2025648" cy="902212"/>
            </a:xfrm>
            <a:prstGeom prst="rect">
              <a:avLst/>
            </a:prstGeom>
            <a:noFill/>
          </p:spPr>
          <p:txBody>
            <a:bodyPr wrap="square" rtlCol="0">
              <a:spAutoFit/>
            </a:bodyPr>
            <a:lstStyle/>
            <a:p>
              <a:pPr algn="ctr">
                <a:buClrTx/>
                <a:buFontTx/>
                <a:buNone/>
                <a:defRPr/>
              </a:pPr>
              <a:r>
                <a:rPr lang="en-GB" sz="3200" b="1" kern="1200" dirty="0">
                  <a:solidFill>
                    <a:prstClr val="white"/>
                  </a:solidFill>
                  <a:latin typeface="Arial" panose="020B0604020202020204" pitchFamily="34" charset="0"/>
                  <a:ea typeface="Tahoma" panose="020B0604030504040204" pitchFamily="34" charset="0"/>
                  <a:cs typeface="Arial" panose="020B0604020202020204" pitchFamily="34" charset="0"/>
                </a:rPr>
                <a:t>60</a:t>
              </a:r>
              <a:endParaRPr lang="vi-VN" sz="320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0" name="TextBox 19"/>
            <p:cNvSpPr txBox="1"/>
            <p:nvPr/>
          </p:nvSpPr>
          <p:spPr>
            <a:xfrm rot="3829829">
              <a:off x="8019635" y="4387461"/>
              <a:ext cx="2025648" cy="902212"/>
            </a:xfrm>
            <a:prstGeom prst="rect">
              <a:avLst/>
            </a:prstGeom>
            <a:noFill/>
          </p:spPr>
          <p:txBody>
            <a:bodyPr wrap="square" rtlCol="0">
              <a:spAutoFit/>
            </a:bodyPr>
            <a:lstStyle/>
            <a:p>
              <a:pPr algn="ctr">
                <a:buClrTx/>
                <a:buFontTx/>
                <a:buNone/>
                <a:defRPr/>
              </a:pPr>
              <a:r>
                <a:rPr lang="en-GB" sz="3200" b="1" kern="1200" dirty="0">
                  <a:solidFill>
                    <a:prstClr val="black"/>
                  </a:solidFill>
                  <a:latin typeface="Arial" panose="020B0604020202020204" pitchFamily="34" charset="0"/>
                  <a:ea typeface="Tahoma" panose="020B0604030504040204" pitchFamily="34" charset="0"/>
                  <a:cs typeface="Arial" panose="020B0604020202020204" pitchFamily="34" charset="0"/>
                </a:rPr>
                <a:t>70</a:t>
              </a:r>
              <a:endParaRPr lang="vi-VN" sz="32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1" name="TextBox 20"/>
            <p:cNvSpPr txBox="1"/>
            <p:nvPr/>
          </p:nvSpPr>
          <p:spPr>
            <a:xfrm rot="1321648">
              <a:off x="8940448" y="3443400"/>
              <a:ext cx="2025648" cy="902212"/>
            </a:xfrm>
            <a:prstGeom prst="rect">
              <a:avLst/>
            </a:prstGeom>
            <a:noFill/>
          </p:spPr>
          <p:txBody>
            <a:bodyPr wrap="square" rtlCol="0">
              <a:spAutoFit/>
            </a:bodyPr>
            <a:lstStyle/>
            <a:p>
              <a:pPr algn="ctr">
                <a:buClrTx/>
                <a:buFontTx/>
                <a:buNone/>
                <a:defRPr/>
              </a:pPr>
              <a:r>
                <a:rPr lang="en-GB" sz="3200" b="1" kern="1200" dirty="0">
                  <a:solidFill>
                    <a:prstClr val="white"/>
                  </a:solidFill>
                  <a:latin typeface="Arial" panose="020B0604020202020204" pitchFamily="34" charset="0"/>
                  <a:ea typeface="Tahoma" panose="020B0604030504040204" pitchFamily="34" charset="0"/>
                  <a:cs typeface="Arial" panose="020B0604020202020204" pitchFamily="34" charset="0"/>
                </a:rPr>
                <a:t>80</a:t>
              </a:r>
              <a:endParaRPr lang="vi-VN" sz="320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GB" sz="1800" b="1" kern="1200" dirty="0">
                <a:solidFill>
                  <a:prstClr val="white"/>
                </a:solidFill>
                <a:latin typeface="Arial" panose="020B0604020202020204" pitchFamily="34" charset="0"/>
                <a:ea typeface="Tahoma" panose="020B0604030504040204" pitchFamily="34" charset="0"/>
                <a:cs typeface="Arial" panose="020B0604020202020204" pitchFamily="34" charset="0"/>
              </a:rPr>
              <a:t>QUAY</a:t>
            </a:r>
            <a:endParaRPr lang="vi-VN" sz="1800" b="1" kern="1200" dirty="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6" name="Rounded Rectangle 25">
            <a:hlinkClick r:id="rId7" action="ppaction://hlinksldjump"/>
          </p:cNvPr>
          <p:cNvSpPr/>
          <p:nvPr/>
        </p:nvSpPr>
        <p:spPr>
          <a:xfrm>
            <a:off x="1229469" y="2026033"/>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GB" sz="3300" b="1" kern="1200"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33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8" action="ppaction://hlinksldjump"/>
          </p:cNvPr>
          <p:cNvSpPr/>
          <p:nvPr/>
        </p:nvSpPr>
        <p:spPr>
          <a:xfrm>
            <a:off x="2352907" y="2026033"/>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GB" sz="3300" b="1" kern="1200"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33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9" action="ppaction://hlinksldjump"/>
          </p:cNvPr>
          <p:cNvSpPr/>
          <p:nvPr/>
        </p:nvSpPr>
        <p:spPr>
          <a:xfrm>
            <a:off x="1221095" y="316583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GB" sz="3300" b="1" kern="1200"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33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10" action="ppaction://hlinksldjump"/>
          </p:cNvPr>
          <p:cNvSpPr/>
          <p:nvPr/>
        </p:nvSpPr>
        <p:spPr>
          <a:xfrm>
            <a:off x="2352907" y="3165839"/>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r>
              <a:rPr lang="en-GB" sz="3300" b="1" kern="1200"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3300" b="1" kern="1200"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391797" y="319783"/>
            <a:ext cx="3833422" cy="1454244"/>
          </a:xfrm>
          <a:prstGeom prst="rect">
            <a:avLst/>
          </a:prstGeom>
          <a:noFill/>
        </p:spPr>
        <p:txBody>
          <a:bodyPr wrap="none" lIns="68580" tIns="34290" rIns="68580" bIns="34290">
            <a:spAutoFit/>
          </a:bodyPr>
          <a:lstStyle/>
          <a:p>
            <a:pPr algn="ctr">
              <a:buClrTx/>
              <a:buFontTx/>
              <a:buNone/>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ea typeface="Tahoma" panose="020B0604030504040204" pitchFamily="34" charset="0"/>
                <a:cs typeface="Arial" panose="020B0604020202020204" pitchFamily="34" charset="0"/>
              </a:rPr>
              <a:t>VÒNG QUAY </a:t>
            </a:r>
          </a:p>
          <a:p>
            <a:pPr algn="ctr">
              <a:buClrTx/>
              <a:buFontTx/>
              <a:buNone/>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ea typeface="Tahoma" panose="020B0604030504040204" pitchFamily="34" charset="0"/>
                <a:cs typeface="Arial" panose="020B060402020202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24" name="Heart 23">
            <a:hlinkClick r:id="rId15"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vi-VN" sz="1350" kern="1200">
              <a:solidFill>
                <a:prstClr val="white"/>
              </a:solidFill>
              <a:latin typeface="Arial" panose="020B0604020202020204" pitchFamily="34" charset="0"/>
              <a:cs typeface="Arial" panose="020B0604020202020204" pitchFamily="34" charset="0"/>
            </a:endParaRPr>
          </a:p>
        </p:txBody>
      </p:sp>
      <p:sp>
        <p:nvSpPr>
          <p:cNvPr id="5" name="Action Button: Forward or Next 4">
            <a:hlinkClick r:id="rId16" action="ppaction://hlinksldjump" highlightClick="1"/>
          </p:cNvPr>
          <p:cNvSpPr/>
          <p:nvPr/>
        </p:nvSpPr>
        <p:spPr>
          <a:xfrm>
            <a:off x="0" y="4561726"/>
            <a:ext cx="739739" cy="58177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Arial" panose="020B0604020202020204" pitchFamily="34" charset="0"/>
                <a:cs typeface="Arial" panose="020B0604020202020204" pitchFamily="34" charset="0"/>
              </a:rPr>
              <a:t>NEXT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8241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0"/>
        <p:cNvGrpSpPr/>
        <p:nvPr/>
      </p:nvGrpSpPr>
      <p:grpSpPr>
        <a:xfrm>
          <a:off x="0" y="0"/>
          <a:ext cx="0" cy="0"/>
          <a:chOff x="0" y="0"/>
          <a:chExt cx="0" cy="0"/>
        </a:xfrm>
      </p:grpSpPr>
      <p:sp>
        <p:nvSpPr>
          <p:cNvPr id="9" name="Rounded Rectangular Callout 8"/>
          <p:cNvSpPr/>
          <p:nvPr/>
        </p:nvSpPr>
        <p:spPr>
          <a:xfrm>
            <a:off x="1643867" y="410967"/>
            <a:ext cx="6061752" cy="1058238"/>
          </a:xfrm>
          <a:prstGeom prst="wedgeRoundRectCallout">
            <a:avLst>
              <a:gd name="adj1" fmla="val -56304"/>
              <a:gd name="adj2" fmla="val 46558"/>
              <a:gd name="adj3" fmla="val 16667"/>
            </a:avLst>
          </a:prstGeom>
          <a:solidFill>
            <a:srgbClr val="FFFFFF"/>
          </a:solidFill>
          <a:ln>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smtClean="0">
                <a:solidFill>
                  <a:schemeClr val="accent6">
                    <a:lumMod val="75000"/>
                  </a:schemeClr>
                </a:solidFill>
              </a:rPr>
              <a:t>Một</a:t>
            </a:r>
            <a:r>
              <a:rPr lang="en-US" sz="2000" b="1" dirty="0" smtClean="0">
                <a:solidFill>
                  <a:schemeClr val="accent6">
                    <a:lumMod val="75000"/>
                  </a:schemeClr>
                </a:solidFill>
              </a:rPr>
              <a:t> </a:t>
            </a:r>
            <a:r>
              <a:rPr lang="en-US" sz="2000" b="1" dirty="0" err="1" smtClean="0">
                <a:solidFill>
                  <a:schemeClr val="accent6">
                    <a:lumMod val="75000"/>
                  </a:schemeClr>
                </a:solidFill>
              </a:rPr>
              <a:t>số</a:t>
            </a:r>
            <a:r>
              <a:rPr lang="en-US" sz="2000" b="1" dirty="0" smtClean="0">
                <a:solidFill>
                  <a:schemeClr val="accent6">
                    <a:lumMod val="75000"/>
                  </a:schemeClr>
                </a:solidFill>
              </a:rPr>
              <a:t> </a:t>
            </a:r>
            <a:r>
              <a:rPr lang="en-US" sz="2000" b="1" dirty="0" err="1" smtClean="0">
                <a:solidFill>
                  <a:schemeClr val="accent6">
                    <a:lumMod val="75000"/>
                  </a:schemeClr>
                </a:solidFill>
              </a:rPr>
              <a:t>nguyên</a:t>
            </a:r>
            <a:r>
              <a:rPr lang="en-US" sz="2000" b="1" dirty="0" smtClean="0">
                <a:solidFill>
                  <a:schemeClr val="accent6">
                    <a:lumMod val="75000"/>
                  </a:schemeClr>
                </a:solidFill>
              </a:rPr>
              <a:t> </a:t>
            </a:r>
            <a:r>
              <a:rPr lang="en-US" sz="2000" b="1" dirty="0" err="1" smtClean="0">
                <a:solidFill>
                  <a:schemeClr val="accent6">
                    <a:lumMod val="75000"/>
                  </a:schemeClr>
                </a:solidFill>
              </a:rPr>
              <a:t>tố</a:t>
            </a:r>
            <a:r>
              <a:rPr lang="en-US" sz="2000" b="1" dirty="0" smtClean="0">
                <a:solidFill>
                  <a:schemeClr val="accent6">
                    <a:lumMod val="75000"/>
                  </a:schemeClr>
                </a:solidFill>
              </a:rPr>
              <a:t> </a:t>
            </a:r>
            <a:r>
              <a:rPr lang="en-US" sz="2000" b="1" dirty="0" err="1" smtClean="0">
                <a:solidFill>
                  <a:schemeClr val="accent6">
                    <a:lumMod val="75000"/>
                  </a:schemeClr>
                </a:solidFill>
              </a:rPr>
              <a:t>dùng</a:t>
            </a:r>
            <a:r>
              <a:rPr lang="en-US" sz="2000" b="1" dirty="0" smtClean="0">
                <a:solidFill>
                  <a:schemeClr val="accent6">
                    <a:lumMod val="75000"/>
                  </a:schemeClr>
                </a:solidFill>
              </a:rPr>
              <a:t> </a:t>
            </a:r>
            <a:r>
              <a:rPr lang="en-US" sz="2000" b="1" dirty="0" err="1" smtClean="0">
                <a:solidFill>
                  <a:schemeClr val="accent6">
                    <a:lumMod val="75000"/>
                  </a:schemeClr>
                </a:solidFill>
              </a:rPr>
              <a:t>được</a:t>
            </a:r>
            <a:r>
              <a:rPr lang="en-US" sz="2000" b="1" dirty="0" smtClean="0">
                <a:solidFill>
                  <a:schemeClr val="accent6">
                    <a:lumMod val="75000"/>
                  </a:schemeClr>
                </a:solidFill>
              </a:rPr>
              <a:t> </a:t>
            </a:r>
            <a:r>
              <a:rPr lang="en-US" sz="2000" b="1" dirty="0" err="1" smtClean="0">
                <a:solidFill>
                  <a:schemeClr val="accent6">
                    <a:lumMod val="75000"/>
                  </a:schemeClr>
                </a:solidFill>
              </a:rPr>
              <a:t>cả</a:t>
            </a:r>
            <a:r>
              <a:rPr lang="en-US" sz="2000" b="1" dirty="0" smtClean="0">
                <a:solidFill>
                  <a:schemeClr val="accent6">
                    <a:lumMod val="75000"/>
                  </a:schemeClr>
                </a:solidFill>
              </a:rPr>
              <a:t> </a:t>
            </a:r>
            <a:r>
              <a:rPr lang="en-US" sz="2000" b="1" dirty="0" err="1" smtClean="0">
                <a:solidFill>
                  <a:schemeClr val="accent6">
                    <a:lumMod val="75000"/>
                  </a:schemeClr>
                </a:solidFill>
              </a:rPr>
              <a:t>tên</a:t>
            </a:r>
            <a:r>
              <a:rPr lang="en-US" sz="2000" b="1" dirty="0" smtClean="0">
                <a:solidFill>
                  <a:schemeClr val="accent6">
                    <a:lumMod val="75000"/>
                  </a:schemeClr>
                </a:solidFill>
              </a:rPr>
              <a:t> </a:t>
            </a:r>
            <a:r>
              <a:rPr lang="en-US" sz="2000" b="1" dirty="0" err="1" smtClean="0">
                <a:solidFill>
                  <a:schemeClr val="accent6">
                    <a:lumMod val="75000"/>
                  </a:schemeClr>
                </a:solidFill>
              </a:rPr>
              <a:t>tiếng</a:t>
            </a:r>
            <a:r>
              <a:rPr lang="en-US" sz="2000" b="1" dirty="0" smtClean="0">
                <a:solidFill>
                  <a:schemeClr val="accent6">
                    <a:lumMod val="75000"/>
                  </a:schemeClr>
                </a:solidFill>
              </a:rPr>
              <a:t> </a:t>
            </a:r>
            <a:r>
              <a:rPr lang="en-US" sz="2000" b="1" dirty="0" err="1" smtClean="0">
                <a:solidFill>
                  <a:schemeClr val="accent6">
                    <a:lumMod val="75000"/>
                  </a:schemeClr>
                </a:solidFill>
              </a:rPr>
              <a:t>Anh</a:t>
            </a:r>
            <a:r>
              <a:rPr lang="en-US" sz="2000" b="1" dirty="0" smtClean="0">
                <a:solidFill>
                  <a:schemeClr val="accent6">
                    <a:lumMod val="75000"/>
                  </a:schemeClr>
                </a:solidFill>
              </a:rPr>
              <a:t> </a:t>
            </a:r>
            <a:r>
              <a:rPr lang="en-US" sz="2000" b="1" dirty="0" err="1" smtClean="0">
                <a:solidFill>
                  <a:schemeClr val="accent6">
                    <a:lumMod val="75000"/>
                  </a:schemeClr>
                </a:solidFill>
              </a:rPr>
              <a:t>và</a:t>
            </a:r>
            <a:r>
              <a:rPr lang="en-US" sz="2000" b="1" dirty="0" smtClean="0">
                <a:solidFill>
                  <a:schemeClr val="accent6">
                    <a:lumMod val="75000"/>
                  </a:schemeClr>
                </a:solidFill>
              </a:rPr>
              <a:t> </a:t>
            </a:r>
            <a:r>
              <a:rPr lang="en-US" sz="2000" b="1" dirty="0" err="1" smtClean="0">
                <a:solidFill>
                  <a:schemeClr val="accent6">
                    <a:lumMod val="75000"/>
                  </a:schemeClr>
                </a:solidFill>
              </a:rPr>
              <a:t>tiếng</a:t>
            </a:r>
            <a:r>
              <a:rPr lang="en-US" sz="2000" b="1" dirty="0" smtClean="0">
                <a:solidFill>
                  <a:schemeClr val="accent6">
                    <a:lumMod val="75000"/>
                  </a:schemeClr>
                </a:solidFill>
              </a:rPr>
              <a:t> </a:t>
            </a:r>
            <a:r>
              <a:rPr lang="en-US" sz="2000" b="1" dirty="0" err="1" smtClean="0">
                <a:solidFill>
                  <a:schemeClr val="accent6">
                    <a:lumMod val="75000"/>
                  </a:schemeClr>
                </a:solidFill>
              </a:rPr>
              <a:t>Việt</a:t>
            </a:r>
            <a:r>
              <a:rPr lang="en-US" sz="2000" b="1" dirty="0" smtClean="0">
                <a:solidFill>
                  <a:schemeClr val="accent6">
                    <a:lumMod val="75000"/>
                  </a:schemeClr>
                </a:solidFill>
              </a:rPr>
              <a:t> </a:t>
            </a:r>
            <a:r>
              <a:rPr lang="en-US" sz="2000" b="1" dirty="0" err="1" smtClean="0">
                <a:solidFill>
                  <a:schemeClr val="accent6">
                    <a:lumMod val="75000"/>
                  </a:schemeClr>
                </a:solidFill>
              </a:rPr>
              <a:t>để</a:t>
            </a:r>
            <a:r>
              <a:rPr lang="en-US" sz="2000" b="1" dirty="0" smtClean="0">
                <a:solidFill>
                  <a:schemeClr val="accent6">
                    <a:lumMod val="75000"/>
                  </a:schemeClr>
                </a:solidFill>
              </a:rPr>
              <a:t> </a:t>
            </a:r>
            <a:r>
              <a:rPr lang="en-US" sz="2000" b="1" dirty="0" err="1" smtClean="0">
                <a:solidFill>
                  <a:schemeClr val="accent6">
                    <a:lumMod val="75000"/>
                  </a:schemeClr>
                </a:solidFill>
              </a:rPr>
              <a:t>tiện</a:t>
            </a:r>
            <a:r>
              <a:rPr lang="en-US" sz="2000" b="1" dirty="0" smtClean="0">
                <a:solidFill>
                  <a:schemeClr val="accent6">
                    <a:lumMod val="75000"/>
                  </a:schemeClr>
                </a:solidFill>
              </a:rPr>
              <a:t> </a:t>
            </a:r>
            <a:r>
              <a:rPr lang="en-US" sz="2000" b="1" dirty="0" err="1" smtClean="0">
                <a:solidFill>
                  <a:schemeClr val="accent6">
                    <a:lumMod val="75000"/>
                  </a:schemeClr>
                </a:solidFill>
              </a:rPr>
              <a:t>tra</a:t>
            </a:r>
            <a:r>
              <a:rPr lang="en-US" sz="2000" b="1" dirty="0" smtClean="0">
                <a:solidFill>
                  <a:schemeClr val="accent6">
                    <a:lumMod val="75000"/>
                  </a:schemeClr>
                </a:solidFill>
              </a:rPr>
              <a:t> </a:t>
            </a:r>
            <a:r>
              <a:rPr lang="en-US" sz="2000" b="1" dirty="0" err="1" smtClean="0">
                <a:solidFill>
                  <a:schemeClr val="accent6">
                    <a:lumMod val="75000"/>
                  </a:schemeClr>
                </a:solidFill>
              </a:rPr>
              <a:t>cứu</a:t>
            </a:r>
            <a:r>
              <a:rPr lang="en-US" sz="2000" b="1" dirty="0" smtClean="0">
                <a:solidFill>
                  <a:schemeClr val="accent6">
                    <a:lumMod val="75000"/>
                  </a:schemeClr>
                </a:solidFill>
              </a:rPr>
              <a:t> </a:t>
            </a:r>
            <a:endParaRPr lang="en-US" sz="2000" b="1" dirty="0">
              <a:solidFill>
                <a:schemeClr val="accent6">
                  <a:lumMod val="75000"/>
                </a:schemeClr>
              </a:solidFill>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23842" r="26000"/>
          <a:stretch/>
        </p:blipFill>
        <p:spPr>
          <a:xfrm>
            <a:off x="390419" y="1848278"/>
            <a:ext cx="1756882" cy="1751372"/>
          </a:xfrm>
          <a:prstGeom prst="rect">
            <a:avLst/>
          </a:prstGeom>
        </p:spPr>
      </p:pic>
      <p:sp>
        <p:nvSpPr>
          <p:cNvPr id="11" name="TextBox 10"/>
          <p:cNvSpPr txBox="1"/>
          <p:nvPr/>
        </p:nvSpPr>
        <p:spPr>
          <a:xfrm>
            <a:off x="436653" y="3729518"/>
            <a:ext cx="1664413" cy="400110"/>
          </a:xfrm>
          <a:prstGeom prst="rect">
            <a:avLst/>
          </a:prstGeom>
          <a:solidFill>
            <a:srgbClr val="FFC000"/>
          </a:solidFill>
        </p:spPr>
        <p:txBody>
          <a:bodyPr wrap="square" rtlCol="0">
            <a:spAutoFit/>
          </a:bodyPr>
          <a:lstStyle/>
          <a:p>
            <a:pPr algn="ctr"/>
            <a:r>
              <a:rPr lang="en-US" sz="2000" dirty="0" err="1" smtClean="0"/>
              <a:t>Kẽm</a:t>
            </a:r>
            <a:r>
              <a:rPr lang="en-US" sz="2000" dirty="0" smtClean="0"/>
              <a:t> (Zinc)</a:t>
            </a:r>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662" y="1848278"/>
            <a:ext cx="1751372" cy="1751372"/>
          </a:xfrm>
          <a:prstGeom prst="rect">
            <a:avLst/>
          </a:prstGeom>
        </p:spPr>
      </p:pic>
      <p:sp>
        <p:nvSpPr>
          <p:cNvPr id="60" name="TextBox 59"/>
          <p:cNvSpPr txBox="1"/>
          <p:nvPr/>
        </p:nvSpPr>
        <p:spPr>
          <a:xfrm>
            <a:off x="2456435" y="3728935"/>
            <a:ext cx="1837826" cy="400110"/>
          </a:xfrm>
          <a:prstGeom prst="rect">
            <a:avLst/>
          </a:prstGeom>
          <a:solidFill>
            <a:srgbClr val="92D050"/>
          </a:solidFill>
        </p:spPr>
        <p:txBody>
          <a:bodyPr wrap="square" rtlCol="0">
            <a:spAutoFit/>
          </a:bodyPr>
          <a:lstStyle/>
          <a:p>
            <a:pPr algn="ctr"/>
            <a:r>
              <a:rPr lang="en-US" sz="2000" dirty="0" err="1" smtClean="0"/>
              <a:t>Natri</a:t>
            </a:r>
            <a:r>
              <a:rPr lang="en-US" sz="2000" dirty="0" smtClean="0"/>
              <a:t> (Sodium)</a:t>
            </a:r>
            <a:endParaRPr lang="en-US" sz="2000" dirty="0"/>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860" t="9788" r="2858" b="11910"/>
          <a:stretch/>
        </p:blipFill>
        <p:spPr>
          <a:xfrm>
            <a:off x="4603396" y="1848278"/>
            <a:ext cx="2108796" cy="1751372"/>
          </a:xfrm>
          <a:prstGeom prst="rect">
            <a:avLst/>
          </a:prstGeom>
        </p:spPr>
      </p:pic>
      <p:sp>
        <p:nvSpPr>
          <p:cNvPr id="62" name="TextBox 61"/>
          <p:cNvSpPr txBox="1"/>
          <p:nvPr/>
        </p:nvSpPr>
        <p:spPr>
          <a:xfrm>
            <a:off x="4738881" y="3729518"/>
            <a:ext cx="1837826" cy="400110"/>
          </a:xfrm>
          <a:prstGeom prst="rect">
            <a:avLst/>
          </a:prstGeom>
          <a:solidFill>
            <a:schemeClr val="accent6">
              <a:lumMod val="40000"/>
              <a:lumOff val="60000"/>
            </a:schemeClr>
          </a:solidFill>
        </p:spPr>
        <p:txBody>
          <a:bodyPr wrap="square" rtlCol="0">
            <a:spAutoFit/>
          </a:bodyPr>
          <a:lstStyle/>
          <a:p>
            <a:pPr algn="ctr"/>
            <a:r>
              <a:rPr lang="en-US" sz="2000" dirty="0" err="1" smtClean="0"/>
              <a:t>Vàng</a:t>
            </a:r>
            <a:r>
              <a:rPr lang="en-US" sz="2000" dirty="0" smtClean="0"/>
              <a:t> (Gold)</a:t>
            </a:r>
            <a:endParaRPr lang="en-US" sz="20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8849" y="1848278"/>
            <a:ext cx="1854459" cy="1772403"/>
          </a:xfrm>
          <a:prstGeom prst="rect">
            <a:avLst/>
          </a:prstGeom>
        </p:spPr>
      </p:pic>
      <p:sp>
        <p:nvSpPr>
          <p:cNvPr id="64" name="TextBox 63"/>
          <p:cNvSpPr txBox="1"/>
          <p:nvPr/>
        </p:nvSpPr>
        <p:spPr>
          <a:xfrm>
            <a:off x="6888849" y="3728935"/>
            <a:ext cx="1837826" cy="707886"/>
          </a:xfrm>
          <a:prstGeom prst="rect">
            <a:avLst/>
          </a:prstGeom>
          <a:solidFill>
            <a:schemeClr val="tx2">
              <a:lumMod val="60000"/>
              <a:lumOff val="40000"/>
            </a:schemeClr>
          </a:solidFill>
        </p:spPr>
        <p:txBody>
          <a:bodyPr wrap="square" rtlCol="0">
            <a:spAutoFit/>
          </a:bodyPr>
          <a:lstStyle/>
          <a:p>
            <a:pPr algn="ctr"/>
            <a:r>
              <a:rPr lang="en-US" sz="2000" dirty="0" err="1" smtClean="0"/>
              <a:t>Lưu</a:t>
            </a:r>
            <a:r>
              <a:rPr lang="en-US" sz="2000" dirty="0" smtClean="0"/>
              <a:t> </a:t>
            </a:r>
            <a:r>
              <a:rPr lang="en-US" sz="2000" dirty="0" err="1" smtClean="0"/>
              <a:t>huỳnh</a:t>
            </a:r>
            <a:r>
              <a:rPr lang="en-US" sz="2000" dirty="0" smtClean="0"/>
              <a:t> (Sulfur)</a:t>
            </a:r>
            <a:endParaRPr lang="en-US" sz="2000" dirty="0"/>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childTnLst>
                                </p:cTn>
                              </p:par>
                              <p:par>
                                <p:cTn id="16" presetID="17"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barn(inVertical)">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62"/>
                                        </p:tgtEl>
                                        <p:attrNameLst>
                                          <p:attrName>style.visibility</p:attrName>
                                        </p:attrNameLst>
                                      </p:cBhvr>
                                      <p:to>
                                        <p:strVal val="visible"/>
                                      </p:to>
                                    </p:set>
                                    <p:anim calcmode="lin" valueType="num">
                                      <p:cBhvr>
                                        <p:cTn id="36" dur="500" fill="hold"/>
                                        <p:tgtEl>
                                          <p:spTgt spid="62"/>
                                        </p:tgtEl>
                                        <p:attrNameLst>
                                          <p:attrName>ppt_w</p:attrName>
                                        </p:attrNameLst>
                                      </p:cBhvr>
                                      <p:tavLst>
                                        <p:tav tm="0">
                                          <p:val>
                                            <p:fltVal val="0"/>
                                          </p:val>
                                        </p:tav>
                                        <p:tav tm="100000">
                                          <p:val>
                                            <p:strVal val="#ppt_w"/>
                                          </p:val>
                                        </p:tav>
                                      </p:tavLst>
                                    </p:anim>
                                    <p:anim calcmode="lin" valueType="num">
                                      <p:cBhvr>
                                        <p:cTn id="37" dur="500" fill="hold"/>
                                        <p:tgtEl>
                                          <p:spTgt spid="62"/>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down)">
                                      <p:cBhvr>
                                        <p:cTn id="4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60" grpId="0" animBg="1"/>
      <p:bldP spid="62" grpId="0" animBg="1"/>
      <p:bldP spid="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03925" y="558239"/>
            <a:ext cx="5769528" cy="400110"/>
          </a:xfrm>
          <a:prstGeom prst="rect">
            <a:avLst/>
          </a:prstGeom>
        </p:spPr>
        <p:txBody>
          <a:bodyPr wrap="none">
            <a:spAutoFit/>
          </a:bodyPr>
          <a:lstStyle/>
          <a:p>
            <a:r>
              <a:rPr lang="en-US" sz="2000" b="1" i="1" dirty="0" err="1">
                <a:solidFill>
                  <a:srgbClr val="00B050"/>
                </a:solidFill>
              </a:rPr>
              <a:t>Đọc</a:t>
            </a:r>
            <a:r>
              <a:rPr lang="en-US" sz="2000" b="1" i="1" dirty="0">
                <a:solidFill>
                  <a:srgbClr val="00B050"/>
                </a:solidFill>
              </a:rPr>
              <a:t> </a:t>
            </a:r>
            <a:r>
              <a:rPr lang="en-US" sz="2000" b="1" i="1" dirty="0" err="1">
                <a:solidFill>
                  <a:srgbClr val="00B050"/>
                </a:solidFill>
              </a:rPr>
              <a:t>tên</a:t>
            </a:r>
            <a:r>
              <a:rPr lang="en-US" sz="2000" b="1" i="1" dirty="0">
                <a:solidFill>
                  <a:srgbClr val="00B050"/>
                </a:solidFill>
              </a:rPr>
              <a:t> 20 </a:t>
            </a:r>
            <a:r>
              <a:rPr lang="en-US" sz="2000" b="1" i="1" dirty="0" err="1">
                <a:solidFill>
                  <a:srgbClr val="00B050"/>
                </a:solidFill>
              </a:rPr>
              <a:t>nguyên</a:t>
            </a:r>
            <a:r>
              <a:rPr lang="en-US" sz="2000" b="1" i="1" dirty="0">
                <a:solidFill>
                  <a:srgbClr val="00B050"/>
                </a:solidFill>
              </a:rPr>
              <a:t> </a:t>
            </a:r>
            <a:r>
              <a:rPr lang="en-US" sz="2000" b="1" i="1" dirty="0" err="1">
                <a:solidFill>
                  <a:srgbClr val="00B050"/>
                </a:solidFill>
              </a:rPr>
              <a:t>tố</a:t>
            </a:r>
            <a:r>
              <a:rPr lang="en-US" sz="2000" b="1" i="1" dirty="0">
                <a:solidFill>
                  <a:srgbClr val="00B050"/>
                </a:solidFill>
              </a:rPr>
              <a:t> </a:t>
            </a:r>
            <a:r>
              <a:rPr lang="en-US" sz="2000" b="1" i="1" dirty="0" err="1">
                <a:solidFill>
                  <a:srgbClr val="00B050"/>
                </a:solidFill>
              </a:rPr>
              <a:t>hóa</a:t>
            </a:r>
            <a:r>
              <a:rPr lang="en-US" sz="2000" b="1" i="1" dirty="0">
                <a:solidFill>
                  <a:srgbClr val="00B050"/>
                </a:solidFill>
              </a:rPr>
              <a:t> </a:t>
            </a:r>
            <a:r>
              <a:rPr lang="en-US" sz="2000" b="1" i="1" dirty="0" err="1">
                <a:solidFill>
                  <a:srgbClr val="00B050"/>
                </a:solidFill>
              </a:rPr>
              <a:t>học</a:t>
            </a:r>
            <a:r>
              <a:rPr lang="en-US" sz="2000" b="1" i="1" dirty="0">
                <a:solidFill>
                  <a:srgbClr val="00B050"/>
                </a:solidFill>
              </a:rPr>
              <a:t> </a:t>
            </a:r>
            <a:r>
              <a:rPr lang="en-US" sz="2000" b="1" i="1" dirty="0" err="1">
                <a:solidFill>
                  <a:srgbClr val="00B050"/>
                </a:solidFill>
              </a:rPr>
              <a:t>trong</a:t>
            </a:r>
            <a:r>
              <a:rPr lang="en-US" sz="2000" b="1" i="1" dirty="0">
                <a:solidFill>
                  <a:srgbClr val="00B050"/>
                </a:solidFill>
              </a:rPr>
              <a:t> </a:t>
            </a:r>
            <a:r>
              <a:rPr lang="en-US" sz="2000" b="1" i="1" dirty="0" err="1">
                <a:solidFill>
                  <a:srgbClr val="00B050"/>
                </a:solidFill>
              </a:rPr>
              <a:t>Bảng</a:t>
            </a:r>
            <a:r>
              <a:rPr lang="en-US" sz="2000" b="1" i="1" dirty="0">
                <a:solidFill>
                  <a:srgbClr val="00B050"/>
                </a:solidFill>
              </a:rPr>
              <a:t> </a:t>
            </a:r>
            <a:r>
              <a:rPr lang="en-US" sz="2000" b="1" i="1" dirty="0" smtClean="0">
                <a:solidFill>
                  <a:srgbClr val="00B050"/>
                </a:solidFill>
              </a:rPr>
              <a:t>2.1</a:t>
            </a:r>
            <a:endParaRPr lang="en-US" sz="2000" b="1" i="1" dirty="0">
              <a:solidFill>
                <a:srgbClr val="00B050"/>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075" y="257986"/>
            <a:ext cx="854834" cy="854834"/>
          </a:xfrm>
          <a:prstGeom prst="rect">
            <a:avLst/>
          </a:prstGeom>
        </p:spPr>
      </p:pic>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69203" y="1241372"/>
            <a:ext cx="5845953" cy="3624176"/>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0656" y="1647076"/>
            <a:ext cx="3496424" cy="3496424"/>
          </a:xfrm>
          <a:prstGeom prst="rect">
            <a:avLst/>
          </a:prstGeom>
        </p:spPr>
      </p:pic>
    </p:spTree>
    <p:extLst>
      <p:ext uri="{BB962C8B-B14F-4D97-AF65-F5344CB8AC3E}">
        <p14:creationId xmlns:p14="http://schemas.microsoft.com/office/powerpoint/2010/main" val="445854431"/>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8" name="TextBox 7"/>
          <p:cNvSpPr txBox="1"/>
          <p:nvPr/>
        </p:nvSpPr>
        <p:spPr>
          <a:xfrm>
            <a:off x="1808252" y="575353"/>
            <a:ext cx="5147352" cy="430887"/>
          </a:xfrm>
          <a:prstGeom prst="rect">
            <a:avLst/>
          </a:prstGeom>
          <a:noFill/>
        </p:spPr>
        <p:txBody>
          <a:bodyPr wrap="square" rtlCol="0">
            <a:spAutoFit/>
          </a:bodyPr>
          <a:lstStyle/>
          <a:p>
            <a:r>
              <a:rPr lang="en-US" sz="2200" b="1" dirty="0" smtClean="0">
                <a:solidFill>
                  <a:srgbClr val="002060"/>
                </a:solidFill>
              </a:rPr>
              <a:t>III. </a:t>
            </a:r>
            <a:r>
              <a:rPr lang="en-US" sz="2200" b="1" dirty="0" err="1" smtClean="0">
                <a:solidFill>
                  <a:srgbClr val="002060"/>
                </a:solidFill>
              </a:rPr>
              <a:t>Kí</a:t>
            </a:r>
            <a:r>
              <a:rPr lang="en-US" sz="2200" b="1" dirty="0" smtClean="0">
                <a:solidFill>
                  <a:srgbClr val="002060"/>
                </a:solidFill>
              </a:rPr>
              <a:t> </a:t>
            </a:r>
            <a:r>
              <a:rPr lang="en-US" sz="2200" b="1" dirty="0" err="1" smtClean="0">
                <a:solidFill>
                  <a:srgbClr val="002060"/>
                </a:solidFill>
              </a:rPr>
              <a:t>hiệu</a:t>
            </a:r>
            <a:r>
              <a:rPr lang="en-US" sz="2200" b="1" dirty="0" smtClean="0">
                <a:solidFill>
                  <a:srgbClr val="002060"/>
                </a:solidFill>
              </a:rPr>
              <a:t> </a:t>
            </a:r>
            <a:r>
              <a:rPr lang="en-US" sz="2200" b="1" dirty="0" err="1" smtClean="0">
                <a:solidFill>
                  <a:srgbClr val="002060"/>
                </a:solidFill>
              </a:rPr>
              <a:t>hóa</a:t>
            </a:r>
            <a:r>
              <a:rPr lang="en-US" sz="2200" b="1" dirty="0" smtClean="0">
                <a:solidFill>
                  <a:srgbClr val="002060"/>
                </a:solidFill>
              </a:rPr>
              <a:t> </a:t>
            </a:r>
            <a:r>
              <a:rPr lang="en-US" sz="2200" b="1" dirty="0" err="1" smtClean="0">
                <a:solidFill>
                  <a:srgbClr val="002060"/>
                </a:solidFill>
              </a:rPr>
              <a:t>học</a:t>
            </a:r>
            <a:endParaRPr lang="en-US" sz="2200" b="1" dirty="0">
              <a:solidFill>
                <a:srgbClr val="002060"/>
              </a:solidFill>
            </a:endParaRPr>
          </a:p>
        </p:txBody>
      </p:sp>
      <p:sp>
        <p:nvSpPr>
          <p:cNvPr id="9" name="Rectangle 8"/>
          <p:cNvSpPr/>
          <p:nvPr/>
        </p:nvSpPr>
        <p:spPr>
          <a:xfrm>
            <a:off x="1186665" y="1259077"/>
            <a:ext cx="7186774" cy="1107996"/>
          </a:xfrm>
          <a:prstGeom prst="rect">
            <a:avLst/>
          </a:prstGeom>
        </p:spPr>
        <p:txBody>
          <a:bodyPr wrap="square">
            <a:spAutoFit/>
          </a:bodyPr>
          <a:lstStyle/>
          <a:p>
            <a:pPr algn="just">
              <a:lnSpc>
                <a:spcPct val="150000"/>
              </a:lnSpc>
            </a:pPr>
            <a:r>
              <a:rPr lang="vi-VN" sz="2200" dirty="0">
                <a:solidFill>
                  <a:srgbClr val="C00000"/>
                </a:solidFill>
              </a:rPr>
              <a:t>Mỗi nguyên tố hóa học được biểu diễn bằng một kí hiệu riêng, được gọi là kí hiệu hóa học của nguyên tố. </a:t>
            </a:r>
            <a:endParaRPr lang="en-US" sz="2200" dirty="0">
              <a:solidFill>
                <a:srgbClr val="C00000"/>
              </a:solidFill>
            </a:endParaRPr>
          </a:p>
        </p:txBody>
      </p:sp>
      <p:sp>
        <p:nvSpPr>
          <p:cNvPr id="10" name="Rounded Rectangular Callout 9"/>
          <p:cNvSpPr/>
          <p:nvPr/>
        </p:nvSpPr>
        <p:spPr>
          <a:xfrm>
            <a:off x="2619911" y="2736868"/>
            <a:ext cx="4880225" cy="1294544"/>
          </a:xfrm>
          <a:prstGeom prst="wedgeRoundRectCallout">
            <a:avLst>
              <a:gd name="adj1" fmla="val -55616"/>
              <a:gd name="adj2" fmla="val 38724"/>
              <a:gd name="adj3" fmla="val 16667"/>
            </a:avLst>
          </a:prstGeom>
          <a:solidFill>
            <a:srgbClr val="FF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rgbClr val="002060"/>
                </a:solidFill>
              </a:rPr>
              <a:t>Hãy</a:t>
            </a:r>
            <a:r>
              <a:rPr lang="en-US" sz="2000" dirty="0">
                <a:solidFill>
                  <a:srgbClr val="002060"/>
                </a:solidFill>
              </a:rPr>
              <a:t> </a:t>
            </a:r>
            <a:r>
              <a:rPr lang="en-US" sz="2000" dirty="0" err="1">
                <a:solidFill>
                  <a:srgbClr val="002060"/>
                </a:solidFill>
              </a:rPr>
              <a:t>nêu</a:t>
            </a:r>
            <a:r>
              <a:rPr lang="en-US" sz="2000" dirty="0">
                <a:solidFill>
                  <a:srgbClr val="002060"/>
                </a:solidFill>
              </a:rPr>
              <a:t> </a:t>
            </a:r>
            <a:r>
              <a:rPr lang="en-US" sz="2000" dirty="0" err="1">
                <a:solidFill>
                  <a:srgbClr val="002060"/>
                </a:solidFill>
              </a:rPr>
              <a:t>cách</a:t>
            </a:r>
            <a:r>
              <a:rPr lang="en-US" sz="2000" dirty="0">
                <a:solidFill>
                  <a:srgbClr val="002060"/>
                </a:solidFill>
              </a:rPr>
              <a:t> </a:t>
            </a:r>
            <a:r>
              <a:rPr lang="en-US" sz="2000" dirty="0" err="1">
                <a:solidFill>
                  <a:srgbClr val="002060"/>
                </a:solidFill>
              </a:rPr>
              <a:t>biểu</a:t>
            </a:r>
            <a:r>
              <a:rPr lang="en-US" sz="2000" dirty="0">
                <a:solidFill>
                  <a:srgbClr val="002060"/>
                </a:solidFill>
              </a:rPr>
              <a:t> </a:t>
            </a:r>
            <a:r>
              <a:rPr lang="en-US" sz="2000" dirty="0" err="1">
                <a:solidFill>
                  <a:srgbClr val="002060"/>
                </a:solidFill>
              </a:rPr>
              <a:t>diễn</a:t>
            </a:r>
            <a:r>
              <a:rPr lang="en-US" sz="2000" dirty="0">
                <a:solidFill>
                  <a:srgbClr val="002060"/>
                </a:solidFill>
              </a:rPr>
              <a:t> </a:t>
            </a:r>
            <a:r>
              <a:rPr lang="en-US" sz="2000" dirty="0" err="1">
                <a:solidFill>
                  <a:srgbClr val="002060"/>
                </a:solidFill>
              </a:rPr>
              <a:t>kí</a:t>
            </a:r>
            <a:r>
              <a:rPr lang="en-US" sz="2000" dirty="0">
                <a:solidFill>
                  <a:srgbClr val="002060"/>
                </a:solidFill>
              </a:rPr>
              <a:t> </a:t>
            </a:r>
            <a:r>
              <a:rPr lang="en-US" sz="2000" dirty="0" err="1">
                <a:solidFill>
                  <a:srgbClr val="002060"/>
                </a:solidFill>
              </a:rPr>
              <a:t>hiệu</a:t>
            </a:r>
            <a:r>
              <a:rPr lang="en-US" sz="2000" dirty="0">
                <a:solidFill>
                  <a:srgbClr val="002060"/>
                </a:solidFill>
              </a:rPr>
              <a:t> </a:t>
            </a:r>
            <a:r>
              <a:rPr lang="en-US" sz="2000" dirty="0" err="1">
                <a:solidFill>
                  <a:srgbClr val="002060"/>
                </a:solidFill>
              </a:rPr>
              <a:t>hóa</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một</a:t>
            </a:r>
            <a:r>
              <a:rPr lang="en-US" sz="2000" dirty="0">
                <a:solidFill>
                  <a:srgbClr val="002060"/>
                </a:solidFill>
              </a:rPr>
              <a:t> </a:t>
            </a:r>
            <a:r>
              <a:rPr lang="en-US" sz="2000" dirty="0" err="1">
                <a:solidFill>
                  <a:srgbClr val="002060"/>
                </a:solidFill>
              </a:rPr>
              <a:t>nguyên</a:t>
            </a:r>
            <a:r>
              <a:rPr lang="en-US" sz="2000" dirty="0">
                <a:solidFill>
                  <a:srgbClr val="002060"/>
                </a:solidFill>
              </a:rPr>
              <a:t> </a:t>
            </a:r>
            <a:r>
              <a:rPr lang="en-US" sz="2000" dirty="0" err="1">
                <a:solidFill>
                  <a:srgbClr val="002060"/>
                </a:solidFill>
              </a:rPr>
              <a:t>tố</a:t>
            </a:r>
            <a:r>
              <a:rPr lang="en-US" sz="2000" dirty="0">
                <a:solidFill>
                  <a:srgbClr val="002060"/>
                </a:solidFill>
              </a:rPr>
              <a:t>. </a:t>
            </a:r>
            <a:r>
              <a:rPr lang="en-US" sz="2000" dirty="0" err="1">
                <a:solidFill>
                  <a:srgbClr val="002060"/>
                </a:solidFill>
              </a:rPr>
              <a:t>Nêu</a:t>
            </a:r>
            <a:r>
              <a:rPr lang="en-US" sz="2000" dirty="0">
                <a:solidFill>
                  <a:srgbClr val="002060"/>
                </a:solidFill>
              </a:rPr>
              <a:t> </a:t>
            </a:r>
            <a:r>
              <a:rPr lang="en-US" sz="2000" dirty="0" err="1">
                <a:solidFill>
                  <a:srgbClr val="002060"/>
                </a:solidFill>
              </a:rPr>
              <a:t>ví</a:t>
            </a:r>
            <a:r>
              <a:rPr lang="en-US" sz="2000" dirty="0">
                <a:solidFill>
                  <a:srgbClr val="002060"/>
                </a:solidFill>
              </a:rPr>
              <a:t> </a:t>
            </a:r>
            <a:r>
              <a:rPr lang="en-US" sz="2000" dirty="0" err="1">
                <a:solidFill>
                  <a:srgbClr val="002060"/>
                </a:solidFill>
              </a:rPr>
              <a:t>dụ</a:t>
            </a:r>
            <a:r>
              <a:rPr lang="en-US" sz="2000" dirty="0">
                <a:solidFill>
                  <a:srgbClr val="002060"/>
                </a:solidFill>
              </a:rPr>
              <a:t> </a:t>
            </a:r>
            <a:r>
              <a:rPr lang="en-US" sz="2000" dirty="0" err="1">
                <a:solidFill>
                  <a:srgbClr val="002060"/>
                </a:solidFill>
              </a:rPr>
              <a:t>cụ</a:t>
            </a:r>
            <a:r>
              <a:rPr lang="en-US" sz="2000" dirty="0">
                <a:solidFill>
                  <a:srgbClr val="002060"/>
                </a:solidFill>
              </a:rPr>
              <a:t> </a:t>
            </a:r>
            <a:r>
              <a:rPr lang="en-US" sz="2000" dirty="0" err="1">
                <a:solidFill>
                  <a:srgbClr val="002060"/>
                </a:solidFill>
              </a:rPr>
              <a:t>thể</a:t>
            </a:r>
            <a:r>
              <a:rPr lang="en-US" sz="2000" dirty="0">
                <a:solidFill>
                  <a:srgbClr val="002060"/>
                </a:solidFill>
              </a:rPr>
              <a:t>. </a:t>
            </a: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75" y="2736868"/>
            <a:ext cx="1177409" cy="11774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05"/>
        <p:cNvGrpSpPr/>
        <p:nvPr/>
      </p:nvGrpSpPr>
      <p:grpSpPr>
        <a:xfrm>
          <a:off x="0" y="0"/>
          <a:ext cx="0" cy="0"/>
          <a:chOff x="0" y="0"/>
          <a:chExt cx="0" cy="0"/>
        </a:xfrm>
      </p:grpSpPr>
      <p:grpSp>
        <p:nvGrpSpPr>
          <p:cNvPr id="2813" name="Google Shape;2813;p42"/>
          <p:cNvGrpSpPr/>
          <p:nvPr/>
        </p:nvGrpSpPr>
        <p:grpSpPr>
          <a:xfrm>
            <a:off x="1116268" y="2940716"/>
            <a:ext cx="374897" cy="466338"/>
            <a:chOff x="3897219" y="1832544"/>
            <a:chExt cx="311583" cy="393567"/>
          </a:xfrm>
          <a:solidFill>
            <a:srgbClr val="FF0000"/>
          </a:solidFill>
        </p:grpSpPr>
        <p:sp>
          <p:nvSpPr>
            <p:cNvPr id="2814" name="Google Shape;2814;p42"/>
            <p:cNvSpPr/>
            <p:nvPr/>
          </p:nvSpPr>
          <p:spPr>
            <a:xfrm>
              <a:off x="3897219" y="1832544"/>
              <a:ext cx="311583" cy="393567"/>
            </a:xfrm>
            <a:custGeom>
              <a:avLst/>
              <a:gdLst/>
              <a:ahLst/>
              <a:cxnLst/>
              <a:rect l="l" t="t" r="r" b="b"/>
              <a:pathLst>
                <a:path w="42566" h="53766" extrusionOk="0">
                  <a:moveTo>
                    <a:pt x="21298" y="2241"/>
                  </a:moveTo>
                  <a:cubicBezTo>
                    <a:pt x="23150" y="2241"/>
                    <a:pt x="24658" y="3734"/>
                    <a:pt x="24658" y="5601"/>
                  </a:cubicBezTo>
                  <a:cubicBezTo>
                    <a:pt x="24658" y="6213"/>
                    <a:pt x="25151" y="6721"/>
                    <a:pt x="25778" y="6721"/>
                  </a:cubicBezTo>
                  <a:lnTo>
                    <a:pt x="33619" y="6721"/>
                  </a:lnTo>
                  <a:cubicBezTo>
                    <a:pt x="34232" y="6721"/>
                    <a:pt x="34739" y="7214"/>
                    <a:pt x="34739" y="7841"/>
                  </a:cubicBezTo>
                  <a:lnTo>
                    <a:pt x="34739" y="10081"/>
                  </a:lnTo>
                  <a:cubicBezTo>
                    <a:pt x="34739" y="10694"/>
                    <a:pt x="34232" y="11202"/>
                    <a:pt x="33619" y="11202"/>
                  </a:cubicBezTo>
                  <a:lnTo>
                    <a:pt x="8977" y="11202"/>
                  </a:lnTo>
                  <a:cubicBezTo>
                    <a:pt x="8349" y="11202"/>
                    <a:pt x="7856" y="10694"/>
                    <a:pt x="7856" y="10081"/>
                  </a:cubicBezTo>
                  <a:lnTo>
                    <a:pt x="7856" y="7841"/>
                  </a:lnTo>
                  <a:cubicBezTo>
                    <a:pt x="7856" y="7214"/>
                    <a:pt x="8349" y="6721"/>
                    <a:pt x="8977" y="6721"/>
                  </a:cubicBezTo>
                  <a:lnTo>
                    <a:pt x="16817" y="6721"/>
                  </a:lnTo>
                  <a:cubicBezTo>
                    <a:pt x="17430" y="6721"/>
                    <a:pt x="17938" y="6213"/>
                    <a:pt x="17938" y="5601"/>
                  </a:cubicBezTo>
                  <a:cubicBezTo>
                    <a:pt x="17938" y="3734"/>
                    <a:pt x="19431" y="2241"/>
                    <a:pt x="21298" y="2241"/>
                  </a:cubicBezTo>
                  <a:close/>
                  <a:moveTo>
                    <a:pt x="39220" y="10081"/>
                  </a:moveTo>
                  <a:cubicBezTo>
                    <a:pt x="39832" y="10081"/>
                    <a:pt x="40340" y="10574"/>
                    <a:pt x="40340" y="11202"/>
                  </a:cubicBezTo>
                  <a:lnTo>
                    <a:pt x="40340" y="50406"/>
                  </a:lnTo>
                  <a:cubicBezTo>
                    <a:pt x="40340" y="51018"/>
                    <a:pt x="39832" y="51526"/>
                    <a:pt x="39220" y="51526"/>
                  </a:cubicBezTo>
                  <a:lnTo>
                    <a:pt x="3376" y="51526"/>
                  </a:lnTo>
                  <a:cubicBezTo>
                    <a:pt x="2749" y="51526"/>
                    <a:pt x="2256" y="51018"/>
                    <a:pt x="2256" y="50406"/>
                  </a:cubicBezTo>
                  <a:lnTo>
                    <a:pt x="2256" y="11202"/>
                  </a:lnTo>
                  <a:cubicBezTo>
                    <a:pt x="2256" y="10574"/>
                    <a:pt x="2749" y="10081"/>
                    <a:pt x="3376" y="10081"/>
                  </a:cubicBezTo>
                  <a:lnTo>
                    <a:pt x="5616" y="10081"/>
                  </a:lnTo>
                  <a:cubicBezTo>
                    <a:pt x="5616" y="11933"/>
                    <a:pt x="7110" y="13442"/>
                    <a:pt x="8977" y="13442"/>
                  </a:cubicBezTo>
                  <a:lnTo>
                    <a:pt x="33619" y="13442"/>
                  </a:lnTo>
                  <a:cubicBezTo>
                    <a:pt x="35471" y="13442"/>
                    <a:pt x="36980" y="11933"/>
                    <a:pt x="36980" y="10081"/>
                  </a:cubicBezTo>
                  <a:close/>
                  <a:moveTo>
                    <a:pt x="21283" y="0"/>
                  </a:moveTo>
                  <a:cubicBezTo>
                    <a:pt x="18625" y="0"/>
                    <a:pt x="16325" y="1867"/>
                    <a:pt x="15802" y="4481"/>
                  </a:cubicBezTo>
                  <a:lnTo>
                    <a:pt x="8962" y="4481"/>
                  </a:lnTo>
                  <a:cubicBezTo>
                    <a:pt x="7110" y="4481"/>
                    <a:pt x="5601" y="5974"/>
                    <a:pt x="5601" y="7841"/>
                  </a:cubicBezTo>
                  <a:lnTo>
                    <a:pt x="3361" y="7841"/>
                  </a:lnTo>
                  <a:cubicBezTo>
                    <a:pt x="1509" y="7841"/>
                    <a:pt x="1" y="9335"/>
                    <a:pt x="1" y="11202"/>
                  </a:cubicBezTo>
                  <a:lnTo>
                    <a:pt x="1" y="50406"/>
                  </a:lnTo>
                  <a:cubicBezTo>
                    <a:pt x="1" y="52257"/>
                    <a:pt x="1509" y="53766"/>
                    <a:pt x="3361" y="53766"/>
                  </a:cubicBezTo>
                  <a:lnTo>
                    <a:pt x="39205" y="53766"/>
                  </a:lnTo>
                  <a:cubicBezTo>
                    <a:pt x="41057" y="53766"/>
                    <a:pt x="42565" y="52257"/>
                    <a:pt x="42565" y="50406"/>
                  </a:cubicBezTo>
                  <a:lnTo>
                    <a:pt x="42565" y="11202"/>
                  </a:lnTo>
                  <a:cubicBezTo>
                    <a:pt x="42565" y="9335"/>
                    <a:pt x="41057" y="7841"/>
                    <a:pt x="39205" y="7841"/>
                  </a:cubicBezTo>
                  <a:lnTo>
                    <a:pt x="36980" y="7841"/>
                  </a:lnTo>
                  <a:cubicBezTo>
                    <a:pt x="36980" y="5974"/>
                    <a:pt x="35471" y="4481"/>
                    <a:pt x="33619" y="4481"/>
                  </a:cubicBezTo>
                  <a:lnTo>
                    <a:pt x="26779" y="4481"/>
                  </a:lnTo>
                  <a:cubicBezTo>
                    <a:pt x="26241" y="1867"/>
                    <a:pt x="23941" y="0"/>
                    <a:pt x="212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42"/>
            <p:cNvSpPr/>
            <p:nvPr/>
          </p:nvSpPr>
          <p:spPr>
            <a:xfrm>
              <a:off x="3938328" y="2135914"/>
              <a:ext cx="172188" cy="16404"/>
            </a:xfrm>
            <a:custGeom>
              <a:avLst/>
              <a:gdLst/>
              <a:ahLst/>
              <a:cxnLst/>
              <a:rect l="l" t="t" r="r" b="b"/>
              <a:pathLst>
                <a:path w="23523" h="2241" extrusionOk="0">
                  <a:moveTo>
                    <a:pt x="1120" y="1"/>
                  </a:moveTo>
                  <a:cubicBezTo>
                    <a:pt x="493" y="1"/>
                    <a:pt x="0" y="493"/>
                    <a:pt x="0" y="1121"/>
                  </a:cubicBezTo>
                  <a:cubicBezTo>
                    <a:pt x="0" y="1733"/>
                    <a:pt x="493" y="2241"/>
                    <a:pt x="1120" y="2241"/>
                  </a:cubicBezTo>
                  <a:lnTo>
                    <a:pt x="22403" y="2241"/>
                  </a:lnTo>
                  <a:cubicBezTo>
                    <a:pt x="23015" y="2241"/>
                    <a:pt x="23523" y="1733"/>
                    <a:pt x="23523" y="1121"/>
                  </a:cubicBezTo>
                  <a:cubicBezTo>
                    <a:pt x="23523" y="493"/>
                    <a:pt x="23015" y="1"/>
                    <a:pt x="2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42"/>
            <p:cNvSpPr/>
            <p:nvPr/>
          </p:nvSpPr>
          <p:spPr>
            <a:xfrm>
              <a:off x="3938328" y="2062121"/>
              <a:ext cx="229584" cy="16404"/>
            </a:xfrm>
            <a:custGeom>
              <a:avLst/>
              <a:gdLst/>
              <a:ahLst/>
              <a:cxnLst/>
              <a:rect l="l" t="t" r="r" b="b"/>
              <a:pathLst>
                <a:path w="31364" h="2241" extrusionOk="0">
                  <a:moveTo>
                    <a:pt x="1120" y="1"/>
                  </a:moveTo>
                  <a:cubicBezTo>
                    <a:pt x="493" y="1"/>
                    <a:pt x="0" y="493"/>
                    <a:pt x="0" y="1121"/>
                  </a:cubicBezTo>
                  <a:cubicBezTo>
                    <a:pt x="0" y="1733"/>
                    <a:pt x="493" y="2241"/>
                    <a:pt x="1120" y="2241"/>
                  </a:cubicBezTo>
                  <a:lnTo>
                    <a:pt x="30243" y="2241"/>
                  </a:lnTo>
                  <a:cubicBezTo>
                    <a:pt x="30856" y="2241"/>
                    <a:pt x="31364" y="1733"/>
                    <a:pt x="31364" y="1121"/>
                  </a:cubicBezTo>
                  <a:cubicBezTo>
                    <a:pt x="31364" y="493"/>
                    <a:pt x="30856" y="1"/>
                    <a:pt x="302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42"/>
            <p:cNvSpPr/>
            <p:nvPr/>
          </p:nvSpPr>
          <p:spPr>
            <a:xfrm>
              <a:off x="3938328" y="1988328"/>
              <a:ext cx="172188" cy="16404"/>
            </a:xfrm>
            <a:custGeom>
              <a:avLst/>
              <a:gdLst/>
              <a:ahLst/>
              <a:cxnLst/>
              <a:rect l="l" t="t" r="r" b="b"/>
              <a:pathLst>
                <a:path w="23523" h="2241" extrusionOk="0">
                  <a:moveTo>
                    <a:pt x="1120" y="1"/>
                  </a:moveTo>
                  <a:cubicBezTo>
                    <a:pt x="493" y="1"/>
                    <a:pt x="0" y="493"/>
                    <a:pt x="0" y="1121"/>
                  </a:cubicBezTo>
                  <a:cubicBezTo>
                    <a:pt x="0" y="1733"/>
                    <a:pt x="493" y="2241"/>
                    <a:pt x="1120" y="2241"/>
                  </a:cubicBezTo>
                  <a:lnTo>
                    <a:pt x="22403" y="2241"/>
                  </a:lnTo>
                  <a:cubicBezTo>
                    <a:pt x="23015" y="2241"/>
                    <a:pt x="23523" y="1733"/>
                    <a:pt x="23523" y="1121"/>
                  </a:cubicBezTo>
                  <a:cubicBezTo>
                    <a:pt x="23523" y="493"/>
                    <a:pt x="23015" y="1"/>
                    <a:pt x="224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8" name="Google Shape;2818;p42"/>
          <p:cNvGrpSpPr/>
          <p:nvPr/>
        </p:nvGrpSpPr>
        <p:grpSpPr>
          <a:xfrm>
            <a:off x="1047676" y="963061"/>
            <a:ext cx="512080" cy="466336"/>
            <a:chOff x="3442215" y="1692402"/>
            <a:chExt cx="393574" cy="351104"/>
          </a:xfrm>
          <a:solidFill>
            <a:srgbClr val="FF0000"/>
          </a:solidFill>
        </p:grpSpPr>
        <p:sp>
          <p:nvSpPr>
            <p:cNvPr id="2819" name="Google Shape;2819;p42"/>
            <p:cNvSpPr/>
            <p:nvPr/>
          </p:nvSpPr>
          <p:spPr>
            <a:xfrm>
              <a:off x="3442215" y="1692402"/>
              <a:ext cx="393574" cy="351104"/>
            </a:xfrm>
            <a:custGeom>
              <a:avLst/>
              <a:gdLst/>
              <a:ahLst/>
              <a:cxnLst/>
              <a:rect l="l" t="t" r="r" b="b"/>
              <a:pathLst>
                <a:path w="53767" h="47965" extrusionOk="0">
                  <a:moveTo>
                    <a:pt x="26883" y="8930"/>
                  </a:moveTo>
                  <a:cubicBezTo>
                    <a:pt x="28063" y="10185"/>
                    <a:pt x="29183" y="11499"/>
                    <a:pt x="30229" y="12858"/>
                  </a:cubicBezTo>
                  <a:cubicBezTo>
                    <a:pt x="29116" y="12806"/>
                    <a:pt x="28000" y="12779"/>
                    <a:pt x="26883" y="12779"/>
                  </a:cubicBezTo>
                  <a:cubicBezTo>
                    <a:pt x="25767" y="12779"/>
                    <a:pt x="24651" y="12806"/>
                    <a:pt x="23538" y="12858"/>
                  </a:cubicBezTo>
                  <a:cubicBezTo>
                    <a:pt x="24583" y="11499"/>
                    <a:pt x="25703" y="10185"/>
                    <a:pt x="26883" y="8930"/>
                  </a:cubicBezTo>
                  <a:close/>
                  <a:moveTo>
                    <a:pt x="16200" y="2243"/>
                  </a:moveTo>
                  <a:cubicBezTo>
                    <a:pt x="18494" y="2243"/>
                    <a:pt x="21774" y="4024"/>
                    <a:pt x="25285" y="7347"/>
                  </a:cubicBezTo>
                  <a:cubicBezTo>
                    <a:pt x="23598" y="9139"/>
                    <a:pt x="22015" y="11066"/>
                    <a:pt x="20596" y="13082"/>
                  </a:cubicBezTo>
                  <a:cubicBezTo>
                    <a:pt x="18131" y="13306"/>
                    <a:pt x="15682" y="13709"/>
                    <a:pt x="13278" y="14277"/>
                  </a:cubicBezTo>
                  <a:cubicBezTo>
                    <a:pt x="11859" y="8288"/>
                    <a:pt x="12396" y="3882"/>
                    <a:pt x="14562" y="2642"/>
                  </a:cubicBezTo>
                  <a:cubicBezTo>
                    <a:pt x="15025" y="2374"/>
                    <a:pt x="15576" y="2243"/>
                    <a:pt x="16200" y="2243"/>
                  </a:cubicBezTo>
                  <a:close/>
                  <a:moveTo>
                    <a:pt x="37567" y="2242"/>
                  </a:moveTo>
                  <a:cubicBezTo>
                    <a:pt x="38191" y="2242"/>
                    <a:pt x="38741" y="2374"/>
                    <a:pt x="39205" y="2642"/>
                  </a:cubicBezTo>
                  <a:cubicBezTo>
                    <a:pt x="41370" y="3882"/>
                    <a:pt x="41908" y="8303"/>
                    <a:pt x="40504" y="14277"/>
                  </a:cubicBezTo>
                  <a:cubicBezTo>
                    <a:pt x="38085" y="13709"/>
                    <a:pt x="35635" y="13306"/>
                    <a:pt x="33186" y="13082"/>
                  </a:cubicBezTo>
                  <a:cubicBezTo>
                    <a:pt x="31752" y="11051"/>
                    <a:pt x="30184" y="9139"/>
                    <a:pt x="28481" y="7332"/>
                  </a:cubicBezTo>
                  <a:cubicBezTo>
                    <a:pt x="32004" y="4021"/>
                    <a:pt x="35277" y="2242"/>
                    <a:pt x="37567" y="2242"/>
                  </a:cubicBezTo>
                  <a:close/>
                  <a:moveTo>
                    <a:pt x="18938" y="15516"/>
                  </a:moveTo>
                  <a:cubicBezTo>
                    <a:pt x="17713" y="17398"/>
                    <a:pt x="16593" y="19325"/>
                    <a:pt x="15593" y="21326"/>
                  </a:cubicBezTo>
                  <a:cubicBezTo>
                    <a:pt x="14920" y="19728"/>
                    <a:pt x="14353" y="18100"/>
                    <a:pt x="13860" y="16457"/>
                  </a:cubicBezTo>
                  <a:cubicBezTo>
                    <a:pt x="15533" y="16054"/>
                    <a:pt x="17220" y="15740"/>
                    <a:pt x="18938" y="15516"/>
                  </a:cubicBezTo>
                  <a:close/>
                  <a:moveTo>
                    <a:pt x="34844" y="15516"/>
                  </a:moveTo>
                  <a:cubicBezTo>
                    <a:pt x="36546" y="15740"/>
                    <a:pt x="38234" y="16054"/>
                    <a:pt x="39907" y="16457"/>
                  </a:cubicBezTo>
                  <a:cubicBezTo>
                    <a:pt x="39414" y="18100"/>
                    <a:pt x="38846" y="19728"/>
                    <a:pt x="38174" y="21326"/>
                  </a:cubicBezTo>
                  <a:cubicBezTo>
                    <a:pt x="37174" y="19325"/>
                    <a:pt x="36053" y="17398"/>
                    <a:pt x="34844" y="15516"/>
                  </a:cubicBezTo>
                  <a:close/>
                  <a:moveTo>
                    <a:pt x="11680" y="17040"/>
                  </a:moveTo>
                  <a:cubicBezTo>
                    <a:pt x="12396" y="19414"/>
                    <a:pt x="13278" y="21729"/>
                    <a:pt x="14308" y="23984"/>
                  </a:cubicBezTo>
                  <a:cubicBezTo>
                    <a:pt x="13278" y="26225"/>
                    <a:pt x="12396" y="28554"/>
                    <a:pt x="11680" y="30914"/>
                  </a:cubicBezTo>
                  <a:cubicBezTo>
                    <a:pt x="5795" y="29152"/>
                    <a:pt x="2241" y="26478"/>
                    <a:pt x="2241" y="23984"/>
                  </a:cubicBezTo>
                  <a:cubicBezTo>
                    <a:pt x="2241" y="21475"/>
                    <a:pt x="5795" y="18802"/>
                    <a:pt x="11680" y="17040"/>
                  </a:cubicBezTo>
                  <a:close/>
                  <a:moveTo>
                    <a:pt x="42087" y="17040"/>
                  </a:moveTo>
                  <a:cubicBezTo>
                    <a:pt x="47971" y="18802"/>
                    <a:pt x="51526" y="21475"/>
                    <a:pt x="51526" y="23984"/>
                  </a:cubicBezTo>
                  <a:cubicBezTo>
                    <a:pt x="51526" y="26493"/>
                    <a:pt x="47986" y="29152"/>
                    <a:pt x="42087" y="30914"/>
                  </a:cubicBezTo>
                  <a:cubicBezTo>
                    <a:pt x="41370" y="28554"/>
                    <a:pt x="40504" y="26225"/>
                    <a:pt x="39473" y="23984"/>
                  </a:cubicBezTo>
                  <a:cubicBezTo>
                    <a:pt x="40504" y="21729"/>
                    <a:pt x="41370" y="19414"/>
                    <a:pt x="42087" y="17040"/>
                  </a:cubicBezTo>
                  <a:close/>
                  <a:moveTo>
                    <a:pt x="15593" y="26628"/>
                  </a:moveTo>
                  <a:cubicBezTo>
                    <a:pt x="16593" y="28629"/>
                    <a:pt x="17728" y="30571"/>
                    <a:pt x="18953" y="32437"/>
                  </a:cubicBezTo>
                  <a:lnTo>
                    <a:pt x="18938" y="32437"/>
                  </a:lnTo>
                  <a:cubicBezTo>
                    <a:pt x="17235" y="32213"/>
                    <a:pt x="15533" y="31900"/>
                    <a:pt x="13860" y="31497"/>
                  </a:cubicBezTo>
                  <a:cubicBezTo>
                    <a:pt x="14353" y="29854"/>
                    <a:pt x="14920" y="28226"/>
                    <a:pt x="15593" y="26628"/>
                  </a:cubicBezTo>
                  <a:close/>
                  <a:moveTo>
                    <a:pt x="38181" y="26644"/>
                  </a:moveTo>
                  <a:lnTo>
                    <a:pt x="38181" y="26644"/>
                  </a:lnTo>
                  <a:cubicBezTo>
                    <a:pt x="38850" y="28237"/>
                    <a:pt x="39415" y="29844"/>
                    <a:pt x="39907" y="31497"/>
                  </a:cubicBezTo>
                  <a:cubicBezTo>
                    <a:pt x="38234" y="31900"/>
                    <a:pt x="36531" y="32213"/>
                    <a:pt x="34829" y="32437"/>
                  </a:cubicBezTo>
                  <a:cubicBezTo>
                    <a:pt x="36050" y="30561"/>
                    <a:pt x="37168" y="28639"/>
                    <a:pt x="38181" y="26644"/>
                  </a:cubicBezTo>
                  <a:close/>
                  <a:moveTo>
                    <a:pt x="26883" y="15016"/>
                  </a:moveTo>
                  <a:cubicBezTo>
                    <a:pt x="28571" y="15016"/>
                    <a:pt x="30259" y="15083"/>
                    <a:pt x="31946" y="15218"/>
                  </a:cubicBezTo>
                  <a:cubicBezTo>
                    <a:pt x="33858" y="17995"/>
                    <a:pt x="35546" y="20923"/>
                    <a:pt x="36994" y="23984"/>
                  </a:cubicBezTo>
                  <a:cubicBezTo>
                    <a:pt x="35546" y="27031"/>
                    <a:pt x="33858" y="29958"/>
                    <a:pt x="31946" y="32736"/>
                  </a:cubicBezTo>
                  <a:cubicBezTo>
                    <a:pt x="30259" y="32871"/>
                    <a:pt x="28571" y="32938"/>
                    <a:pt x="26883" y="32938"/>
                  </a:cubicBezTo>
                  <a:cubicBezTo>
                    <a:pt x="25196" y="32938"/>
                    <a:pt x="23508" y="32871"/>
                    <a:pt x="21820" y="32736"/>
                  </a:cubicBezTo>
                  <a:cubicBezTo>
                    <a:pt x="19909" y="29958"/>
                    <a:pt x="18221" y="27031"/>
                    <a:pt x="16772" y="23984"/>
                  </a:cubicBezTo>
                  <a:cubicBezTo>
                    <a:pt x="18221" y="20923"/>
                    <a:pt x="19909" y="17995"/>
                    <a:pt x="21820" y="15218"/>
                  </a:cubicBezTo>
                  <a:cubicBezTo>
                    <a:pt x="23508" y="15083"/>
                    <a:pt x="25196" y="15016"/>
                    <a:pt x="26883" y="15016"/>
                  </a:cubicBezTo>
                  <a:close/>
                  <a:moveTo>
                    <a:pt x="23538" y="35096"/>
                  </a:moveTo>
                  <a:cubicBezTo>
                    <a:pt x="24651" y="35156"/>
                    <a:pt x="25767" y="35185"/>
                    <a:pt x="26883" y="35185"/>
                  </a:cubicBezTo>
                  <a:cubicBezTo>
                    <a:pt x="28000" y="35185"/>
                    <a:pt x="29116" y="35156"/>
                    <a:pt x="30229" y="35096"/>
                  </a:cubicBezTo>
                  <a:lnTo>
                    <a:pt x="30229" y="35096"/>
                  </a:lnTo>
                  <a:cubicBezTo>
                    <a:pt x="29183" y="36455"/>
                    <a:pt x="28063" y="37769"/>
                    <a:pt x="26883" y="39024"/>
                  </a:cubicBezTo>
                  <a:cubicBezTo>
                    <a:pt x="25703" y="37769"/>
                    <a:pt x="24583" y="36455"/>
                    <a:pt x="23538" y="35096"/>
                  </a:cubicBezTo>
                  <a:close/>
                  <a:moveTo>
                    <a:pt x="13278" y="33677"/>
                  </a:moveTo>
                  <a:lnTo>
                    <a:pt x="13278" y="33677"/>
                  </a:lnTo>
                  <a:cubicBezTo>
                    <a:pt x="15682" y="34245"/>
                    <a:pt x="18131" y="34648"/>
                    <a:pt x="20611" y="34872"/>
                  </a:cubicBezTo>
                  <a:cubicBezTo>
                    <a:pt x="22029" y="36903"/>
                    <a:pt x="23598" y="38815"/>
                    <a:pt x="25300" y="40622"/>
                  </a:cubicBezTo>
                  <a:cubicBezTo>
                    <a:pt x="21781" y="43929"/>
                    <a:pt x="18511" y="45717"/>
                    <a:pt x="16213" y="45717"/>
                  </a:cubicBezTo>
                  <a:cubicBezTo>
                    <a:pt x="15585" y="45717"/>
                    <a:pt x="15030" y="45584"/>
                    <a:pt x="14562" y="45311"/>
                  </a:cubicBezTo>
                  <a:cubicBezTo>
                    <a:pt x="12396" y="44072"/>
                    <a:pt x="11859" y="39666"/>
                    <a:pt x="13278" y="33677"/>
                  </a:cubicBezTo>
                  <a:close/>
                  <a:moveTo>
                    <a:pt x="40504" y="33677"/>
                  </a:moveTo>
                  <a:lnTo>
                    <a:pt x="40504" y="33677"/>
                  </a:lnTo>
                  <a:cubicBezTo>
                    <a:pt x="41908" y="39651"/>
                    <a:pt x="41370" y="44072"/>
                    <a:pt x="39205" y="45326"/>
                  </a:cubicBezTo>
                  <a:cubicBezTo>
                    <a:pt x="38743" y="45593"/>
                    <a:pt x="38195" y="45724"/>
                    <a:pt x="37573" y="45724"/>
                  </a:cubicBezTo>
                  <a:cubicBezTo>
                    <a:pt x="35279" y="45724"/>
                    <a:pt x="31996" y="43936"/>
                    <a:pt x="28481" y="40622"/>
                  </a:cubicBezTo>
                  <a:cubicBezTo>
                    <a:pt x="30169" y="38815"/>
                    <a:pt x="31737" y="36903"/>
                    <a:pt x="33171" y="34887"/>
                  </a:cubicBezTo>
                  <a:cubicBezTo>
                    <a:pt x="35635" y="34648"/>
                    <a:pt x="38085" y="34260"/>
                    <a:pt x="40504" y="33677"/>
                  </a:cubicBezTo>
                  <a:close/>
                  <a:moveTo>
                    <a:pt x="16180" y="0"/>
                  </a:moveTo>
                  <a:cubicBezTo>
                    <a:pt x="15177" y="0"/>
                    <a:pt x="14256" y="227"/>
                    <a:pt x="13442" y="701"/>
                  </a:cubicBezTo>
                  <a:cubicBezTo>
                    <a:pt x="10156" y="2598"/>
                    <a:pt x="9469" y="8004"/>
                    <a:pt x="11097" y="14859"/>
                  </a:cubicBezTo>
                  <a:cubicBezTo>
                    <a:pt x="4332" y="16875"/>
                    <a:pt x="0" y="20176"/>
                    <a:pt x="0" y="23984"/>
                  </a:cubicBezTo>
                  <a:cubicBezTo>
                    <a:pt x="0" y="27778"/>
                    <a:pt x="4332" y="31078"/>
                    <a:pt x="11097" y="33095"/>
                  </a:cubicBezTo>
                  <a:cubicBezTo>
                    <a:pt x="9469" y="39950"/>
                    <a:pt x="10156" y="45371"/>
                    <a:pt x="13442" y="47253"/>
                  </a:cubicBezTo>
                  <a:cubicBezTo>
                    <a:pt x="14295" y="47749"/>
                    <a:pt x="15223" y="47965"/>
                    <a:pt x="16189" y="47965"/>
                  </a:cubicBezTo>
                  <a:cubicBezTo>
                    <a:pt x="19874" y="47965"/>
                    <a:pt x="24115" y="44832"/>
                    <a:pt x="26883" y="42205"/>
                  </a:cubicBezTo>
                  <a:cubicBezTo>
                    <a:pt x="29655" y="44823"/>
                    <a:pt x="33902" y="47957"/>
                    <a:pt x="37590" y="47957"/>
                  </a:cubicBezTo>
                  <a:cubicBezTo>
                    <a:pt x="38551" y="47957"/>
                    <a:pt x="39475" y="47744"/>
                    <a:pt x="40325" y="47253"/>
                  </a:cubicBezTo>
                  <a:cubicBezTo>
                    <a:pt x="43625" y="45371"/>
                    <a:pt x="44297" y="39950"/>
                    <a:pt x="42670" y="33095"/>
                  </a:cubicBezTo>
                  <a:cubicBezTo>
                    <a:pt x="49435" y="31078"/>
                    <a:pt x="53766" y="27778"/>
                    <a:pt x="53766" y="23984"/>
                  </a:cubicBezTo>
                  <a:cubicBezTo>
                    <a:pt x="53766" y="20176"/>
                    <a:pt x="49435" y="16875"/>
                    <a:pt x="42670" y="14859"/>
                  </a:cubicBezTo>
                  <a:cubicBezTo>
                    <a:pt x="44297" y="8004"/>
                    <a:pt x="43625" y="2598"/>
                    <a:pt x="40325" y="701"/>
                  </a:cubicBezTo>
                  <a:cubicBezTo>
                    <a:pt x="39511" y="227"/>
                    <a:pt x="38590" y="0"/>
                    <a:pt x="37586" y="0"/>
                  </a:cubicBezTo>
                  <a:cubicBezTo>
                    <a:pt x="34540" y="0"/>
                    <a:pt x="30737" y="2094"/>
                    <a:pt x="26883" y="5734"/>
                  </a:cubicBezTo>
                  <a:cubicBezTo>
                    <a:pt x="23030" y="2094"/>
                    <a:pt x="19227" y="0"/>
                    <a:pt x="161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42"/>
            <p:cNvSpPr/>
            <p:nvPr/>
          </p:nvSpPr>
          <p:spPr>
            <a:xfrm>
              <a:off x="3597999" y="1826805"/>
              <a:ext cx="85278" cy="82160"/>
            </a:xfrm>
            <a:custGeom>
              <a:avLst/>
              <a:gdLst/>
              <a:ahLst/>
              <a:cxnLst/>
              <a:rect l="l" t="t" r="r" b="b"/>
              <a:pathLst>
                <a:path w="11650" h="11224" extrusionOk="0">
                  <a:moveTo>
                    <a:pt x="5601" y="2263"/>
                  </a:moveTo>
                  <a:cubicBezTo>
                    <a:pt x="8603" y="2263"/>
                    <a:pt x="10097" y="5877"/>
                    <a:pt x="7976" y="7998"/>
                  </a:cubicBezTo>
                  <a:cubicBezTo>
                    <a:pt x="7291" y="8678"/>
                    <a:pt x="6450" y="8983"/>
                    <a:pt x="5625" y="8983"/>
                  </a:cubicBezTo>
                  <a:cubicBezTo>
                    <a:pt x="3897" y="8983"/>
                    <a:pt x="2241" y="7645"/>
                    <a:pt x="2241" y="5623"/>
                  </a:cubicBezTo>
                  <a:cubicBezTo>
                    <a:pt x="2241" y="3756"/>
                    <a:pt x="3749" y="2263"/>
                    <a:pt x="5601" y="2263"/>
                  </a:cubicBezTo>
                  <a:close/>
                  <a:moveTo>
                    <a:pt x="5643" y="1"/>
                  </a:moveTo>
                  <a:cubicBezTo>
                    <a:pt x="2764" y="1"/>
                    <a:pt x="1" y="2238"/>
                    <a:pt x="1" y="5623"/>
                  </a:cubicBezTo>
                  <a:cubicBezTo>
                    <a:pt x="1" y="8715"/>
                    <a:pt x="2510" y="11224"/>
                    <a:pt x="5601" y="11224"/>
                  </a:cubicBezTo>
                  <a:cubicBezTo>
                    <a:pt x="7871" y="11224"/>
                    <a:pt x="9918" y="9850"/>
                    <a:pt x="10784" y="7759"/>
                  </a:cubicBezTo>
                  <a:cubicBezTo>
                    <a:pt x="11650" y="5668"/>
                    <a:pt x="11172" y="3264"/>
                    <a:pt x="9559" y="1651"/>
                  </a:cubicBezTo>
                  <a:cubicBezTo>
                    <a:pt x="8420" y="511"/>
                    <a:pt x="7018" y="1"/>
                    <a:pt x="56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8"/>
          <p:cNvSpPr/>
          <p:nvPr/>
        </p:nvSpPr>
        <p:spPr>
          <a:xfrm>
            <a:off x="1711841" y="765627"/>
            <a:ext cx="6113721" cy="1938992"/>
          </a:xfrm>
          <a:prstGeom prst="rect">
            <a:avLst/>
          </a:prstGeom>
        </p:spPr>
        <p:txBody>
          <a:bodyPr wrap="square">
            <a:spAutoFit/>
          </a:bodyPr>
          <a:lstStyle/>
          <a:p>
            <a:pPr algn="just">
              <a:lnSpc>
                <a:spcPct val="150000"/>
              </a:lnSpc>
            </a:pPr>
            <a:r>
              <a:rPr lang="vi-VN" sz="2000" dirty="0"/>
              <a:t>Kí hiệu hóa </a:t>
            </a:r>
            <a:r>
              <a:rPr lang="en-US" sz="2000" dirty="0" err="1" smtClean="0"/>
              <a:t>học</a:t>
            </a:r>
            <a:r>
              <a:rPr lang="en-US" sz="2000" dirty="0" smtClean="0"/>
              <a:t> </a:t>
            </a:r>
            <a:r>
              <a:rPr lang="vi-VN" sz="2000" dirty="0" smtClean="0"/>
              <a:t>của </a:t>
            </a:r>
            <a:r>
              <a:rPr lang="vi-VN" sz="2000" dirty="0"/>
              <a:t>một nguyên tố được biểu diễn bằng một hoặc hai chữ cái trong tên nguyên tố. Chữ cái đầu tiên được viết ở dạng in hoa, chữ cái thứ hai (nếu có) ở dạng in thường. </a:t>
            </a:r>
            <a:endParaRPr lang="en-US" sz="2000" dirty="0"/>
          </a:p>
        </p:txBody>
      </p:sp>
      <p:sp>
        <p:nvSpPr>
          <p:cNvPr id="10" name="Rectangle 9"/>
          <p:cNvSpPr/>
          <p:nvPr/>
        </p:nvSpPr>
        <p:spPr>
          <a:xfrm>
            <a:off x="1711841" y="2790796"/>
            <a:ext cx="5613992" cy="1477328"/>
          </a:xfrm>
          <a:prstGeom prst="rect">
            <a:avLst/>
          </a:prstGeom>
        </p:spPr>
        <p:txBody>
          <a:bodyPr wrap="square">
            <a:spAutoFit/>
          </a:bodyPr>
          <a:lstStyle/>
          <a:p>
            <a:pPr algn="just">
              <a:lnSpc>
                <a:spcPct val="150000"/>
              </a:lnSpc>
            </a:pPr>
            <a:r>
              <a:rPr lang="en-US" sz="2000" b="1" dirty="0" err="1">
                <a:solidFill>
                  <a:srgbClr val="0070C0"/>
                </a:solidFill>
              </a:rPr>
              <a:t>Ví</a:t>
            </a:r>
            <a:r>
              <a:rPr lang="en-US" sz="2000" b="1" dirty="0">
                <a:solidFill>
                  <a:srgbClr val="0070C0"/>
                </a:solidFill>
              </a:rPr>
              <a:t> </a:t>
            </a:r>
            <a:r>
              <a:rPr lang="en-US" sz="2000" b="1" dirty="0" err="1">
                <a:solidFill>
                  <a:srgbClr val="0070C0"/>
                </a:solidFill>
              </a:rPr>
              <a:t>dụ</a:t>
            </a:r>
            <a:r>
              <a:rPr lang="en-US" sz="2000" b="1" dirty="0">
                <a:solidFill>
                  <a:srgbClr val="0070C0"/>
                </a:solidFill>
              </a:rPr>
              <a:t>:</a:t>
            </a:r>
          </a:p>
          <a:p>
            <a:pPr marL="342900" indent="-342900" algn="just">
              <a:lnSpc>
                <a:spcPct val="150000"/>
              </a:lnSpc>
              <a:buFont typeface="Wingdings" panose="05000000000000000000" pitchFamily="2" charset="2"/>
              <a:buChar char="ü"/>
            </a:pPr>
            <a:r>
              <a:rPr lang="en-US" sz="2000" dirty="0" err="1" smtClean="0"/>
              <a:t>Kí</a:t>
            </a:r>
            <a:r>
              <a:rPr lang="en-US" sz="2000" dirty="0" smtClean="0"/>
              <a:t> </a:t>
            </a:r>
            <a:r>
              <a:rPr lang="en-US" sz="2000" dirty="0" err="1"/>
              <a:t>hiệu</a:t>
            </a:r>
            <a:r>
              <a:rPr lang="en-US" sz="2000" dirty="0"/>
              <a:t> </a:t>
            </a:r>
            <a:r>
              <a:rPr lang="en-US" sz="2000" dirty="0" err="1"/>
              <a:t>hóa</a:t>
            </a:r>
            <a:r>
              <a:rPr lang="en-US" sz="2000" dirty="0"/>
              <a:t> </a:t>
            </a:r>
            <a:r>
              <a:rPr lang="en-US" sz="2000" dirty="0" err="1"/>
              <a:t>học</a:t>
            </a:r>
            <a:r>
              <a:rPr lang="en-US" sz="2000" dirty="0"/>
              <a:t> </a:t>
            </a:r>
            <a:r>
              <a:rPr lang="en-US" sz="2000" dirty="0" err="1"/>
              <a:t>của</a:t>
            </a:r>
            <a:r>
              <a:rPr lang="en-US" sz="2000" dirty="0"/>
              <a:t> </a:t>
            </a:r>
            <a:r>
              <a:rPr lang="en-US" sz="2000" dirty="0" err="1"/>
              <a:t>nguyên</a:t>
            </a:r>
            <a:r>
              <a:rPr lang="en-US" sz="2000" dirty="0"/>
              <a:t> </a:t>
            </a:r>
            <a:r>
              <a:rPr lang="en-US" sz="2000" dirty="0" err="1"/>
              <a:t>tố</a:t>
            </a:r>
            <a:r>
              <a:rPr lang="en-US" sz="2000" dirty="0"/>
              <a:t> nitrogen </a:t>
            </a:r>
            <a:r>
              <a:rPr lang="en-US" sz="2000" dirty="0" err="1"/>
              <a:t>là</a:t>
            </a:r>
            <a:r>
              <a:rPr lang="en-US" sz="2000" dirty="0"/>
              <a:t> N.</a:t>
            </a:r>
          </a:p>
          <a:p>
            <a:pPr marL="342900" indent="-342900" algn="just">
              <a:lnSpc>
                <a:spcPct val="150000"/>
              </a:lnSpc>
              <a:buFont typeface="Wingdings" panose="05000000000000000000" pitchFamily="2" charset="2"/>
              <a:buChar char="ü"/>
            </a:pPr>
            <a:r>
              <a:rPr lang="en-US" sz="2000" dirty="0" err="1"/>
              <a:t>K</a:t>
            </a:r>
            <a:r>
              <a:rPr lang="en-US" sz="2000" dirty="0" err="1" smtClean="0"/>
              <a:t>í</a:t>
            </a:r>
            <a:r>
              <a:rPr lang="en-US" sz="2000" dirty="0" smtClean="0"/>
              <a:t> </a:t>
            </a:r>
            <a:r>
              <a:rPr lang="en-US" sz="2000" dirty="0" err="1"/>
              <a:t>hiệu</a:t>
            </a:r>
            <a:r>
              <a:rPr lang="en-US" sz="2000" dirty="0"/>
              <a:t> </a:t>
            </a:r>
            <a:r>
              <a:rPr lang="en-US" sz="2000" dirty="0" err="1"/>
              <a:t>hóa</a:t>
            </a:r>
            <a:r>
              <a:rPr lang="en-US" sz="2000" dirty="0"/>
              <a:t> </a:t>
            </a:r>
            <a:r>
              <a:rPr lang="en-US" sz="2000" dirty="0" err="1"/>
              <a:t>học</a:t>
            </a:r>
            <a:r>
              <a:rPr lang="en-US" sz="2000" dirty="0"/>
              <a:t> </a:t>
            </a:r>
            <a:r>
              <a:rPr lang="en-US" sz="2000" dirty="0" err="1"/>
              <a:t>của</a:t>
            </a:r>
            <a:r>
              <a:rPr lang="en-US" sz="2000" dirty="0"/>
              <a:t> </a:t>
            </a:r>
            <a:r>
              <a:rPr lang="en-US" sz="2000" dirty="0" err="1"/>
              <a:t>nguyên</a:t>
            </a:r>
            <a:r>
              <a:rPr lang="en-US" sz="2000" dirty="0"/>
              <a:t> </a:t>
            </a:r>
            <a:r>
              <a:rPr lang="en-US" sz="2000" dirty="0" err="1"/>
              <a:t>tố</a:t>
            </a:r>
            <a:r>
              <a:rPr lang="en-US" sz="2000" dirty="0"/>
              <a:t> neon </a:t>
            </a:r>
            <a:r>
              <a:rPr lang="en-US" sz="2000" dirty="0" err="1"/>
              <a:t>là</a:t>
            </a:r>
            <a:r>
              <a:rPr lang="en-US" sz="2000" dirty="0"/>
              <a:t> Ne.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022" y="2067176"/>
            <a:ext cx="1747079" cy="17470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8"/>
                                        </p:tgtEl>
                                        <p:attrNameLst>
                                          <p:attrName>style.visibility</p:attrName>
                                        </p:attrNameLst>
                                      </p:cBhvr>
                                      <p:to>
                                        <p:strVal val="visible"/>
                                      </p:to>
                                    </p:set>
                                    <p:animEffect transition="in" filter="fade">
                                      <p:cBhvr>
                                        <p:cTn id="7" dur="500"/>
                                        <p:tgtEl>
                                          <p:spTgt spid="28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13"/>
                                        </p:tgtEl>
                                        <p:attrNameLst>
                                          <p:attrName>style.visibility</p:attrName>
                                        </p:attrNameLst>
                                      </p:cBhvr>
                                      <p:to>
                                        <p:strVal val="visible"/>
                                      </p:to>
                                    </p:set>
                                    <p:animEffect transition="in" filter="wipe(down)">
                                      <p:cBhvr>
                                        <p:cTn id="15" dur="500"/>
                                        <p:tgtEl>
                                          <p:spTgt spid="28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4"/>
        <p:cNvGrpSpPr/>
        <p:nvPr/>
      </p:nvGrpSpPr>
      <p:grpSpPr>
        <a:xfrm>
          <a:off x="0" y="0"/>
          <a:ext cx="0" cy="0"/>
          <a:chOff x="0" y="0"/>
          <a:chExt cx="0" cy="0"/>
        </a:xfrm>
      </p:grpSpPr>
      <p:sp>
        <p:nvSpPr>
          <p:cNvPr id="3" name="Rectangle 2"/>
          <p:cNvSpPr/>
          <p:nvPr/>
        </p:nvSpPr>
        <p:spPr>
          <a:xfrm>
            <a:off x="2353696" y="640433"/>
            <a:ext cx="4559261" cy="400110"/>
          </a:xfrm>
          <a:prstGeom prst="rect">
            <a:avLst/>
          </a:prstGeom>
        </p:spPr>
        <p:txBody>
          <a:bodyPr wrap="none">
            <a:spAutoFit/>
          </a:bodyPr>
          <a:lstStyle/>
          <a:p>
            <a:r>
              <a:rPr lang="en-US" sz="2000" b="1" i="1" dirty="0" err="1"/>
              <a:t>Hoàn</a:t>
            </a:r>
            <a:r>
              <a:rPr lang="en-US" sz="2000" b="1" i="1" dirty="0"/>
              <a:t> </a:t>
            </a:r>
            <a:r>
              <a:rPr lang="en-US" sz="2000" b="1" i="1" dirty="0" err="1"/>
              <a:t>thành</a:t>
            </a:r>
            <a:r>
              <a:rPr lang="en-US" sz="2000" b="1" i="1" dirty="0"/>
              <a:t> </a:t>
            </a:r>
            <a:r>
              <a:rPr lang="en-US" sz="2000" b="1" i="1" dirty="0" err="1"/>
              <a:t>thông</a:t>
            </a:r>
            <a:r>
              <a:rPr lang="en-US" sz="2000" b="1" i="1" dirty="0"/>
              <a:t> tin </a:t>
            </a:r>
            <a:r>
              <a:rPr lang="en-US" sz="2000" b="1" i="1" dirty="0" err="1"/>
              <a:t>vào</a:t>
            </a:r>
            <a:r>
              <a:rPr lang="en-US" sz="2000" b="1" i="1" dirty="0"/>
              <a:t> </a:t>
            </a:r>
            <a:r>
              <a:rPr lang="en-US" sz="2000" b="1" i="1" dirty="0" err="1"/>
              <a:t>bảng</a:t>
            </a:r>
            <a:r>
              <a:rPr lang="en-US" sz="2000" b="1" i="1" dirty="0"/>
              <a:t> </a:t>
            </a:r>
            <a:r>
              <a:rPr lang="en-US" sz="2000" b="1" i="1" dirty="0" err="1"/>
              <a:t>sau</a:t>
            </a:r>
            <a:r>
              <a:rPr lang="en-US" sz="2000" b="1" i="1" dirty="0"/>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368" y="222339"/>
            <a:ext cx="370431" cy="83618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1326701"/>
              </p:ext>
            </p:extLst>
          </p:nvPr>
        </p:nvGraphicFramePr>
        <p:xfrm>
          <a:off x="821613" y="1202076"/>
          <a:ext cx="7623426" cy="3575411"/>
        </p:xfrm>
        <a:graphic>
          <a:graphicData uri="http://schemas.openxmlformats.org/drawingml/2006/table">
            <a:tbl>
              <a:tblPr firstRow="1" firstCol="1" bandRow="1"/>
              <a:tblGrid>
                <a:gridCol w="2540238"/>
                <a:gridCol w="2541594"/>
                <a:gridCol w="2541594"/>
              </a:tblGrid>
              <a:tr h="510773">
                <a:tc>
                  <a:txBody>
                    <a:bodyPr/>
                    <a:lstStyle/>
                    <a:p>
                      <a:pPr lvl="1" algn="ctr">
                        <a:lnSpc>
                          <a:spcPct val="150000"/>
                        </a:lnSpc>
                        <a:spcBef>
                          <a:spcPts val="300"/>
                        </a:spcBef>
                        <a:spcAft>
                          <a:spcPts val="300"/>
                        </a:spcAft>
                      </a:pPr>
                      <a:r>
                        <a:rPr lang="fr-FR"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Nguyên</a:t>
                      </a:r>
                      <a:r>
                        <a:rPr lang="fr-FR"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tố</a:t>
                      </a:r>
                      <a:r>
                        <a:rPr lang="fr-FR"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hóa</a:t>
                      </a:r>
                      <a:r>
                        <a:rPr lang="fr-FR"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học</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DBFF"/>
                    </a:solidFill>
                  </a:tcPr>
                </a:tc>
                <a:tc>
                  <a:txBody>
                    <a:bodyPr/>
                    <a:lstStyle/>
                    <a:p>
                      <a:pPr lvl="1" algn="ctr">
                        <a:lnSpc>
                          <a:spcPct val="150000"/>
                        </a:lnSpc>
                        <a:spcBef>
                          <a:spcPts val="300"/>
                        </a:spcBef>
                        <a:spcAft>
                          <a:spcPts val="300"/>
                        </a:spcAft>
                      </a:pPr>
                      <a:r>
                        <a:rPr lang="fr-FR"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a:t>
                      </a:r>
                      <a:r>
                        <a:rPr lang="fr-FR"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hiệu</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DBFF"/>
                    </a:solidFill>
                  </a:tcPr>
                </a:tc>
                <a:tc>
                  <a:txBody>
                    <a:bodyPr/>
                    <a:lstStyle/>
                    <a:p>
                      <a:pPr lvl="1" algn="ctr">
                        <a:lnSpc>
                          <a:spcPct val="150000"/>
                        </a:lnSpc>
                        <a:spcBef>
                          <a:spcPts val="300"/>
                        </a:spcBef>
                        <a:spcAft>
                          <a:spcPts val="300"/>
                        </a:spcAft>
                      </a:pPr>
                      <a:r>
                        <a:rPr lang="fr-FR"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Ghi</a:t>
                      </a:r>
                      <a:r>
                        <a:rPr lang="fr-FR"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chú</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BDBFF"/>
                    </a:solidFill>
                  </a:tcPr>
                </a:tc>
              </a:tr>
              <a:tr h="510773">
                <a:tc>
                  <a:txBody>
                    <a:bodyPr/>
                    <a:lstStyle/>
                    <a:p>
                      <a:pPr lvl="1" algn="just">
                        <a:lnSpc>
                          <a:spcPct val="150000"/>
                        </a:lnSpc>
                        <a:spcBef>
                          <a:spcPts val="300"/>
                        </a:spcBef>
                        <a:spcAft>
                          <a:spcPts val="300"/>
                        </a:spcAft>
                      </a:pP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Iodine</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1" algn="ctr">
                        <a:lnSpc>
                          <a:spcPct val="150000"/>
                        </a:lnSpc>
                        <a:spcBef>
                          <a:spcPts val="300"/>
                        </a:spcBef>
                        <a:spcAft>
                          <a:spcPts val="300"/>
                        </a:spcAft>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lvl="1" algn="ctr">
                        <a:lnSpc>
                          <a:spcPct val="150000"/>
                        </a:lnSpc>
                        <a:spcBef>
                          <a:spcPts val="300"/>
                        </a:spcBef>
                        <a:spcAft>
                          <a:spcPts val="300"/>
                        </a:spcAft>
                      </a:pP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2000">
                        <a:effectLst/>
                        <a:latin typeface="Arial" panose="020B0604020202020204" pitchFamily="34" charset="0"/>
                        <a:ea typeface="Calibri" panose="020F0502020204030204" pitchFamily="34" charset="0"/>
                        <a:cs typeface="Arial" panose="020B0604020202020204" pitchFamily="34" charset="0"/>
                      </a:endParaRPr>
                    </a:p>
                    <a:p>
                      <a:pPr lvl="1" algn="ctr">
                        <a:lnSpc>
                          <a:spcPct val="150000"/>
                        </a:lnSpc>
                        <a:spcBef>
                          <a:spcPts val="300"/>
                        </a:spcBef>
                        <a:spcAft>
                          <a:spcPts val="300"/>
                        </a:spcAft>
                      </a:pP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Kí hiệu có 1 chữ cái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0773">
                <a:tc>
                  <a:txBody>
                    <a:bodyPr/>
                    <a:lstStyle/>
                    <a:p>
                      <a:pPr lvl="1" algn="just">
                        <a:lnSpc>
                          <a:spcPct val="150000"/>
                        </a:lnSpc>
                        <a:spcBef>
                          <a:spcPts val="300"/>
                        </a:spcBef>
                        <a:spcAft>
                          <a:spcPts val="300"/>
                        </a:spcAft>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Fluorine</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1" algn="ctr">
                        <a:lnSpc>
                          <a:spcPct val="150000"/>
                        </a:lnSpc>
                        <a:spcBef>
                          <a:spcPts val="300"/>
                        </a:spcBef>
                        <a:spcAft>
                          <a:spcPts val="300"/>
                        </a:spcAft>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510773">
                <a:tc>
                  <a:txBody>
                    <a:bodyPr/>
                    <a:lstStyle/>
                    <a:p>
                      <a:pPr lvl="1" algn="just">
                        <a:lnSpc>
                          <a:spcPct val="150000"/>
                        </a:lnSpc>
                        <a:spcBef>
                          <a:spcPts val="300"/>
                        </a:spcBef>
                        <a:spcAft>
                          <a:spcPts val="300"/>
                        </a:spcAft>
                      </a:pP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Phosphorus</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1" algn="ctr">
                        <a:lnSpc>
                          <a:spcPct val="150000"/>
                        </a:lnSpc>
                        <a:spcBef>
                          <a:spcPts val="300"/>
                        </a:spcBef>
                        <a:spcAft>
                          <a:spcPts val="300"/>
                        </a:spcAft>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510773">
                <a:tc>
                  <a:txBody>
                    <a:bodyPr/>
                    <a:lstStyle/>
                    <a:p>
                      <a:pPr lvl="1" algn="just">
                        <a:lnSpc>
                          <a:spcPct val="150000"/>
                        </a:lnSpc>
                        <a:spcBef>
                          <a:spcPts val="300"/>
                        </a:spcBef>
                        <a:spcAft>
                          <a:spcPts val="300"/>
                        </a:spcAft>
                      </a:pP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Neon</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1" algn="ctr">
                        <a:lnSpc>
                          <a:spcPct val="150000"/>
                        </a:lnSpc>
                        <a:spcBef>
                          <a:spcPts val="300"/>
                        </a:spcBef>
                        <a:spcAft>
                          <a:spcPts val="300"/>
                        </a:spcAft>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3">
                  <a:txBody>
                    <a:bodyPr/>
                    <a:lstStyle/>
                    <a:p>
                      <a:pPr lvl="1" algn="ctr">
                        <a:lnSpc>
                          <a:spcPct val="150000"/>
                        </a:lnSpc>
                        <a:spcBef>
                          <a:spcPts val="300"/>
                        </a:spcBef>
                        <a:spcAft>
                          <a:spcPts val="300"/>
                        </a:spcAft>
                      </a:pP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Kí</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hiệu</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có</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chữ</a:t>
                      </a: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fr-FR"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cái</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510773">
                <a:tc>
                  <a:txBody>
                    <a:bodyPr/>
                    <a:lstStyle/>
                    <a:p>
                      <a:pPr lvl="1" algn="just">
                        <a:lnSpc>
                          <a:spcPct val="150000"/>
                        </a:lnSpc>
                        <a:spcBef>
                          <a:spcPts val="300"/>
                        </a:spcBef>
                        <a:spcAft>
                          <a:spcPts val="300"/>
                        </a:spcAft>
                      </a:pP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Silicon</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1" algn="ctr">
                        <a:lnSpc>
                          <a:spcPct val="150000"/>
                        </a:lnSpc>
                        <a:spcBef>
                          <a:spcPts val="300"/>
                        </a:spcBef>
                        <a:spcAft>
                          <a:spcPts val="300"/>
                        </a:spcAft>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r h="510773">
                <a:tc>
                  <a:txBody>
                    <a:bodyPr/>
                    <a:lstStyle/>
                    <a:p>
                      <a:pPr lvl="1" algn="just">
                        <a:lnSpc>
                          <a:spcPct val="150000"/>
                        </a:lnSpc>
                        <a:spcBef>
                          <a:spcPts val="300"/>
                        </a:spcBef>
                        <a:spcAft>
                          <a:spcPts val="300"/>
                        </a:spcAft>
                      </a:pPr>
                      <a:r>
                        <a:rPr lang="fr-FR" sz="2000">
                          <a:solidFill>
                            <a:srgbClr val="000000"/>
                          </a:solidFill>
                          <a:effectLst/>
                          <a:latin typeface="Arial" panose="020B0604020202020204" pitchFamily="34" charset="0"/>
                          <a:ea typeface="Calibri" panose="020F0502020204030204" pitchFamily="34" charset="0"/>
                          <a:cs typeface="Arial" panose="020B0604020202020204" pitchFamily="34" charset="0"/>
                        </a:rPr>
                        <a:t>Aluminium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lvl="1" algn="ctr">
                        <a:lnSpc>
                          <a:spcPct val="150000"/>
                        </a:lnSpc>
                        <a:spcBef>
                          <a:spcPts val="300"/>
                        </a:spcBef>
                        <a:spcAft>
                          <a:spcPts val="300"/>
                        </a:spcAft>
                      </a:pPr>
                      <a:r>
                        <a:rPr lang="fr-FR"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n-US"/>
                    </a:p>
                  </a:txBody>
                  <a:tcPr/>
                </a:tc>
              </a:tr>
            </a:tbl>
          </a:graphicData>
        </a:graphic>
      </p:graphicFrame>
      <p:sp>
        <p:nvSpPr>
          <p:cNvPr id="6" name="TextBox 5"/>
          <p:cNvSpPr txBox="1"/>
          <p:nvPr/>
        </p:nvSpPr>
        <p:spPr>
          <a:xfrm>
            <a:off x="4458665" y="1746606"/>
            <a:ext cx="349321" cy="400110"/>
          </a:xfrm>
          <a:prstGeom prst="rect">
            <a:avLst/>
          </a:prstGeom>
          <a:solidFill>
            <a:srgbClr val="FFFFFF"/>
          </a:solidFill>
        </p:spPr>
        <p:txBody>
          <a:bodyPr wrap="square" rtlCol="0">
            <a:spAutoFit/>
          </a:bodyPr>
          <a:lstStyle/>
          <a:p>
            <a:pPr algn="ctr"/>
            <a:r>
              <a:rPr lang="en-US" sz="2000" dirty="0" smtClean="0">
                <a:solidFill>
                  <a:srgbClr val="FF0000"/>
                </a:solidFill>
              </a:rPr>
              <a:t>I</a:t>
            </a:r>
            <a:endParaRPr lang="en-US" sz="2000" dirty="0">
              <a:solidFill>
                <a:srgbClr val="FF0000"/>
              </a:solidFill>
            </a:endParaRPr>
          </a:p>
        </p:txBody>
      </p:sp>
      <p:sp>
        <p:nvSpPr>
          <p:cNvPr id="83" name="TextBox 82"/>
          <p:cNvSpPr txBox="1"/>
          <p:nvPr/>
        </p:nvSpPr>
        <p:spPr>
          <a:xfrm>
            <a:off x="4458665" y="2248327"/>
            <a:ext cx="349321" cy="400110"/>
          </a:xfrm>
          <a:prstGeom prst="rect">
            <a:avLst/>
          </a:prstGeom>
          <a:solidFill>
            <a:srgbClr val="FFFFFF"/>
          </a:solidFill>
        </p:spPr>
        <p:txBody>
          <a:bodyPr wrap="square" rtlCol="0">
            <a:spAutoFit/>
          </a:bodyPr>
          <a:lstStyle/>
          <a:p>
            <a:pPr algn="ctr"/>
            <a:r>
              <a:rPr lang="en-US" sz="2000" dirty="0">
                <a:solidFill>
                  <a:srgbClr val="FF0000"/>
                </a:solidFill>
              </a:rPr>
              <a:t>F</a:t>
            </a:r>
            <a:endParaRPr lang="en-US" sz="2000" dirty="0">
              <a:solidFill>
                <a:srgbClr val="FF0000"/>
              </a:solidFill>
            </a:endParaRPr>
          </a:p>
        </p:txBody>
      </p:sp>
      <p:sp>
        <p:nvSpPr>
          <p:cNvPr id="84" name="TextBox 83"/>
          <p:cNvSpPr txBox="1"/>
          <p:nvPr/>
        </p:nvSpPr>
        <p:spPr>
          <a:xfrm>
            <a:off x="4458665" y="2799695"/>
            <a:ext cx="349321" cy="400110"/>
          </a:xfrm>
          <a:prstGeom prst="rect">
            <a:avLst/>
          </a:prstGeom>
          <a:solidFill>
            <a:srgbClr val="FFFFFF"/>
          </a:solidFill>
        </p:spPr>
        <p:txBody>
          <a:bodyPr wrap="square" rtlCol="0">
            <a:spAutoFit/>
          </a:bodyPr>
          <a:lstStyle/>
          <a:p>
            <a:pPr algn="ctr"/>
            <a:r>
              <a:rPr lang="en-US" sz="2000" dirty="0">
                <a:solidFill>
                  <a:srgbClr val="FF0000"/>
                </a:solidFill>
              </a:rPr>
              <a:t>P</a:t>
            </a:r>
            <a:endParaRPr lang="en-US" sz="2000" dirty="0">
              <a:solidFill>
                <a:srgbClr val="FF0000"/>
              </a:solidFill>
            </a:endParaRPr>
          </a:p>
        </p:txBody>
      </p:sp>
      <p:sp>
        <p:nvSpPr>
          <p:cNvPr id="85" name="TextBox 84"/>
          <p:cNvSpPr txBox="1"/>
          <p:nvPr/>
        </p:nvSpPr>
        <p:spPr>
          <a:xfrm>
            <a:off x="4375295" y="3279144"/>
            <a:ext cx="516060" cy="407554"/>
          </a:xfrm>
          <a:prstGeom prst="rect">
            <a:avLst/>
          </a:prstGeom>
          <a:solidFill>
            <a:srgbClr val="FFFFFF"/>
          </a:solidFill>
        </p:spPr>
        <p:txBody>
          <a:bodyPr wrap="square" rtlCol="0">
            <a:spAutoFit/>
          </a:bodyPr>
          <a:lstStyle/>
          <a:p>
            <a:pPr algn="ctr"/>
            <a:r>
              <a:rPr lang="en-US" sz="2000" dirty="0" smtClean="0">
                <a:solidFill>
                  <a:srgbClr val="FF0000"/>
                </a:solidFill>
              </a:rPr>
              <a:t>Ne</a:t>
            </a:r>
            <a:endParaRPr lang="en-US" sz="2000" dirty="0">
              <a:solidFill>
                <a:srgbClr val="FF0000"/>
              </a:solidFill>
            </a:endParaRPr>
          </a:p>
        </p:txBody>
      </p:sp>
      <p:sp>
        <p:nvSpPr>
          <p:cNvPr id="86" name="TextBox 85"/>
          <p:cNvSpPr txBox="1"/>
          <p:nvPr/>
        </p:nvSpPr>
        <p:spPr>
          <a:xfrm>
            <a:off x="4416980" y="3830512"/>
            <a:ext cx="432690" cy="400110"/>
          </a:xfrm>
          <a:prstGeom prst="rect">
            <a:avLst/>
          </a:prstGeom>
          <a:solidFill>
            <a:srgbClr val="FFFFFF"/>
          </a:solidFill>
        </p:spPr>
        <p:txBody>
          <a:bodyPr wrap="square" rtlCol="0">
            <a:spAutoFit/>
          </a:bodyPr>
          <a:lstStyle/>
          <a:p>
            <a:pPr algn="ctr"/>
            <a:r>
              <a:rPr lang="en-US" sz="2000" dirty="0" smtClean="0">
                <a:solidFill>
                  <a:srgbClr val="FF0000"/>
                </a:solidFill>
              </a:rPr>
              <a:t>Si</a:t>
            </a:r>
            <a:endParaRPr lang="en-US" sz="2000" dirty="0">
              <a:solidFill>
                <a:srgbClr val="FF0000"/>
              </a:solidFill>
            </a:endParaRPr>
          </a:p>
        </p:txBody>
      </p:sp>
      <p:sp>
        <p:nvSpPr>
          <p:cNvPr id="87" name="TextBox 86"/>
          <p:cNvSpPr txBox="1"/>
          <p:nvPr/>
        </p:nvSpPr>
        <p:spPr>
          <a:xfrm>
            <a:off x="4416980" y="4317405"/>
            <a:ext cx="513172" cy="400110"/>
          </a:xfrm>
          <a:prstGeom prst="rect">
            <a:avLst/>
          </a:prstGeom>
          <a:solidFill>
            <a:srgbClr val="FFFFFF"/>
          </a:solidFill>
        </p:spPr>
        <p:txBody>
          <a:bodyPr wrap="square" rtlCol="0">
            <a:spAutoFit/>
          </a:bodyPr>
          <a:lstStyle/>
          <a:p>
            <a:pPr algn="ctr"/>
            <a:r>
              <a:rPr lang="en-US" sz="2000" dirty="0" smtClean="0">
                <a:solidFill>
                  <a:srgbClr val="FF0000"/>
                </a:solidFill>
              </a:rPr>
              <a:t>Al</a:t>
            </a:r>
            <a:endParaRPr lang="en-US" sz="2000" dirty="0">
              <a:solidFill>
                <a:srgbClr val="FF000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anim calcmode="lin" valueType="num">
                                      <p:cBhvr>
                                        <p:cTn id="27" dur="500" fill="hold"/>
                                        <p:tgtEl>
                                          <p:spTgt spid="83"/>
                                        </p:tgtEl>
                                        <p:attrNameLst>
                                          <p:attrName>ppt_w</p:attrName>
                                        </p:attrNameLst>
                                      </p:cBhvr>
                                      <p:tavLst>
                                        <p:tav tm="0">
                                          <p:val>
                                            <p:fltVal val="0"/>
                                          </p:val>
                                        </p:tav>
                                        <p:tav tm="100000">
                                          <p:val>
                                            <p:strVal val="#ppt_w"/>
                                          </p:val>
                                        </p:tav>
                                      </p:tavLst>
                                    </p:anim>
                                    <p:anim calcmode="lin" valueType="num">
                                      <p:cBhvr>
                                        <p:cTn id="28" dur="500" fill="hold"/>
                                        <p:tgtEl>
                                          <p:spTgt spid="83"/>
                                        </p:tgtEl>
                                        <p:attrNameLst>
                                          <p:attrName>ppt_h</p:attrName>
                                        </p:attrNameLst>
                                      </p:cBhvr>
                                      <p:tavLst>
                                        <p:tav tm="0">
                                          <p:val>
                                            <p:fltVal val="0"/>
                                          </p:val>
                                        </p:tav>
                                        <p:tav tm="100000">
                                          <p:val>
                                            <p:strVal val="#ppt_h"/>
                                          </p:val>
                                        </p:tav>
                                      </p:tavLst>
                                    </p:anim>
                                    <p:animEffect transition="in" filter="fade">
                                      <p:cBhvr>
                                        <p:cTn id="29" dur="500"/>
                                        <p:tgtEl>
                                          <p:spTgt spid="8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4"/>
                                        </p:tgtEl>
                                        <p:attrNameLst>
                                          <p:attrName>style.visibility</p:attrName>
                                        </p:attrNameLst>
                                      </p:cBhvr>
                                      <p:to>
                                        <p:strVal val="visible"/>
                                      </p:to>
                                    </p:set>
                                    <p:anim calcmode="lin" valueType="num">
                                      <p:cBhvr>
                                        <p:cTn id="34" dur="500" fill="hold"/>
                                        <p:tgtEl>
                                          <p:spTgt spid="84"/>
                                        </p:tgtEl>
                                        <p:attrNameLst>
                                          <p:attrName>ppt_w</p:attrName>
                                        </p:attrNameLst>
                                      </p:cBhvr>
                                      <p:tavLst>
                                        <p:tav tm="0">
                                          <p:val>
                                            <p:fltVal val="0"/>
                                          </p:val>
                                        </p:tav>
                                        <p:tav tm="100000">
                                          <p:val>
                                            <p:strVal val="#ppt_w"/>
                                          </p:val>
                                        </p:tav>
                                      </p:tavLst>
                                    </p:anim>
                                    <p:anim calcmode="lin" valueType="num">
                                      <p:cBhvr>
                                        <p:cTn id="35" dur="500" fill="hold"/>
                                        <p:tgtEl>
                                          <p:spTgt spid="84"/>
                                        </p:tgtEl>
                                        <p:attrNameLst>
                                          <p:attrName>ppt_h</p:attrName>
                                        </p:attrNameLst>
                                      </p:cBhvr>
                                      <p:tavLst>
                                        <p:tav tm="0">
                                          <p:val>
                                            <p:fltVal val="0"/>
                                          </p:val>
                                        </p:tav>
                                        <p:tav tm="100000">
                                          <p:val>
                                            <p:strVal val="#ppt_h"/>
                                          </p:val>
                                        </p:tav>
                                      </p:tavLst>
                                    </p:anim>
                                    <p:animEffect transition="in" filter="fade">
                                      <p:cBhvr>
                                        <p:cTn id="36" dur="500"/>
                                        <p:tgtEl>
                                          <p:spTgt spid="8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cBhvr>
                                        <p:cTn id="41" dur="500" fill="hold"/>
                                        <p:tgtEl>
                                          <p:spTgt spid="85"/>
                                        </p:tgtEl>
                                        <p:attrNameLst>
                                          <p:attrName>ppt_w</p:attrName>
                                        </p:attrNameLst>
                                      </p:cBhvr>
                                      <p:tavLst>
                                        <p:tav tm="0">
                                          <p:val>
                                            <p:fltVal val="0"/>
                                          </p:val>
                                        </p:tav>
                                        <p:tav tm="100000">
                                          <p:val>
                                            <p:strVal val="#ppt_w"/>
                                          </p:val>
                                        </p:tav>
                                      </p:tavLst>
                                    </p:anim>
                                    <p:anim calcmode="lin" valueType="num">
                                      <p:cBhvr>
                                        <p:cTn id="42" dur="500" fill="hold"/>
                                        <p:tgtEl>
                                          <p:spTgt spid="85"/>
                                        </p:tgtEl>
                                        <p:attrNameLst>
                                          <p:attrName>ppt_h</p:attrName>
                                        </p:attrNameLst>
                                      </p:cBhvr>
                                      <p:tavLst>
                                        <p:tav tm="0">
                                          <p:val>
                                            <p:fltVal val="0"/>
                                          </p:val>
                                        </p:tav>
                                        <p:tav tm="100000">
                                          <p:val>
                                            <p:strVal val="#ppt_h"/>
                                          </p:val>
                                        </p:tav>
                                      </p:tavLst>
                                    </p:anim>
                                    <p:animEffect transition="in" filter="fade">
                                      <p:cBhvr>
                                        <p:cTn id="43" dur="500"/>
                                        <p:tgtEl>
                                          <p:spTgt spid="8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86"/>
                                        </p:tgtEl>
                                        <p:attrNameLst>
                                          <p:attrName>style.visibility</p:attrName>
                                        </p:attrNameLst>
                                      </p:cBhvr>
                                      <p:to>
                                        <p:strVal val="visible"/>
                                      </p:to>
                                    </p:set>
                                    <p:anim calcmode="lin" valueType="num">
                                      <p:cBhvr>
                                        <p:cTn id="48" dur="500" fill="hold"/>
                                        <p:tgtEl>
                                          <p:spTgt spid="86"/>
                                        </p:tgtEl>
                                        <p:attrNameLst>
                                          <p:attrName>ppt_w</p:attrName>
                                        </p:attrNameLst>
                                      </p:cBhvr>
                                      <p:tavLst>
                                        <p:tav tm="0">
                                          <p:val>
                                            <p:fltVal val="0"/>
                                          </p:val>
                                        </p:tav>
                                        <p:tav tm="100000">
                                          <p:val>
                                            <p:strVal val="#ppt_w"/>
                                          </p:val>
                                        </p:tav>
                                      </p:tavLst>
                                    </p:anim>
                                    <p:anim calcmode="lin" valueType="num">
                                      <p:cBhvr>
                                        <p:cTn id="49" dur="500" fill="hold"/>
                                        <p:tgtEl>
                                          <p:spTgt spid="86"/>
                                        </p:tgtEl>
                                        <p:attrNameLst>
                                          <p:attrName>ppt_h</p:attrName>
                                        </p:attrNameLst>
                                      </p:cBhvr>
                                      <p:tavLst>
                                        <p:tav tm="0">
                                          <p:val>
                                            <p:fltVal val="0"/>
                                          </p:val>
                                        </p:tav>
                                        <p:tav tm="100000">
                                          <p:val>
                                            <p:strVal val="#ppt_h"/>
                                          </p:val>
                                        </p:tav>
                                      </p:tavLst>
                                    </p:anim>
                                    <p:animEffect transition="in" filter="fade">
                                      <p:cBhvr>
                                        <p:cTn id="50" dur="500"/>
                                        <p:tgtEl>
                                          <p:spTgt spid="8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anim calcmode="lin" valueType="num">
                                      <p:cBhvr>
                                        <p:cTn id="55" dur="500" fill="hold"/>
                                        <p:tgtEl>
                                          <p:spTgt spid="87"/>
                                        </p:tgtEl>
                                        <p:attrNameLst>
                                          <p:attrName>ppt_w</p:attrName>
                                        </p:attrNameLst>
                                      </p:cBhvr>
                                      <p:tavLst>
                                        <p:tav tm="0">
                                          <p:val>
                                            <p:fltVal val="0"/>
                                          </p:val>
                                        </p:tav>
                                        <p:tav tm="100000">
                                          <p:val>
                                            <p:strVal val="#ppt_w"/>
                                          </p:val>
                                        </p:tav>
                                      </p:tavLst>
                                    </p:anim>
                                    <p:anim calcmode="lin" valueType="num">
                                      <p:cBhvr>
                                        <p:cTn id="56" dur="500" fill="hold"/>
                                        <p:tgtEl>
                                          <p:spTgt spid="87"/>
                                        </p:tgtEl>
                                        <p:attrNameLst>
                                          <p:attrName>ppt_h</p:attrName>
                                        </p:attrNameLst>
                                      </p:cBhvr>
                                      <p:tavLst>
                                        <p:tav tm="0">
                                          <p:val>
                                            <p:fltVal val="0"/>
                                          </p:val>
                                        </p:tav>
                                        <p:tav tm="100000">
                                          <p:val>
                                            <p:strVal val="#ppt_h"/>
                                          </p:val>
                                        </p:tav>
                                      </p:tavLst>
                                    </p:anim>
                                    <p:animEffect transition="in" filter="fade">
                                      <p:cBhvr>
                                        <p:cTn id="5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83" grpId="0" animBg="1"/>
      <p:bldP spid="84" grpId="0" animBg="1"/>
      <p:bldP spid="85" grpId="0" animBg="1"/>
      <p:bldP spid="86" grpId="0" animBg="1"/>
      <p:bldP spid="8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49" name="Google Shape;2949;p49"/>
          <p:cNvSpPr/>
          <p:nvPr/>
        </p:nvSpPr>
        <p:spPr>
          <a:xfrm>
            <a:off x="8600347" y="1807986"/>
            <a:ext cx="76756" cy="77591"/>
          </a:xfrm>
          <a:custGeom>
            <a:avLst/>
            <a:gdLst/>
            <a:ahLst/>
            <a:cxnLst/>
            <a:rect l="l" t="t" r="r" b="b"/>
            <a:pathLst>
              <a:path w="2481" h="2508" fill="none" extrusionOk="0">
                <a:moveTo>
                  <a:pt x="2480" y="1226"/>
                </a:moveTo>
                <a:cubicBezTo>
                  <a:pt x="2480" y="1908"/>
                  <a:pt x="1935" y="2480"/>
                  <a:pt x="1227" y="2480"/>
                </a:cubicBezTo>
                <a:cubicBezTo>
                  <a:pt x="546" y="2507"/>
                  <a:pt x="1" y="1935"/>
                  <a:pt x="1" y="1254"/>
                </a:cubicBezTo>
                <a:cubicBezTo>
                  <a:pt x="1" y="573"/>
                  <a:pt x="546" y="28"/>
                  <a:pt x="1227" y="0"/>
                </a:cubicBezTo>
                <a:cubicBezTo>
                  <a:pt x="1908" y="0"/>
                  <a:pt x="2480" y="545"/>
                  <a:pt x="2480" y="1226"/>
                </a:cubicBezTo>
                <a:close/>
              </a:path>
            </a:pathLst>
          </a:custGeom>
          <a:noFill/>
          <a:ln w="19050"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ounded Rectangle 4"/>
          <p:cNvSpPr/>
          <p:nvPr/>
        </p:nvSpPr>
        <p:spPr>
          <a:xfrm>
            <a:off x="2876764" y="750014"/>
            <a:ext cx="4777483" cy="1057972"/>
          </a:xfrm>
          <a:prstGeom prst="roundRect">
            <a:avLst/>
          </a:prstGeom>
          <a:solidFill>
            <a:srgbClr val="FF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2060"/>
                </a:solidFill>
              </a:rPr>
              <a:t>Đọc</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viết</a:t>
            </a:r>
            <a:r>
              <a:rPr lang="en-US" sz="2000" dirty="0">
                <a:solidFill>
                  <a:srgbClr val="002060"/>
                </a:solidFill>
              </a:rPr>
              <a:t> </a:t>
            </a:r>
            <a:r>
              <a:rPr lang="en-US" sz="2000" dirty="0" err="1">
                <a:solidFill>
                  <a:srgbClr val="002060"/>
                </a:solidFill>
              </a:rPr>
              <a:t>tên</a:t>
            </a:r>
            <a:r>
              <a:rPr lang="en-US" sz="2000" dirty="0">
                <a:solidFill>
                  <a:srgbClr val="002060"/>
                </a:solidFill>
              </a:rPr>
              <a:t> </a:t>
            </a:r>
            <a:r>
              <a:rPr lang="en-US" sz="2000" dirty="0" err="1">
                <a:solidFill>
                  <a:srgbClr val="002060"/>
                </a:solidFill>
              </a:rPr>
              <a:t>các</a:t>
            </a:r>
            <a:r>
              <a:rPr lang="en-US" sz="2000" dirty="0">
                <a:solidFill>
                  <a:srgbClr val="002060"/>
                </a:solidFill>
              </a:rPr>
              <a:t> </a:t>
            </a:r>
            <a:r>
              <a:rPr lang="en-US" sz="2000" dirty="0" err="1">
                <a:solidFill>
                  <a:srgbClr val="002060"/>
                </a:solidFill>
              </a:rPr>
              <a:t>nguyên</a:t>
            </a:r>
            <a:r>
              <a:rPr lang="en-US" sz="2000" dirty="0">
                <a:solidFill>
                  <a:srgbClr val="002060"/>
                </a:solidFill>
              </a:rPr>
              <a:t> </a:t>
            </a:r>
            <a:r>
              <a:rPr lang="en-US" sz="2000" dirty="0" err="1">
                <a:solidFill>
                  <a:srgbClr val="002060"/>
                </a:solidFill>
              </a:rPr>
              <a:t>tố</a:t>
            </a:r>
            <a:r>
              <a:rPr lang="en-US" sz="2000" dirty="0">
                <a:solidFill>
                  <a:srgbClr val="002060"/>
                </a:solidFill>
              </a:rPr>
              <a:t> </a:t>
            </a:r>
            <a:r>
              <a:rPr lang="en-US" sz="2000" dirty="0" err="1">
                <a:solidFill>
                  <a:srgbClr val="002060"/>
                </a:solidFill>
              </a:rPr>
              <a:t>hóa</a:t>
            </a:r>
            <a:r>
              <a:rPr lang="en-US" sz="2000" dirty="0">
                <a:solidFill>
                  <a:srgbClr val="002060"/>
                </a:solidFill>
              </a:rPr>
              <a:t> </a:t>
            </a:r>
            <a:r>
              <a:rPr lang="en-US" sz="2000" dirty="0" err="1">
                <a:solidFill>
                  <a:srgbClr val="002060"/>
                </a:solidFill>
              </a:rPr>
              <a:t>học</a:t>
            </a:r>
            <a:r>
              <a:rPr lang="en-US" sz="2000" dirty="0">
                <a:solidFill>
                  <a:srgbClr val="002060"/>
                </a:solidFill>
              </a:rPr>
              <a:t> </a:t>
            </a:r>
            <a:r>
              <a:rPr lang="en-US" sz="2000" dirty="0" err="1">
                <a:solidFill>
                  <a:srgbClr val="002060"/>
                </a:solidFill>
              </a:rPr>
              <a:t>có</a:t>
            </a:r>
            <a:r>
              <a:rPr lang="en-US" sz="2000" dirty="0">
                <a:solidFill>
                  <a:srgbClr val="002060"/>
                </a:solidFill>
              </a:rPr>
              <a:t> </a:t>
            </a:r>
            <a:r>
              <a:rPr lang="en-US" sz="2000" dirty="0" err="1">
                <a:solidFill>
                  <a:srgbClr val="002060"/>
                </a:solidFill>
              </a:rPr>
              <a:t>kí</a:t>
            </a:r>
            <a:r>
              <a:rPr lang="en-US" sz="2000" dirty="0">
                <a:solidFill>
                  <a:srgbClr val="002060"/>
                </a:solidFill>
              </a:rPr>
              <a:t> </a:t>
            </a:r>
            <a:r>
              <a:rPr lang="en-US" sz="2000" dirty="0" err="1">
                <a:solidFill>
                  <a:srgbClr val="002060"/>
                </a:solidFill>
              </a:rPr>
              <a:t>hiệu</a:t>
            </a:r>
            <a:r>
              <a:rPr lang="en-US" sz="2000" dirty="0">
                <a:solidFill>
                  <a:srgbClr val="002060"/>
                </a:solidFill>
              </a:rPr>
              <a:t> </a:t>
            </a:r>
            <a:r>
              <a:rPr lang="en-US" sz="2000" dirty="0" err="1">
                <a:solidFill>
                  <a:srgbClr val="002060"/>
                </a:solidFill>
              </a:rPr>
              <a:t>là</a:t>
            </a:r>
            <a:r>
              <a:rPr lang="en-US" sz="2000" dirty="0">
                <a:solidFill>
                  <a:srgbClr val="002060"/>
                </a:solidFill>
              </a:rPr>
              <a:t> C, O, Mg, </a:t>
            </a:r>
            <a:r>
              <a:rPr lang="en-US" sz="2000" dirty="0" smtClean="0">
                <a:solidFill>
                  <a:srgbClr val="002060"/>
                </a:solidFill>
              </a:rPr>
              <a:t>S</a:t>
            </a:r>
            <a:endParaRPr lang="en-US" sz="2000" dirty="0">
              <a:solidFill>
                <a:srgbClr val="00206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074" y="687889"/>
            <a:ext cx="1120097" cy="1120097"/>
          </a:xfrm>
          <a:prstGeom prst="rect">
            <a:avLst/>
          </a:prstGeom>
        </p:spPr>
      </p:pic>
      <p:sp>
        <p:nvSpPr>
          <p:cNvPr id="7" name="Rounded Rectangle 6"/>
          <p:cNvSpPr/>
          <p:nvPr/>
        </p:nvSpPr>
        <p:spPr>
          <a:xfrm>
            <a:off x="1311589" y="2321959"/>
            <a:ext cx="835708" cy="626724"/>
          </a:xfrm>
          <a:prstGeom prst="roundRect">
            <a:avLst/>
          </a:prstGeom>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smtClean="0">
                <a:solidFill>
                  <a:srgbClr val="FFFFFF"/>
                </a:solidFill>
              </a:rPr>
              <a:t>C</a:t>
            </a:r>
            <a:endParaRPr lang="en-US" sz="2000" b="1" dirty="0">
              <a:solidFill>
                <a:srgbClr val="FFFFFF"/>
              </a:solidFill>
            </a:endParaRPr>
          </a:p>
        </p:txBody>
      </p:sp>
      <p:sp>
        <p:nvSpPr>
          <p:cNvPr id="37" name="Rounded Rectangle 36"/>
          <p:cNvSpPr/>
          <p:nvPr/>
        </p:nvSpPr>
        <p:spPr>
          <a:xfrm>
            <a:off x="1311589" y="3462656"/>
            <a:ext cx="835708" cy="626724"/>
          </a:xfrm>
          <a:prstGeom prst="roundRect">
            <a:avLst/>
          </a:prstGeom>
          <a:solidFill>
            <a:schemeClr val="accent6"/>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a:solidFill>
                  <a:srgbClr val="FFFFFF"/>
                </a:solidFill>
              </a:rPr>
              <a:t>O</a:t>
            </a:r>
            <a:endParaRPr lang="en-US" sz="2000" b="1" dirty="0">
              <a:solidFill>
                <a:srgbClr val="FFFFFF"/>
              </a:solidFill>
            </a:endParaRPr>
          </a:p>
        </p:txBody>
      </p:sp>
      <p:sp>
        <p:nvSpPr>
          <p:cNvPr id="38" name="Rounded Rectangle 37"/>
          <p:cNvSpPr/>
          <p:nvPr/>
        </p:nvSpPr>
        <p:spPr>
          <a:xfrm>
            <a:off x="4751719" y="2321959"/>
            <a:ext cx="835708" cy="626724"/>
          </a:xfrm>
          <a:prstGeom prst="roundRect">
            <a:avLst/>
          </a:prstGeom>
          <a:solidFill>
            <a:schemeClr val="accent1">
              <a:lumMod val="75000"/>
            </a:schemeClr>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smtClean="0">
                <a:solidFill>
                  <a:srgbClr val="FFFFFF"/>
                </a:solidFill>
              </a:rPr>
              <a:t>Mg</a:t>
            </a:r>
            <a:endParaRPr lang="en-US" sz="2000" b="1" dirty="0">
              <a:solidFill>
                <a:srgbClr val="FFFFFF"/>
              </a:solidFill>
            </a:endParaRPr>
          </a:p>
        </p:txBody>
      </p:sp>
      <p:sp>
        <p:nvSpPr>
          <p:cNvPr id="39" name="Rounded Rectangle 38"/>
          <p:cNvSpPr/>
          <p:nvPr/>
        </p:nvSpPr>
        <p:spPr>
          <a:xfrm>
            <a:off x="4751719" y="3462656"/>
            <a:ext cx="835708" cy="626724"/>
          </a:xfrm>
          <a:prstGeom prst="roundRect">
            <a:avLst/>
          </a:prstGeom>
          <a:solidFill>
            <a:schemeClr val="tx2"/>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a:solidFill>
                  <a:srgbClr val="FFFFFF"/>
                </a:solidFill>
              </a:rPr>
              <a:t>S</a:t>
            </a:r>
            <a:endParaRPr lang="en-US" sz="2000" b="1" dirty="0">
              <a:solidFill>
                <a:srgbClr val="FFFFFF"/>
              </a:solidFill>
            </a:endParaRPr>
          </a:p>
        </p:txBody>
      </p:sp>
      <p:sp>
        <p:nvSpPr>
          <p:cNvPr id="8" name="Right Arrow 7"/>
          <p:cNvSpPr/>
          <p:nvPr/>
        </p:nvSpPr>
        <p:spPr>
          <a:xfrm>
            <a:off x="2289492" y="2594223"/>
            <a:ext cx="332061" cy="13870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2289492" y="3706667"/>
            <a:ext cx="332061" cy="13870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5842638" y="2591657"/>
            <a:ext cx="332061" cy="13870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5842638" y="3706667"/>
            <a:ext cx="332061" cy="13870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876764" y="2460952"/>
            <a:ext cx="1399056" cy="400110"/>
          </a:xfrm>
          <a:prstGeom prst="rect">
            <a:avLst/>
          </a:prstGeom>
          <a:noFill/>
        </p:spPr>
        <p:txBody>
          <a:bodyPr wrap="square" rtlCol="0">
            <a:spAutoFit/>
          </a:bodyPr>
          <a:lstStyle/>
          <a:p>
            <a:r>
              <a:rPr lang="en-US" sz="2000" dirty="0" smtClean="0"/>
              <a:t>Carbon</a:t>
            </a:r>
            <a:endParaRPr lang="en-US" sz="2000" dirty="0"/>
          </a:p>
        </p:txBody>
      </p:sp>
      <p:sp>
        <p:nvSpPr>
          <p:cNvPr id="45" name="TextBox 44"/>
          <p:cNvSpPr txBox="1"/>
          <p:nvPr/>
        </p:nvSpPr>
        <p:spPr>
          <a:xfrm>
            <a:off x="2876764" y="3575962"/>
            <a:ext cx="1399056" cy="400110"/>
          </a:xfrm>
          <a:prstGeom prst="rect">
            <a:avLst/>
          </a:prstGeom>
          <a:noFill/>
        </p:spPr>
        <p:txBody>
          <a:bodyPr wrap="square" rtlCol="0">
            <a:spAutoFit/>
          </a:bodyPr>
          <a:lstStyle/>
          <a:p>
            <a:r>
              <a:rPr lang="en-US" sz="2000" dirty="0" smtClean="0"/>
              <a:t>Oxygen</a:t>
            </a:r>
            <a:endParaRPr lang="en-US" sz="2000" dirty="0"/>
          </a:p>
        </p:txBody>
      </p:sp>
      <p:sp>
        <p:nvSpPr>
          <p:cNvPr id="46" name="TextBox 45"/>
          <p:cNvSpPr txBox="1"/>
          <p:nvPr/>
        </p:nvSpPr>
        <p:spPr>
          <a:xfrm>
            <a:off x="6306620" y="2458807"/>
            <a:ext cx="1585575" cy="400110"/>
          </a:xfrm>
          <a:prstGeom prst="rect">
            <a:avLst/>
          </a:prstGeom>
          <a:noFill/>
        </p:spPr>
        <p:txBody>
          <a:bodyPr wrap="square" rtlCol="0">
            <a:spAutoFit/>
          </a:bodyPr>
          <a:lstStyle/>
          <a:p>
            <a:r>
              <a:rPr lang="fr-FR" sz="2000" dirty="0" err="1"/>
              <a:t>Magnesium</a:t>
            </a:r>
            <a:endParaRPr lang="en-US" sz="2000" dirty="0"/>
          </a:p>
        </p:txBody>
      </p:sp>
      <p:sp>
        <p:nvSpPr>
          <p:cNvPr id="11" name="Rectangle 10"/>
          <p:cNvSpPr/>
          <p:nvPr/>
        </p:nvSpPr>
        <p:spPr>
          <a:xfrm>
            <a:off x="6306620" y="3575962"/>
            <a:ext cx="2236510" cy="400110"/>
          </a:xfrm>
          <a:prstGeom prst="rect">
            <a:avLst/>
          </a:prstGeom>
        </p:spPr>
        <p:txBody>
          <a:bodyPr wrap="none">
            <a:spAutoFit/>
          </a:bodyPr>
          <a:lstStyle/>
          <a:p>
            <a:r>
              <a:rPr lang="vi-VN" sz="2000" dirty="0"/>
              <a:t>Sulfur (lưu huỳnh)</a:t>
            </a:r>
            <a:endParaRPr lang="en-US" sz="2000" dirty="0"/>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8"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p:tgtEl>
                                          <p:spTgt spid="37"/>
                                        </p:tgtEl>
                                        <p:attrNameLst>
                                          <p:attrName>ppt_x</p:attrName>
                                        </p:attrNameLst>
                                      </p:cBhvr>
                                      <p:tavLst>
                                        <p:tav tm="0">
                                          <p:val>
                                            <p:strVal val="#ppt_x-#ppt_w*1.125000"/>
                                          </p:val>
                                        </p:tav>
                                        <p:tav tm="100000">
                                          <p:val>
                                            <p:strVal val="#ppt_x"/>
                                          </p:val>
                                        </p:tav>
                                      </p:tavLst>
                                    </p:anim>
                                    <p:animEffect transition="in" filter="wipe(right)">
                                      <p:cBhvr>
                                        <p:cTn id="27" dur="500"/>
                                        <p:tgtEl>
                                          <p:spTgt spid="37"/>
                                        </p:tgtEl>
                                      </p:cBhvr>
                                    </p:animEffect>
                                  </p:childTnLst>
                                </p:cTn>
                              </p:par>
                              <p:par>
                                <p:cTn id="28" presetID="12" presetClass="entr" presetSubtype="8"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p:tgtEl>
                                          <p:spTgt spid="41"/>
                                        </p:tgtEl>
                                        <p:attrNameLst>
                                          <p:attrName>ppt_x</p:attrName>
                                        </p:attrNameLst>
                                      </p:cBhvr>
                                      <p:tavLst>
                                        <p:tav tm="0">
                                          <p:val>
                                            <p:strVal val="#ppt_x-#ppt_w*1.125000"/>
                                          </p:val>
                                        </p:tav>
                                        <p:tav tm="100000">
                                          <p:val>
                                            <p:strVal val="#ppt_x"/>
                                          </p:val>
                                        </p:tav>
                                      </p:tavLst>
                                    </p:anim>
                                    <p:animEffect transition="in" filter="wipe(right)">
                                      <p:cBhvr>
                                        <p:cTn id="31" dur="500"/>
                                        <p:tgtEl>
                                          <p:spTgt spid="41"/>
                                        </p:tgtEl>
                                      </p:cBhvr>
                                    </p:animEffect>
                                  </p:childTnLst>
                                </p:cTn>
                              </p:par>
                              <p:par>
                                <p:cTn id="32" presetID="12" presetClass="entr" presetSubtype="8"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p:tgtEl>
                                          <p:spTgt spid="45"/>
                                        </p:tgtEl>
                                        <p:attrNameLst>
                                          <p:attrName>ppt_x</p:attrName>
                                        </p:attrNameLst>
                                      </p:cBhvr>
                                      <p:tavLst>
                                        <p:tav tm="0">
                                          <p:val>
                                            <p:strVal val="#ppt_x-#ppt_w*1.125000"/>
                                          </p:val>
                                        </p:tav>
                                        <p:tav tm="100000">
                                          <p:val>
                                            <p:strVal val="#ppt_x"/>
                                          </p:val>
                                        </p:tav>
                                      </p:tavLst>
                                    </p:anim>
                                    <p:animEffect transition="in" filter="wipe(right)">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barn(inVertical)">
                                      <p:cBhvr>
                                        <p:cTn id="40" dur="500"/>
                                        <p:tgtEl>
                                          <p:spTgt spid="3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left)">
                                      <p:cBhvr>
                                        <p:cTn id="43" dur="500"/>
                                        <p:tgtEl>
                                          <p:spTgt spid="4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barn(inVertic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p:tgtEl>
                                          <p:spTgt spid="39"/>
                                        </p:tgtEl>
                                        <p:attrNameLst>
                                          <p:attrName>ppt_y</p:attrName>
                                        </p:attrNameLst>
                                      </p:cBhvr>
                                      <p:tavLst>
                                        <p:tav tm="0">
                                          <p:val>
                                            <p:strVal val="#ppt_y+#ppt_h*1.125000"/>
                                          </p:val>
                                        </p:tav>
                                        <p:tav tm="100000">
                                          <p:val>
                                            <p:strVal val="#ppt_y"/>
                                          </p:val>
                                        </p:tav>
                                      </p:tavLst>
                                    </p:anim>
                                    <p:animEffect transition="in" filter="wipe(up)">
                                      <p:cBhvr>
                                        <p:cTn id="52" dur="500"/>
                                        <p:tgtEl>
                                          <p:spTgt spid="39"/>
                                        </p:tgtEl>
                                      </p:cBhvr>
                                    </p:animEffect>
                                  </p:childTnLst>
                                </p:cTn>
                              </p:par>
                              <p:par>
                                <p:cTn id="53" presetID="12" presetClass="entr" presetSubtype="4"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p:tgtEl>
                                          <p:spTgt spid="43"/>
                                        </p:tgtEl>
                                        <p:attrNameLst>
                                          <p:attrName>ppt_y</p:attrName>
                                        </p:attrNameLst>
                                      </p:cBhvr>
                                      <p:tavLst>
                                        <p:tav tm="0">
                                          <p:val>
                                            <p:strVal val="#ppt_y+#ppt_h*1.125000"/>
                                          </p:val>
                                        </p:tav>
                                        <p:tav tm="100000">
                                          <p:val>
                                            <p:strVal val="#ppt_y"/>
                                          </p:val>
                                        </p:tav>
                                      </p:tavLst>
                                    </p:anim>
                                    <p:animEffect transition="in" filter="wipe(up)">
                                      <p:cBhvr>
                                        <p:cTn id="56" dur="500"/>
                                        <p:tgtEl>
                                          <p:spTgt spid="43"/>
                                        </p:tgtEl>
                                      </p:cBhvr>
                                    </p:animEffect>
                                  </p:childTnLst>
                                </p:cTn>
                              </p:par>
                              <p:par>
                                <p:cTn id="57" presetID="12" presetClass="entr" presetSubtype="4"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p:tgtEl>
                                          <p:spTgt spid="11"/>
                                        </p:tgtEl>
                                        <p:attrNameLst>
                                          <p:attrName>ppt_y</p:attrName>
                                        </p:attrNameLst>
                                      </p:cBhvr>
                                      <p:tavLst>
                                        <p:tav tm="0">
                                          <p:val>
                                            <p:strVal val="#ppt_y+#ppt_h*1.125000"/>
                                          </p:val>
                                        </p:tav>
                                        <p:tav tm="100000">
                                          <p:val>
                                            <p:strVal val="#ppt_y"/>
                                          </p:val>
                                        </p:tav>
                                      </p:tavLst>
                                    </p:anim>
                                    <p:animEffect transition="in" filter="wipe(up)">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37" grpId="0" animBg="1"/>
      <p:bldP spid="38" grpId="0" animBg="1"/>
      <p:bldP spid="39" grpId="0" animBg="1"/>
      <p:bldP spid="8" grpId="0" animBg="1"/>
      <p:bldP spid="41" grpId="0" animBg="1"/>
      <p:bldP spid="42" grpId="0" animBg="1"/>
      <p:bldP spid="43" grpId="0" animBg="1"/>
      <p:bldP spid="9" grpId="0"/>
      <p:bldP spid="45" grpId="0"/>
      <p:bldP spid="4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83"/>
        <p:cNvGrpSpPr/>
        <p:nvPr/>
      </p:nvGrpSpPr>
      <p:grpSpPr>
        <a:xfrm>
          <a:off x="0" y="0"/>
          <a:ext cx="0" cy="0"/>
          <a:chOff x="0" y="0"/>
          <a:chExt cx="0" cy="0"/>
        </a:xfrm>
      </p:grpSpPr>
      <p:sp>
        <p:nvSpPr>
          <p:cNvPr id="3" name="Rectangle 2"/>
          <p:cNvSpPr/>
          <p:nvPr/>
        </p:nvSpPr>
        <p:spPr>
          <a:xfrm>
            <a:off x="1309954" y="1368632"/>
            <a:ext cx="5912779" cy="3323987"/>
          </a:xfrm>
          <a:prstGeom prst="rect">
            <a:avLst/>
          </a:prstGeom>
        </p:spPr>
        <p:txBody>
          <a:bodyPr wrap="square">
            <a:spAutoFit/>
          </a:bodyPr>
          <a:lstStyle/>
          <a:p>
            <a:pPr algn="just">
              <a:lnSpc>
                <a:spcPct val="150000"/>
              </a:lnSpc>
            </a:pPr>
            <a:r>
              <a:rPr lang="vi-VN" sz="2000" dirty="0">
                <a:solidFill>
                  <a:srgbClr val="FFFFFF"/>
                </a:solidFill>
              </a:rPr>
              <a:t>Trong một số trường hợp, kí hiệu hóa học của nguyên tố không tương ứng với tên theo IUPAC. </a:t>
            </a:r>
            <a:r>
              <a:rPr lang="vi-VN" sz="2000" b="1" dirty="0">
                <a:solidFill>
                  <a:srgbClr val="FFFFFF"/>
                </a:solidFill>
              </a:rPr>
              <a:t>Ví dụ:</a:t>
            </a:r>
          </a:p>
          <a:p>
            <a:pPr marL="342900" indent="-342900" algn="just">
              <a:lnSpc>
                <a:spcPct val="150000"/>
              </a:lnSpc>
              <a:buFont typeface="Wingdings" panose="05000000000000000000" pitchFamily="2" charset="2"/>
              <a:buChar char="Ø"/>
            </a:pPr>
            <a:r>
              <a:rPr lang="vi-VN" sz="2000" dirty="0" smtClean="0">
                <a:solidFill>
                  <a:srgbClr val="002060"/>
                </a:solidFill>
              </a:rPr>
              <a:t>Kí </a:t>
            </a:r>
            <a:r>
              <a:rPr lang="vi-VN" sz="2000" dirty="0">
                <a:solidFill>
                  <a:srgbClr val="002060"/>
                </a:solidFill>
              </a:rPr>
              <a:t>hiệu nguyên tố potassium là K, bắt nguồn từ tên Latinh: kalium. </a:t>
            </a:r>
          </a:p>
          <a:p>
            <a:pPr marL="342900" indent="-342900" algn="just">
              <a:lnSpc>
                <a:spcPct val="150000"/>
              </a:lnSpc>
              <a:buFont typeface="Wingdings" panose="05000000000000000000" pitchFamily="2" charset="2"/>
              <a:buChar char="Ø"/>
            </a:pPr>
            <a:r>
              <a:rPr lang="vi-VN" sz="2000" dirty="0" smtClean="0">
                <a:solidFill>
                  <a:srgbClr val="002060"/>
                </a:solidFill>
              </a:rPr>
              <a:t>Kí </a:t>
            </a:r>
            <a:r>
              <a:rPr lang="vi-VN" sz="2000" dirty="0">
                <a:solidFill>
                  <a:srgbClr val="002060"/>
                </a:solidFill>
              </a:rPr>
              <a:t>hiệu nguyên tố copper là Cu, bắt nguồn tên Latinh: cuprum.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883" y="265753"/>
            <a:ext cx="1972638" cy="1102879"/>
          </a:xfrm>
          <a:prstGeom prst="rect">
            <a:avLst/>
          </a:prstGeom>
        </p:spPr>
      </p:pic>
      <p:sp>
        <p:nvSpPr>
          <p:cNvPr id="7" name="TextBox 6"/>
          <p:cNvSpPr txBox="1"/>
          <p:nvPr/>
        </p:nvSpPr>
        <p:spPr>
          <a:xfrm>
            <a:off x="1546259" y="493160"/>
            <a:ext cx="1438382" cy="461665"/>
          </a:xfrm>
          <a:prstGeom prst="rect">
            <a:avLst/>
          </a:prstGeom>
          <a:noFill/>
        </p:spPr>
        <p:txBody>
          <a:bodyPr wrap="square" rtlCol="0">
            <a:spAutoFit/>
          </a:bodyPr>
          <a:lstStyle/>
          <a:p>
            <a:r>
              <a:rPr lang="en-US" sz="2400" b="1" dirty="0" err="1" smtClean="0">
                <a:solidFill>
                  <a:schemeClr val="accent6">
                    <a:lumMod val="75000"/>
                  </a:schemeClr>
                </a:solidFill>
              </a:rPr>
              <a:t>Lưu</a:t>
            </a:r>
            <a:r>
              <a:rPr lang="en-US" sz="2400" b="1" dirty="0" smtClean="0">
                <a:solidFill>
                  <a:schemeClr val="accent6">
                    <a:lumMod val="75000"/>
                  </a:schemeClr>
                </a:solidFill>
              </a:rPr>
              <a:t> ý</a:t>
            </a:r>
            <a:endParaRPr lang="en-US" sz="2400" b="1" dirty="0">
              <a:solidFill>
                <a:schemeClr val="accent6">
                  <a:lumMod val="7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0877" y="2054831"/>
            <a:ext cx="3088669" cy="3088669"/>
          </a:xfrm>
          <a:prstGeom prst="rect">
            <a:avLst/>
          </a:prstGeom>
        </p:spPr>
      </p:pic>
    </p:spTree>
  </p:cSld>
  <p:clrMapOvr>
    <a:masterClrMapping/>
  </p:clrMapOvr>
  <mc:AlternateContent xmlns:mc="http://schemas.openxmlformats.org/markup-compatibility/2006">
    <mc:Choice xmlns:p15="http://schemas.microsoft.com/office/powerpoint/2012/main" Requires="p15">
      <p:transition spd="slow">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1" end="1"/>
                                            </p:txEl>
                                          </p:spTgt>
                                        </p:tgtEl>
                                      </p:cBhvr>
                                    </p:animEffect>
                                  </p:childTnLst>
                                </p:cTn>
                              </p:par>
                              <p:par>
                                <p:cTn id="26" presetID="12" presetClass="entr" presetSubtype="4" fill="hold"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additive="base">
                                        <p:cTn id="28"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9" dur="500"/>
                                        <p:tgtEl>
                                          <p:spTgt spid="3">
                                            <p:txEl>
                                              <p:pRg st="2" end="2"/>
                                            </p:txEl>
                                          </p:spTgt>
                                        </p:tgtEl>
                                      </p:cBhvr>
                                    </p:animEffect>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5"/>
        <p:cNvGrpSpPr/>
        <p:nvPr/>
      </p:nvGrpSpPr>
      <p:grpSpPr>
        <a:xfrm>
          <a:off x="0" y="0"/>
          <a:ext cx="0" cy="0"/>
          <a:chOff x="0" y="0"/>
          <a:chExt cx="0" cy="0"/>
        </a:xfrm>
      </p:grpSpPr>
      <p:sp>
        <p:nvSpPr>
          <p:cNvPr id="3126" name="Google Shape;3126;p56"/>
          <p:cNvSpPr txBox="1">
            <a:spLocks noGrp="1"/>
          </p:cNvSpPr>
          <p:nvPr>
            <p:ph type="title"/>
          </p:nvPr>
        </p:nvSpPr>
        <p:spPr>
          <a:xfrm>
            <a:off x="2715636" y="409567"/>
            <a:ext cx="3747300" cy="50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chemeClr val="accent6">
                    <a:lumMod val="75000"/>
                  </a:schemeClr>
                </a:solidFill>
                <a:latin typeface="Arial" panose="020B0604020202020204" pitchFamily="34" charset="0"/>
                <a:cs typeface="Arial" panose="020B0604020202020204" pitchFamily="34" charset="0"/>
              </a:rPr>
              <a:t>LUYỆN TẬP</a:t>
            </a:r>
            <a:endParaRPr sz="3200" b="1" dirty="0">
              <a:solidFill>
                <a:schemeClr val="accent6">
                  <a:lumMod val="75000"/>
                </a:schemeClr>
              </a:solidFill>
              <a:latin typeface="Arial" panose="020B0604020202020204" pitchFamily="34" charset="0"/>
              <a:cs typeface="Arial" panose="020B0604020202020204" pitchFamily="34" charset="0"/>
            </a:endParaRPr>
          </a:p>
        </p:txBody>
      </p:sp>
      <p:sp>
        <p:nvSpPr>
          <p:cNvPr id="10" name="Rectangle 9"/>
          <p:cNvSpPr/>
          <p:nvPr/>
        </p:nvSpPr>
        <p:spPr>
          <a:xfrm>
            <a:off x="1714402" y="915667"/>
            <a:ext cx="6056615" cy="1015663"/>
          </a:xfrm>
          <a:prstGeom prst="rect">
            <a:avLst/>
          </a:prstGeom>
        </p:spPr>
        <p:txBody>
          <a:bodyPr wrap="square">
            <a:spAutoFit/>
          </a:bodyPr>
          <a:lstStyle/>
          <a:p>
            <a:pPr algn="just">
              <a:lnSpc>
                <a:spcPct val="150000"/>
              </a:lnSpc>
            </a:pPr>
            <a:r>
              <a:rPr lang="en-US" sz="2000" dirty="0" err="1"/>
              <a:t>Hoàn</a:t>
            </a:r>
            <a:r>
              <a:rPr lang="en-US" sz="2000" dirty="0"/>
              <a:t> </a:t>
            </a:r>
            <a:r>
              <a:rPr lang="en-US" sz="2000" dirty="0" err="1"/>
              <a:t>thành</a:t>
            </a:r>
            <a:r>
              <a:rPr lang="en-US" sz="2000" dirty="0"/>
              <a:t> </a:t>
            </a:r>
            <a:r>
              <a:rPr lang="en-US" sz="2000" dirty="0" err="1"/>
              <a:t>thông</a:t>
            </a:r>
            <a:r>
              <a:rPr lang="en-US" sz="2000" dirty="0"/>
              <a:t> tin </a:t>
            </a:r>
            <a:r>
              <a:rPr lang="en-US" sz="2000" dirty="0" err="1"/>
              <a:t>về</a:t>
            </a:r>
            <a:r>
              <a:rPr lang="en-US" sz="2000" dirty="0"/>
              <a:t> </a:t>
            </a:r>
            <a:r>
              <a:rPr lang="en-US" sz="2000" dirty="0" err="1"/>
              <a:t>tên</a:t>
            </a:r>
            <a:r>
              <a:rPr lang="en-US" sz="2000" dirty="0"/>
              <a:t> </a:t>
            </a:r>
            <a:r>
              <a:rPr lang="en-US" sz="2000" dirty="0" err="1"/>
              <a:t>hoặc</a:t>
            </a:r>
            <a:r>
              <a:rPr lang="en-US" sz="2000" dirty="0"/>
              <a:t> </a:t>
            </a:r>
            <a:r>
              <a:rPr lang="en-US" sz="2000" dirty="0" err="1"/>
              <a:t>kí</a:t>
            </a:r>
            <a:r>
              <a:rPr lang="en-US" sz="2000" dirty="0"/>
              <a:t> </a:t>
            </a:r>
            <a:r>
              <a:rPr lang="en-US" sz="2000" dirty="0" err="1"/>
              <a:t>hiệu</a:t>
            </a:r>
            <a:r>
              <a:rPr lang="en-US" sz="2000" dirty="0"/>
              <a:t> </a:t>
            </a:r>
            <a:r>
              <a:rPr lang="en-US" sz="2000" dirty="0" err="1"/>
              <a:t>hóa</a:t>
            </a:r>
            <a:r>
              <a:rPr lang="en-US" sz="2000" dirty="0"/>
              <a:t> </a:t>
            </a:r>
            <a:r>
              <a:rPr lang="en-US" sz="2000" dirty="0" err="1"/>
              <a:t>học</a:t>
            </a:r>
            <a:r>
              <a:rPr lang="en-US" sz="2000" dirty="0"/>
              <a:t> </a:t>
            </a:r>
            <a:r>
              <a:rPr lang="en-US" sz="2000" dirty="0" err="1"/>
              <a:t>của</a:t>
            </a:r>
            <a:r>
              <a:rPr lang="en-US" sz="2000" dirty="0"/>
              <a:t> </a:t>
            </a:r>
            <a:r>
              <a:rPr lang="en-US" sz="2000" dirty="0" err="1"/>
              <a:t>nguyên</a:t>
            </a:r>
            <a:r>
              <a:rPr lang="en-US" sz="2000" dirty="0"/>
              <a:t> </a:t>
            </a:r>
            <a:r>
              <a:rPr lang="en-US" sz="2000" dirty="0" err="1"/>
              <a:t>tố</a:t>
            </a:r>
            <a:r>
              <a:rPr lang="en-US" sz="2000" dirty="0"/>
              <a:t> </a:t>
            </a:r>
            <a:r>
              <a:rPr lang="en-US" sz="2000" dirty="0" err="1"/>
              <a:t>theo</a:t>
            </a:r>
            <a:r>
              <a:rPr lang="en-US" sz="2000" dirty="0"/>
              <a:t> </a:t>
            </a:r>
            <a:r>
              <a:rPr lang="en-US" sz="2000" dirty="0" err="1"/>
              <a:t>mẫu</a:t>
            </a:r>
            <a:r>
              <a:rPr lang="en-US" sz="2000" dirty="0"/>
              <a:t> </a:t>
            </a:r>
            <a:r>
              <a:rPr lang="en-US" sz="2000" dirty="0" err="1"/>
              <a:t>trong</a:t>
            </a:r>
            <a:r>
              <a:rPr lang="en-US" sz="2000" dirty="0"/>
              <a:t> </a:t>
            </a:r>
            <a:r>
              <a:rPr lang="en-US" sz="2000" dirty="0" err="1"/>
              <a:t>các</a:t>
            </a:r>
            <a:r>
              <a:rPr lang="en-US" sz="2000" dirty="0"/>
              <a:t> ô </a:t>
            </a:r>
            <a:r>
              <a:rPr lang="en-US" sz="2000" dirty="0" err="1"/>
              <a:t>sau</a:t>
            </a:r>
            <a:r>
              <a:rPr lang="en-US" sz="2000" dirty="0"/>
              <a: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791" y="804812"/>
            <a:ext cx="501083" cy="1131115"/>
          </a:xfrm>
          <a:prstGeom prst="rect">
            <a:avLst/>
          </a:prstGeom>
        </p:spPr>
      </p:pic>
      <p:sp>
        <p:nvSpPr>
          <p:cNvPr id="12" name="Rounded Rectangle 11"/>
          <p:cNvSpPr/>
          <p:nvPr/>
        </p:nvSpPr>
        <p:spPr>
          <a:xfrm>
            <a:off x="1760733" y="1931330"/>
            <a:ext cx="1273996" cy="1037690"/>
          </a:xfrm>
          <a:prstGeom prst="roundRect">
            <a:avLst/>
          </a:prstGeom>
          <a:solidFill>
            <a:srgbClr val="BAE18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000000"/>
                </a:solidFill>
              </a:rPr>
              <a:t>Li</a:t>
            </a:r>
          </a:p>
          <a:p>
            <a:pPr algn="ctr">
              <a:lnSpc>
                <a:spcPct val="150000"/>
              </a:lnSpc>
            </a:pPr>
            <a:r>
              <a:rPr lang="en-US" sz="2000" dirty="0" smtClean="0">
                <a:solidFill>
                  <a:srgbClr val="000000"/>
                </a:solidFill>
              </a:rPr>
              <a:t>_(1)_</a:t>
            </a:r>
            <a:endParaRPr lang="en-US" sz="2000" dirty="0">
              <a:solidFill>
                <a:srgbClr val="000000"/>
              </a:solidFill>
            </a:endParaRPr>
          </a:p>
        </p:txBody>
      </p:sp>
      <p:sp>
        <p:nvSpPr>
          <p:cNvPr id="44" name="Rounded Rectangle 43"/>
          <p:cNvSpPr/>
          <p:nvPr/>
        </p:nvSpPr>
        <p:spPr>
          <a:xfrm>
            <a:off x="3178566" y="1931330"/>
            <a:ext cx="1325367" cy="1037690"/>
          </a:xfrm>
          <a:prstGeom prst="roundRect">
            <a:avLst/>
          </a:prstGeom>
          <a:solidFill>
            <a:srgbClr val="BAE18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rgbClr val="000000"/>
                </a:solidFill>
              </a:rPr>
              <a:t>_(2)_</a:t>
            </a:r>
          </a:p>
          <a:p>
            <a:pPr algn="ctr">
              <a:lnSpc>
                <a:spcPct val="150000"/>
              </a:lnSpc>
            </a:pPr>
            <a:r>
              <a:rPr lang="en-US" sz="2000" dirty="0" smtClean="0">
                <a:solidFill>
                  <a:srgbClr val="000000"/>
                </a:solidFill>
              </a:rPr>
              <a:t>Helium</a:t>
            </a:r>
          </a:p>
        </p:txBody>
      </p:sp>
      <p:sp>
        <p:nvSpPr>
          <p:cNvPr id="45" name="Rounded Rectangle 44"/>
          <p:cNvSpPr/>
          <p:nvPr/>
        </p:nvSpPr>
        <p:spPr>
          <a:xfrm>
            <a:off x="4647770" y="1931330"/>
            <a:ext cx="1325367" cy="1037690"/>
          </a:xfrm>
          <a:prstGeom prst="roundRect">
            <a:avLst/>
          </a:prstGeom>
          <a:solidFill>
            <a:srgbClr val="BAE18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000000"/>
                </a:solidFill>
              </a:rPr>
              <a:t>Na</a:t>
            </a:r>
          </a:p>
          <a:p>
            <a:pPr algn="ctr">
              <a:lnSpc>
                <a:spcPct val="150000"/>
              </a:lnSpc>
            </a:pPr>
            <a:r>
              <a:rPr lang="en-US" sz="2000" dirty="0" smtClean="0">
                <a:solidFill>
                  <a:srgbClr val="000000"/>
                </a:solidFill>
              </a:rPr>
              <a:t>_(3)_</a:t>
            </a:r>
          </a:p>
        </p:txBody>
      </p:sp>
      <p:sp>
        <p:nvSpPr>
          <p:cNvPr id="47" name="Rounded Rectangle 46"/>
          <p:cNvSpPr/>
          <p:nvPr/>
        </p:nvSpPr>
        <p:spPr>
          <a:xfrm>
            <a:off x="6141278" y="1931330"/>
            <a:ext cx="1325367" cy="1037690"/>
          </a:xfrm>
          <a:prstGeom prst="roundRect">
            <a:avLst/>
          </a:prstGeom>
          <a:solidFill>
            <a:srgbClr val="BAE18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000000"/>
                </a:solidFill>
              </a:rPr>
              <a:t>Al</a:t>
            </a:r>
          </a:p>
          <a:p>
            <a:pPr algn="ctr">
              <a:lnSpc>
                <a:spcPct val="150000"/>
              </a:lnSpc>
            </a:pPr>
            <a:r>
              <a:rPr lang="en-US" sz="2000" dirty="0" smtClean="0">
                <a:solidFill>
                  <a:srgbClr val="000000"/>
                </a:solidFill>
              </a:rPr>
              <a:t>_(4)_</a:t>
            </a:r>
          </a:p>
        </p:txBody>
      </p:sp>
      <p:sp>
        <p:nvSpPr>
          <p:cNvPr id="48" name="Rounded Rectangle 47"/>
          <p:cNvSpPr/>
          <p:nvPr/>
        </p:nvSpPr>
        <p:spPr>
          <a:xfrm>
            <a:off x="4647769" y="3203613"/>
            <a:ext cx="1325367" cy="1037690"/>
          </a:xfrm>
          <a:prstGeom prst="roundRect">
            <a:avLst/>
          </a:prstGeom>
          <a:solidFill>
            <a:srgbClr val="BAE18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smtClean="0">
                <a:solidFill>
                  <a:srgbClr val="000000"/>
                </a:solidFill>
              </a:rPr>
              <a:t>Cl</a:t>
            </a:r>
            <a:endParaRPr lang="en-US" sz="2000" b="1" dirty="0" smtClean="0">
              <a:solidFill>
                <a:srgbClr val="000000"/>
              </a:solidFill>
            </a:endParaRPr>
          </a:p>
          <a:p>
            <a:pPr algn="ctr">
              <a:lnSpc>
                <a:spcPct val="150000"/>
              </a:lnSpc>
            </a:pPr>
            <a:r>
              <a:rPr lang="en-US" sz="2000" dirty="0" smtClean="0">
                <a:solidFill>
                  <a:srgbClr val="000000"/>
                </a:solidFill>
              </a:rPr>
              <a:t>_(7)_</a:t>
            </a:r>
          </a:p>
        </p:txBody>
      </p:sp>
      <p:sp>
        <p:nvSpPr>
          <p:cNvPr id="49" name="Rounded Rectangle 48"/>
          <p:cNvSpPr/>
          <p:nvPr/>
        </p:nvSpPr>
        <p:spPr>
          <a:xfrm>
            <a:off x="6141278" y="3203613"/>
            <a:ext cx="1325367" cy="1037690"/>
          </a:xfrm>
          <a:prstGeom prst="roundRect">
            <a:avLst/>
          </a:prstGeom>
          <a:solidFill>
            <a:srgbClr val="BAE18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a:solidFill>
                  <a:srgbClr val="000000"/>
                </a:solidFill>
              </a:rPr>
              <a:t>F</a:t>
            </a:r>
            <a:endParaRPr lang="en-US" sz="2000" b="1" dirty="0" smtClean="0">
              <a:solidFill>
                <a:srgbClr val="000000"/>
              </a:solidFill>
            </a:endParaRPr>
          </a:p>
          <a:p>
            <a:pPr algn="ctr">
              <a:lnSpc>
                <a:spcPct val="150000"/>
              </a:lnSpc>
            </a:pPr>
            <a:r>
              <a:rPr lang="en-US" sz="2000" dirty="0" smtClean="0">
                <a:solidFill>
                  <a:srgbClr val="000000"/>
                </a:solidFill>
              </a:rPr>
              <a:t>_(8)_</a:t>
            </a:r>
          </a:p>
        </p:txBody>
      </p:sp>
      <p:sp>
        <p:nvSpPr>
          <p:cNvPr id="52" name="Rounded Rectangle 51"/>
          <p:cNvSpPr/>
          <p:nvPr/>
        </p:nvSpPr>
        <p:spPr>
          <a:xfrm>
            <a:off x="1760733" y="3191954"/>
            <a:ext cx="1325367" cy="1037690"/>
          </a:xfrm>
          <a:prstGeom prst="roundRect">
            <a:avLst/>
          </a:prstGeom>
          <a:solidFill>
            <a:srgbClr val="BAE18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rgbClr val="000000"/>
                </a:solidFill>
              </a:rPr>
              <a:t>_(5)_</a:t>
            </a:r>
          </a:p>
          <a:p>
            <a:pPr algn="ctr">
              <a:lnSpc>
                <a:spcPct val="150000"/>
              </a:lnSpc>
            </a:pPr>
            <a:r>
              <a:rPr lang="en-US" sz="2000" dirty="0" smtClean="0">
                <a:solidFill>
                  <a:srgbClr val="000000"/>
                </a:solidFill>
              </a:rPr>
              <a:t>Neon</a:t>
            </a:r>
          </a:p>
        </p:txBody>
      </p:sp>
      <p:sp>
        <p:nvSpPr>
          <p:cNvPr id="53" name="Rounded Rectangle 52"/>
          <p:cNvSpPr/>
          <p:nvPr/>
        </p:nvSpPr>
        <p:spPr>
          <a:xfrm>
            <a:off x="3178566" y="3191954"/>
            <a:ext cx="1325367" cy="1037690"/>
          </a:xfrm>
          <a:prstGeom prst="roundRect">
            <a:avLst/>
          </a:prstGeom>
          <a:solidFill>
            <a:srgbClr val="BAE18F"/>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rgbClr val="000000"/>
                </a:solidFill>
              </a:rPr>
              <a:t>_(6)_</a:t>
            </a:r>
          </a:p>
          <a:p>
            <a:pPr algn="ctr">
              <a:lnSpc>
                <a:spcPct val="150000"/>
              </a:lnSpc>
            </a:pPr>
            <a:endParaRPr lang="en-US" sz="2000" dirty="0" smtClean="0">
              <a:solidFill>
                <a:srgbClr val="000000"/>
              </a:solidFill>
            </a:endParaRPr>
          </a:p>
        </p:txBody>
      </p:sp>
      <p:sp>
        <p:nvSpPr>
          <p:cNvPr id="13" name="TextBox 12"/>
          <p:cNvSpPr txBox="1"/>
          <p:nvPr/>
        </p:nvSpPr>
        <p:spPr>
          <a:xfrm>
            <a:off x="3221541" y="3789076"/>
            <a:ext cx="1342157" cy="338554"/>
          </a:xfrm>
          <a:prstGeom prst="rect">
            <a:avLst/>
          </a:prstGeom>
          <a:noFill/>
        </p:spPr>
        <p:txBody>
          <a:bodyPr wrap="square" rtlCol="0">
            <a:spAutoFit/>
          </a:bodyPr>
          <a:lstStyle/>
          <a:p>
            <a:r>
              <a:rPr lang="en-US" sz="1600" dirty="0" smtClean="0"/>
              <a:t>Phosphorus</a:t>
            </a:r>
            <a:endParaRPr lang="en-US" sz="1600" dirty="0"/>
          </a:p>
        </p:txBody>
      </p:sp>
      <p:sp>
        <p:nvSpPr>
          <p:cNvPr id="15" name="TextBox 14"/>
          <p:cNvSpPr txBox="1"/>
          <p:nvPr/>
        </p:nvSpPr>
        <p:spPr>
          <a:xfrm>
            <a:off x="1891729" y="2480322"/>
            <a:ext cx="1063374" cy="400110"/>
          </a:xfrm>
          <a:prstGeom prst="rect">
            <a:avLst/>
          </a:prstGeom>
          <a:solidFill>
            <a:srgbClr val="BAE18F"/>
          </a:solidFill>
        </p:spPr>
        <p:txBody>
          <a:bodyPr wrap="square" rtlCol="0">
            <a:spAutoFit/>
          </a:bodyPr>
          <a:lstStyle/>
          <a:p>
            <a:r>
              <a:rPr lang="en-US" sz="2000" dirty="0" smtClean="0">
                <a:solidFill>
                  <a:schemeClr val="accent6">
                    <a:lumMod val="75000"/>
                  </a:schemeClr>
                </a:solidFill>
              </a:rPr>
              <a:t>Lithium</a:t>
            </a:r>
            <a:endParaRPr lang="en-US" sz="2000" dirty="0">
              <a:solidFill>
                <a:schemeClr val="accent6">
                  <a:lumMod val="75000"/>
                </a:schemeClr>
              </a:solidFill>
            </a:endParaRPr>
          </a:p>
        </p:txBody>
      </p:sp>
      <p:sp>
        <p:nvSpPr>
          <p:cNvPr id="57" name="TextBox 56"/>
          <p:cNvSpPr txBox="1"/>
          <p:nvPr/>
        </p:nvSpPr>
        <p:spPr>
          <a:xfrm>
            <a:off x="4778765" y="2516793"/>
            <a:ext cx="1063374" cy="400110"/>
          </a:xfrm>
          <a:prstGeom prst="rect">
            <a:avLst/>
          </a:prstGeom>
          <a:solidFill>
            <a:srgbClr val="BAE18F"/>
          </a:solidFill>
        </p:spPr>
        <p:txBody>
          <a:bodyPr wrap="square" rtlCol="0">
            <a:spAutoFit/>
          </a:bodyPr>
          <a:lstStyle/>
          <a:p>
            <a:r>
              <a:rPr lang="en-US" sz="2000" dirty="0" smtClean="0">
                <a:solidFill>
                  <a:schemeClr val="accent6">
                    <a:lumMod val="75000"/>
                  </a:schemeClr>
                </a:solidFill>
              </a:rPr>
              <a:t>Sodium</a:t>
            </a:r>
            <a:endParaRPr lang="en-US" sz="2000" dirty="0">
              <a:solidFill>
                <a:schemeClr val="accent6">
                  <a:lumMod val="75000"/>
                </a:schemeClr>
              </a:solidFill>
            </a:endParaRPr>
          </a:p>
        </p:txBody>
      </p:sp>
      <p:sp>
        <p:nvSpPr>
          <p:cNvPr id="58" name="TextBox 57"/>
          <p:cNvSpPr txBox="1"/>
          <p:nvPr/>
        </p:nvSpPr>
        <p:spPr>
          <a:xfrm>
            <a:off x="6166865" y="2507065"/>
            <a:ext cx="1274192" cy="369332"/>
          </a:xfrm>
          <a:prstGeom prst="rect">
            <a:avLst/>
          </a:prstGeom>
          <a:solidFill>
            <a:srgbClr val="BAE18F"/>
          </a:solidFill>
        </p:spPr>
        <p:txBody>
          <a:bodyPr wrap="square" rtlCol="0">
            <a:spAutoFit/>
          </a:bodyPr>
          <a:lstStyle/>
          <a:p>
            <a:pPr algn="ctr"/>
            <a:r>
              <a:rPr lang="en-US" sz="1800" dirty="0" err="1" smtClean="0">
                <a:solidFill>
                  <a:schemeClr val="accent6">
                    <a:lumMod val="75000"/>
                  </a:schemeClr>
                </a:solidFill>
              </a:rPr>
              <a:t>Aluminium</a:t>
            </a:r>
            <a:endParaRPr lang="en-US" sz="1800" dirty="0">
              <a:solidFill>
                <a:schemeClr val="accent6">
                  <a:lumMod val="75000"/>
                </a:schemeClr>
              </a:solidFill>
            </a:endParaRPr>
          </a:p>
        </p:txBody>
      </p:sp>
      <p:sp>
        <p:nvSpPr>
          <p:cNvPr id="59" name="TextBox 58"/>
          <p:cNvSpPr txBox="1"/>
          <p:nvPr/>
        </p:nvSpPr>
        <p:spPr>
          <a:xfrm>
            <a:off x="1903140" y="3322348"/>
            <a:ext cx="1063374" cy="400110"/>
          </a:xfrm>
          <a:prstGeom prst="rect">
            <a:avLst/>
          </a:prstGeom>
          <a:solidFill>
            <a:srgbClr val="BAE18F"/>
          </a:solidFill>
        </p:spPr>
        <p:txBody>
          <a:bodyPr wrap="square" rtlCol="0">
            <a:spAutoFit/>
          </a:bodyPr>
          <a:lstStyle/>
          <a:p>
            <a:pPr algn="ctr"/>
            <a:r>
              <a:rPr lang="en-US" sz="2000" b="1" dirty="0" smtClean="0">
                <a:solidFill>
                  <a:schemeClr val="accent6">
                    <a:lumMod val="75000"/>
                  </a:schemeClr>
                </a:solidFill>
              </a:rPr>
              <a:t>Ne</a:t>
            </a:r>
            <a:endParaRPr lang="en-US" sz="2000" b="1" dirty="0">
              <a:solidFill>
                <a:schemeClr val="accent6">
                  <a:lumMod val="75000"/>
                </a:schemeClr>
              </a:solidFill>
            </a:endParaRPr>
          </a:p>
        </p:txBody>
      </p:sp>
      <p:sp>
        <p:nvSpPr>
          <p:cNvPr id="60" name="TextBox 59"/>
          <p:cNvSpPr txBox="1"/>
          <p:nvPr/>
        </p:nvSpPr>
        <p:spPr>
          <a:xfrm>
            <a:off x="3335248" y="3322348"/>
            <a:ext cx="1063374" cy="400110"/>
          </a:xfrm>
          <a:prstGeom prst="rect">
            <a:avLst/>
          </a:prstGeom>
          <a:solidFill>
            <a:srgbClr val="BAE18F"/>
          </a:solidFill>
        </p:spPr>
        <p:txBody>
          <a:bodyPr wrap="square" rtlCol="0">
            <a:spAutoFit/>
          </a:bodyPr>
          <a:lstStyle/>
          <a:p>
            <a:pPr algn="ctr"/>
            <a:r>
              <a:rPr lang="en-US" sz="2000" b="1" dirty="0" smtClean="0">
                <a:solidFill>
                  <a:schemeClr val="accent6">
                    <a:lumMod val="75000"/>
                  </a:schemeClr>
                </a:solidFill>
              </a:rPr>
              <a:t>P</a:t>
            </a:r>
            <a:endParaRPr lang="en-US" sz="2000" b="1" dirty="0">
              <a:solidFill>
                <a:schemeClr val="accent6">
                  <a:lumMod val="75000"/>
                </a:schemeClr>
              </a:solidFill>
            </a:endParaRPr>
          </a:p>
        </p:txBody>
      </p:sp>
      <p:sp>
        <p:nvSpPr>
          <p:cNvPr id="61" name="TextBox 60"/>
          <p:cNvSpPr txBox="1"/>
          <p:nvPr/>
        </p:nvSpPr>
        <p:spPr>
          <a:xfrm>
            <a:off x="4755031" y="3789076"/>
            <a:ext cx="1135148" cy="400110"/>
          </a:xfrm>
          <a:prstGeom prst="rect">
            <a:avLst/>
          </a:prstGeom>
          <a:solidFill>
            <a:srgbClr val="BAE18F"/>
          </a:solidFill>
        </p:spPr>
        <p:txBody>
          <a:bodyPr wrap="square" rtlCol="0">
            <a:spAutoFit/>
          </a:bodyPr>
          <a:lstStyle/>
          <a:p>
            <a:pPr algn="ctr"/>
            <a:r>
              <a:rPr lang="en-US" sz="2000" dirty="0" smtClean="0">
                <a:solidFill>
                  <a:schemeClr val="accent6">
                    <a:lumMod val="75000"/>
                  </a:schemeClr>
                </a:solidFill>
              </a:rPr>
              <a:t>Chlorine</a:t>
            </a:r>
            <a:endParaRPr lang="en-US" sz="2000" dirty="0">
              <a:solidFill>
                <a:schemeClr val="accent6">
                  <a:lumMod val="75000"/>
                </a:schemeClr>
              </a:solidFill>
            </a:endParaRPr>
          </a:p>
        </p:txBody>
      </p:sp>
      <p:sp>
        <p:nvSpPr>
          <p:cNvPr id="62" name="TextBox 61"/>
          <p:cNvSpPr txBox="1"/>
          <p:nvPr/>
        </p:nvSpPr>
        <p:spPr>
          <a:xfrm>
            <a:off x="6236387" y="3789076"/>
            <a:ext cx="1135148" cy="400110"/>
          </a:xfrm>
          <a:prstGeom prst="rect">
            <a:avLst/>
          </a:prstGeom>
          <a:solidFill>
            <a:srgbClr val="BAE18F"/>
          </a:solidFill>
        </p:spPr>
        <p:txBody>
          <a:bodyPr wrap="square" rtlCol="0">
            <a:spAutoFit/>
          </a:bodyPr>
          <a:lstStyle/>
          <a:p>
            <a:pPr algn="ctr"/>
            <a:r>
              <a:rPr lang="en-US" sz="2000" dirty="0" smtClean="0">
                <a:solidFill>
                  <a:schemeClr val="accent6">
                    <a:lumMod val="75000"/>
                  </a:schemeClr>
                </a:solidFill>
              </a:rPr>
              <a:t>Fluorine</a:t>
            </a:r>
            <a:endParaRPr lang="en-US" sz="2000" dirty="0">
              <a:solidFill>
                <a:schemeClr val="accent6">
                  <a:lumMod val="75000"/>
                </a:schemeClr>
              </a:solidFill>
            </a:endParaRPr>
          </a:p>
        </p:txBody>
      </p:sp>
      <p:sp>
        <p:nvSpPr>
          <p:cNvPr id="63" name="TextBox 62"/>
          <p:cNvSpPr txBox="1"/>
          <p:nvPr/>
        </p:nvSpPr>
        <p:spPr>
          <a:xfrm>
            <a:off x="3335248" y="2037320"/>
            <a:ext cx="1063374" cy="400110"/>
          </a:xfrm>
          <a:prstGeom prst="rect">
            <a:avLst/>
          </a:prstGeom>
          <a:solidFill>
            <a:srgbClr val="BAE18F"/>
          </a:solidFill>
        </p:spPr>
        <p:txBody>
          <a:bodyPr wrap="square" rtlCol="0">
            <a:spAutoFit/>
          </a:bodyPr>
          <a:lstStyle/>
          <a:p>
            <a:pPr algn="ctr"/>
            <a:r>
              <a:rPr lang="en-US" sz="2000" b="1" dirty="0">
                <a:solidFill>
                  <a:schemeClr val="accent6">
                    <a:lumMod val="75000"/>
                  </a:schemeClr>
                </a:solidFill>
              </a:rPr>
              <a:t>H</a:t>
            </a:r>
            <a:r>
              <a:rPr lang="en-US" sz="2000" b="1" dirty="0" smtClean="0">
                <a:solidFill>
                  <a:schemeClr val="accent6">
                    <a:lumMod val="75000"/>
                  </a:schemeClr>
                </a:solidFill>
              </a:rPr>
              <a:t>e</a:t>
            </a:r>
            <a:endParaRPr lang="en-US" sz="2000" b="1" dirty="0">
              <a:solidFill>
                <a:schemeClr val="accent6">
                  <a:lumMod val="75000"/>
                </a:schemeClr>
              </a:solidFill>
            </a:endParaRPr>
          </a:p>
        </p:txBody>
      </p:sp>
      <p:sp>
        <p:nvSpPr>
          <p:cNvPr id="16" name="TextBox 15"/>
          <p:cNvSpPr txBox="1"/>
          <p:nvPr/>
        </p:nvSpPr>
        <p:spPr>
          <a:xfrm>
            <a:off x="1493603" y="4414997"/>
            <a:ext cx="6308332" cy="400110"/>
          </a:xfrm>
          <a:prstGeom prst="rect">
            <a:avLst/>
          </a:prstGeom>
          <a:solidFill>
            <a:srgbClr val="FFC000"/>
          </a:solidFill>
        </p:spPr>
        <p:txBody>
          <a:bodyPr wrap="square" rtlCol="0">
            <a:spAutoFit/>
          </a:bodyPr>
          <a:lstStyle/>
          <a:p>
            <a:pPr algn="ctr"/>
            <a:r>
              <a:rPr lang="en-US" sz="2000" i="1" dirty="0" err="1" smtClean="0"/>
              <a:t>Đọc</a:t>
            </a:r>
            <a:r>
              <a:rPr lang="en-US" sz="2000" i="1" dirty="0" smtClean="0"/>
              <a:t> </a:t>
            </a:r>
            <a:r>
              <a:rPr lang="en-US" sz="2000" i="1" dirty="0" err="1" smtClean="0"/>
              <a:t>tên</a:t>
            </a:r>
            <a:r>
              <a:rPr lang="en-US" sz="2000" i="1" dirty="0" smtClean="0"/>
              <a:t> </a:t>
            </a:r>
            <a:r>
              <a:rPr lang="en-US" sz="2000" i="1" dirty="0" err="1" smtClean="0"/>
              <a:t>các</a:t>
            </a:r>
            <a:r>
              <a:rPr lang="en-US" sz="2000" i="1" dirty="0" smtClean="0"/>
              <a:t> </a:t>
            </a:r>
            <a:r>
              <a:rPr lang="en-US" sz="2000" i="1" dirty="0" err="1" smtClean="0"/>
              <a:t>nguyên</a:t>
            </a:r>
            <a:r>
              <a:rPr lang="en-US" sz="2000" i="1" dirty="0" smtClean="0"/>
              <a:t> </a:t>
            </a:r>
            <a:r>
              <a:rPr lang="en-US" sz="2000" i="1" dirty="0" err="1" smtClean="0"/>
              <a:t>tố</a:t>
            </a:r>
            <a:r>
              <a:rPr lang="en-US" sz="2000" i="1" dirty="0" smtClean="0"/>
              <a:t> </a:t>
            </a:r>
            <a:r>
              <a:rPr lang="en-US" sz="2000" i="1" dirty="0" err="1" smtClean="0"/>
              <a:t>hóa</a:t>
            </a:r>
            <a:r>
              <a:rPr lang="en-US" sz="2000" i="1" dirty="0" smtClean="0"/>
              <a:t> </a:t>
            </a:r>
            <a:r>
              <a:rPr lang="en-US" sz="2000" i="1" dirty="0" err="1" smtClean="0"/>
              <a:t>học</a:t>
            </a:r>
            <a:r>
              <a:rPr lang="en-US" sz="2000" i="1" dirty="0" smtClean="0"/>
              <a:t> </a:t>
            </a:r>
            <a:r>
              <a:rPr lang="en-US" sz="2000" i="1" dirty="0" err="1" smtClean="0"/>
              <a:t>có</a:t>
            </a:r>
            <a:r>
              <a:rPr lang="en-US" sz="2000" i="1" dirty="0" smtClean="0"/>
              <a:t> </a:t>
            </a:r>
            <a:r>
              <a:rPr lang="en-US" sz="2000" i="1" dirty="0" err="1" smtClean="0"/>
              <a:t>trong</a:t>
            </a:r>
            <a:r>
              <a:rPr lang="en-US" sz="2000" i="1" dirty="0" smtClean="0"/>
              <a:t> ô </a:t>
            </a:r>
            <a:r>
              <a:rPr lang="en-US" sz="2000" i="1" dirty="0" err="1" smtClean="0"/>
              <a:t>vuông</a:t>
            </a:r>
            <a:r>
              <a:rPr lang="en-US" sz="2000" i="1" dirty="0" smtClean="0"/>
              <a:t> </a:t>
            </a:r>
            <a:r>
              <a:rPr lang="en-US" sz="2000" i="1" dirty="0" err="1" smtClean="0"/>
              <a:t>trên</a:t>
            </a:r>
            <a:endParaRPr lang="en-US" sz="2000" i="1" dirty="0"/>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dissolve">
                                      <p:cBhvr>
                                        <p:cTn id="22" dur="500"/>
                                        <p:tgtEl>
                                          <p:spTgt spid="4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dissolve">
                                      <p:cBhvr>
                                        <p:cTn id="25" dur="500"/>
                                        <p:tgtEl>
                                          <p:spTgt spid="4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dissolve">
                                      <p:cBhvr>
                                        <p:cTn id="28" dur="500"/>
                                        <p:tgtEl>
                                          <p:spTgt spid="4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dissolve">
                                      <p:cBhvr>
                                        <p:cTn id="31" dur="500"/>
                                        <p:tgtEl>
                                          <p:spTgt spid="5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dissolve">
                                      <p:cBhvr>
                                        <p:cTn id="37" dur="500"/>
                                        <p:tgtEl>
                                          <p:spTgt spid="5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dissolve">
                                      <p:cBhvr>
                                        <p:cTn id="40" dur="500"/>
                                        <p:tgtEl>
                                          <p:spTgt spid="4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dissolve">
                                      <p:cBhvr>
                                        <p:cTn id="43" dur="500"/>
                                        <p:tgtEl>
                                          <p:spTgt spid="4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63"/>
                                        </p:tgtEl>
                                        <p:attrNameLst>
                                          <p:attrName>style.visibility</p:attrName>
                                        </p:attrNameLst>
                                      </p:cBhvr>
                                      <p:to>
                                        <p:strVal val="visible"/>
                                      </p:to>
                                    </p:set>
                                    <p:anim calcmode="lin" valueType="num">
                                      <p:cBhvr>
                                        <p:cTn id="53" dur="500" fill="hold"/>
                                        <p:tgtEl>
                                          <p:spTgt spid="63"/>
                                        </p:tgtEl>
                                        <p:attrNameLst>
                                          <p:attrName>ppt_w</p:attrName>
                                        </p:attrNameLst>
                                      </p:cBhvr>
                                      <p:tavLst>
                                        <p:tav tm="0">
                                          <p:val>
                                            <p:fltVal val="0"/>
                                          </p:val>
                                        </p:tav>
                                        <p:tav tm="100000">
                                          <p:val>
                                            <p:strVal val="#ppt_w"/>
                                          </p:val>
                                        </p:tav>
                                      </p:tavLst>
                                    </p:anim>
                                    <p:anim calcmode="lin" valueType="num">
                                      <p:cBhvr>
                                        <p:cTn id="54" dur="500" fill="hold"/>
                                        <p:tgtEl>
                                          <p:spTgt spid="63"/>
                                        </p:tgtEl>
                                        <p:attrNameLst>
                                          <p:attrName>ppt_h</p:attrName>
                                        </p:attrNameLst>
                                      </p:cBhvr>
                                      <p:tavLst>
                                        <p:tav tm="0">
                                          <p:val>
                                            <p:fltVal val="0"/>
                                          </p:val>
                                        </p:tav>
                                        <p:tav tm="100000">
                                          <p:val>
                                            <p:strVal val="#ppt_h"/>
                                          </p:val>
                                        </p:tav>
                                      </p:tavLst>
                                    </p:anim>
                                    <p:animEffect transition="in" filter="fade">
                                      <p:cBhvr>
                                        <p:cTn id="55" dur="500"/>
                                        <p:tgtEl>
                                          <p:spTgt spid="6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57"/>
                                        </p:tgtEl>
                                        <p:attrNameLst>
                                          <p:attrName>style.visibility</p:attrName>
                                        </p:attrNameLst>
                                      </p:cBhvr>
                                      <p:to>
                                        <p:strVal val="visible"/>
                                      </p:to>
                                    </p:set>
                                    <p:animEffect transition="in" filter="barn(outVertical)">
                                      <p:cBhvr>
                                        <p:cTn id="60" dur="500"/>
                                        <p:tgtEl>
                                          <p:spTgt spid="57"/>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anim calcmode="lin" valueType="num">
                                      <p:cBhvr>
                                        <p:cTn id="65" dur="500" fill="hold"/>
                                        <p:tgtEl>
                                          <p:spTgt spid="58"/>
                                        </p:tgtEl>
                                        <p:attrNameLst>
                                          <p:attrName>ppt_w</p:attrName>
                                        </p:attrNameLst>
                                      </p:cBhvr>
                                      <p:tavLst>
                                        <p:tav tm="0">
                                          <p:val>
                                            <p:fltVal val="0"/>
                                          </p:val>
                                        </p:tav>
                                        <p:tav tm="100000">
                                          <p:val>
                                            <p:strVal val="#ppt_w"/>
                                          </p:val>
                                        </p:tav>
                                      </p:tavLst>
                                    </p:anim>
                                    <p:anim calcmode="lin" valueType="num">
                                      <p:cBhvr>
                                        <p:cTn id="66" dur="500" fill="hold"/>
                                        <p:tgtEl>
                                          <p:spTgt spid="58"/>
                                        </p:tgtEl>
                                        <p:attrNameLst>
                                          <p:attrName>ppt_h</p:attrName>
                                        </p:attrNameLst>
                                      </p:cBhvr>
                                      <p:tavLst>
                                        <p:tav tm="0">
                                          <p:val>
                                            <p:strVal val="#ppt_h"/>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anim calcmode="lin" valueType="num">
                                      <p:cBhvr>
                                        <p:cTn id="71" dur="500" fill="hold"/>
                                        <p:tgtEl>
                                          <p:spTgt spid="59"/>
                                        </p:tgtEl>
                                        <p:attrNameLst>
                                          <p:attrName>ppt_w</p:attrName>
                                        </p:attrNameLst>
                                      </p:cBhvr>
                                      <p:tavLst>
                                        <p:tav tm="0">
                                          <p:val>
                                            <p:fltVal val="0"/>
                                          </p:val>
                                        </p:tav>
                                        <p:tav tm="100000">
                                          <p:val>
                                            <p:strVal val="#ppt_w"/>
                                          </p:val>
                                        </p:tav>
                                      </p:tavLst>
                                    </p:anim>
                                    <p:anim calcmode="lin" valueType="num">
                                      <p:cBhvr>
                                        <p:cTn id="72" dur="500" fill="hold"/>
                                        <p:tgtEl>
                                          <p:spTgt spid="59"/>
                                        </p:tgtEl>
                                        <p:attrNameLst>
                                          <p:attrName>ppt_h</p:attrName>
                                        </p:attrNameLst>
                                      </p:cBhvr>
                                      <p:tavLst>
                                        <p:tav tm="0">
                                          <p:val>
                                            <p:fltVal val="0"/>
                                          </p:val>
                                        </p:tav>
                                        <p:tav tm="100000">
                                          <p:val>
                                            <p:strVal val="#ppt_h"/>
                                          </p:val>
                                        </p:tav>
                                      </p:tavLst>
                                    </p:anim>
                                    <p:animEffect transition="in" filter="fade">
                                      <p:cBhvr>
                                        <p:cTn id="73" dur="500"/>
                                        <p:tgtEl>
                                          <p:spTgt spid="59"/>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60"/>
                                        </p:tgtEl>
                                        <p:attrNameLst>
                                          <p:attrName>style.visibility</p:attrName>
                                        </p:attrNameLst>
                                      </p:cBhvr>
                                      <p:to>
                                        <p:strVal val="visible"/>
                                      </p:to>
                                    </p:set>
                                    <p:anim calcmode="lin" valueType="num">
                                      <p:cBhvr>
                                        <p:cTn id="78" dur="500" fill="hold"/>
                                        <p:tgtEl>
                                          <p:spTgt spid="60"/>
                                        </p:tgtEl>
                                        <p:attrNameLst>
                                          <p:attrName>ppt_w</p:attrName>
                                        </p:attrNameLst>
                                      </p:cBhvr>
                                      <p:tavLst>
                                        <p:tav tm="0">
                                          <p:val>
                                            <p:fltVal val="0"/>
                                          </p:val>
                                        </p:tav>
                                        <p:tav tm="100000">
                                          <p:val>
                                            <p:strVal val="#ppt_w"/>
                                          </p:val>
                                        </p:tav>
                                      </p:tavLst>
                                    </p:anim>
                                    <p:anim calcmode="lin" valueType="num">
                                      <p:cBhvr>
                                        <p:cTn id="79" dur="500" fill="hold"/>
                                        <p:tgtEl>
                                          <p:spTgt spid="60"/>
                                        </p:tgtEl>
                                        <p:attrNameLst>
                                          <p:attrName>ppt_h</p:attrName>
                                        </p:attrNameLst>
                                      </p:cBhvr>
                                      <p:tavLst>
                                        <p:tav tm="0">
                                          <p:val>
                                            <p:fltVal val="0"/>
                                          </p:val>
                                        </p:tav>
                                        <p:tav tm="100000">
                                          <p:val>
                                            <p:strVal val="#ppt_h"/>
                                          </p:val>
                                        </p:tav>
                                      </p:tavLst>
                                    </p:anim>
                                    <p:animEffect transition="in" filter="fade">
                                      <p:cBhvr>
                                        <p:cTn id="80" dur="500"/>
                                        <p:tgtEl>
                                          <p:spTgt spid="60"/>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anim calcmode="lin" valueType="num">
                                      <p:cBhvr additive="base">
                                        <p:cTn id="85" dur="500"/>
                                        <p:tgtEl>
                                          <p:spTgt spid="61"/>
                                        </p:tgtEl>
                                        <p:attrNameLst>
                                          <p:attrName>ppt_y</p:attrName>
                                        </p:attrNameLst>
                                      </p:cBhvr>
                                      <p:tavLst>
                                        <p:tav tm="0">
                                          <p:val>
                                            <p:strVal val="#ppt_y+#ppt_h*1.125000"/>
                                          </p:val>
                                        </p:tav>
                                        <p:tav tm="100000">
                                          <p:val>
                                            <p:strVal val="#ppt_y"/>
                                          </p:val>
                                        </p:tav>
                                      </p:tavLst>
                                    </p:anim>
                                    <p:animEffect transition="in" filter="wipe(up)">
                                      <p:cBhvr>
                                        <p:cTn id="86" dur="500"/>
                                        <p:tgtEl>
                                          <p:spTgt spid="61"/>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42"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barn(outHorizontal)">
                                      <p:cBhvr>
                                        <p:cTn id="91" dur="500"/>
                                        <p:tgtEl>
                                          <p:spTgt spid="62"/>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 calcmode="lin" valueType="num">
                                      <p:cBhvr additive="base">
                                        <p:cTn id="96" dur="500" fill="hold"/>
                                        <p:tgtEl>
                                          <p:spTgt spid="16"/>
                                        </p:tgtEl>
                                        <p:attrNameLst>
                                          <p:attrName>ppt_x</p:attrName>
                                        </p:attrNameLst>
                                      </p:cBhvr>
                                      <p:tavLst>
                                        <p:tav tm="0">
                                          <p:val>
                                            <p:strVal val="#ppt_x"/>
                                          </p:val>
                                        </p:tav>
                                        <p:tav tm="100000">
                                          <p:val>
                                            <p:strVal val="#ppt_x"/>
                                          </p:val>
                                        </p:tav>
                                      </p:tavLst>
                                    </p:anim>
                                    <p:anim calcmode="lin" valueType="num">
                                      <p:cBhvr additive="base">
                                        <p:cTn id="9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44" grpId="0" animBg="1"/>
      <p:bldP spid="45" grpId="0" animBg="1"/>
      <p:bldP spid="47" grpId="0" animBg="1"/>
      <p:bldP spid="48" grpId="0" animBg="1"/>
      <p:bldP spid="49" grpId="0" animBg="1"/>
      <p:bldP spid="52" grpId="0" animBg="1"/>
      <p:bldP spid="53" grpId="0" animBg="1"/>
      <p:bldP spid="13" grpId="0"/>
      <p:bldP spid="15" grpId="0" animBg="1"/>
      <p:bldP spid="57" grpId="0" animBg="1"/>
      <p:bldP spid="58" grpId="0" animBg="1"/>
      <p:bldP spid="59" grpId="0" animBg="1"/>
      <p:bldP spid="60" grpId="0" animBg="1"/>
      <p:bldP spid="61" grpId="0" animBg="1"/>
      <p:bldP spid="62" grpId="0" animBg="1"/>
      <p:bldP spid="63"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8"/>
        <p:cNvGrpSpPr/>
        <p:nvPr/>
      </p:nvGrpSpPr>
      <p:grpSpPr>
        <a:xfrm>
          <a:off x="0" y="0"/>
          <a:ext cx="0" cy="0"/>
          <a:chOff x="0" y="0"/>
          <a:chExt cx="0" cy="0"/>
        </a:xfrm>
      </p:grpSpPr>
      <p:sp>
        <p:nvSpPr>
          <p:cNvPr id="11" name="Rectangle 10"/>
          <p:cNvSpPr/>
          <p:nvPr/>
        </p:nvSpPr>
        <p:spPr>
          <a:xfrm>
            <a:off x="1710646" y="769644"/>
            <a:ext cx="6149084" cy="3323987"/>
          </a:xfrm>
          <a:prstGeom prst="rect">
            <a:avLst/>
          </a:prstGeom>
        </p:spPr>
        <p:txBody>
          <a:bodyPr wrap="square">
            <a:spAutoFit/>
          </a:bodyPr>
          <a:lstStyle/>
          <a:p>
            <a:pPr algn="just">
              <a:lnSpc>
                <a:spcPct val="150000"/>
              </a:lnSpc>
            </a:pPr>
            <a:r>
              <a:rPr lang="vi-VN" sz="2000" b="1" i="1" dirty="0">
                <a:solidFill>
                  <a:srgbClr val="0070C0"/>
                </a:solidFill>
              </a:rPr>
              <a:t>Khoanh tròn vào câu đặt trước câu trả lời </a:t>
            </a:r>
            <a:r>
              <a:rPr lang="vi-VN" sz="2000" b="1" i="1" dirty="0" smtClean="0">
                <a:solidFill>
                  <a:srgbClr val="0070C0"/>
                </a:solidFill>
              </a:rPr>
              <a:t>đúng</a:t>
            </a:r>
            <a:endParaRPr lang="en-US" sz="2000" b="1" i="1" dirty="0" smtClean="0">
              <a:solidFill>
                <a:srgbClr val="0070C0"/>
              </a:solidFill>
            </a:endParaRPr>
          </a:p>
          <a:p>
            <a:pPr algn="just">
              <a:lnSpc>
                <a:spcPct val="150000"/>
              </a:lnSpc>
            </a:pPr>
            <a:endParaRPr lang="vi-VN" sz="2000" b="1" i="1" dirty="0"/>
          </a:p>
          <a:p>
            <a:pPr algn="just">
              <a:lnSpc>
                <a:spcPct val="150000"/>
              </a:lnSpc>
            </a:pPr>
            <a:r>
              <a:rPr lang="vi-VN" sz="2000" b="1" dirty="0"/>
              <a:t>Câu 1: </a:t>
            </a:r>
            <a:r>
              <a:rPr lang="vi-VN" sz="2000" dirty="0"/>
              <a:t>Copper và carbon là các:</a:t>
            </a:r>
          </a:p>
          <a:p>
            <a:pPr algn="just">
              <a:lnSpc>
                <a:spcPct val="150000"/>
              </a:lnSpc>
            </a:pPr>
            <a:r>
              <a:rPr lang="vi-VN" sz="2000" dirty="0"/>
              <a:t>A. Hợp chất. </a:t>
            </a:r>
          </a:p>
          <a:p>
            <a:pPr algn="just">
              <a:lnSpc>
                <a:spcPct val="150000"/>
              </a:lnSpc>
            </a:pPr>
            <a:r>
              <a:rPr lang="vi-VN" sz="2000" dirty="0"/>
              <a:t>B. Hỗn hợp. </a:t>
            </a:r>
          </a:p>
          <a:p>
            <a:pPr algn="just">
              <a:lnSpc>
                <a:spcPct val="150000"/>
              </a:lnSpc>
            </a:pPr>
            <a:r>
              <a:rPr lang="vi-VN" sz="2000" dirty="0"/>
              <a:t>C. Nguyên tử thuộc cùng một nguyên tố hóa học. </a:t>
            </a:r>
          </a:p>
          <a:p>
            <a:pPr algn="just">
              <a:lnSpc>
                <a:spcPct val="150000"/>
              </a:lnSpc>
            </a:pPr>
            <a:r>
              <a:rPr lang="vi-VN" sz="2000" dirty="0"/>
              <a:t>D. Nguyên tố hóa học. </a:t>
            </a:r>
          </a:p>
        </p:txBody>
      </p:sp>
      <p:sp>
        <p:nvSpPr>
          <p:cNvPr id="12" name="Oval 11"/>
          <p:cNvSpPr/>
          <p:nvPr/>
        </p:nvSpPr>
        <p:spPr>
          <a:xfrm>
            <a:off x="1582220" y="3610746"/>
            <a:ext cx="544531" cy="45657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wipe(down)">
                                      <p:cBhvr>
                                        <p:cTn id="13" dur="500"/>
                                        <p:tgtEl>
                                          <p:spTgt spid="11">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wipe(down)">
                                      <p:cBhvr>
                                        <p:cTn id="16" dur="500"/>
                                        <p:tgtEl>
                                          <p:spTgt spid="11">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wipe(down)">
                                      <p:cBhvr>
                                        <p:cTn id="19" dur="500"/>
                                        <p:tgtEl>
                                          <p:spTgt spid="11">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wipe(down)">
                                      <p:cBhvr>
                                        <p:cTn id="22" dur="500"/>
                                        <p:tgtEl>
                                          <p:spTgt spid="11">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Effect transition="in" filter="wipe(down)">
                                      <p:cBhvr>
                                        <p:cTn id="25" dur="500"/>
                                        <p:tgtEl>
                                          <p:spTgt spid="11">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07"/>
        <p:cNvGrpSpPr/>
        <p:nvPr/>
      </p:nvGrpSpPr>
      <p:grpSpPr>
        <a:xfrm>
          <a:off x="0" y="0"/>
          <a:ext cx="0" cy="0"/>
          <a:chOff x="0" y="0"/>
          <a:chExt cx="0" cy="0"/>
        </a:xfrm>
      </p:grpSpPr>
      <p:sp>
        <p:nvSpPr>
          <p:cNvPr id="7" name="Rectangle 6"/>
          <p:cNvSpPr/>
          <p:nvPr/>
        </p:nvSpPr>
        <p:spPr>
          <a:xfrm>
            <a:off x="1073650" y="543613"/>
            <a:ext cx="4572000" cy="1938992"/>
          </a:xfrm>
          <a:prstGeom prst="rect">
            <a:avLst/>
          </a:prstGeom>
        </p:spPr>
        <p:txBody>
          <a:bodyPr>
            <a:spAutoFit/>
          </a:bodyPr>
          <a:lstStyle/>
          <a:p>
            <a:pPr algn="just">
              <a:lnSpc>
                <a:spcPct val="150000"/>
              </a:lnSpc>
            </a:pPr>
            <a:r>
              <a:rPr lang="en-US" sz="2000" b="1" dirty="0" err="1">
                <a:solidFill>
                  <a:srgbClr val="00B050"/>
                </a:solidFill>
              </a:rPr>
              <a:t>Câu</a:t>
            </a:r>
            <a:r>
              <a:rPr lang="en-US" sz="2000" b="1" dirty="0">
                <a:solidFill>
                  <a:srgbClr val="00B050"/>
                </a:solidFill>
              </a:rPr>
              <a:t> 2. </a:t>
            </a:r>
            <a:r>
              <a:rPr lang="en-US" sz="2000" dirty="0" err="1"/>
              <a:t>Kí</a:t>
            </a:r>
            <a:r>
              <a:rPr lang="en-US" sz="2000" dirty="0"/>
              <a:t> </a:t>
            </a:r>
            <a:r>
              <a:rPr lang="en-US" sz="2000" dirty="0" err="1"/>
              <a:t>hiệu</a:t>
            </a:r>
            <a:r>
              <a:rPr lang="en-US" sz="2000" dirty="0"/>
              <a:t> </a:t>
            </a:r>
            <a:r>
              <a:rPr lang="en-US" sz="2000" dirty="0" err="1"/>
              <a:t>nào</a:t>
            </a:r>
            <a:r>
              <a:rPr lang="en-US" sz="2000" dirty="0"/>
              <a:t> </a:t>
            </a:r>
            <a:r>
              <a:rPr lang="en-US" sz="2000" dirty="0" err="1"/>
              <a:t>sau</a:t>
            </a:r>
            <a:r>
              <a:rPr lang="en-US" sz="2000" dirty="0"/>
              <a:t> </a:t>
            </a:r>
            <a:r>
              <a:rPr lang="en-US" sz="2000" dirty="0" err="1"/>
              <a:t>đây</a:t>
            </a:r>
            <a:r>
              <a:rPr lang="en-US" sz="2000" dirty="0"/>
              <a:t> </a:t>
            </a:r>
            <a:r>
              <a:rPr lang="en-US" sz="2000" dirty="0" err="1"/>
              <a:t>là</a:t>
            </a:r>
            <a:r>
              <a:rPr lang="en-US" sz="2000" dirty="0"/>
              <a:t> </a:t>
            </a:r>
            <a:r>
              <a:rPr lang="en-US" sz="2000" dirty="0" err="1"/>
              <a:t>kí</a:t>
            </a:r>
            <a:r>
              <a:rPr lang="en-US" sz="2000" dirty="0"/>
              <a:t> </a:t>
            </a:r>
            <a:r>
              <a:rPr lang="en-US" sz="2000" dirty="0" err="1"/>
              <a:t>hiệu</a:t>
            </a:r>
            <a:r>
              <a:rPr lang="en-US" sz="2000" dirty="0"/>
              <a:t> </a:t>
            </a:r>
            <a:r>
              <a:rPr lang="en-US" sz="2000" dirty="0" err="1"/>
              <a:t>của</a:t>
            </a:r>
            <a:r>
              <a:rPr lang="en-US" sz="2000" dirty="0"/>
              <a:t> </a:t>
            </a:r>
            <a:r>
              <a:rPr lang="en-US" sz="2000" dirty="0" err="1"/>
              <a:t>nguyên</a:t>
            </a:r>
            <a:r>
              <a:rPr lang="en-US" sz="2000" dirty="0"/>
              <a:t> </a:t>
            </a:r>
            <a:r>
              <a:rPr lang="en-US" sz="2000" dirty="0" err="1"/>
              <a:t>tố</a:t>
            </a:r>
            <a:r>
              <a:rPr lang="en-US" sz="2000" dirty="0"/>
              <a:t> </a:t>
            </a:r>
            <a:r>
              <a:rPr lang="en-US" sz="2000" dirty="0" err="1"/>
              <a:t>hóa</a:t>
            </a:r>
            <a:r>
              <a:rPr lang="en-US" sz="2000" dirty="0"/>
              <a:t> </a:t>
            </a:r>
            <a:r>
              <a:rPr lang="en-US" sz="2000" dirty="0" err="1"/>
              <a:t>học</a:t>
            </a:r>
            <a:r>
              <a:rPr lang="en-US" sz="2000" dirty="0"/>
              <a:t> magnesium?</a:t>
            </a:r>
          </a:p>
          <a:p>
            <a:pPr algn="just">
              <a:lnSpc>
                <a:spcPct val="150000"/>
              </a:lnSpc>
            </a:pPr>
            <a:r>
              <a:rPr lang="en-US" sz="2000" dirty="0"/>
              <a:t>A. </a:t>
            </a:r>
            <a:r>
              <a:rPr lang="en-US" sz="2000" dirty="0" smtClean="0"/>
              <a:t>MG                             B</a:t>
            </a:r>
            <a:r>
              <a:rPr lang="en-US" sz="2000" dirty="0"/>
              <a:t>. </a:t>
            </a:r>
            <a:r>
              <a:rPr lang="en-US" sz="2000" dirty="0" smtClean="0"/>
              <a:t>Mg </a:t>
            </a:r>
            <a:endParaRPr lang="en-US" sz="2000" dirty="0"/>
          </a:p>
          <a:p>
            <a:pPr algn="just">
              <a:lnSpc>
                <a:spcPct val="150000"/>
              </a:lnSpc>
            </a:pPr>
            <a:r>
              <a:rPr lang="en-US" sz="2000" dirty="0"/>
              <a:t>C. </a:t>
            </a:r>
            <a:r>
              <a:rPr lang="en-US" sz="2000" dirty="0" smtClean="0"/>
              <a:t>mg                              D</a:t>
            </a:r>
            <a:r>
              <a:rPr lang="en-US" sz="2000" dirty="0"/>
              <a:t>. </a:t>
            </a:r>
            <a:r>
              <a:rPr lang="en-US" sz="2000" dirty="0" err="1" smtClean="0"/>
              <a:t>mG</a:t>
            </a:r>
            <a:endParaRPr lang="en-US" sz="2000" dirty="0"/>
          </a:p>
        </p:txBody>
      </p:sp>
      <p:sp>
        <p:nvSpPr>
          <p:cNvPr id="8" name="Oval 7"/>
          <p:cNvSpPr/>
          <p:nvPr/>
        </p:nvSpPr>
        <p:spPr>
          <a:xfrm>
            <a:off x="3770617" y="1530849"/>
            <a:ext cx="400692" cy="4623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359650" y="2643779"/>
            <a:ext cx="4572000" cy="1938992"/>
          </a:xfrm>
          <a:prstGeom prst="rect">
            <a:avLst/>
          </a:prstGeom>
        </p:spPr>
        <p:txBody>
          <a:bodyPr>
            <a:spAutoFit/>
          </a:bodyPr>
          <a:lstStyle/>
          <a:p>
            <a:pPr algn="just">
              <a:lnSpc>
                <a:spcPct val="150000"/>
              </a:lnSpc>
            </a:pPr>
            <a:r>
              <a:rPr lang="vi-VN" sz="2000" b="1" dirty="0">
                <a:solidFill>
                  <a:srgbClr val="002060"/>
                </a:solidFill>
              </a:rPr>
              <a:t>Câu 3. </a:t>
            </a:r>
            <a:r>
              <a:rPr lang="vi-VN" sz="2000" dirty="0"/>
              <a:t>Đến nay, con người đã tìm ra bao nhiêu nguyên tố hóa </a:t>
            </a:r>
            <a:r>
              <a:rPr lang="vi-VN" sz="2000" dirty="0" smtClean="0"/>
              <a:t>học</a:t>
            </a:r>
            <a:r>
              <a:rPr lang="en-US" sz="2000" dirty="0" smtClean="0"/>
              <a:t>?</a:t>
            </a:r>
            <a:endParaRPr lang="vi-VN" sz="2000" dirty="0"/>
          </a:p>
          <a:p>
            <a:pPr algn="just">
              <a:lnSpc>
                <a:spcPct val="150000"/>
              </a:lnSpc>
            </a:pPr>
            <a:r>
              <a:rPr lang="vi-VN" sz="2000" dirty="0"/>
              <a:t>A. </a:t>
            </a:r>
            <a:r>
              <a:rPr lang="vi-VN" sz="2000" dirty="0" smtClean="0"/>
              <a:t>118</a:t>
            </a:r>
            <a:r>
              <a:rPr lang="en-US" sz="2000" dirty="0" smtClean="0"/>
              <a:t>                         </a:t>
            </a:r>
            <a:r>
              <a:rPr lang="vi-VN" sz="2000" dirty="0" smtClean="0"/>
              <a:t>B</a:t>
            </a:r>
            <a:r>
              <a:rPr lang="vi-VN" sz="2000" dirty="0"/>
              <a:t>. </a:t>
            </a:r>
            <a:r>
              <a:rPr lang="vi-VN" sz="2000" dirty="0" smtClean="0"/>
              <a:t>94</a:t>
            </a:r>
            <a:endParaRPr lang="vi-VN" sz="2000" dirty="0"/>
          </a:p>
          <a:p>
            <a:pPr algn="just">
              <a:lnSpc>
                <a:spcPct val="150000"/>
              </a:lnSpc>
            </a:pPr>
            <a:r>
              <a:rPr lang="vi-VN" sz="2000" dirty="0"/>
              <a:t>C. </a:t>
            </a:r>
            <a:r>
              <a:rPr lang="vi-VN" sz="2000" dirty="0" smtClean="0"/>
              <a:t>20</a:t>
            </a:r>
            <a:r>
              <a:rPr lang="en-US" sz="2000" dirty="0" smtClean="0"/>
              <a:t>                           </a:t>
            </a:r>
            <a:r>
              <a:rPr lang="vi-VN" sz="2000" dirty="0" smtClean="0"/>
              <a:t>D</a:t>
            </a:r>
            <a:r>
              <a:rPr lang="vi-VN" sz="2000" dirty="0"/>
              <a:t>. 1 000 </a:t>
            </a:r>
            <a:r>
              <a:rPr lang="vi-VN" sz="2000" dirty="0" smtClean="0"/>
              <a:t>000</a:t>
            </a:r>
            <a:endParaRPr lang="vi-VN" sz="2000" dirty="0"/>
          </a:p>
        </p:txBody>
      </p:sp>
      <p:sp>
        <p:nvSpPr>
          <p:cNvPr id="27" name="Oval 26"/>
          <p:cNvSpPr/>
          <p:nvPr/>
        </p:nvSpPr>
        <p:spPr>
          <a:xfrm>
            <a:off x="3359650" y="3613275"/>
            <a:ext cx="400692" cy="46233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oogle Shape;3328;p62"/>
          <p:cNvGrpSpPr/>
          <p:nvPr/>
        </p:nvGrpSpPr>
        <p:grpSpPr>
          <a:xfrm>
            <a:off x="6738502" y="643982"/>
            <a:ext cx="816359" cy="1621827"/>
            <a:chOff x="6520812" y="1610125"/>
            <a:chExt cx="779266" cy="1548136"/>
          </a:xfrm>
        </p:grpSpPr>
        <p:sp>
          <p:nvSpPr>
            <p:cNvPr id="29" name="Google Shape;3329;p62"/>
            <p:cNvSpPr/>
            <p:nvPr/>
          </p:nvSpPr>
          <p:spPr>
            <a:xfrm>
              <a:off x="6765187" y="2169194"/>
              <a:ext cx="190437" cy="136479"/>
            </a:xfrm>
            <a:custGeom>
              <a:avLst/>
              <a:gdLst/>
              <a:ahLst/>
              <a:cxnLst/>
              <a:rect l="l" t="t" r="r" b="b"/>
              <a:pathLst>
                <a:path w="9741" h="6981" extrusionOk="0">
                  <a:moveTo>
                    <a:pt x="8624" y="1"/>
                  </a:moveTo>
                  <a:lnTo>
                    <a:pt x="1" y="1924"/>
                  </a:lnTo>
                  <a:lnTo>
                    <a:pt x="1117" y="6980"/>
                  </a:lnTo>
                  <a:lnTo>
                    <a:pt x="9741" y="5057"/>
                  </a:lnTo>
                  <a:lnTo>
                    <a:pt x="862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30;p62"/>
            <p:cNvSpPr/>
            <p:nvPr/>
          </p:nvSpPr>
          <p:spPr>
            <a:xfrm>
              <a:off x="6718505" y="2791053"/>
              <a:ext cx="581573" cy="342887"/>
            </a:xfrm>
            <a:custGeom>
              <a:avLst/>
              <a:gdLst/>
              <a:ahLst/>
              <a:cxnLst/>
              <a:rect l="l" t="t" r="r" b="b"/>
              <a:pathLst>
                <a:path w="29748" h="17539" extrusionOk="0">
                  <a:moveTo>
                    <a:pt x="23772" y="0"/>
                  </a:moveTo>
                  <a:cubicBezTo>
                    <a:pt x="23406" y="0"/>
                    <a:pt x="22996" y="40"/>
                    <a:pt x="22520" y="140"/>
                  </a:cubicBezTo>
                  <a:cubicBezTo>
                    <a:pt x="19449" y="853"/>
                    <a:pt x="19822" y="2590"/>
                    <a:pt x="16782" y="3242"/>
                  </a:cubicBezTo>
                  <a:cubicBezTo>
                    <a:pt x="16265" y="3357"/>
                    <a:pt x="15826" y="3404"/>
                    <a:pt x="15437" y="3404"/>
                  </a:cubicBezTo>
                  <a:cubicBezTo>
                    <a:pt x="13927" y="3404"/>
                    <a:pt x="13184" y="2707"/>
                    <a:pt x="11674" y="2707"/>
                  </a:cubicBezTo>
                  <a:cubicBezTo>
                    <a:pt x="11286" y="2707"/>
                    <a:pt x="10846" y="2753"/>
                    <a:pt x="10330" y="2869"/>
                  </a:cubicBezTo>
                  <a:cubicBezTo>
                    <a:pt x="7290" y="3552"/>
                    <a:pt x="7662" y="5289"/>
                    <a:pt x="4622" y="5971"/>
                  </a:cubicBezTo>
                  <a:cubicBezTo>
                    <a:pt x="4122" y="6079"/>
                    <a:pt x="3693" y="6123"/>
                    <a:pt x="3314" y="6123"/>
                  </a:cubicBezTo>
                  <a:cubicBezTo>
                    <a:pt x="1952" y="6123"/>
                    <a:pt x="1213" y="5565"/>
                    <a:pt x="0" y="5444"/>
                  </a:cubicBezTo>
                  <a:lnTo>
                    <a:pt x="0" y="5444"/>
                  </a:lnTo>
                  <a:cubicBezTo>
                    <a:pt x="31" y="5723"/>
                    <a:pt x="93" y="5971"/>
                    <a:pt x="155" y="6250"/>
                  </a:cubicBezTo>
                  <a:cubicBezTo>
                    <a:pt x="1625" y="12945"/>
                    <a:pt x="7559" y="17539"/>
                    <a:pt x="14188" y="17539"/>
                  </a:cubicBezTo>
                  <a:cubicBezTo>
                    <a:pt x="15114" y="17539"/>
                    <a:pt x="16055" y="17449"/>
                    <a:pt x="16999" y="17262"/>
                  </a:cubicBezTo>
                  <a:cubicBezTo>
                    <a:pt x="24661" y="15742"/>
                    <a:pt x="29748" y="8391"/>
                    <a:pt x="28414" y="698"/>
                  </a:cubicBezTo>
                  <a:lnTo>
                    <a:pt x="28414" y="698"/>
                  </a:lnTo>
                  <a:cubicBezTo>
                    <a:pt x="28147" y="734"/>
                    <a:pt x="27902" y="749"/>
                    <a:pt x="27674" y="749"/>
                  </a:cubicBezTo>
                  <a:cubicBezTo>
                    <a:pt x="26100" y="749"/>
                    <a:pt x="25350" y="0"/>
                    <a:pt x="23772" y="0"/>
                  </a:cubicBezTo>
                  <a:close/>
                </a:path>
              </a:pathLst>
            </a:custGeom>
            <a:solidFill>
              <a:srgbClr val="E75F6B">
                <a:alpha val="78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31;p62"/>
            <p:cNvSpPr/>
            <p:nvPr/>
          </p:nvSpPr>
          <p:spPr>
            <a:xfrm>
              <a:off x="6718505" y="2782256"/>
              <a:ext cx="581573" cy="376005"/>
            </a:xfrm>
            <a:custGeom>
              <a:avLst/>
              <a:gdLst/>
              <a:ahLst/>
              <a:cxnLst/>
              <a:rect l="l" t="t" r="r" b="b"/>
              <a:pathLst>
                <a:path w="29748" h="19233" fill="none" extrusionOk="0">
                  <a:moveTo>
                    <a:pt x="28414" y="1148"/>
                  </a:moveTo>
                  <a:cubicBezTo>
                    <a:pt x="29748" y="8841"/>
                    <a:pt x="24661" y="16192"/>
                    <a:pt x="16999" y="17712"/>
                  </a:cubicBezTo>
                  <a:cubicBezTo>
                    <a:pt x="9306" y="19232"/>
                    <a:pt x="1830" y="14331"/>
                    <a:pt x="155" y="6700"/>
                  </a:cubicBezTo>
                  <a:cubicBezTo>
                    <a:pt x="93" y="6421"/>
                    <a:pt x="31" y="6173"/>
                    <a:pt x="0" y="5894"/>
                  </a:cubicBezTo>
                  <a:cubicBezTo>
                    <a:pt x="1551" y="6049"/>
                    <a:pt x="2327" y="6918"/>
                    <a:pt x="4622" y="6421"/>
                  </a:cubicBezTo>
                  <a:cubicBezTo>
                    <a:pt x="7662" y="5739"/>
                    <a:pt x="7290" y="4002"/>
                    <a:pt x="10330" y="3319"/>
                  </a:cubicBezTo>
                  <a:cubicBezTo>
                    <a:pt x="13370" y="2637"/>
                    <a:pt x="13742" y="4374"/>
                    <a:pt x="16782" y="3692"/>
                  </a:cubicBezTo>
                  <a:cubicBezTo>
                    <a:pt x="19822" y="3040"/>
                    <a:pt x="19449" y="1303"/>
                    <a:pt x="22520" y="590"/>
                  </a:cubicBezTo>
                  <a:cubicBezTo>
                    <a:pt x="25343" y="0"/>
                    <a:pt x="25870" y="1489"/>
                    <a:pt x="28414" y="1148"/>
                  </a:cubicBezTo>
                  <a:close/>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332;p62"/>
            <p:cNvSpPr/>
            <p:nvPr/>
          </p:nvSpPr>
          <p:spPr>
            <a:xfrm>
              <a:off x="6675440" y="2235288"/>
              <a:ext cx="598562" cy="682862"/>
            </a:xfrm>
            <a:custGeom>
              <a:avLst/>
              <a:gdLst/>
              <a:ahLst/>
              <a:cxnLst/>
              <a:rect l="l" t="t" r="r" b="b"/>
              <a:pathLst>
                <a:path w="30617" h="34929" fill="none" extrusionOk="0">
                  <a:moveTo>
                    <a:pt x="30493" y="28446"/>
                  </a:moveTo>
                  <a:cubicBezTo>
                    <a:pt x="30555" y="28663"/>
                    <a:pt x="30586" y="28880"/>
                    <a:pt x="30617" y="29128"/>
                  </a:cubicBezTo>
                  <a:cubicBezTo>
                    <a:pt x="28073" y="29469"/>
                    <a:pt x="27546" y="27980"/>
                    <a:pt x="24723" y="28632"/>
                  </a:cubicBezTo>
                  <a:cubicBezTo>
                    <a:pt x="21683" y="29283"/>
                    <a:pt x="22056" y="31020"/>
                    <a:pt x="19016" y="31734"/>
                  </a:cubicBezTo>
                  <a:cubicBezTo>
                    <a:pt x="15945" y="32416"/>
                    <a:pt x="15573" y="30648"/>
                    <a:pt x="12533" y="31330"/>
                  </a:cubicBezTo>
                  <a:cubicBezTo>
                    <a:pt x="9493" y="32013"/>
                    <a:pt x="9865" y="33750"/>
                    <a:pt x="6825" y="34432"/>
                  </a:cubicBezTo>
                  <a:cubicBezTo>
                    <a:pt x="4530" y="34929"/>
                    <a:pt x="3754" y="34091"/>
                    <a:pt x="2203" y="33905"/>
                  </a:cubicBezTo>
                  <a:cubicBezTo>
                    <a:pt x="1242" y="28042"/>
                    <a:pt x="4002" y="22180"/>
                    <a:pt x="9152" y="19171"/>
                  </a:cubicBezTo>
                  <a:lnTo>
                    <a:pt x="6639" y="7849"/>
                  </a:lnTo>
                  <a:lnTo>
                    <a:pt x="1024" y="9059"/>
                  </a:lnTo>
                  <a:lnTo>
                    <a:pt x="1" y="4406"/>
                  </a:lnTo>
                  <a:lnTo>
                    <a:pt x="19822" y="1"/>
                  </a:lnTo>
                  <a:lnTo>
                    <a:pt x="20846" y="4654"/>
                  </a:lnTo>
                  <a:lnTo>
                    <a:pt x="15262" y="5895"/>
                  </a:lnTo>
                  <a:lnTo>
                    <a:pt x="17775" y="17217"/>
                  </a:lnTo>
                  <a:cubicBezTo>
                    <a:pt x="24010" y="17806"/>
                    <a:pt x="29128" y="22335"/>
                    <a:pt x="30493" y="28446"/>
                  </a:cubicBezTo>
                  <a:close/>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33;p62"/>
            <p:cNvSpPr/>
            <p:nvPr/>
          </p:nvSpPr>
          <p:spPr>
            <a:xfrm>
              <a:off x="6913148" y="1610125"/>
              <a:ext cx="170417" cy="170417"/>
            </a:xfrm>
            <a:custGeom>
              <a:avLst/>
              <a:gdLst/>
              <a:ahLst/>
              <a:cxnLst/>
              <a:rect l="l" t="t" r="r" b="b"/>
              <a:pathLst>
                <a:path w="8717" h="8717" fill="none" extrusionOk="0">
                  <a:moveTo>
                    <a:pt x="8717" y="4343"/>
                  </a:moveTo>
                  <a:cubicBezTo>
                    <a:pt x="8717" y="6762"/>
                    <a:pt x="6763" y="8717"/>
                    <a:pt x="4343" y="8717"/>
                  </a:cubicBezTo>
                  <a:cubicBezTo>
                    <a:pt x="1955" y="8717"/>
                    <a:pt x="0" y="6762"/>
                    <a:pt x="0" y="4343"/>
                  </a:cubicBezTo>
                  <a:cubicBezTo>
                    <a:pt x="0" y="1954"/>
                    <a:pt x="1955" y="0"/>
                    <a:pt x="4343" y="0"/>
                  </a:cubicBezTo>
                  <a:cubicBezTo>
                    <a:pt x="6763" y="0"/>
                    <a:pt x="8717" y="1954"/>
                    <a:pt x="8717" y="4343"/>
                  </a:cubicBezTo>
                  <a:close/>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334;p62"/>
            <p:cNvSpPr/>
            <p:nvPr/>
          </p:nvSpPr>
          <p:spPr>
            <a:xfrm>
              <a:off x="6520812" y="1883414"/>
              <a:ext cx="197729" cy="174171"/>
            </a:xfrm>
            <a:custGeom>
              <a:avLst/>
              <a:gdLst/>
              <a:ahLst/>
              <a:cxnLst/>
              <a:rect l="l" t="t" r="r" b="b"/>
              <a:pathLst>
                <a:path w="10114" h="8909" extrusionOk="0">
                  <a:moveTo>
                    <a:pt x="5068" y="0"/>
                  </a:moveTo>
                  <a:cubicBezTo>
                    <a:pt x="4495" y="0"/>
                    <a:pt x="3912" y="113"/>
                    <a:pt x="3351" y="351"/>
                  </a:cubicBezTo>
                  <a:cubicBezTo>
                    <a:pt x="1087" y="1282"/>
                    <a:pt x="1" y="3887"/>
                    <a:pt x="931" y="6152"/>
                  </a:cubicBezTo>
                  <a:cubicBezTo>
                    <a:pt x="1657" y="7883"/>
                    <a:pt x="3318" y="8909"/>
                    <a:pt x="5062" y="8909"/>
                  </a:cubicBezTo>
                  <a:cubicBezTo>
                    <a:pt x="5630" y="8909"/>
                    <a:pt x="6207" y="8800"/>
                    <a:pt x="6763" y="8571"/>
                  </a:cubicBezTo>
                  <a:cubicBezTo>
                    <a:pt x="9028" y="7641"/>
                    <a:pt x="10113" y="5035"/>
                    <a:pt x="9183" y="2740"/>
                  </a:cubicBezTo>
                  <a:cubicBezTo>
                    <a:pt x="8459" y="1036"/>
                    <a:pt x="6806" y="0"/>
                    <a:pt x="50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335;p62"/>
          <p:cNvGrpSpPr/>
          <p:nvPr/>
        </p:nvGrpSpPr>
        <p:grpSpPr>
          <a:xfrm>
            <a:off x="5768534" y="1105787"/>
            <a:ext cx="794724" cy="1198096"/>
            <a:chOff x="6103422" y="2336340"/>
            <a:chExt cx="655821" cy="988692"/>
          </a:xfrm>
        </p:grpSpPr>
        <p:sp>
          <p:nvSpPr>
            <p:cNvPr id="36" name="Google Shape;3336;p62"/>
            <p:cNvSpPr/>
            <p:nvPr/>
          </p:nvSpPr>
          <p:spPr>
            <a:xfrm>
              <a:off x="6229223" y="2875170"/>
              <a:ext cx="530018" cy="449861"/>
            </a:xfrm>
            <a:custGeom>
              <a:avLst/>
              <a:gdLst/>
              <a:ahLst/>
              <a:cxnLst/>
              <a:rect l="l" t="t" r="r" b="b"/>
              <a:pathLst>
                <a:path w="31362" h="26619" extrusionOk="0">
                  <a:moveTo>
                    <a:pt x="28660" y="1"/>
                  </a:moveTo>
                  <a:cubicBezTo>
                    <a:pt x="28589" y="1"/>
                    <a:pt x="28517" y="2"/>
                    <a:pt x="28446" y="4"/>
                  </a:cubicBezTo>
                  <a:cubicBezTo>
                    <a:pt x="24506" y="4"/>
                    <a:pt x="24537" y="1989"/>
                    <a:pt x="20598" y="1989"/>
                  </a:cubicBezTo>
                  <a:cubicBezTo>
                    <a:pt x="16658" y="1989"/>
                    <a:pt x="16627" y="4"/>
                    <a:pt x="12719" y="4"/>
                  </a:cubicBezTo>
                  <a:cubicBezTo>
                    <a:pt x="8779" y="4"/>
                    <a:pt x="8779" y="1989"/>
                    <a:pt x="4840" y="1989"/>
                  </a:cubicBezTo>
                  <a:cubicBezTo>
                    <a:pt x="2296" y="1989"/>
                    <a:pt x="1397" y="1152"/>
                    <a:pt x="1" y="562"/>
                  </a:cubicBezTo>
                  <a:lnTo>
                    <a:pt x="1" y="26618"/>
                  </a:lnTo>
                  <a:lnTo>
                    <a:pt x="31361" y="26618"/>
                  </a:lnTo>
                  <a:lnTo>
                    <a:pt x="31361" y="500"/>
                  </a:lnTo>
                  <a:cubicBezTo>
                    <a:pt x="30498" y="184"/>
                    <a:pt x="29581" y="1"/>
                    <a:pt x="286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37;p62"/>
            <p:cNvSpPr/>
            <p:nvPr/>
          </p:nvSpPr>
          <p:spPr>
            <a:xfrm>
              <a:off x="6229223" y="2874697"/>
              <a:ext cx="530018" cy="450334"/>
            </a:xfrm>
            <a:custGeom>
              <a:avLst/>
              <a:gdLst/>
              <a:ahLst/>
              <a:cxnLst/>
              <a:rect l="l" t="t" r="r" b="b"/>
              <a:pathLst>
                <a:path w="31362" h="26647" fill="none" extrusionOk="0">
                  <a:moveTo>
                    <a:pt x="31361" y="528"/>
                  </a:moveTo>
                  <a:lnTo>
                    <a:pt x="31361" y="26646"/>
                  </a:lnTo>
                  <a:lnTo>
                    <a:pt x="1" y="26646"/>
                  </a:lnTo>
                  <a:lnTo>
                    <a:pt x="1" y="590"/>
                  </a:lnTo>
                  <a:cubicBezTo>
                    <a:pt x="1397" y="1180"/>
                    <a:pt x="2296" y="2017"/>
                    <a:pt x="4840" y="2017"/>
                  </a:cubicBezTo>
                  <a:cubicBezTo>
                    <a:pt x="8779" y="2017"/>
                    <a:pt x="8779" y="32"/>
                    <a:pt x="12719" y="32"/>
                  </a:cubicBezTo>
                  <a:cubicBezTo>
                    <a:pt x="16627" y="32"/>
                    <a:pt x="16658" y="2017"/>
                    <a:pt x="20598" y="2017"/>
                  </a:cubicBezTo>
                  <a:cubicBezTo>
                    <a:pt x="24537" y="2017"/>
                    <a:pt x="24506" y="32"/>
                    <a:pt x="28446" y="32"/>
                  </a:cubicBezTo>
                  <a:cubicBezTo>
                    <a:pt x="29438" y="1"/>
                    <a:pt x="30431" y="187"/>
                    <a:pt x="31361" y="528"/>
                  </a:cubicBezTo>
                  <a:close/>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8;p62"/>
            <p:cNvSpPr/>
            <p:nvPr/>
          </p:nvSpPr>
          <p:spPr>
            <a:xfrm>
              <a:off x="6103422" y="2542871"/>
              <a:ext cx="655821" cy="365412"/>
            </a:xfrm>
            <a:custGeom>
              <a:avLst/>
              <a:gdLst/>
              <a:ahLst/>
              <a:cxnLst/>
              <a:rect l="l" t="t" r="r" b="b"/>
              <a:pathLst>
                <a:path w="38806" h="21622" fill="none" extrusionOk="0">
                  <a:moveTo>
                    <a:pt x="38805" y="1"/>
                  </a:moveTo>
                  <a:lnTo>
                    <a:pt x="38805" y="20163"/>
                  </a:lnTo>
                  <a:cubicBezTo>
                    <a:pt x="37875" y="19791"/>
                    <a:pt x="36882" y="19636"/>
                    <a:pt x="35890" y="19636"/>
                  </a:cubicBezTo>
                  <a:cubicBezTo>
                    <a:pt x="31950" y="19636"/>
                    <a:pt x="31950" y="21621"/>
                    <a:pt x="28011" y="21621"/>
                  </a:cubicBezTo>
                  <a:cubicBezTo>
                    <a:pt x="24071" y="21621"/>
                    <a:pt x="24071" y="19667"/>
                    <a:pt x="20132" y="19667"/>
                  </a:cubicBezTo>
                  <a:cubicBezTo>
                    <a:pt x="16192" y="19667"/>
                    <a:pt x="16192" y="21621"/>
                    <a:pt x="12253" y="21621"/>
                  </a:cubicBezTo>
                  <a:cubicBezTo>
                    <a:pt x="9709" y="21621"/>
                    <a:pt x="8810" y="20815"/>
                    <a:pt x="7414" y="20225"/>
                  </a:cubicBezTo>
                  <a:lnTo>
                    <a:pt x="7414" y="12843"/>
                  </a:lnTo>
                  <a:lnTo>
                    <a:pt x="4994" y="8624"/>
                  </a:lnTo>
                  <a:lnTo>
                    <a:pt x="0" y="1"/>
                  </a:lnTo>
                  <a:close/>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39;p62"/>
            <p:cNvSpPr/>
            <p:nvPr/>
          </p:nvSpPr>
          <p:spPr>
            <a:xfrm>
              <a:off x="6609278" y="2652956"/>
              <a:ext cx="149954" cy="17"/>
            </a:xfrm>
            <a:custGeom>
              <a:avLst/>
              <a:gdLst/>
              <a:ahLst/>
              <a:cxnLst/>
              <a:rect l="l" t="t" r="r" b="b"/>
              <a:pathLst>
                <a:path w="8873" h="1" fill="none" extrusionOk="0">
                  <a:moveTo>
                    <a:pt x="1" y="1"/>
                  </a:moveTo>
                  <a:lnTo>
                    <a:pt x="8872" y="1"/>
                  </a:lnTo>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40;p62"/>
            <p:cNvSpPr/>
            <p:nvPr/>
          </p:nvSpPr>
          <p:spPr>
            <a:xfrm>
              <a:off x="6609278" y="2937614"/>
              <a:ext cx="149954" cy="17"/>
            </a:xfrm>
            <a:custGeom>
              <a:avLst/>
              <a:gdLst/>
              <a:ahLst/>
              <a:cxnLst/>
              <a:rect l="l" t="t" r="r" b="b"/>
              <a:pathLst>
                <a:path w="8873" h="1" fill="none" extrusionOk="0">
                  <a:moveTo>
                    <a:pt x="1" y="0"/>
                  </a:moveTo>
                  <a:lnTo>
                    <a:pt x="8872" y="0"/>
                  </a:lnTo>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41;p62"/>
            <p:cNvSpPr/>
            <p:nvPr/>
          </p:nvSpPr>
          <p:spPr>
            <a:xfrm>
              <a:off x="6609278" y="3222256"/>
              <a:ext cx="149954" cy="17"/>
            </a:xfrm>
            <a:custGeom>
              <a:avLst/>
              <a:gdLst/>
              <a:ahLst/>
              <a:cxnLst/>
              <a:rect l="l" t="t" r="r" b="b"/>
              <a:pathLst>
                <a:path w="8873" h="1" fill="none" extrusionOk="0">
                  <a:moveTo>
                    <a:pt x="1" y="1"/>
                  </a:moveTo>
                  <a:lnTo>
                    <a:pt x="8872" y="1"/>
                  </a:lnTo>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42;p62"/>
            <p:cNvSpPr/>
            <p:nvPr/>
          </p:nvSpPr>
          <p:spPr>
            <a:xfrm>
              <a:off x="6667463" y="2795015"/>
              <a:ext cx="91767" cy="17"/>
            </a:xfrm>
            <a:custGeom>
              <a:avLst/>
              <a:gdLst/>
              <a:ahLst/>
              <a:cxnLst/>
              <a:rect l="l" t="t" r="r" b="b"/>
              <a:pathLst>
                <a:path w="5430" h="1" fill="none" extrusionOk="0">
                  <a:moveTo>
                    <a:pt x="1" y="1"/>
                  </a:moveTo>
                  <a:lnTo>
                    <a:pt x="5429" y="1"/>
                  </a:lnTo>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43;p62"/>
            <p:cNvSpPr/>
            <p:nvPr/>
          </p:nvSpPr>
          <p:spPr>
            <a:xfrm>
              <a:off x="6667463" y="3079673"/>
              <a:ext cx="91767" cy="17"/>
            </a:xfrm>
            <a:custGeom>
              <a:avLst/>
              <a:gdLst/>
              <a:ahLst/>
              <a:cxnLst/>
              <a:rect l="l" t="t" r="r" b="b"/>
              <a:pathLst>
                <a:path w="5430" h="1" fill="none" extrusionOk="0">
                  <a:moveTo>
                    <a:pt x="1" y="0"/>
                  </a:moveTo>
                  <a:lnTo>
                    <a:pt x="5429" y="0"/>
                  </a:lnTo>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44;p62"/>
            <p:cNvSpPr/>
            <p:nvPr/>
          </p:nvSpPr>
          <p:spPr>
            <a:xfrm>
              <a:off x="6153226" y="2347037"/>
              <a:ext cx="309828" cy="674783"/>
            </a:xfrm>
            <a:custGeom>
              <a:avLst/>
              <a:gdLst/>
              <a:ahLst/>
              <a:cxnLst/>
              <a:rect l="l" t="t" r="r" b="b"/>
              <a:pathLst>
                <a:path w="18333" h="39928" extrusionOk="0">
                  <a:moveTo>
                    <a:pt x="6483" y="1"/>
                  </a:moveTo>
                  <a:cubicBezTo>
                    <a:pt x="5062" y="1"/>
                    <a:pt x="3623" y="589"/>
                    <a:pt x="2575" y="1849"/>
                  </a:cubicBezTo>
                  <a:cubicBezTo>
                    <a:pt x="0" y="4982"/>
                    <a:pt x="1985" y="9759"/>
                    <a:pt x="6049" y="10100"/>
                  </a:cubicBezTo>
                  <a:lnTo>
                    <a:pt x="14424" y="38513"/>
                  </a:lnTo>
                  <a:cubicBezTo>
                    <a:pt x="14629" y="39357"/>
                    <a:pt x="15403" y="39927"/>
                    <a:pt x="16225" y="39927"/>
                  </a:cubicBezTo>
                  <a:cubicBezTo>
                    <a:pt x="16399" y="39927"/>
                    <a:pt x="16576" y="39902"/>
                    <a:pt x="16750" y="39847"/>
                  </a:cubicBezTo>
                  <a:cubicBezTo>
                    <a:pt x="17774" y="39568"/>
                    <a:pt x="18332" y="38482"/>
                    <a:pt x="17991" y="37459"/>
                  </a:cubicBezTo>
                  <a:lnTo>
                    <a:pt x="9616" y="9045"/>
                  </a:lnTo>
                  <a:cubicBezTo>
                    <a:pt x="11260" y="7773"/>
                    <a:pt x="11942" y="5633"/>
                    <a:pt x="11353" y="3617"/>
                  </a:cubicBezTo>
                  <a:cubicBezTo>
                    <a:pt x="10667" y="1299"/>
                    <a:pt x="8595" y="1"/>
                    <a:pt x="6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345;p62"/>
            <p:cNvSpPr/>
            <p:nvPr/>
          </p:nvSpPr>
          <p:spPr>
            <a:xfrm>
              <a:off x="6460933" y="2336340"/>
              <a:ext cx="75509" cy="75492"/>
            </a:xfrm>
            <a:custGeom>
              <a:avLst/>
              <a:gdLst/>
              <a:ahLst/>
              <a:cxnLst/>
              <a:rect l="l" t="t" r="r" b="b"/>
              <a:pathLst>
                <a:path w="4468" h="4467" fill="none" extrusionOk="0">
                  <a:moveTo>
                    <a:pt x="4467" y="1923"/>
                  </a:moveTo>
                  <a:cubicBezTo>
                    <a:pt x="4467" y="3629"/>
                    <a:pt x="2420" y="4467"/>
                    <a:pt x="1210" y="3257"/>
                  </a:cubicBezTo>
                  <a:cubicBezTo>
                    <a:pt x="0" y="2078"/>
                    <a:pt x="869" y="0"/>
                    <a:pt x="2575" y="0"/>
                  </a:cubicBezTo>
                  <a:cubicBezTo>
                    <a:pt x="3630" y="0"/>
                    <a:pt x="4467" y="869"/>
                    <a:pt x="4467" y="1923"/>
                  </a:cubicBezTo>
                  <a:close/>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311;p62"/>
          <p:cNvGrpSpPr/>
          <p:nvPr/>
        </p:nvGrpSpPr>
        <p:grpSpPr>
          <a:xfrm>
            <a:off x="1662492" y="2777885"/>
            <a:ext cx="866554" cy="1382395"/>
            <a:chOff x="2864971" y="2043458"/>
            <a:chExt cx="827180" cy="1319583"/>
          </a:xfrm>
        </p:grpSpPr>
        <p:sp>
          <p:nvSpPr>
            <p:cNvPr id="47" name="Google Shape;3312;p62"/>
            <p:cNvSpPr/>
            <p:nvPr/>
          </p:nvSpPr>
          <p:spPr>
            <a:xfrm>
              <a:off x="3097205" y="2711314"/>
              <a:ext cx="129186" cy="198315"/>
            </a:xfrm>
            <a:custGeom>
              <a:avLst/>
              <a:gdLst/>
              <a:ahLst/>
              <a:cxnLst/>
              <a:rect l="l" t="t" r="r" b="b"/>
              <a:pathLst>
                <a:path w="6608" h="10144" fill="none" extrusionOk="0">
                  <a:moveTo>
                    <a:pt x="2575" y="0"/>
                  </a:moveTo>
                  <a:lnTo>
                    <a:pt x="6608" y="1148"/>
                  </a:lnTo>
                  <a:lnTo>
                    <a:pt x="4002" y="10143"/>
                  </a:lnTo>
                  <a:lnTo>
                    <a:pt x="1" y="8965"/>
                  </a:lnTo>
                  <a:close/>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13;p62"/>
            <p:cNvSpPr/>
            <p:nvPr/>
          </p:nvSpPr>
          <p:spPr>
            <a:xfrm>
              <a:off x="2864971" y="2043458"/>
              <a:ext cx="827180" cy="724738"/>
            </a:xfrm>
            <a:custGeom>
              <a:avLst/>
              <a:gdLst/>
              <a:ahLst/>
              <a:cxnLst/>
              <a:rect l="l" t="t" r="r" b="b"/>
              <a:pathLst>
                <a:path w="42311" h="37071" extrusionOk="0">
                  <a:moveTo>
                    <a:pt x="21165" y="1"/>
                  </a:moveTo>
                  <a:cubicBezTo>
                    <a:pt x="14425" y="1"/>
                    <a:pt x="7931" y="3701"/>
                    <a:pt x="4653" y="10124"/>
                  </a:cubicBezTo>
                  <a:cubicBezTo>
                    <a:pt x="0" y="19244"/>
                    <a:pt x="3630" y="30411"/>
                    <a:pt x="12749" y="35064"/>
                  </a:cubicBezTo>
                  <a:cubicBezTo>
                    <a:pt x="15436" y="36425"/>
                    <a:pt x="18300" y="37071"/>
                    <a:pt x="21123" y="37071"/>
                  </a:cubicBezTo>
                  <a:cubicBezTo>
                    <a:pt x="27883" y="37071"/>
                    <a:pt x="34407" y="33370"/>
                    <a:pt x="37689" y="26937"/>
                  </a:cubicBezTo>
                  <a:cubicBezTo>
                    <a:pt x="42311" y="17817"/>
                    <a:pt x="38681" y="6681"/>
                    <a:pt x="29562" y="2028"/>
                  </a:cubicBezTo>
                  <a:cubicBezTo>
                    <a:pt x="26866" y="653"/>
                    <a:pt x="23994" y="1"/>
                    <a:pt x="21165" y="1"/>
                  </a:cubicBezTo>
                  <a:close/>
                </a:path>
              </a:pathLst>
            </a:custGeom>
            <a:solidFill>
              <a:srgbClr val="E49D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14;p62"/>
            <p:cNvSpPr/>
            <p:nvPr/>
          </p:nvSpPr>
          <p:spPr>
            <a:xfrm>
              <a:off x="2963201" y="2125737"/>
              <a:ext cx="630703" cy="560166"/>
            </a:xfrm>
            <a:custGeom>
              <a:avLst/>
              <a:gdLst/>
              <a:ahLst/>
              <a:cxnLst/>
              <a:rect l="l" t="t" r="r" b="b"/>
              <a:pathLst>
                <a:path w="32261" h="28653" extrusionOk="0">
                  <a:moveTo>
                    <a:pt x="16111" y="0"/>
                  </a:moveTo>
                  <a:cubicBezTo>
                    <a:pt x="12980" y="0"/>
                    <a:pt x="9829" y="1021"/>
                    <a:pt x="7197" y="3123"/>
                  </a:cubicBezTo>
                  <a:cubicBezTo>
                    <a:pt x="1024" y="8087"/>
                    <a:pt x="1" y="17082"/>
                    <a:pt x="4964" y="23255"/>
                  </a:cubicBezTo>
                  <a:cubicBezTo>
                    <a:pt x="7789" y="26808"/>
                    <a:pt x="11957" y="28652"/>
                    <a:pt x="16163" y="28652"/>
                  </a:cubicBezTo>
                  <a:cubicBezTo>
                    <a:pt x="19300" y="28652"/>
                    <a:pt x="22458" y="27626"/>
                    <a:pt x="25095" y="25519"/>
                  </a:cubicBezTo>
                  <a:cubicBezTo>
                    <a:pt x="31268" y="20556"/>
                    <a:pt x="32261" y="11561"/>
                    <a:pt x="27329" y="5388"/>
                  </a:cubicBezTo>
                  <a:cubicBezTo>
                    <a:pt x="24499" y="1847"/>
                    <a:pt x="20323" y="0"/>
                    <a:pt x="161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15;p62"/>
            <p:cNvSpPr/>
            <p:nvPr/>
          </p:nvSpPr>
          <p:spPr>
            <a:xfrm>
              <a:off x="2963201" y="2090374"/>
              <a:ext cx="630703" cy="630703"/>
            </a:xfrm>
            <a:custGeom>
              <a:avLst/>
              <a:gdLst/>
              <a:ahLst/>
              <a:cxnLst/>
              <a:rect l="l" t="t" r="r" b="b"/>
              <a:pathLst>
                <a:path w="32261" h="32261" fill="none" extrusionOk="0">
                  <a:moveTo>
                    <a:pt x="27329" y="7197"/>
                  </a:moveTo>
                  <a:cubicBezTo>
                    <a:pt x="32261" y="13370"/>
                    <a:pt x="31268" y="22365"/>
                    <a:pt x="25095" y="27328"/>
                  </a:cubicBezTo>
                  <a:cubicBezTo>
                    <a:pt x="18922" y="32260"/>
                    <a:pt x="9896" y="31268"/>
                    <a:pt x="4964" y="25064"/>
                  </a:cubicBezTo>
                  <a:cubicBezTo>
                    <a:pt x="1" y="18891"/>
                    <a:pt x="1024" y="9896"/>
                    <a:pt x="7197" y="4932"/>
                  </a:cubicBezTo>
                  <a:cubicBezTo>
                    <a:pt x="13370" y="0"/>
                    <a:pt x="22396" y="1024"/>
                    <a:pt x="27329" y="7197"/>
                  </a:cubicBezTo>
                  <a:close/>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16;p62"/>
            <p:cNvSpPr/>
            <p:nvPr/>
          </p:nvSpPr>
          <p:spPr>
            <a:xfrm>
              <a:off x="3472554" y="2315945"/>
              <a:ext cx="26099" cy="149206"/>
            </a:xfrm>
            <a:custGeom>
              <a:avLst/>
              <a:gdLst/>
              <a:ahLst/>
              <a:cxnLst/>
              <a:rect l="l" t="t" r="r" b="b"/>
              <a:pathLst>
                <a:path w="1335" h="7632" fill="none" extrusionOk="0">
                  <a:moveTo>
                    <a:pt x="1" y="1"/>
                  </a:moveTo>
                  <a:cubicBezTo>
                    <a:pt x="1117" y="2389"/>
                    <a:pt x="1335" y="5088"/>
                    <a:pt x="590" y="7631"/>
                  </a:cubicBezTo>
                </a:path>
              </a:pathLst>
            </a:custGeom>
            <a:noFill/>
            <a:ln w="19375" cap="flat" cmpd="sng">
              <a:solidFill>
                <a:schemeClr val="dk1"/>
              </a:solidFill>
              <a:prstDash val="solid"/>
              <a:miter lim="310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317;p62"/>
            <p:cNvSpPr/>
            <p:nvPr/>
          </p:nvSpPr>
          <p:spPr>
            <a:xfrm>
              <a:off x="2932882" y="2864105"/>
              <a:ext cx="285645" cy="498936"/>
            </a:xfrm>
            <a:custGeom>
              <a:avLst/>
              <a:gdLst/>
              <a:ahLst/>
              <a:cxnLst/>
              <a:rect l="l" t="t" r="r" b="b"/>
              <a:pathLst>
                <a:path w="14611" h="25521" extrusionOk="0">
                  <a:moveTo>
                    <a:pt x="6546" y="1"/>
                  </a:moveTo>
                  <a:lnTo>
                    <a:pt x="435" y="21249"/>
                  </a:lnTo>
                  <a:cubicBezTo>
                    <a:pt x="1" y="22676"/>
                    <a:pt x="838" y="24196"/>
                    <a:pt x="2265" y="24599"/>
                  </a:cubicBezTo>
                  <a:lnTo>
                    <a:pt x="5088" y="25406"/>
                  </a:lnTo>
                  <a:cubicBezTo>
                    <a:pt x="5349" y="25483"/>
                    <a:pt x="5610" y="25520"/>
                    <a:pt x="5867" y="25520"/>
                  </a:cubicBezTo>
                  <a:cubicBezTo>
                    <a:pt x="7045" y="25520"/>
                    <a:pt x="8112" y="24741"/>
                    <a:pt x="8469" y="23544"/>
                  </a:cubicBezTo>
                  <a:lnTo>
                    <a:pt x="14611" y="2327"/>
                  </a:lnTo>
                  <a:lnTo>
                    <a:pt x="6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par>
                                <p:cTn id="10" presetID="10"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37"/>
        <p:cNvGrpSpPr/>
        <p:nvPr/>
      </p:nvGrpSpPr>
      <p:grpSpPr>
        <a:xfrm>
          <a:off x="0" y="0"/>
          <a:ext cx="0" cy="0"/>
          <a:chOff x="0" y="0"/>
          <a:chExt cx="0" cy="0"/>
        </a:xfrm>
      </p:grpSpPr>
      <p:sp>
        <p:nvSpPr>
          <p:cNvPr id="4" name="Rounded Rectangle 3"/>
          <p:cNvSpPr/>
          <p:nvPr/>
        </p:nvSpPr>
        <p:spPr>
          <a:xfrm>
            <a:off x="1171255" y="986318"/>
            <a:ext cx="1315092" cy="575353"/>
          </a:xfrm>
          <a:prstGeom prst="roundRect">
            <a:avLst/>
          </a:prstGeom>
          <a:solidFill>
            <a:schemeClr val="accent4"/>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err="1" smtClean="0">
                <a:solidFill>
                  <a:srgbClr val="FFFFFF"/>
                </a:solidFill>
              </a:rPr>
              <a:t>Câu</a:t>
            </a:r>
            <a:r>
              <a:rPr lang="en-US" sz="2000" b="1" dirty="0" smtClean="0">
                <a:solidFill>
                  <a:srgbClr val="FFFFFF"/>
                </a:solidFill>
              </a:rPr>
              <a:t> 1</a:t>
            </a:r>
            <a:r>
              <a:rPr lang="en-US" sz="2000" b="1" dirty="0" smtClean="0"/>
              <a:t>:</a:t>
            </a:r>
            <a:endParaRPr lang="en-US" sz="2000" b="1" dirty="0"/>
          </a:p>
        </p:txBody>
      </p:sp>
      <p:sp>
        <p:nvSpPr>
          <p:cNvPr id="5" name="TextBox 4"/>
          <p:cNvSpPr txBox="1"/>
          <p:nvPr/>
        </p:nvSpPr>
        <p:spPr>
          <a:xfrm>
            <a:off x="2599362" y="986318"/>
            <a:ext cx="5383658" cy="496996"/>
          </a:xfrm>
          <a:prstGeom prst="rect">
            <a:avLst/>
          </a:prstGeom>
          <a:noFill/>
        </p:spPr>
        <p:txBody>
          <a:bodyPr wrap="square" rtlCol="0">
            <a:spAutoFit/>
          </a:bodyPr>
          <a:lstStyle/>
          <a:p>
            <a:pPr algn="just">
              <a:lnSpc>
                <a:spcPct val="150000"/>
              </a:lnSpc>
            </a:pPr>
            <a:r>
              <a:rPr lang="en-US" sz="2000" b="1" dirty="0" smtClean="0">
                <a:solidFill>
                  <a:schemeClr val="tx1">
                    <a:lumMod val="75000"/>
                  </a:schemeClr>
                </a:solidFill>
              </a:rPr>
              <a:t>Kim </a:t>
            </a:r>
            <a:r>
              <a:rPr lang="en-US" sz="2000" b="1" dirty="0" err="1" smtClean="0">
                <a:solidFill>
                  <a:schemeClr val="tx1">
                    <a:lumMod val="75000"/>
                  </a:schemeClr>
                </a:solidFill>
              </a:rPr>
              <a:t>cương</a:t>
            </a:r>
            <a:r>
              <a:rPr lang="en-US" sz="2000" b="1" dirty="0" smtClean="0">
                <a:solidFill>
                  <a:schemeClr val="tx1">
                    <a:lumMod val="75000"/>
                  </a:schemeClr>
                </a:solidFill>
              </a:rPr>
              <a:t>, than </a:t>
            </a:r>
            <a:r>
              <a:rPr lang="en-US" sz="2000" b="1" dirty="0" err="1" smtClean="0">
                <a:solidFill>
                  <a:schemeClr val="tx1">
                    <a:lumMod val="75000"/>
                  </a:schemeClr>
                </a:solidFill>
              </a:rPr>
              <a:t>chì</a:t>
            </a:r>
            <a:r>
              <a:rPr lang="en-US" sz="2000" b="1" dirty="0" smtClean="0">
                <a:solidFill>
                  <a:schemeClr val="tx1">
                    <a:lumMod val="75000"/>
                  </a:schemeClr>
                </a:solidFill>
              </a:rPr>
              <a:t> </a:t>
            </a:r>
            <a:r>
              <a:rPr lang="en-US" sz="2000" b="1" dirty="0" err="1" smtClean="0">
                <a:solidFill>
                  <a:schemeClr val="tx1">
                    <a:lumMod val="75000"/>
                  </a:schemeClr>
                </a:solidFill>
              </a:rPr>
              <a:t>đều</a:t>
            </a:r>
            <a:r>
              <a:rPr lang="en-US" sz="2000" b="1" dirty="0" smtClean="0">
                <a:solidFill>
                  <a:schemeClr val="tx1">
                    <a:lumMod val="75000"/>
                  </a:schemeClr>
                </a:solidFill>
              </a:rPr>
              <a:t> </a:t>
            </a:r>
            <a:r>
              <a:rPr lang="en-US" sz="2000" b="1" dirty="0" err="1" smtClean="0">
                <a:solidFill>
                  <a:schemeClr val="tx1">
                    <a:lumMod val="75000"/>
                  </a:schemeClr>
                </a:solidFill>
              </a:rPr>
              <a:t>được</a:t>
            </a:r>
            <a:r>
              <a:rPr lang="en-US" sz="2000" b="1" dirty="0" smtClean="0">
                <a:solidFill>
                  <a:schemeClr val="tx1">
                    <a:lumMod val="75000"/>
                  </a:schemeClr>
                </a:solidFill>
              </a:rPr>
              <a:t> </a:t>
            </a:r>
            <a:r>
              <a:rPr lang="en-US" sz="2000" b="1" dirty="0" err="1" smtClean="0">
                <a:solidFill>
                  <a:schemeClr val="tx1">
                    <a:lumMod val="75000"/>
                  </a:schemeClr>
                </a:solidFill>
              </a:rPr>
              <a:t>cấu</a:t>
            </a:r>
            <a:r>
              <a:rPr lang="en-US" sz="2000" b="1" dirty="0" smtClean="0">
                <a:solidFill>
                  <a:schemeClr val="tx1">
                    <a:lumMod val="75000"/>
                  </a:schemeClr>
                </a:solidFill>
              </a:rPr>
              <a:t> </a:t>
            </a:r>
            <a:r>
              <a:rPr lang="en-US" sz="2000" b="1" dirty="0" err="1" smtClean="0">
                <a:solidFill>
                  <a:schemeClr val="tx1">
                    <a:lumMod val="75000"/>
                  </a:schemeClr>
                </a:solidFill>
              </a:rPr>
              <a:t>tạo</a:t>
            </a:r>
            <a:r>
              <a:rPr lang="en-US" sz="2000" b="1" dirty="0" smtClean="0">
                <a:solidFill>
                  <a:schemeClr val="tx1">
                    <a:lumMod val="75000"/>
                  </a:schemeClr>
                </a:solidFill>
              </a:rPr>
              <a:t> </a:t>
            </a:r>
            <a:r>
              <a:rPr lang="en-US" sz="2000" b="1" dirty="0" err="1" smtClean="0">
                <a:solidFill>
                  <a:schemeClr val="tx1">
                    <a:lumMod val="75000"/>
                  </a:schemeClr>
                </a:solidFill>
              </a:rPr>
              <a:t>từ</a:t>
            </a:r>
            <a:endParaRPr lang="en-US" sz="2000" b="1" dirty="0">
              <a:solidFill>
                <a:schemeClr val="tx1">
                  <a:lumMod val="75000"/>
                </a:schemeClr>
              </a:solidFill>
            </a:endParaRPr>
          </a:p>
        </p:txBody>
      </p:sp>
      <p:sp>
        <p:nvSpPr>
          <p:cNvPr id="6" name="TextBox 5"/>
          <p:cNvSpPr txBox="1"/>
          <p:nvPr/>
        </p:nvSpPr>
        <p:spPr>
          <a:xfrm>
            <a:off x="1623317" y="1643865"/>
            <a:ext cx="6092575" cy="1881990"/>
          </a:xfrm>
          <a:prstGeom prst="rect">
            <a:avLst/>
          </a:prstGeom>
          <a:noFill/>
        </p:spPr>
        <p:txBody>
          <a:bodyPr wrap="square" rtlCol="0">
            <a:spAutoFit/>
          </a:bodyPr>
          <a:lstStyle/>
          <a:p>
            <a:pPr marL="457200" indent="-457200">
              <a:lnSpc>
                <a:spcPct val="150000"/>
              </a:lnSpc>
              <a:buAutoNum type="alphaUcPeriod"/>
            </a:pPr>
            <a:r>
              <a:rPr lang="en-US" sz="2000" dirty="0" err="1" smtClean="0"/>
              <a:t>các</a:t>
            </a:r>
            <a:r>
              <a:rPr lang="en-US" sz="2000" dirty="0" smtClean="0"/>
              <a:t> </a:t>
            </a:r>
            <a:r>
              <a:rPr lang="en-US" sz="2000" dirty="0" err="1" smtClean="0"/>
              <a:t>nguyên</a:t>
            </a:r>
            <a:r>
              <a:rPr lang="en-US" sz="2000" dirty="0" smtClean="0"/>
              <a:t> </a:t>
            </a:r>
            <a:r>
              <a:rPr lang="en-US" sz="2000" dirty="0" err="1" smtClean="0"/>
              <a:t>tử</a:t>
            </a:r>
            <a:r>
              <a:rPr lang="en-US" sz="2000" dirty="0" smtClean="0"/>
              <a:t> oxygen</a:t>
            </a:r>
          </a:p>
          <a:p>
            <a:pPr marL="457200" indent="-457200">
              <a:lnSpc>
                <a:spcPct val="150000"/>
              </a:lnSpc>
              <a:buAutoNum type="alphaUcPeriod"/>
            </a:pPr>
            <a:r>
              <a:rPr lang="en-US" sz="2000" dirty="0" err="1" smtClean="0"/>
              <a:t>các</a:t>
            </a:r>
            <a:r>
              <a:rPr lang="en-US" sz="2000" dirty="0" smtClean="0"/>
              <a:t> </a:t>
            </a:r>
            <a:r>
              <a:rPr lang="en-US" sz="2000" dirty="0" err="1" smtClean="0"/>
              <a:t>nguyên</a:t>
            </a:r>
            <a:r>
              <a:rPr lang="en-US" sz="2000" dirty="0" smtClean="0"/>
              <a:t> </a:t>
            </a:r>
            <a:r>
              <a:rPr lang="en-US" sz="2000" dirty="0" err="1" smtClean="0"/>
              <a:t>tử</a:t>
            </a:r>
            <a:r>
              <a:rPr lang="en-US" sz="2000" dirty="0" smtClean="0"/>
              <a:t> carbon</a:t>
            </a:r>
          </a:p>
          <a:p>
            <a:pPr marL="457200" indent="-457200">
              <a:lnSpc>
                <a:spcPct val="150000"/>
              </a:lnSpc>
              <a:buAutoNum type="alphaUcPeriod"/>
            </a:pPr>
            <a:r>
              <a:rPr lang="en-US" sz="2000" dirty="0" err="1" smtClean="0"/>
              <a:t>các</a:t>
            </a:r>
            <a:r>
              <a:rPr lang="en-US" sz="2000" dirty="0" smtClean="0"/>
              <a:t> </a:t>
            </a:r>
            <a:r>
              <a:rPr lang="en-US" sz="2000" dirty="0" err="1" smtClean="0"/>
              <a:t>nguyên</a:t>
            </a:r>
            <a:r>
              <a:rPr lang="en-US" sz="2000" dirty="0" smtClean="0"/>
              <a:t> </a:t>
            </a:r>
            <a:r>
              <a:rPr lang="en-US" sz="2000" dirty="0" err="1" smtClean="0"/>
              <a:t>tử</a:t>
            </a:r>
            <a:r>
              <a:rPr lang="en-US" sz="2000" dirty="0" smtClean="0"/>
              <a:t> hydro </a:t>
            </a:r>
            <a:r>
              <a:rPr lang="en-US" sz="2000" dirty="0" err="1" smtClean="0"/>
              <a:t>và</a:t>
            </a:r>
            <a:r>
              <a:rPr lang="en-US" sz="2000" dirty="0" smtClean="0"/>
              <a:t> oxygen</a:t>
            </a:r>
          </a:p>
          <a:p>
            <a:pPr marL="457200" indent="-457200">
              <a:lnSpc>
                <a:spcPct val="150000"/>
              </a:lnSpc>
              <a:buAutoNum type="alphaUcPeriod"/>
            </a:pPr>
            <a:r>
              <a:rPr lang="en-US" sz="2000" dirty="0" err="1" smtClean="0"/>
              <a:t>các</a:t>
            </a:r>
            <a:r>
              <a:rPr lang="en-US" sz="2000" dirty="0" smtClean="0"/>
              <a:t> </a:t>
            </a:r>
            <a:r>
              <a:rPr lang="en-US" sz="2000" dirty="0" err="1" smtClean="0"/>
              <a:t>nguyên</a:t>
            </a:r>
            <a:r>
              <a:rPr lang="en-US" sz="2000" dirty="0" smtClean="0"/>
              <a:t> </a:t>
            </a:r>
            <a:r>
              <a:rPr lang="en-US" sz="2000" dirty="0" err="1" smtClean="0"/>
              <a:t>tử</a:t>
            </a:r>
            <a:r>
              <a:rPr lang="en-US" sz="2000" dirty="0" smtClean="0"/>
              <a:t> carbon, hydro </a:t>
            </a:r>
            <a:r>
              <a:rPr lang="en-US" sz="2000" dirty="0" err="1" smtClean="0"/>
              <a:t>và</a:t>
            </a:r>
            <a:r>
              <a:rPr lang="en-US" sz="2000" dirty="0" smtClean="0"/>
              <a:t> oxygen</a:t>
            </a:r>
            <a:endParaRPr lang="en-US" sz="2000" dirty="0"/>
          </a:p>
        </p:txBody>
      </p:sp>
      <p:sp>
        <p:nvSpPr>
          <p:cNvPr id="7" name="Oval 6"/>
          <p:cNvSpPr/>
          <p:nvPr/>
        </p:nvSpPr>
        <p:spPr>
          <a:xfrm>
            <a:off x="1556535" y="2116477"/>
            <a:ext cx="544531" cy="5753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498" y="1899281"/>
            <a:ext cx="640135" cy="158509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5081" b="20875"/>
          <a:stretch/>
        </p:blipFill>
        <p:spPr>
          <a:xfrm>
            <a:off x="3472666" y="3686406"/>
            <a:ext cx="1911000" cy="1223897"/>
          </a:xfrm>
          <a:prstGeom prst="rect">
            <a:avLst/>
          </a:prstGeom>
        </p:spPr>
      </p:pic>
      <p:sp>
        <p:nvSpPr>
          <p:cNvPr id="10" name="Left Arrow 9">
            <a:hlinkClick r:id="rId5" action="ppaction://hlinksldjump"/>
          </p:cNvPr>
          <p:cNvSpPr/>
          <p:nvPr/>
        </p:nvSpPr>
        <p:spPr>
          <a:xfrm>
            <a:off x="1017142" y="339047"/>
            <a:ext cx="821932" cy="470793"/>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Back</a:t>
            </a:r>
            <a:endParaRPr lang="en-US" dirty="0">
              <a:solidFill>
                <a:srgbClr val="FFFFFF"/>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92"/>
        <p:cNvGrpSpPr/>
        <p:nvPr/>
      </p:nvGrpSpPr>
      <p:grpSpPr>
        <a:xfrm>
          <a:off x="0" y="0"/>
          <a:ext cx="0" cy="0"/>
          <a:chOff x="0" y="0"/>
          <a:chExt cx="0" cy="0"/>
        </a:xfrm>
      </p:grpSpPr>
      <p:sp>
        <p:nvSpPr>
          <p:cNvPr id="3093" name="Google Shape;3093;p54"/>
          <p:cNvSpPr txBox="1">
            <a:spLocks noGrp="1"/>
          </p:cNvSpPr>
          <p:nvPr>
            <p:ph type="title"/>
          </p:nvPr>
        </p:nvSpPr>
        <p:spPr>
          <a:xfrm>
            <a:off x="2909865" y="320789"/>
            <a:ext cx="3399592" cy="7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rgbClr val="FFFFFF"/>
                </a:solidFill>
                <a:latin typeface="Arial" panose="020B0604020202020204" pitchFamily="34" charset="0"/>
                <a:cs typeface="Arial" panose="020B0604020202020204" pitchFamily="34" charset="0"/>
              </a:rPr>
              <a:t>VẬN DỤNG</a:t>
            </a:r>
            <a:endParaRPr sz="3200" b="1" dirty="0">
              <a:solidFill>
                <a:srgbClr val="FFFFFF"/>
              </a:solidFill>
              <a:latin typeface="Arial" panose="020B0604020202020204" pitchFamily="34" charset="0"/>
              <a:cs typeface="Arial" panose="020B0604020202020204" pitchFamily="34" charset="0"/>
            </a:endParaRPr>
          </a:p>
        </p:txBody>
      </p:sp>
      <p:grpSp>
        <p:nvGrpSpPr>
          <p:cNvPr id="3094" name="Google Shape;3094;p54"/>
          <p:cNvGrpSpPr/>
          <p:nvPr/>
        </p:nvGrpSpPr>
        <p:grpSpPr>
          <a:xfrm rot="-5400000">
            <a:off x="6309457" y="3771948"/>
            <a:ext cx="479293" cy="479293"/>
            <a:chOff x="3560335" y="-646412"/>
            <a:chExt cx="557642" cy="557642"/>
          </a:xfrm>
        </p:grpSpPr>
        <p:sp>
          <p:nvSpPr>
            <p:cNvPr id="3095" name="Google Shape;3095;p54"/>
            <p:cNvSpPr/>
            <p:nvPr/>
          </p:nvSpPr>
          <p:spPr>
            <a:xfrm>
              <a:off x="3560335" y="-646412"/>
              <a:ext cx="557642" cy="557642"/>
            </a:xfrm>
            <a:custGeom>
              <a:avLst/>
              <a:gdLst/>
              <a:ahLst/>
              <a:cxnLst/>
              <a:rect l="l" t="t" r="r" b="b"/>
              <a:pathLst>
                <a:path w="15206" h="15206" fill="none" extrusionOk="0">
                  <a:moveTo>
                    <a:pt x="15205" y="14933"/>
                  </a:moveTo>
                  <a:lnTo>
                    <a:pt x="1" y="15205"/>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4"/>
            <p:cNvSpPr/>
            <p:nvPr/>
          </p:nvSpPr>
          <p:spPr>
            <a:xfrm>
              <a:off x="3652275" y="-433560"/>
              <a:ext cx="268846" cy="268846"/>
            </a:xfrm>
            <a:custGeom>
              <a:avLst/>
              <a:gdLst/>
              <a:ahLst/>
              <a:cxnLst/>
              <a:rect l="l" t="t" r="r" b="b"/>
              <a:pathLst>
                <a:path w="7331" h="7331" fill="none" extrusionOk="0">
                  <a:moveTo>
                    <a:pt x="7330" y="7194"/>
                  </a:moveTo>
                  <a:lnTo>
                    <a:pt x="1" y="7330"/>
                  </a:lnTo>
                  <a:lnTo>
                    <a:pt x="1" y="1"/>
                  </a:ln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4"/>
            <p:cNvSpPr/>
            <p:nvPr/>
          </p:nvSpPr>
          <p:spPr>
            <a:xfrm>
              <a:off x="3563342" y="-524473"/>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4"/>
            <p:cNvSpPr/>
            <p:nvPr/>
          </p:nvSpPr>
          <p:spPr>
            <a:xfrm>
              <a:off x="3563342" y="-462532"/>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4"/>
            <p:cNvSpPr/>
            <p:nvPr/>
          </p:nvSpPr>
          <p:spPr>
            <a:xfrm>
              <a:off x="3563342" y="-400590"/>
              <a:ext cx="44007" cy="1064"/>
            </a:xfrm>
            <a:custGeom>
              <a:avLst/>
              <a:gdLst/>
              <a:ahLst/>
              <a:cxnLst/>
              <a:rect l="l" t="t" r="r" b="b"/>
              <a:pathLst>
                <a:path w="1200" h="29"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4"/>
            <p:cNvSpPr/>
            <p:nvPr/>
          </p:nvSpPr>
          <p:spPr>
            <a:xfrm>
              <a:off x="3563342" y="-338612"/>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4"/>
            <p:cNvSpPr/>
            <p:nvPr/>
          </p:nvSpPr>
          <p:spPr>
            <a:xfrm>
              <a:off x="3563342" y="-276671"/>
              <a:ext cx="44007" cy="1027"/>
            </a:xfrm>
            <a:custGeom>
              <a:avLst/>
              <a:gdLst/>
              <a:ahLst/>
              <a:cxnLst/>
              <a:rect l="l" t="t" r="r" b="b"/>
              <a:pathLst>
                <a:path w="1200" h="28" fill="none" extrusionOk="0">
                  <a:moveTo>
                    <a:pt x="1" y="28"/>
                  </a:moveTo>
                  <a:lnTo>
                    <a:pt x="1199"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4"/>
            <p:cNvSpPr/>
            <p:nvPr/>
          </p:nvSpPr>
          <p:spPr>
            <a:xfrm>
              <a:off x="3563342" y="-214692"/>
              <a:ext cx="44007" cy="1027"/>
            </a:xfrm>
            <a:custGeom>
              <a:avLst/>
              <a:gdLst/>
              <a:ahLst/>
              <a:cxnLst/>
              <a:rect l="l" t="t" r="r" b="b"/>
              <a:pathLst>
                <a:path w="1200" h="28" fill="none" extrusionOk="0">
                  <a:moveTo>
                    <a:pt x="1" y="27"/>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4"/>
            <p:cNvSpPr/>
            <p:nvPr/>
          </p:nvSpPr>
          <p:spPr>
            <a:xfrm>
              <a:off x="3563342" y="-152751"/>
              <a:ext cx="44007" cy="1027"/>
            </a:xfrm>
            <a:custGeom>
              <a:avLst/>
              <a:gdLst/>
              <a:ahLst/>
              <a:cxnLst/>
              <a:rect l="l" t="t" r="r" b="b"/>
              <a:pathLst>
                <a:path w="1200" h="28" fill="none" extrusionOk="0">
                  <a:moveTo>
                    <a:pt x="1" y="28"/>
                  </a:moveTo>
                  <a:lnTo>
                    <a:pt x="1199"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ed Rectangle 2"/>
          <p:cNvSpPr/>
          <p:nvPr/>
        </p:nvSpPr>
        <p:spPr>
          <a:xfrm>
            <a:off x="719768" y="1202919"/>
            <a:ext cx="7407667" cy="3523193"/>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58814" y="1203762"/>
            <a:ext cx="6729573" cy="3416320"/>
          </a:xfrm>
          <a:prstGeom prst="rect">
            <a:avLst/>
          </a:prstGeom>
          <a:noFill/>
        </p:spPr>
        <p:txBody>
          <a:bodyPr wrap="square">
            <a:spAutoFit/>
          </a:bodyPr>
          <a:lstStyle/>
          <a:p>
            <a:pPr algn="just">
              <a:lnSpc>
                <a:spcPct val="150000"/>
              </a:lnSpc>
            </a:pPr>
            <a:r>
              <a:rPr lang="vi-VN" sz="1800" dirty="0"/>
              <a:t>Calcium là một nguyên tố hóa học có nhiều trong xương và răng, giúp cho xương và răng chắc khỏe. Ngoài ra calicium còn cần cho quá trình hoạt động của thần kinh, cơ tim, chuyển hóa của tế bào và quá trình đông máu. Thực phẩm và thuốc bổ chứa nguyên tố calcium giúp phòng ngừa bệnh loãng xương ở tuổi già và hỗ trợ quá trình phát triển chiều cao của trẻ em. </a:t>
            </a:r>
          </a:p>
          <a:p>
            <a:pPr algn="just">
              <a:lnSpc>
                <a:spcPct val="150000"/>
              </a:lnSpc>
            </a:pPr>
            <a:r>
              <a:rPr lang="vi-VN" sz="1800" dirty="0"/>
              <a:t>a. Viết kí hiệu hóa học của nguyên tố calicium và đọc tên. </a:t>
            </a:r>
          </a:p>
          <a:p>
            <a:pPr algn="just">
              <a:lnSpc>
                <a:spcPct val="150000"/>
              </a:lnSpc>
            </a:pPr>
            <a:r>
              <a:rPr lang="vi-VN" sz="1800" dirty="0"/>
              <a:t>b. Kể tên ba thực phẩm có chứa nhiều calicium mà em biết. </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5"/>
        <p:cNvGrpSpPr/>
        <p:nvPr/>
      </p:nvGrpSpPr>
      <p:grpSpPr>
        <a:xfrm>
          <a:off x="0" y="0"/>
          <a:ext cx="0" cy="0"/>
          <a:chOff x="0" y="0"/>
          <a:chExt cx="0" cy="0"/>
        </a:xfrm>
      </p:grpSpPr>
      <p:sp>
        <p:nvSpPr>
          <p:cNvPr id="9" name="Rectangle 8"/>
          <p:cNvSpPr/>
          <p:nvPr/>
        </p:nvSpPr>
        <p:spPr>
          <a:xfrm>
            <a:off x="1378837" y="784584"/>
            <a:ext cx="5936363" cy="1477328"/>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en-US" sz="2000" dirty="0" err="1"/>
              <a:t>Kí</a:t>
            </a:r>
            <a:r>
              <a:rPr lang="en-US" sz="2000" dirty="0"/>
              <a:t> </a:t>
            </a:r>
            <a:r>
              <a:rPr lang="en-US" sz="2000" dirty="0" err="1"/>
              <a:t>hiệu</a:t>
            </a:r>
            <a:r>
              <a:rPr lang="en-US" sz="2000" dirty="0"/>
              <a:t> </a:t>
            </a:r>
            <a:r>
              <a:rPr lang="en-US" sz="2000" dirty="0" err="1"/>
              <a:t>hóa</a:t>
            </a:r>
            <a:r>
              <a:rPr lang="en-US" sz="2000" dirty="0"/>
              <a:t> </a:t>
            </a:r>
            <a:r>
              <a:rPr lang="en-US" sz="2000" dirty="0" err="1"/>
              <a:t>học</a:t>
            </a:r>
            <a:r>
              <a:rPr lang="en-US" sz="2000" dirty="0"/>
              <a:t> </a:t>
            </a:r>
            <a:r>
              <a:rPr lang="en-US" sz="2000" dirty="0" err="1"/>
              <a:t>của</a:t>
            </a:r>
            <a:r>
              <a:rPr lang="en-US" sz="2000" dirty="0"/>
              <a:t> </a:t>
            </a:r>
            <a:r>
              <a:rPr lang="en-US" sz="2000" dirty="0" err="1"/>
              <a:t>nguyên</a:t>
            </a:r>
            <a:r>
              <a:rPr lang="en-US" sz="2000" dirty="0"/>
              <a:t> </a:t>
            </a:r>
            <a:r>
              <a:rPr lang="en-US" sz="2000" dirty="0" err="1"/>
              <a:t>tố</a:t>
            </a:r>
            <a:r>
              <a:rPr lang="en-US" sz="2000" dirty="0"/>
              <a:t> </a:t>
            </a:r>
            <a:r>
              <a:rPr lang="en-US" sz="2000" dirty="0" err="1"/>
              <a:t>calicium</a:t>
            </a:r>
            <a:r>
              <a:rPr lang="en-US" sz="2000" dirty="0"/>
              <a:t> </a:t>
            </a:r>
            <a:r>
              <a:rPr lang="en-US" sz="2000" dirty="0" err="1"/>
              <a:t>là</a:t>
            </a:r>
            <a:r>
              <a:rPr lang="en-US" sz="2000" dirty="0"/>
              <a:t> </a:t>
            </a:r>
            <a:r>
              <a:rPr lang="en-US" sz="2000" b="1" dirty="0">
                <a:solidFill>
                  <a:schemeClr val="accent6">
                    <a:lumMod val="75000"/>
                  </a:schemeClr>
                </a:solidFill>
              </a:rPr>
              <a:t>Ca.</a:t>
            </a:r>
            <a:r>
              <a:rPr lang="en-US" sz="2000" dirty="0"/>
              <a:t> </a:t>
            </a:r>
          </a:p>
          <a:p>
            <a:pPr marL="342900" indent="-342900" algn="just">
              <a:lnSpc>
                <a:spcPct val="150000"/>
              </a:lnSpc>
              <a:buFont typeface="Wingdings" panose="05000000000000000000" pitchFamily="2" charset="2"/>
              <a:buChar char="§"/>
            </a:pPr>
            <a:r>
              <a:rPr lang="en-US" sz="2000" dirty="0"/>
              <a:t>Ba </a:t>
            </a:r>
            <a:r>
              <a:rPr lang="en-US" sz="2000" dirty="0" err="1"/>
              <a:t>thực</a:t>
            </a:r>
            <a:r>
              <a:rPr lang="en-US" sz="2000" dirty="0"/>
              <a:t> </a:t>
            </a:r>
            <a:r>
              <a:rPr lang="en-US" sz="2000" dirty="0" err="1"/>
              <a:t>phẩm</a:t>
            </a:r>
            <a:r>
              <a:rPr lang="en-US" sz="2000" dirty="0"/>
              <a:t> </a:t>
            </a:r>
            <a:r>
              <a:rPr lang="en-US" sz="2000" dirty="0" err="1"/>
              <a:t>có</a:t>
            </a:r>
            <a:r>
              <a:rPr lang="en-US" sz="2000" dirty="0"/>
              <a:t> </a:t>
            </a:r>
            <a:r>
              <a:rPr lang="en-US" sz="2000" dirty="0" err="1"/>
              <a:t>chứa</a:t>
            </a:r>
            <a:r>
              <a:rPr lang="en-US" sz="2000" dirty="0"/>
              <a:t> </a:t>
            </a:r>
            <a:r>
              <a:rPr lang="en-US" sz="2000" dirty="0" err="1"/>
              <a:t>nhiều</a:t>
            </a:r>
            <a:r>
              <a:rPr lang="en-US" sz="2000" dirty="0"/>
              <a:t> </a:t>
            </a:r>
            <a:r>
              <a:rPr lang="en-US" sz="2000" dirty="0" err="1"/>
              <a:t>calicium</a:t>
            </a:r>
            <a:r>
              <a:rPr lang="en-US" sz="2000" dirty="0"/>
              <a:t> </a:t>
            </a:r>
            <a:r>
              <a:rPr lang="en-US" sz="2000" dirty="0" err="1"/>
              <a:t>là</a:t>
            </a:r>
            <a:r>
              <a:rPr lang="en-US" sz="2000" dirty="0"/>
              <a:t> </a:t>
            </a:r>
            <a:r>
              <a:rPr lang="en-US" sz="2000" dirty="0" err="1"/>
              <a:t>các</a:t>
            </a:r>
            <a:r>
              <a:rPr lang="en-US" sz="2000" dirty="0"/>
              <a:t> </a:t>
            </a:r>
            <a:r>
              <a:rPr lang="en-US" sz="2000" dirty="0" err="1"/>
              <a:t>loại</a:t>
            </a:r>
            <a:r>
              <a:rPr lang="en-US" sz="2000" dirty="0"/>
              <a:t> </a:t>
            </a:r>
            <a:r>
              <a:rPr lang="en-US" sz="2000" dirty="0" err="1"/>
              <a:t>hạt</a:t>
            </a:r>
            <a:r>
              <a:rPr lang="en-US" sz="2000" dirty="0"/>
              <a:t> (</a:t>
            </a:r>
            <a:r>
              <a:rPr lang="en-US" sz="2000" dirty="0" err="1"/>
              <a:t>vừng</a:t>
            </a:r>
            <a:r>
              <a:rPr lang="en-US" sz="2000" dirty="0"/>
              <a:t>, </a:t>
            </a:r>
            <a:r>
              <a:rPr lang="en-US" sz="2000" dirty="0" err="1"/>
              <a:t>hạt</a:t>
            </a:r>
            <a:r>
              <a:rPr lang="en-US" sz="2000" dirty="0"/>
              <a:t> chia,…), </a:t>
            </a:r>
            <a:r>
              <a:rPr lang="en-US" sz="2000" dirty="0" err="1"/>
              <a:t>phô</a:t>
            </a:r>
            <a:r>
              <a:rPr lang="en-US" sz="2000" dirty="0"/>
              <a:t> </a:t>
            </a:r>
            <a:r>
              <a:rPr lang="en-US" sz="2000" dirty="0" err="1"/>
              <a:t>mai</a:t>
            </a:r>
            <a:r>
              <a:rPr lang="en-US" sz="2000" dirty="0"/>
              <a:t>, </a:t>
            </a:r>
            <a:r>
              <a:rPr lang="en-US" sz="2000" dirty="0" err="1"/>
              <a:t>sữa</a:t>
            </a:r>
            <a:r>
              <a:rPr lang="en-US" sz="2000" dirty="0"/>
              <a:t> </a:t>
            </a:r>
            <a:r>
              <a:rPr lang="en-US" sz="2000" dirty="0" err="1"/>
              <a:t>chua</a:t>
            </a:r>
            <a:r>
              <a:rPr lang="en-US" sz="2000" dirty="0"/>
              <a:t>. </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23" y="2578581"/>
            <a:ext cx="2364852" cy="2215598"/>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14068"/>
          <a:stretch/>
        </p:blipFill>
        <p:spPr>
          <a:xfrm>
            <a:off x="2875826" y="2578581"/>
            <a:ext cx="3052364" cy="2215598"/>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0804" r="9271"/>
          <a:stretch/>
        </p:blipFill>
        <p:spPr>
          <a:xfrm>
            <a:off x="6042641" y="2578581"/>
            <a:ext cx="2656230" cy="2215598"/>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calcmode="lin" valueType="num">
                                      <p:cBhvr additive="base">
                                        <p:cTn id="12"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9"/>
        <p:cNvGrpSpPr/>
        <p:nvPr/>
      </p:nvGrpSpPr>
      <p:grpSpPr>
        <a:xfrm>
          <a:off x="0" y="0"/>
          <a:ext cx="0" cy="0"/>
          <a:chOff x="0" y="0"/>
          <a:chExt cx="0" cy="0"/>
        </a:xfrm>
      </p:grpSpPr>
      <p:sp>
        <p:nvSpPr>
          <p:cNvPr id="3160" name="Google Shape;3160;p57"/>
          <p:cNvSpPr txBox="1">
            <a:spLocks noGrp="1"/>
          </p:cNvSpPr>
          <p:nvPr>
            <p:ph type="title"/>
          </p:nvPr>
        </p:nvSpPr>
        <p:spPr>
          <a:xfrm>
            <a:off x="1883250" y="539500"/>
            <a:ext cx="5377500" cy="50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rgbClr val="0070C0"/>
                </a:solidFill>
                <a:latin typeface="Arial" panose="020B0604020202020204" pitchFamily="34" charset="0"/>
                <a:cs typeface="Arial" panose="020B0604020202020204" pitchFamily="34" charset="0"/>
              </a:rPr>
              <a:t>HƯỚNG DẪN VỀ NHÀ</a:t>
            </a:r>
            <a:endParaRPr sz="3200" b="1" dirty="0">
              <a:solidFill>
                <a:srgbClr val="0070C0"/>
              </a:solidFill>
              <a:latin typeface="Arial" panose="020B0604020202020204" pitchFamily="34" charset="0"/>
              <a:cs typeface="Arial" panose="020B0604020202020204" pitchFamily="34" charset="0"/>
            </a:endParaRPr>
          </a:p>
        </p:txBody>
      </p:sp>
      <p:cxnSp>
        <p:nvCxnSpPr>
          <p:cNvPr id="3161" name="Google Shape;3161;p57"/>
          <p:cNvCxnSpPr/>
          <p:nvPr/>
        </p:nvCxnSpPr>
        <p:spPr>
          <a:xfrm rot="-5400000" flipH="1">
            <a:off x="4581150" y="-995924"/>
            <a:ext cx="600" cy="5396400"/>
          </a:xfrm>
          <a:prstGeom prst="bentConnector3">
            <a:avLst>
              <a:gd name="adj1" fmla="val -39687500"/>
            </a:avLst>
          </a:prstGeom>
          <a:noFill/>
          <a:ln w="19050" cap="flat" cmpd="sng">
            <a:solidFill>
              <a:schemeClr val="accent4"/>
            </a:solidFill>
            <a:prstDash val="solid"/>
            <a:round/>
            <a:headEnd type="none" w="med" len="med"/>
            <a:tailEnd type="none" w="med" len="med"/>
          </a:ln>
        </p:spPr>
      </p:cxnSp>
      <p:cxnSp>
        <p:nvCxnSpPr>
          <p:cNvPr id="3162" name="Google Shape;3162;p57"/>
          <p:cNvCxnSpPr/>
          <p:nvPr/>
        </p:nvCxnSpPr>
        <p:spPr>
          <a:xfrm rot="-5400000" flipH="1">
            <a:off x="4322550" y="1442776"/>
            <a:ext cx="517800" cy="600"/>
          </a:xfrm>
          <a:prstGeom prst="bentConnector3">
            <a:avLst>
              <a:gd name="adj1" fmla="val 50000"/>
            </a:avLst>
          </a:prstGeom>
          <a:noFill/>
          <a:ln w="19050" cap="flat" cmpd="sng">
            <a:solidFill>
              <a:schemeClr val="accent4"/>
            </a:solidFill>
            <a:prstDash val="solid"/>
            <a:round/>
            <a:headEnd type="none" w="med" len="med"/>
            <a:tailEnd type="none" w="med" len="med"/>
          </a:ln>
        </p:spPr>
      </p:cxnSp>
      <p:sp>
        <p:nvSpPr>
          <p:cNvPr id="3167" name="Google Shape;3167;p57"/>
          <p:cNvSpPr/>
          <p:nvPr/>
        </p:nvSpPr>
        <p:spPr>
          <a:xfrm>
            <a:off x="1513381" y="1705126"/>
            <a:ext cx="745500" cy="745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8" name="Google Shape;3168;p57"/>
          <p:cNvGrpSpPr/>
          <p:nvPr/>
        </p:nvGrpSpPr>
        <p:grpSpPr>
          <a:xfrm>
            <a:off x="1670180" y="1877318"/>
            <a:ext cx="431902" cy="401115"/>
            <a:chOff x="1908575" y="3219600"/>
            <a:chExt cx="990600" cy="920200"/>
          </a:xfrm>
        </p:grpSpPr>
        <p:sp>
          <p:nvSpPr>
            <p:cNvPr id="3169" name="Google Shape;3169;p57"/>
            <p:cNvSpPr/>
            <p:nvPr/>
          </p:nvSpPr>
          <p:spPr>
            <a:xfrm>
              <a:off x="1908575" y="3219600"/>
              <a:ext cx="990600" cy="920200"/>
            </a:xfrm>
            <a:custGeom>
              <a:avLst/>
              <a:gdLst/>
              <a:ahLst/>
              <a:cxnLst/>
              <a:rect l="l" t="t" r="r" b="b"/>
              <a:pathLst>
                <a:path w="39624" h="36808" extrusionOk="0">
                  <a:moveTo>
                    <a:pt x="28936" y="1590"/>
                  </a:moveTo>
                  <a:cubicBezTo>
                    <a:pt x="29139" y="1590"/>
                    <a:pt x="29342" y="1667"/>
                    <a:pt x="29500" y="1820"/>
                  </a:cubicBezTo>
                  <a:lnTo>
                    <a:pt x="37565" y="9885"/>
                  </a:lnTo>
                  <a:cubicBezTo>
                    <a:pt x="37862" y="10192"/>
                    <a:pt x="37872" y="10670"/>
                    <a:pt x="37586" y="10988"/>
                  </a:cubicBezTo>
                  <a:lnTo>
                    <a:pt x="18411" y="32168"/>
                  </a:lnTo>
                  <a:lnTo>
                    <a:pt x="7217" y="20973"/>
                  </a:lnTo>
                  <a:lnTo>
                    <a:pt x="28397" y="1799"/>
                  </a:lnTo>
                  <a:cubicBezTo>
                    <a:pt x="28551" y="1660"/>
                    <a:pt x="28744" y="1590"/>
                    <a:pt x="28936" y="1590"/>
                  </a:cubicBezTo>
                  <a:close/>
                  <a:moveTo>
                    <a:pt x="7652" y="23658"/>
                  </a:moveTo>
                  <a:lnTo>
                    <a:pt x="15716" y="31722"/>
                  </a:lnTo>
                  <a:cubicBezTo>
                    <a:pt x="15560" y="31713"/>
                    <a:pt x="15405" y="31708"/>
                    <a:pt x="15250" y="31708"/>
                  </a:cubicBezTo>
                  <a:cubicBezTo>
                    <a:pt x="13556" y="31708"/>
                    <a:pt x="11913" y="32288"/>
                    <a:pt x="10591" y="33367"/>
                  </a:cubicBezTo>
                  <a:cubicBezTo>
                    <a:pt x="10580" y="33357"/>
                    <a:pt x="10570" y="33335"/>
                    <a:pt x="10559" y="33325"/>
                  </a:cubicBezTo>
                  <a:lnTo>
                    <a:pt x="6060" y="28815"/>
                  </a:lnTo>
                  <a:cubicBezTo>
                    <a:pt x="6049" y="28804"/>
                    <a:pt x="6028" y="28804"/>
                    <a:pt x="6018" y="28794"/>
                  </a:cubicBezTo>
                  <a:cubicBezTo>
                    <a:pt x="7195" y="27340"/>
                    <a:pt x="7779" y="25515"/>
                    <a:pt x="7652" y="23658"/>
                  </a:cubicBezTo>
                  <a:close/>
                  <a:moveTo>
                    <a:pt x="5487" y="30513"/>
                  </a:moveTo>
                  <a:lnTo>
                    <a:pt x="8872" y="33887"/>
                  </a:lnTo>
                  <a:lnTo>
                    <a:pt x="7662" y="35107"/>
                  </a:lnTo>
                  <a:lnTo>
                    <a:pt x="2484" y="33516"/>
                  </a:lnTo>
                  <a:lnTo>
                    <a:pt x="5487" y="30513"/>
                  </a:lnTo>
                  <a:close/>
                  <a:moveTo>
                    <a:pt x="28937" y="1"/>
                  </a:moveTo>
                  <a:cubicBezTo>
                    <a:pt x="28365" y="1"/>
                    <a:pt x="27792" y="206"/>
                    <a:pt x="27336" y="621"/>
                  </a:cubicBezTo>
                  <a:lnTo>
                    <a:pt x="5529" y="20358"/>
                  </a:lnTo>
                  <a:cubicBezTo>
                    <a:pt x="5137" y="20708"/>
                    <a:pt x="5264" y="21111"/>
                    <a:pt x="5466" y="21536"/>
                  </a:cubicBezTo>
                  <a:cubicBezTo>
                    <a:pt x="6591" y="23775"/>
                    <a:pt x="6145" y="26491"/>
                    <a:pt x="4373" y="28263"/>
                  </a:cubicBezTo>
                  <a:cubicBezTo>
                    <a:pt x="4065" y="28571"/>
                    <a:pt x="4065" y="29080"/>
                    <a:pt x="4373" y="29388"/>
                  </a:cubicBezTo>
                  <a:lnTo>
                    <a:pt x="436" y="33325"/>
                  </a:lnTo>
                  <a:cubicBezTo>
                    <a:pt x="1" y="33749"/>
                    <a:pt x="181" y="34481"/>
                    <a:pt x="765" y="34651"/>
                  </a:cubicBezTo>
                  <a:lnTo>
                    <a:pt x="7652" y="36773"/>
                  </a:lnTo>
                  <a:cubicBezTo>
                    <a:pt x="7727" y="36797"/>
                    <a:pt x="7805" y="36808"/>
                    <a:pt x="7883" y="36808"/>
                  </a:cubicBezTo>
                  <a:cubicBezTo>
                    <a:pt x="8089" y="36808"/>
                    <a:pt x="8293" y="36729"/>
                    <a:pt x="8448" y="36582"/>
                  </a:cubicBezTo>
                  <a:lnTo>
                    <a:pt x="9997" y="35022"/>
                  </a:lnTo>
                  <a:cubicBezTo>
                    <a:pt x="10151" y="35176"/>
                    <a:pt x="10355" y="35253"/>
                    <a:pt x="10559" y="35253"/>
                  </a:cubicBezTo>
                  <a:cubicBezTo>
                    <a:pt x="10763" y="35253"/>
                    <a:pt x="10968" y="35176"/>
                    <a:pt x="11122" y="35022"/>
                  </a:cubicBezTo>
                  <a:cubicBezTo>
                    <a:pt x="12240" y="33904"/>
                    <a:pt x="13735" y="33314"/>
                    <a:pt x="15249" y="33314"/>
                  </a:cubicBezTo>
                  <a:cubicBezTo>
                    <a:pt x="16133" y="33314"/>
                    <a:pt x="17024" y="33515"/>
                    <a:pt x="17849" y="33930"/>
                  </a:cubicBezTo>
                  <a:cubicBezTo>
                    <a:pt x="17993" y="33992"/>
                    <a:pt x="18232" y="34121"/>
                    <a:pt x="18489" y="34121"/>
                  </a:cubicBezTo>
                  <a:cubicBezTo>
                    <a:pt x="18669" y="34121"/>
                    <a:pt x="18857" y="34058"/>
                    <a:pt x="19027" y="33866"/>
                  </a:cubicBezTo>
                  <a:lnTo>
                    <a:pt x="38764" y="12060"/>
                  </a:lnTo>
                  <a:cubicBezTo>
                    <a:pt x="39623" y="11115"/>
                    <a:pt x="39591" y="9662"/>
                    <a:pt x="38690" y="8760"/>
                  </a:cubicBezTo>
                  <a:lnTo>
                    <a:pt x="30625" y="695"/>
                  </a:lnTo>
                  <a:cubicBezTo>
                    <a:pt x="30159" y="235"/>
                    <a:pt x="29549" y="1"/>
                    <a:pt x="289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57"/>
            <p:cNvSpPr/>
            <p:nvPr/>
          </p:nvSpPr>
          <p:spPr>
            <a:xfrm>
              <a:off x="2196950" y="3355125"/>
              <a:ext cx="562675" cy="558550"/>
            </a:xfrm>
            <a:custGeom>
              <a:avLst/>
              <a:gdLst/>
              <a:ahLst/>
              <a:cxnLst/>
              <a:rect l="l" t="t" r="r" b="b"/>
              <a:pathLst>
                <a:path w="22507" h="22342" extrusionOk="0">
                  <a:moveTo>
                    <a:pt x="16702" y="1906"/>
                  </a:moveTo>
                  <a:lnTo>
                    <a:pt x="20533" y="5737"/>
                  </a:lnTo>
                  <a:lnTo>
                    <a:pt x="7269" y="20391"/>
                  </a:lnTo>
                  <a:lnTo>
                    <a:pt x="2038" y="15170"/>
                  </a:lnTo>
                  <a:lnTo>
                    <a:pt x="16702" y="1906"/>
                  </a:lnTo>
                  <a:close/>
                  <a:moveTo>
                    <a:pt x="16731" y="0"/>
                  </a:moveTo>
                  <a:cubicBezTo>
                    <a:pt x="16540" y="0"/>
                    <a:pt x="16348" y="69"/>
                    <a:pt x="16193" y="208"/>
                  </a:cubicBezTo>
                  <a:lnTo>
                    <a:pt x="361" y="14544"/>
                  </a:lnTo>
                  <a:cubicBezTo>
                    <a:pt x="22" y="14852"/>
                    <a:pt x="0" y="15372"/>
                    <a:pt x="329" y="15701"/>
                  </a:cubicBezTo>
                  <a:lnTo>
                    <a:pt x="6728" y="22110"/>
                  </a:lnTo>
                  <a:cubicBezTo>
                    <a:pt x="6882" y="22264"/>
                    <a:pt x="7086" y="22341"/>
                    <a:pt x="7290" y="22341"/>
                  </a:cubicBezTo>
                  <a:cubicBezTo>
                    <a:pt x="7508" y="22341"/>
                    <a:pt x="7726" y="22253"/>
                    <a:pt x="7885" y="22078"/>
                  </a:cubicBezTo>
                  <a:lnTo>
                    <a:pt x="22220" y="6236"/>
                  </a:lnTo>
                  <a:cubicBezTo>
                    <a:pt x="22507" y="5928"/>
                    <a:pt x="22496" y="5440"/>
                    <a:pt x="22199" y="5143"/>
                  </a:cubicBezTo>
                  <a:lnTo>
                    <a:pt x="17286" y="230"/>
                  </a:lnTo>
                  <a:cubicBezTo>
                    <a:pt x="17133" y="77"/>
                    <a:pt x="16933" y="0"/>
                    <a:pt x="16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1" name="Google Shape;3171;p57"/>
          <p:cNvSpPr/>
          <p:nvPr/>
        </p:nvSpPr>
        <p:spPr>
          <a:xfrm>
            <a:off x="4211984" y="1705126"/>
            <a:ext cx="745500" cy="745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7"/>
          <p:cNvSpPr/>
          <p:nvPr/>
        </p:nvSpPr>
        <p:spPr>
          <a:xfrm>
            <a:off x="4383039" y="1903606"/>
            <a:ext cx="403389" cy="348540"/>
          </a:xfrm>
          <a:custGeom>
            <a:avLst/>
            <a:gdLst/>
            <a:ahLst/>
            <a:cxnLst/>
            <a:rect l="l" t="t" r="r" b="b"/>
            <a:pathLst>
              <a:path w="41533" h="35895" extrusionOk="0">
                <a:moveTo>
                  <a:pt x="31720" y="0"/>
                </a:moveTo>
                <a:cubicBezTo>
                  <a:pt x="29456" y="0"/>
                  <a:pt x="27193" y="855"/>
                  <a:pt x="25457" y="2564"/>
                </a:cubicBezTo>
                <a:lnTo>
                  <a:pt x="8171" y="19850"/>
                </a:lnTo>
                <a:cubicBezTo>
                  <a:pt x="5783" y="22280"/>
                  <a:pt x="5804" y="26196"/>
                  <a:pt x="8213" y="28604"/>
                </a:cubicBezTo>
                <a:cubicBezTo>
                  <a:pt x="9431" y="29822"/>
                  <a:pt x="11025" y="30432"/>
                  <a:pt x="12619" y="30432"/>
                </a:cubicBezTo>
                <a:cubicBezTo>
                  <a:pt x="14192" y="30432"/>
                  <a:pt x="15766" y="29838"/>
                  <a:pt x="16978" y="28647"/>
                </a:cubicBezTo>
                <a:lnTo>
                  <a:pt x="34253" y="11372"/>
                </a:lnTo>
                <a:cubicBezTo>
                  <a:pt x="35665" y="10003"/>
                  <a:pt x="35675" y="7753"/>
                  <a:pt x="34296" y="6374"/>
                </a:cubicBezTo>
                <a:cubicBezTo>
                  <a:pt x="33607" y="5685"/>
                  <a:pt x="32708" y="5343"/>
                  <a:pt x="31809" y="5343"/>
                </a:cubicBezTo>
                <a:cubicBezTo>
                  <a:pt x="30893" y="5343"/>
                  <a:pt x="29978" y="5699"/>
                  <a:pt x="29287" y="6406"/>
                </a:cubicBezTo>
                <a:lnTo>
                  <a:pt x="12012" y="23681"/>
                </a:lnTo>
                <a:cubicBezTo>
                  <a:pt x="11427" y="24258"/>
                  <a:pt x="11962" y="25059"/>
                  <a:pt x="12579" y="25059"/>
                </a:cubicBezTo>
                <a:cubicBezTo>
                  <a:pt x="12767" y="25059"/>
                  <a:pt x="12963" y="24984"/>
                  <a:pt x="13137" y="24806"/>
                </a:cubicBezTo>
                <a:lnTo>
                  <a:pt x="30412" y="7531"/>
                </a:lnTo>
                <a:cubicBezTo>
                  <a:pt x="30790" y="7131"/>
                  <a:pt x="31299" y="6929"/>
                  <a:pt x="31809" y="6929"/>
                </a:cubicBezTo>
                <a:cubicBezTo>
                  <a:pt x="32302" y="6929"/>
                  <a:pt x="32795" y="7118"/>
                  <a:pt x="33171" y="7499"/>
                </a:cubicBezTo>
                <a:cubicBezTo>
                  <a:pt x="33935" y="8263"/>
                  <a:pt x="33914" y="9504"/>
                  <a:pt x="33128" y="10247"/>
                </a:cubicBezTo>
                <a:lnTo>
                  <a:pt x="15853" y="27522"/>
                </a:lnTo>
                <a:cubicBezTo>
                  <a:pt x="14946" y="28450"/>
                  <a:pt x="13746" y="28915"/>
                  <a:pt x="12546" y="28915"/>
                </a:cubicBezTo>
                <a:cubicBezTo>
                  <a:pt x="11359" y="28915"/>
                  <a:pt x="10171" y="28461"/>
                  <a:pt x="9264" y="27554"/>
                </a:cubicBezTo>
                <a:cubicBezTo>
                  <a:pt x="7439" y="25729"/>
                  <a:pt x="7460" y="22768"/>
                  <a:pt x="9306" y="20975"/>
                </a:cubicBezTo>
                <a:lnTo>
                  <a:pt x="26581" y="3700"/>
                </a:lnTo>
                <a:cubicBezTo>
                  <a:pt x="28015" y="2234"/>
                  <a:pt x="29912" y="1502"/>
                  <a:pt x="31811" y="1502"/>
                </a:cubicBezTo>
                <a:cubicBezTo>
                  <a:pt x="33692" y="1502"/>
                  <a:pt x="35576" y="2221"/>
                  <a:pt x="37012" y="3657"/>
                </a:cubicBezTo>
                <a:cubicBezTo>
                  <a:pt x="39898" y="6533"/>
                  <a:pt x="39877" y="11223"/>
                  <a:pt x="36970" y="14088"/>
                </a:cubicBezTo>
                <a:lnTo>
                  <a:pt x="19695" y="31363"/>
                </a:lnTo>
                <a:cubicBezTo>
                  <a:pt x="17726" y="33326"/>
                  <a:pt x="15150" y="34308"/>
                  <a:pt x="12574" y="34308"/>
                </a:cubicBezTo>
                <a:cubicBezTo>
                  <a:pt x="9999" y="34308"/>
                  <a:pt x="7423" y="33326"/>
                  <a:pt x="5454" y="31363"/>
                </a:cubicBezTo>
                <a:cubicBezTo>
                  <a:pt x="1528" y="27426"/>
                  <a:pt x="1528" y="21060"/>
                  <a:pt x="5465" y="17123"/>
                </a:cubicBezTo>
                <a:lnTo>
                  <a:pt x="16978" y="5610"/>
                </a:lnTo>
                <a:cubicBezTo>
                  <a:pt x="17318" y="5302"/>
                  <a:pt x="17328" y="4782"/>
                  <a:pt x="17010" y="4453"/>
                </a:cubicBezTo>
                <a:cubicBezTo>
                  <a:pt x="16851" y="4299"/>
                  <a:pt x="16647" y="4222"/>
                  <a:pt x="16444" y="4222"/>
                </a:cubicBezTo>
                <a:cubicBezTo>
                  <a:pt x="16228" y="4222"/>
                  <a:pt x="16012" y="4310"/>
                  <a:pt x="15853" y="4485"/>
                </a:cubicBezTo>
                <a:lnTo>
                  <a:pt x="4330" y="15998"/>
                </a:lnTo>
                <a:cubicBezTo>
                  <a:pt x="998" y="19330"/>
                  <a:pt x="0" y="24349"/>
                  <a:pt x="1804" y="28700"/>
                </a:cubicBezTo>
                <a:cubicBezTo>
                  <a:pt x="3605" y="33053"/>
                  <a:pt x="7847" y="35894"/>
                  <a:pt x="12548" y="35894"/>
                </a:cubicBezTo>
                <a:cubicBezTo>
                  <a:pt x="12557" y="35894"/>
                  <a:pt x="12566" y="35894"/>
                  <a:pt x="12574" y="35894"/>
                </a:cubicBezTo>
                <a:cubicBezTo>
                  <a:pt x="12588" y="35894"/>
                  <a:pt x="12601" y="35894"/>
                  <a:pt x="12614" y="35894"/>
                </a:cubicBezTo>
                <a:cubicBezTo>
                  <a:pt x="15698" y="35894"/>
                  <a:pt x="18643" y="34665"/>
                  <a:pt x="20819" y="32488"/>
                </a:cubicBezTo>
                <a:lnTo>
                  <a:pt x="38094" y="15213"/>
                </a:lnTo>
                <a:cubicBezTo>
                  <a:pt x="41533" y="11711"/>
                  <a:pt x="41511" y="6087"/>
                  <a:pt x="38041" y="2618"/>
                </a:cubicBezTo>
                <a:cubicBezTo>
                  <a:pt x="36297" y="873"/>
                  <a:pt x="34009" y="0"/>
                  <a:pt x="317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7"/>
          <p:cNvSpPr/>
          <p:nvPr/>
        </p:nvSpPr>
        <p:spPr>
          <a:xfrm>
            <a:off x="6910593" y="1705126"/>
            <a:ext cx="745500" cy="745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4" name="Google Shape;3174;p57"/>
          <p:cNvGrpSpPr/>
          <p:nvPr/>
        </p:nvGrpSpPr>
        <p:grpSpPr>
          <a:xfrm>
            <a:off x="7119496" y="1876265"/>
            <a:ext cx="327694" cy="403222"/>
            <a:chOff x="3040275" y="1342600"/>
            <a:chExt cx="775975" cy="955050"/>
          </a:xfrm>
        </p:grpSpPr>
        <p:sp>
          <p:nvSpPr>
            <p:cNvPr id="3175" name="Google Shape;3175;p57"/>
            <p:cNvSpPr/>
            <p:nvPr/>
          </p:nvSpPr>
          <p:spPr>
            <a:xfrm>
              <a:off x="3040275" y="1342600"/>
              <a:ext cx="775975" cy="955050"/>
            </a:xfrm>
            <a:custGeom>
              <a:avLst/>
              <a:gdLst/>
              <a:ahLst/>
              <a:cxnLst/>
              <a:rect l="l" t="t" r="r" b="b"/>
              <a:pathLst>
                <a:path w="31039" h="38202" extrusionOk="0">
                  <a:moveTo>
                    <a:pt x="28651" y="1593"/>
                  </a:moveTo>
                  <a:cubicBezTo>
                    <a:pt x="29086" y="1593"/>
                    <a:pt x="29447" y="1953"/>
                    <a:pt x="29447" y="2388"/>
                  </a:cubicBezTo>
                  <a:lnTo>
                    <a:pt x="29447" y="35814"/>
                  </a:lnTo>
                  <a:cubicBezTo>
                    <a:pt x="29447" y="36249"/>
                    <a:pt x="29086" y="36609"/>
                    <a:pt x="28651" y="36609"/>
                  </a:cubicBezTo>
                  <a:lnTo>
                    <a:pt x="2388" y="36609"/>
                  </a:lnTo>
                  <a:cubicBezTo>
                    <a:pt x="1942" y="36609"/>
                    <a:pt x="1592" y="36249"/>
                    <a:pt x="1592" y="35814"/>
                  </a:cubicBezTo>
                  <a:lnTo>
                    <a:pt x="1592" y="2388"/>
                  </a:lnTo>
                  <a:cubicBezTo>
                    <a:pt x="1592" y="1953"/>
                    <a:pt x="1942" y="1593"/>
                    <a:pt x="2388" y="1593"/>
                  </a:cubicBezTo>
                  <a:close/>
                  <a:moveTo>
                    <a:pt x="2388" y="1"/>
                  </a:moveTo>
                  <a:cubicBezTo>
                    <a:pt x="1062" y="1"/>
                    <a:pt x="0" y="1073"/>
                    <a:pt x="0" y="2388"/>
                  </a:cubicBezTo>
                  <a:lnTo>
                    <a:pt x="0" y="35814"/>
                  </a:lnTo>
                  <a:cubicBezTo>
                    <a:pt x="0" y="37129"/>
                    <a:pt x="1062" y="38201"/>
                    <a:pt x="2388" y="38201"/>
                  </a:cubicBezTo>
                  <a:lnTo>
                    <a:pt x="28651" y="38201"/>
                  </a:lnTo>
                  <a:cubicBezTo>
                    <a:pt x="29967" y="38201"/>
                    <a:pt x="31038" y="37129"/>
                    <a:pt x="31038" y="35814"/>
                  </a:cubicBezTo>
                  <a:lnTo>
                    <a:pt x="31038" y="2388"/>
                  </a:lnTo>
                  <a:cubicBezTo>
                    <a:pt x="31038" y="1073"/>
                    <a:pt x="29967" y="1"/>
                    <a:pt x="286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7"/>
            <p:cNvSpPr/>
            <p:nvPr/>
          </p:nvSpPr>
          <p:spPr>
            <a:xfrm>
              <a:off x="3139750" y="1481875"/>
              <a:ext cx="159200" cy="159200"/>
            </a:xfrm>
            <a:custGeom>
              <a:avLst/>
              <a:gdLst/>
              <a:ahLst/>
              <a:cxnLst/>
              <a:rect l="l" t="t" r="r" b="b"/>
              <a:pathLst>
                <a:path w="6368" h="6368" extrusionOk="0">
                  <a:moveTo>
                    <a:pt x="4776" y="1592"/>
                  </a:moveTo>
                  <a:lnTo>
                    <a:pt x="4776" y="4776"/>
                  </a:lnTo>
                  <a:lnTo>
                    <a:pt x="1592" y="4776"/>
                  </a:lnTo>
                  <a:lnTo>
                    <a:pt x="1592" y="1592"/>
                  </a:lnTo>
                  <a:close/>
                  <a:moveTo>
                    <a:pt x="797" y="1"/>
                  </a:moveTo>
                  <a:cubicBezTo>
                    <a:pt x="351" y="1"/>
                    <a:pt x="1" y="362"/>
                    <a:pt x="1" y="797"/>
                  </a:cubicBezTo>
                  <a:lnTo>
                    <a:pt x="1" y="5572"/>
                  </a:lnTo>
                  <a:cubicBezTo>
                    <a:pt x="1" y="6007"/>
                    <a:pt x="351" y="6367"/>
                    <a:pt x="797" y="6367"/>
                  </a:cubicBezTo>
                  <a:lnTo>
                    <a:pt x="5572" y="6367"/>
                  </a:lnTo>
                  <a:cubicBezTo>
                    <a:pt x="6007" y="6367"/>
                    <a:pt x="6367" y="6007"/>
                    <a:pt x="6367" y="5572"/>
                  </a:cubicBezTo>
                  <a:lnTo>
                    <a:pt x="6367" y="797"/>
                  </a:lnTo>
                  <a:cubicBezTo>
                    <a:pt x="6367" y="362"/>
                    <a:pt x="6007" y="1"/>
                    <a:pt x="5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7"/>
            <p:cNvSpPr/>
            <p:nvPr/>
          </p:nvSpPr>
          <p:spPr>
            <a:xfrm>
              <a:off x="3139750" y="1740525"/>
              <a:ext cx="159200" cy="159200"/>
            </a:xfrm>
            <a:custGeom>
              <a:avLst/>
              <a:gdLst/>
              <a:ahLst/>
              <a:cxnLst/>
              <a:rect l="l" t="t" r="r" b="b"/>
              <a:pathLst>
                <a:path w="6368" h="6368" extrusionOk="0">
                  <a:moveTo>
                    <a:pt x="4776" y="1592"/>
                  </a:moveTo>
                  <a:lnTo>
                    <a:pt x="4776" y="4776"/>
                  </a:lnTo>
                  <a:lnTo>
                    <a:pt x="1592" y="4776"/>
                  </a:lnTo>
                  <a:lnTo>
                    <a:pt x="1592" y="1592"/>
                  </a:lnTo>
                  <a:close/>
                  <a:moveTo>
                    <a:pt x="797" y="1"/>
                  </a:moveTo>
                  <a:cubicBezTo>
                    <a:pt x="351" y="1"/>
                    <a:pt x="1" y="361"/>
                    <a:pt x="1" y="796"/>
                  </a:cubicBezTo>
                  <a:lnTo>
                    <a:pt x="1" y="5572"/>
                  </a:lnTo>
                  <a:cubicBezTo>
                    <a:pt x="1" y="6007"/>
                    <a:pt x="351" y="6367"/>
                    <a:pt x="797" y="6367"/>
                  </a:cubicBezTo>
                  <a:lnTo>
                    <a:pt x="5572" y="6367"/>
                  </a:lnTo>
                  <a:cubicBezTo>
                    <a:pt x="6007" y="6367"/>
                    <a:pt x="6367" y="6007"/>
                    <a:pt x="6367" y="5572"/>
                  </a:cubicBezTo>
                  <a:lnTo>
                    <a:pt x="6367" y="796"/>
                  </a:lnTo>
                  <a:cubicBezTo>
                    <a:pt x="6367" y="361"/>
                    <a:pt x="6007" y="1"/>
                    <a:pt x="5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7"/>
            <p:cNvSpPr/>
            <p:nvPr/>
          </p:nvSpPr>
          <p:spPr>
            <a:xfrm>
              <a:off x="3139750" y="1999175"/>
              <a:ext cx="159200" cy="159200"/>
            </a:xfrm>
            <a:custGeom>
              <a:avLst/>
              <a:gdLst/>
              <a:ahLst/>
              <a:cxnLst/>
              <a:rect l="l" t="t" r="r" b="b"/>
              <a:pathLst>
                <a:path w="6368" h="6368" extrusionOk="0">
                  <a:moveTo>
                    <a:pt x="4776" y="1592"/>
                  </a:moveTo>
                  <a:lnTo>
                    <a:pt x="4776" y="4776"/>
                  </a:lnTo>
                  <a:lnTo>
                    <a:pt x="1592" y="4776"/>
                  </a:lnTo>
                  <a:lnTo>
                    <a:pt x="1592" y="1592"/>
                  </a:lnTo>
                  <a:close/>
                  <a:moveTo>
                    <a:pt x="797" y="1"/>
                  </a:moveTo>
                  <a:cubicBezTo>
                    <a:pt x="351" y="1"/>
                    <a:pt x="1" y="361"/>
                    <a:pt x="1" y="796"/>
                  </a:cubicBezTo>
                  <a:lnTo>
                    <a:pt x="1" y="5571"/>
                  </a:lnTo>
                  <a:cubicBezTo>
                    <a:pt x="1" y="6006"/>
                    <a:pt x="351" y="6367"/>
                    <a:pt x="797" y="6367"/>
                  </a:cubicBezTo>
                  <a:lnTo>
                    <a:pt x="5572" y="6367"/>
                  </a:lnTo>
                  <a:cubicBezTo>
                    <a:pt x="6007" y="6367"/>
                    <a:pt x="6367" y="6006"/>
                    <a:pt x="6367" y="5571"/>
                  </a:cubicBezTo>
                  <a:lnTo>
                    <a:pt x="6367" y="796"/>
                  </a:lnTo>
                  <a:cubicBezTo>
                    <a:pt x="6367" y="361"/>
                    <a:pt x="6007" y="1"/>
                    <a:pt x="55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7"/>
            <p:cNvSpPr/>
            <p:nvPr/>
          </p:nvSpPr>
          <p:spPr>
            <a:xfrm>
              <a:off x="3358600" y="1541575"/>
              <a:ext cx="357900" cy="39800"/>
            </a:xfrm>
            <a:custGeom>
              <a:avLst/>
              <a:gdLst/>
              <a:ahLst/>
              <a:cxnLst/>
              <a:rect l="l" t="t" r="r" b="b"/>
              <a:pathLst>
                <a:path w="14316" h="1592" extrusionOk="0">
                  <a:moveTo>
                    <a:pt x="797" y="0"/>
                  </a:moveTo>
                  <a:cubicBezTo>
                    <a:pt x="351" y="0"/>
                    <a:pt x="1" y="361"/>
                    <a:pt x="1" y="796"/>
                  </a:cubicBezTo>
                  <a:cubicBezTo>
                    <a:pt x="1" y="1231"/>
                    <a:pt x="351" y="1592"/>
                    <a:pt x="797" y="1592"/>
                  </a:cubicBezTo>
                  <a:lnTo>
                    <a:pt x="13530" y="1592"/>
                  </a:lnTo>
                  <a:cubicBezTo>
                    <a:pt x="13965" y="1592"/>
                    <a:pt x="14316" y="1231"/>
                    <a:pt x="14316" y="796"/>
                  </a:cubicBezTo>
                  <a:cubicBezTo>
                    <a:pt x="14316" y="361"/>
                    <a:pt x="13965" y="0"/>
                    <a:pt x="13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7"/>
            <p:cNvSpPr/>
            <p:nvPr/>
          </p:nvSpPr>
          <p:spPr>
            <a:xfrm>
              <a:off x="3358600" y="1800225"/>
              <a:ext cx="357900" cy="39800"/>
            </a:xfrm>
            <a:custGeom>
              <a:avLst/>
              <a:gdLst/>
              <a:ahLst/>
              <a:cxnLst/>
              <a:rect l="l" t="t" r="r" b="b"/>
              <a:pathLst>
                <a:path w="14316" h="1592" extrusionOk="0">
                  <a:moveTo>
                    <a:pt x="797" y="0"/>
                  </a:moveTo>
                  <a:cubicBezTo>
                    <a:pt x="351" y="0"/>
                    <a:pt x="1" y="361"/>
                    <a:pt x="1" y="796"/>
                  </a:cubicBezTo>
                  <a:cubicBezTo>
                    <a:pt x="1" y="1231"/>
                    <a:pt x="351" y="1592"/>
                    <a:pt x="797" y="1592"/>
                  </a:cubicBezTo>
                  <a:lnTo>
                    <a:pt x="13530" y="1592"/>
                  </a:lnTo>
                  <a:cubicBezTo>
                    <a:pt x="13965" y="1592"/>
                    <a:pt x="14316" y="1231"/>
                    <a:pt x="14316" y="796"/>
                  </a:cubicBezTo>
                  <a:cubicBezTo>
                    <a:pt x="14316" y="361"/>
                    <a:pt x="13965" y="0"/>
                    <a:pt x="13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7"/>
            <p:cNvSpPr/>
            <p:nvPr/>
          </p:nvSpPr>
          <p:spPr>
            <a:xfrm>
              <a:off x="3358600" y="2058875"/>
              <a:ext cx="357900" cy="39800"/>
            </a:xfrm>
            <a:custGeom>
              <a:avLst/>
              <a:gdLst/>
              <a:ahLst/>
              <a:cxnLst/>
              <a:rect l="l" t="t" r="r" b="b"/>
              <a:pathLst>
                <a:path w="14316" h="1592" extrusionOk="0">
                  <a:moveTo>
                    <a:pt x="797" y="0"/>
                  </a:moveTo>
                  <a:cubicBezTo>
                    <a:pt x="351" y="0"/>
                    <a:pt x="1" y="361"/>
                    <a:pt x="1" y="796"/>
                  </a:cubicBezTo>
                  <a:cubicBezTo>
                    <a:pt x="1" y="1231"/>
                    <a:pt x="351" y="1592"/>
                    <a:pt x="797" y="1592"/>
                  </a:cubicBezTo>
                  <a:lnTo>
                    <a:pt x="13530" y="1592"/>
                  </a:lnTo>
                  <a:cubicBezTo>
                    <a:pt x="13965" y="1592"/>
                    <a:pt x="14316" y="1231"/>
                    <a:pt x="14316" y="796"/>
                  </a:cubicBezTo>
                  <a:cubicBezTo>
                    <a:pt x="14316" y="361"/>
                    <a:pt x="13965" y="0"/>
                    <a:pt x="13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655480" y="2602320"/>
            <a:ext cx="2280863" cy="1015663"/>
          </a:xfrm>
          <a:prstGeom prst="rect">
            <a:avLst/>
          </a:prstGeom>
          <a:noFill/>
        </p:spPr>
        <p:txBody>
          <a:bodyPr wrap="square" rtlCol="0">
            <a:spAutoFit/>
          </a:bodyPr>
          <a:lstStyle/>
          <a:p>
            <a:pPr algn="ctr">
              <a:lnSpc>
                <a:spcPct val="150000"/>
              </a:lnSpc>
            </a:pPr>
            <a:r>
              <a:rPr lang="en-US" sz="2000" dirty="0" err="1" smtClean="0"/>
              <a:t>Ôn</a:t>
            </a:r>
            <a:r>
              <a:rPr lang="en-US" sz="2000" dirty="0" smtClean="0"/>
              <a:t> </a:t>
            </a:r>
            <a:r>
              <a:rPr lang="en-US" sz="2000" dirty="0" err="1" smtClean="0"/>
              <a:t>tập</a:t>
            </a:r>
            <a:r>
              <a:rPr lang="en-US" sz="2000" dirty="0" smtClean="0"/>
              <a:t> </a:t>
            </a:r>
            <a:r>
              <a:rPr lang="en-US" sz="2000" dirty="0" err="1" smtClean="0"/>
              <a:t>kiến</a:t>
            </a:r>
            <a:r>
              <a:rPr lang="en-US" sz="2000" dirty="0" smtClean="0"/>
              <a:t> </a:t>
            </a:r>
            <a:r>
              <a:rPr lang="en-US" sz="2000" dirty="0" err="1" smtClean="0"/>
              <a:t>thức</a:t>
            </a:r>
            <a:r>
              <a:rPr lang="en-US" sz="2000" dirty="0" smtClean="0"/>
              <a:t> </a:t>
            </a:r>
            <a:r>
              <a:rPr lang="en-US" sz="2000" dirty="0" err="1" smtClean="0"/>
              <a:t>đã</a:t>
            </a:r>
            <a:r>
              <a:rPr lang="en-US" sz="2000" dirty="0" smtClean="0"/>
              <a:t> </a:t>
            </a:r>
            <a:r>
              <a:rPr lang="en-US" sz="2000" dirty="0" err="1" smtClean="0"/>
              <a:t>học</a:t>
            </a:r>
            <a:endParaRPr lang="en-US" sz="2000" dirty="0"/>
          </a:p>
        </p:txBody>
      </p:sp>
      <p:sp>
        <p:nvSpPr>
          <p:cNvPr id="25" name="TextBox 24"/>
          <p:cNvSpPr txBox="1"/>
          <p:nvPr/>
        </p:nvSpPr>
        <p:spPr>
          <a:xfrm>
            <a:off x="2894175" y="2602320"/>
            <a:ext cx="3373950" cy="1477328"/>
          </a:xfrm>
          <a:prstGeom prst="rect">
            <a:avLst/>
          </a:prstGeom>
          <a:noFill/>
        </p:spPr>
        <p:txBody>
          <a:bodyPr wrap="square" rtlCol="0">
            <a:spAutoFit/>
          </a:bodyPr>
          <a:lstStyle/>
          <a:p>
            <a:pPr algn="ctr">
              <a:lnSpc>
                <a:spcPct val="150000"/>
              </a:lnSpc>
            </a:pPr>
            <a:r>
              <a:rPr lang="en-US" sz="2000" dirty="0" err="1" smtClean="0"/>
              <a:t>Tìm</a:t>
            </a:r>
            <a:r>
              <a:rPr lang="en-US" sz="2000" dirty="0" smtClean="0"/>
              <a:t> </a:t>
            </a:r>
            <a:r>
              <a:rPr lang="en-US" sz="2000" dirty="0" err="1" smtClean="0"/>
              <a:t>hiểu</a:t>
            </a:r>
            <a:r>
              <a:rPr lang="en-US" sz="2000" dirty="0" smtClean="0"/>
              <a:t> </a:t>
            </a:r>
            <a:r>
              <a:rPr lang="en-US" sz="2000" dirty="0" err="1" smtClean="0"/>
              <a:t>nguyên</a:t>
            </a:r>
            <a:r>
              <a:rPr lang="en-US" sz="2000" dirty="0" smtClean="0"/>
              <a:t> </a:t>
            </a:r>
            <a:r>
              <a:rPr lang="en-US" sz="2000" dirty="0" err="1" smtClean="0"/>
              <a:t>tố</a:t>
            </a:r>
            <a:r>
              <a:rPr lang="en-US" sz="2000" dirty="0" smtClean="0"/>
              <a:t> </a:t>
            </a:r>
            <a:r>
              <a:rPr lang="en-US" sz="2000" dirty="0" err="1" smtClean="0"/>
              <a:t>hóa</a:t>
            </a:r>
            <a:r>
              <a:rPr lang="en-US" sz="2000" dirty="0" smtClean="0"/>
              <a:t> </a:t>
            </a:r>
            <a:r>
              <a:rPr lang="en-US" sz="2000" dirty="0" err="1" smtClean="0"/>
              <a:t>học</a:t>
            </a:r>
            <a:r>
              <a:rPr lang="en-US" sz="2000" dirty="0" smtClean="0"/>
              <a:t> </a:t>
            </a:r>
            <a:r>
              <a:rPr lang="en-US" sz="2000" dirty="0" err="1" smtClean="0"/>
              <a:t>trong</a:t>
            </a:r>
            <a:r>
              <a:rPr lang="en-US" sz="2000" dirty="0" smtClean="0"/>
              <a:t> </a:t>
            </a:r>
            <a:r>
              <a:rPr lang="en-US" sz="2000" dirty="0" err="1" smtClean="0"/>
              <a:t>phần</a:t>
            </a:r>
            <a:r>
              <a:rPr lang="en-US" sz="2000" dirty="0" smtClean="0"/>
              <a:t> </a:t>
            </a:r>
            <a:r>
              <a:rPr lang="en-US" sz="2000" b="1" dirty="0" err="1" smtClean="0">
                <a:solidFill>
                  <a:srgbClr val="00B050"/>
                </a:solidFill>
              </a:rPr>
              <a:t>Tìm</a:t>
            </a:r>
            <a:r>
              <a:rPr lang="en-US" sz="2000" b="1" dirty="0" smtClean="0">
                <a:solidFill>
                  <a:srgbClr val="00B050"/>
                </a:solidFill>
              </a:rPr>
              <a:t> </a:t>
            </a:r>
            <a:r>
              <a:rPr lang="en-US" sz="2000" b="1" dirty="0" err="1" smtClean="0">
                <a:solidFill>
                  <a:srgbClr val="00B050"/>
                </a:solidFill>
              </a:rPr>
              <a:t>hiểu</a:t>
            </a:r>
            <a:r>
              <a:rPr lang="en-US" sz="2000" b="1" dirty="0" smtClean="0">
                <a:solidFill>
                  <a:srgbClr val="00B050"/>
                </a:solidFill>
              </a:rPr>
              <a:t> </a:t>
            </a:r>
            <a:r>
              <a:rPr lang="en-US" sz="2000" b="1" dirty="0" err="1" smtClean="0">
                <a:solidFill>
                  <a:srgbClr val="00B050"/>
                </a:solidFill>
              </a:rPr>
              <a:t>thêm</a:t>
            </a:r>
            <a:r>
              <a:rPr lang="en-US" sz="2000" dirty="0" smtClean="0"/>
              <a:t> SGK </a:t>
            </a:r>
            <a:r>
              <a:rPr lang="en-US" sz="2000" dirty="0" err="1" smtClean="0"/>
              <a:t>trang</a:t>
            </a:r>
            <a:r>
              <a:rPr lang="en-US" sz="2000" dirty="0" smtClean="0"/>
              <a:t> 18</a:t>
            </a:r>
            <a:endParaRPr lang="en-US" sz="2000" dirty="0"/>
          </a:p>
        </p:txBody>
      </p:sp>
      <p:sp>
        <p:nvSpPr>
          <p:cNvPr id="26" name="TextBox 25"/>
          <p:cNvSpPr txBox="1"/>
          <p:nvPr/>
        </p:nvSpPr>
        <p:spPr>
          <a:xfrm>
            <a:off x="6268125" y="2602320"/>
            <a:ext cx="2621485" cy="1938992"/>
          </a:xfrm>
          <a:prstGeom prst="rect">
            <a:avLst/>
          </a:prstGeom>
          <a:noFill/>
        </p:spPr>
        <p:txBody>
          <a:bodyPr wrap="square" rtlCol="0">
            <a:spAutoFit/>
          </a:bodyPr>
          <a:lstStyle/>
          <a:p>
            <a:pPr algn="ctr">
              <a:lnSpc>
                <a:spcPct val="150000"/>
              </a:lnSpc>
            </a:pPr>
            <a:r>
              <a:rPr lang="en-US" sz="2000" dirty="0" err="1" smtClean="0"/>
              <a:t>Đọc</a:t>
            </a:r>
            <a:r>
              <a:rPr lang="en-US" sz="2000" dirty="0" smtClean="0"/>
              <a:t> </a:t>
            </a:r>
            <a:r>
              <a:rPr lang="en-US" sz="2000" dirty="0" err="1" smtClean="0"/>
              <a:t>trước</a:t>
            </a:r>
            <a:r>
              <a:rPr lang="en-US" sz="2000" dirty="0" smtClean="0"/>
              <a:t> </a:t>
            </a:r>
            <a:r>
              <a:rPr lang="en-US" sz="2000" dirty="0" err="1" smtClean="0"/>
              <a:t>bài</a:t>
            </a:r>
            <a:r>
              <a:rPr lang="en-US" sz="2000" dirty="0" smtClean="0"/>
              <a:t> </a:t>
            </a:r>
            <a:r>
              <a:rPr lang="en-US" sz="2000" dirty="0" err="1" smtClean="0"/>
              <a:t>sau</a:t>
            </a:r>
            <a:r>
              <a:rPr lang="en-US" sz="2000" dirty="0" smtClean="0"/>
              <a:t> - </a:t>
            </a:r>
            <a:r>
              <a:rPr lang="en-US" sz="2000" dirty="0" err="1" smtClean="0"/>
              <a:t>Bài</a:t>
            </a:r>
            <a:r>
              <a:rPr lang="en-US" sz="2000" dirty="0" smtClean="0"/>
              <a:t> 3: </a:t>
            </a:r>
            <a:r>
              <a:rPr lang="en-US" sz="2000" dirty="0" err="1" smtClean="0"/>
              <a:t>Sơ</a:t>
            </a:r>
            <a:r>
              <a:rPr lang="en-US" sz="2000" dirty="0" smtClean="0"/>
              <a:t> </a:t>
            </a:r>
            <a:r>
              <a:rPr lang="en-US" sz="2000" dirty="0" err="1" smtClean="0"/>
              <a:t>lược</a:t>
            </a:r>
            <a:r>
              <a:rPr lang="en-US" sz="2000" dirty="0" smtClean="0"/>
              <a:t> </a:t>
            </a:r>
            <a:r>
              <a:rPr lang="en-US" sz="2000" dirty="0" err="1" smtClean="0"/>
              <a:t>về</a:t>
            </a:r>
            <a:r>
              <a:rPr lang="en-US" sz="2000" dirty="0" smtClean="0"/>
              <a:t> </a:t>
            </a:r>
            <a:r>
              <a:rPr lang="en-US" sz="2000" dirty="0" err="1" smtClean="0"/>
              <a:t>bảng</a:t>
            </a:r>
            <a:r>
              <a:rPr lang="en-US" sz="2000" dirty="0" smtClean="0"/>
              <a:t> </a:t>
            </a:r>
            <a:r>
              <a:rPr lang="en-US" sz="2000" dirty="0" err="1" smtClean="0"/>
              <a:t>tuần</a:t>
            </a:r>
            <a:r>
              <a:rPr lang="en-US" sz="2000" dirty="0" smtClean="0"/>
              <a:t> </a:t>
            </a:r>
            <a:r>
              <a:rPr lang="en-US" sz="2000" dirty="0" err="1" smtClean="0"/>
              <a:t>hoàn</a:t>
            </a:r>
            <a:r>
              <a:rPr lang="en-US" sz="2000" dirty="0" smtClean="0"/>
              <a:t> </a:t>
            </a:r>
            <a:r>
              <a:rPr lang="en-US" sz="2000" dirty="0" err="1" smtClean="0"/>
              <a:t>các</a:t>
            </a:r>
            <a:r>
              <a:rPr lang="en-US" sz="2000" dirty="0" smtClean="0"/>
              <a:t> </a:t>
            </a:r>
            <a:r>
              <a:rPr lang="en-US" sz="2000" dirty="0" err="1" smtClean="0"/>
              <a:t>nguyên</a:t>
            </a:r>
            <a:r>
              <a:rPr lang="en-US" sz="2000" dirty="0" smtClean="0"/>
              <a:t> </a:t>
            </a:r>
            <a:r>
              <a:rPr lang="en-US" sz="2000" dirty="0" err="1" smtClean="0"/>
              <a:t>tố</a:t>
            </a:r>
            <a:r>
              <a:rPr lang="en-US" sz="2000" dirty="0" smtClean="0"/>
              <a:t> </a:t>
            </a:r>
            <a:r>
              <a:rPr lang="en-US" sz="2000" dirty="0" err="1" smtClean="0"/>
              <a:t>hóa</a:t>
            </a:r>
            <a:r>
              <a:rPr lang="en-US" sz="2000" dirty="0" smtClean="0"/>
              <a:t> </a:t>
            </a:r>
            <a:r>
              <a:rPr lang="en-US" sz="2000" dirty="0" err="1" smtClean="0"/>
              <a:t>học</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428" y="3617983"/>
            <a:ext cx="1756966" cy="1153828"/>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62"/>
                                        </p:tgtEl>
                                        <p:attrNameLst>
                                          <p:attrName>style.visibility</p:attrName>
                                        </p:attrNameLst>
                                      </p:cBhvr>
                                      <p:to>
                                        <p:strVal val="visible"/>
                                      </p:to>
                                    </p:set>
                                    <p:animEffect transition="in" filter="wipe(up)">
                                      <p:cBhvr>
                                        <p:cTn id="7" dur="500"/>
                                        <p:tgtEl>
                                          <p:spTgt spid="3162"/>
                                        </p:tgtEl>
                                      </p:cBhvr>
                                    </p:animEffect>
                                  </p:childTnLst>
                                </p:cTn>
                              </p:par>
                              <p:par>
                                <p:cTn id="8" presetID="22" presetClass="entr" presetSubtype="1" fill="hold" nodeType="withEffect">
                                  <p:stCondLst>
                                    <p:cond delay="0"/>
                                  </p:stCondLst>
                                  <p:childTnLst>
                                    <p:set>
                                      <p:cBhvr>
                                        <p:cTn id="9" dur="1" fill="hold">
                                          <p:stCondLst>
                                            <p:cond delay="0"/>
                                          </p:stCondLst>
                                        </p:cTn>
                                        <p:tgtEl>
                                          <p:spTgt spid="3161"/>
                                        </p:tgtEl>
                                        <p:attrNameLst>
                                          <p:attrName>style.visibility</p:attrName>
                                        </p:attrNameLst>
                                      </p:cBhvr>
                                      <p:to>
                                        <p:strVal val="visible"/>
                                      </p:to>
                                    </p:set>
                                    <p:animEffect transition="in" filter="wipe(up)">
                                      <p:cBhvr>
                                        <p:cTn id="10" dur="500"/>
                                        <p:tgtEl>
                                          <p:spTgt spid="316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167"/>
                                        </p:tgtEl>
                                        <p:attrNameLst>
                                          <p:attrName>style.visibility</p:attrName>
                                        </p:attrNameLst>
                                      </p:cBhvr>
                                      <p:to>
                                        <p:strVal val="visible"/>
                                      </p:to>
                                    </p:set>
                                    <p:animEffect transition="in" filter="wipe(up)">
                                      <p:cBhvr>
                                        <p:cTn id="13" dur="500"/>
                                        <p:tgtEl>
                                          <p:spTgt spid="316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172"/>
                                        </p:tgtEl>
                                        <p:attrNameLst>
                                          <p:attrName>style.visibility</p:attrName>
                                        </p:attrNameLst>
                                      </p:cBhvr>
                                      <p:to>
                                        <p:strVal val="visible"/>
                                      </p:to>
                                    </p:set>
                                    <p:animEffect transition="in" filter="wipe(up)">
                                      <p:cBhvr>
                                        <p:cTn id="16" dur="500"/>
                                        <p:tgtEl>
                                          <p:spTgt spid="317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3171"/>
                                        </p:tgtEl>
                                        <p:attrNameLst>
                                          <p:attrName>style.visibility</p:attrName>
                                        </p:attrNameLst>
                                      </p:cBhvr>
                                      <p:to>
                                        <p:strVal val="visible"/>
                                      </p:to>
                                    </p:set>
                                    <p:animEffect transition="in" filter="wipe(up)">
                                      <p:cBhvr>
                                        <p:cTn id="19" dur="500"/>
                                        <p:tgtEl>
                                          <p:spTgt spid="317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173"/>
                                        </p:tgtEl>
                                        <p:attrNameLst>
                                          <p:attrName>style.visibility</p:attrName>
                                        </p:attrNameLst>
                                      </p:cBhvr>
                                      <p:to>
                                        <p:strVal val="visible"/>
                                      </p:to>
                                    </p:set>
                                    <p:animEffect transition="in" filter="wipe(up)">
                                      <p:cBhvr>
                                        <p:cTn id="22" dur="500"/>
                                        <p:tgtEl>
                                          <p:spTgt spid="3173"/>
                                        </p:tgtEl>
                                      </p:cBhvr>
                                    </p:animEffect>
                                  </p:childTnLst>
                                </p:cTn>
                              </p:par>
                              <p:par>
                                <p:cTn id="23" presetID="22" presetClass="entr" presetSubtype="1" fill="hold" nodeType="withEffect">
                                  <p:stCondLst>
                                    <p:cond delay="0"/>
                                  </p:stCondLst>
                                  <p:childTnLst>
                                    <p:set>
                                      <p:cBhvr>
                                        <p:cTn id="24" dur="1" fill="hold">
                                          <p:stCondLst>
                                            <p:cond delay="0"/>
                                          </p:stCondLst>
                                        </p:cTn>
                                        <p:tgtEl>
                                          <p:spTgt spid="3174"/>
                                        </p:tgtEl>
                                        <p:attrNameLst>
                                          <p:attrName>style.visibility</p:attrName>
                                        </p:attrNameLst>
                                      </p:cBhvr>
                                      <p:to>
                                        <p:strVal val="visible"/>
                                      </p:to>
                                    </p:set>
                                    <p:animEffect transition="in" filter="wipe(up)">
                                      <p:cBhvr>
                                        <p:cTn id="25" dur="500"/>
                                        <p:tgtEl>
                                          <p:spTgt spid="3174"/>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strVal val="#ppt_h"/>
                                          </p:val>
                                        </p:tav>
                                        <p:tav tm="100000">
                                          <p:val>
                                            <p:strVal val="#ppt_h"/>
                                          </p:val>
                                        </p:tav>
                                      </p:tavLst>
                                    </p:anim>
                                  </p:childTnLst>
                                </p:cTn>
                              </p:par>
                              <p:par>
                                <p:cTn id="32" presetID="10"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out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strVal val="#ppt_w+.3"/>
                                          </p:val>
                                        </p:tav>
                                        <p:tav tm="100000">
                                          <p:val>
                                            <p:strVal val="#ppt_w"/>
                                          </p:val>
                                        </p:tav>
                                      </p:tavLst>
                                    </p:anim>
                                    <p:anim calcmode="lin" valueType="num">
                                      <p:cBhvr>
                                        <p:cTn id="45" dur="500" fill="hold"/>
                                        <p:tgtEl>
                                          <p:spTgt spid="26"/>
                                        </p:tgtEl>
                                        <p:attrNameLst>
                                          <p:attrName>ppt_h</p:attrName>
                                        </p:attrNameLst>
                                      </p:cBhvr>
                                      <p:tavLst>
                                        <p:tav tm="0">
                                          <p:val>
                                            <p:strVal val="#ppt_h"/>
                                          </p:val>
                                        </p:tav>
                                        <p:tav tm="100000">
                                          <p:val>
                                            <p:strVal val="#ppt_h"/>
                                          </p:val>
                                        </p:tav>
                                      </p:tavLst>
                                    </p:anim>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7" grpId="0" animBg="1"/>
      <p:bldP spid="3171" grpId="0" animBg="1"/>
      <p:bldP spid="3172" grpId="0" animBg="1"/>
      <p:bldP spid="3173" grpId="0" animBg="1"/>
      <p:bldP spid="2" grpId="0"/>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09"/>
        <p:cNvGrpSpPr/>
        <p:nvPr/>
      </p:nvGrpSpPr>
      <p:grpSpPr>
        <a:xfrm>
          <a:off x="0" y="0"/>
          <a:ext cx="0" cy="0"/>
          <a:chOff x="0" y="0"/>
          <a:chExt cx="0" cy="0"/>
        </a:xfrm>
      </p:grpSpPr>
      <p:sp>
        <p:nvSpPr>
          <p:cNvPr id="4" name="Rectangle 3"/>
          <p:cNvSpPr/>
          <p:nvPr/>
        </p:nvSpPr>
        <p:spPr>
          <a:xfrm>
            <a:off x="3000054" y="3657600"/>
            <a:ext cx="3113070" cy="8424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60634" y="1284270"/>
            <a:ext cx="7191910" cy="1938992"/>
          </a:xfrm>
          <a:prstGeom prst="rect">
            <a:avLst/>
          </a:prstGeom>
          <a:noFill/>
        </p:spPr>
        <p:txBody>
          <a:bodyPr wrap="square" rtlCol="0">
            <a:spAutoFit/>
          </a:bodyPr>
          <a:lstStyle/>
          <a:p>
            <a:pPr algn="ctr">
              <a:lnSpc>
                <a:spcPct val="150000"/>
              </a:lnSpc>
            </a:pPr>
            <a:r>
              <a:rPr lang="en-US" sz="4000" b="1" dirty="0" smtClean="0">
                <a:solidFill>
                  <a:schemeClr val="accent6">
                    <a:lumMod val="75000"/>
                  </a:schemeClr>
                </a:solidFill>
              </a:rPr>
              <a:t>CẢM ƠN CÁC EM </a:t>
            </a:r>
          </a:p>
          <a:p>
            <a:pPr algn="ctr">
              <a:lnSpc>
                <a:spcPct val="150000"/>
              </a:lnSpc>
            </a:pPr>
            <a:r>
              <a:rPr lang="en-US" sz="4000" b="1" dirty="0" smtClean="0">
                <a:solidFill>
                  <a:schemeClr val="accent6">
                    <a:lumMod val="75000"/>
                  </a:schemeClr>
                </a:solidFill>
              </a:rPr>
              <a:t>ĐÃ LẮNG NGHE BÀI GIẢNG!</a:t>
            </a:r>
            <a:endParaRPr lang="en-US" sz="4000" b="1" dirty="0">
              <a:solidFill>
                <a:schemeClr val="accent6">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43"/>
        <p:cNvGrpSpPr/>
        <p:nvPr/>
      </p:nvGrpSpPr>
      <p:grpSpPr>
        <a:xfrm>
          <a:off x="0" y="0"/>
          <a:ext cx="0" cy="0"/>
          <a:chOff x="0" y="0"/>
          <a:chExt cx="0" cy="0"/>
        </a:xfrm>
      </p:grpSpPr>
      <p:grpSp>
        <p:nvGrpSpPr>
          <p:cNvPr id="2746" name="Google Shape;2746;p37"/>
          <p:cNvGrpSpPr/>
          <p:nvPr/>
        </p:nvGrpSpPr>
        <p:grpSpPr>
          <a:xfrm flipH="1">
            <a:off x="8313866" y="368344"/>
            <a:ext cx="545422" cy="666492"/>
            <a:chOff x="2859835" y="2776139"/>
            <a:chExt cx="634581" cy="775442"/>
          </a:xfrm>
        </p:grpSpPr>
        <p:sp>
          <p:nvSpPr>
            <p:cNvPr id="2747" name="Google Shape;2747;p37"/>
            <p:cNvSpPr/>
            <p:nvPr/>
          </p:nvSpPr>
          <p:spPr>
            <a:xfrm>
              <a:off x="2859835" y="2847066"/>
              <a:ext cx="634581" cy="704515"/>
            </a:xfrm>
            <a:custGeom>
              <a:avLst/>
              <a:gdLst/>
              <a:ahLst/>
              <a:cxnLst/>
              <a:rect l="l" t="t" r="r" b="b"/>
              <a:pathLst>
                <a:path w="17304" h="19211" fill="none" extrusionOk="0">
                  <a:moveTo>
                    <a:pt x="10546" y="1"/>
                  </a:moveTo>
                  <a:lnTo>
                    <a:pt x="10546" y="6486"/>
                  </a:lnTo>
                  <a:cubicBezTo>
                    <a:pt x="10546" y="6486"/>
                    <a:pt x="14960" y="13189"/>
                    <a:pt x="15778" y="14551"/>
                  </a:cubicBezTo>
                  <a:cubicBezTo>
                    <a:pt x="16568" y="15887"/>
                    <a:pt x="17303" y="16977"/>
                    <a:pt x="17303" y="17603"/>
                  </a:cubicBezTo>
                  <a:cubicBezTo>
                    <a:pt x="17303" y="18284"/>
                    <a:pt x="17058" y="18911"/>
                    <a:pt x="15669" y="18938"/>
                  </a:cubicBezTo>
                  <a:lnTo>
                    <a:pt x="8666" y="19075"/>
                  </a:lnTo>
                  <a:lnTo>
                    <a:pt x="1636" y="19184"/>
                  </a:lnTo>
                  <a:cubicBezTo>
                    <a:pt x="246" y="19211"/>
                    <a:pt x="1" y="18584"/>
                    <a:pt x="1" y="17903"/>
                  </a:cubicBezTo>
                  <a:cubicBezTo>
                    <a:pt x="1" y="17303"/>
                    <a:pt x="682" y="16241"/>
                    <a:pt x="1554" y="14797"/>
                  </a:cubicBezTo>
                  <a:cubicBezTo>
                    <a:pt x="2399" y="13380"/>
                    <a:pt x="6758" y="6568"/>
                    <a:pt x="6758" y="6568"/>
                  </a:cubicBezTo>
                  <a:lnTo>
                    <a:pt x="6758" y="55"/>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7"/>
            <p:cNvSpPr/>
            <p:nvPr/>
          </p:nvSpPr>
          <p:spPr>
            <a:xfrm>
              <a:off x="3005759" y="3252785"/>
              <a:ext cx="342778" cy="6051"/>
            </a:xfrm>
            <a:custGeom>
              <a:avLst/>
              <a:gdLst/>
              <a:ahLst/>
              <a:cxnLst/>
              <a:rect l="l" t="t" r="r" b="b"/>
              <a:pathLst>
                <a:path w="9347" h="165" fill="none" extrusionOk="0">
                  <a:moveTo>
                    <a:pt x="0" y="164"/>
                  </a:moveTo>
                  <a:lnTo>
                    <a:pt x="9346"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7"/>
            <p:cNvSpPr/>
            <p:nvPr/>
          </p:nvSpPr>
          <p:spPr>
            <a:xfrm>
              <a:off x="3062712" y="2776139"/>
              <a:ext cx="229863" cy="64984"/>
            </a:xfrm>
            <a:custGeom>
              <a:avLst/>
              <a:gdLst/>
              <a:ahLst/>
              <a:cxnLst/>
              <a:rect l="l" t="t" r="r" b="b"/>
              <a:pathLst>
                <a:path w="6268" h="1772" fill="none" extrusionOk="0">
                  <a:moveTo>
                    <a:pt x="6240" y="818"/>
                  </a:moveTo>
                  <a:cubicBezTo>
                    <a:pt x="6240" y="1281"/>
                    <a:pt x="5886" y="1663"/>
                    <a:pt x="5423" y="1690"/>
                  </a:cubicBezTo>
                  <a:lnTo>
                    <a:pt x="818" y="1771"/>
                  </a:lnTo>
                  <a:cubicBezTo>
                    <a:pt x="355" y="1771"/>
                    <a:pt x="0" y="1390"/>
                    <a:pt x="0" y="954"/>
                  </a:cubicBezTo>
                  <a:lnTo>
                    <a:pt x="0" y="954"/>
                  </a:lnTo>
                  <a:cubicBezTo>
                    <a:pt x="0" y="464"/>
                    <a:pt x="355" y="109"/>
                    <a:pt x="818" y="82"/>
                  </a:cubicBezTo>
                  <a:lnTo>
                    <a:pt x="5423" y="0"/>
                  </a:lnTo>
                  <a:cubicBezTo>
                    <a:pt x="5886" y="0"/>
                    <a:pt x="6267" y="355"/>
                    <a:pt x="6240" y="818"/>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0" name="Google Shape;2750;p37"/>
          <p:cNvGrpSpPr/>
          <p:nvPr/>
        </p:nvGrpSpPr>
        <p:grpSpPr>
          <a:xfrm flipH="1">
            <a:off x="7945527" y="883912"/>
            <a:ext cx="158924" cy="202737"/>
            <a:chOff x="2947570" y="-1075969"/>
            <a:chExt cx="184903" cy="235878"/>
          </a:xfrm>
        </p:grpSpPr>
        <p:sp>
          <p:nvSpPr>
            <p:cNvPr id="2751" name="Google Shape;2751;p37"/>
            <p:cNvSpPr/>
            <p:nvPr/>
          </p:nvSpPr>
          <p:spPr>
            <a:xfrm>
              <a:off x="2947570" y="-1075969"/>
              <a:ext cx="184903" cy="235878"/>
            </a:xfrm>
            <a:custGeom>
              <a:avLst/>
              <a:gdLst/>
              <a:ahLst/>
              <a:cxnLst/>
              <a:rect l="l" t="t" r="r" b="b"/>
              <a:pathLst>
                <a:path w="5042" h="6432" fill="none" extrusionOk="0">
                  <a:moveTo>
                    <a:pt x="4115" y="1527"/>
                  </a:moveTo>
                  <a:cubicBezTo>
                    <a:pt x="2589" y="1"/>
                    <a:pt x="0" y="1063"/>
                    <a:pt x="0" y="3216"/>
                  </a:cubicBezTo>
                  <a:cubicBezTo>
                    <a:pt x="0" y="5369"/>
                    <a:pt x="2589" y="6431"/>
                    <a:pt x="4115" y="4905"/>
                  </a:cubicBezTo>
                  <a:cubicBezTo>
                    <a:pt x="5041" y="3979"/>
                    <a:pt x="5041" y="2480"/>
                    <a:pt x="4115" y="1527"/>
                  </a:cubicBezTo>
                  <a:close/>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7"/>
            <p:cNvSpPr/>
            <p:nvPr/>
          </p:nvSpPr>
          <p:spPr>
            <a:xfrm>
              <a:off x="2956555" y="-994040"/>
              <a:ext cx="63003" cy="65020"/>
            </a:xfrm>
            <a:custGeom>
              <a:avLst/>
              <a:gdLst/>
              <a:ahLst/>
              <a:cxnLst/>
              <a:rect l="l" t="t" r="r" b="b"/>
              <a:pathLst>
                <a:path w="1718" h="1773" fill="none" extrusionOk="0">
                  <a:moveTo>
                    <a:pt x="1" y="1772"/>
                  </a:moveTo>
                  <a:lnTo>
                    <a:pt x="1717"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7"/>
            <p:cNvSpPr/>
            <p:nvPr/>
          </p:nvSpPr>
          <p:spPr>
            <a:xfrm>
              <a:off x="3038520" y="-991033"/>
              <a:ext cx="78956" cy="79983"/>
            </a:xfrm>
            <a:custGeom>
              <a:avLst/>
              <a:gdLst/>
              <a:ahLst/>
              <a:cxnLst/>
              <a:rect l="l" t="t" r="r" b="b"/>
              <a:pathLst>
                <a:path w="2153" h="2181" fill="none" extrusionOk="0">
                  <a:moveTo>
                    <a:pt x="2153" y="1"/>
                  </a:moveTo>
                  <a:lnTo>
                    <a:pt x="0" y="218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4" name="Google Shape;2754;p37"/>
          <p:cNvGrpSpPr/>
          <p:nvPr/>
        </p:nvGrpSpPr>
        <p:grpSpPr>
          <a:xfrm>
            <a:off x="7437194" y="2374827"/>
            <a:ext cx="166649" cy="167500"/>
            <a:chOff x="3407917" y="-1400250"/>
            <a:chExt cx="193891" cy="194881"/>
          </a:xfrm>
        </p:grpSpPr>
        <p:sp>
          <p:nvSpPr>
            <p:cNvPr id="2755" name="Google Shape;2755;p37"/>
            <p:cNvSpPr/>
            <p:nvPr/>
          </p:nvSpPr>
          <p:spPr>
            <a:xfrm>
              <a:off x="3504845" y="-1400250"/>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7"/>
            <p:cNvSpPr/>
            <p:nvPr/>
          </p:nvSpPr>
          <p:spPr>
            <a:xfrm>
              <a:off x="3504845" y="-1279337"/>
              <a:ext cx="37" cy="73968"/>
            </a:xfrm>
            <a:custGeom>
              <a:avLst/>
              <a:gdLst/>
              <a:ahLst/>
              <a:cxnLst/>
              <a:rect l="l" t="t" r="r" b="b"/>
              <a:pathLst>
                <a:path w="1" h="2017" fill="none" extrusionOk="0">
                  <a:moveTo>
                    <a:pt x="1" y="0"/>
                  </a:moveTo>
                  <a:lnTo>
                    <a:pt x="1" y="2017"/>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7"/>
            <p:cNvSpPr/>
            <p:nvPr/>
          </p:nvSpPr>
          <p:spPr>
            <a:xfrm>
              <a:off x="3407917" y="-1302331"/>
              <a:ext cx="72978" cy="1027"/>
            </a:xfrm>
            <a:custGeom>
              <a:avLst/>
              <a:gdLst/>
              <a:ahLst/>
              <a:cxnLst/>
              <a:rect l="l" t="t" r="r" b="b"/>
              <a:pathLst>
                <a:path w="1990" h="28" fill="none" extrusionOk="0">
                  <a:moveTo>
                    <a:pt x="1" y="28"/>
                  </a:moveTo>
                  <a:lnTo>
                    <a:pt x="199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7"/>
            <p:cNvSpPr/>
            <p:nvPr/>
          </p:nvSpPr>
          <p:spPr>
            <a:xfrm>
              <a:off x="3528830" y="-1304312"/>
              <a:ext cx="72978" cy="1027"/>
            </a:xfrm>
            <a:custGeom>
              <a:avLst/>
              <a:gdLst/>
              <a:ahLst/>
              <a:cxnLst/>
              <a:rect l="l" t="t" r="r" b="b"/>
              <a:pathLst>
                <a:path w="1990" h="28" fill="none" extrusionOk="0">
                  <a:moveTo>
                    <a:pt x="1" y="27"/>
                  </a:moveTo>
                  <a:lnTo>
                    <a:pt x="1990"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7"/>
            <p:cNvSpPr/>
            <p:nvPr/>
          </p:nvSpPr>
          <p:spPr>
            <a:xfrm>
              <a:off x="3436889" y="-1370287"/>
              <a:ext cx="51011" cy="51011"/>
            </a:xfrm>
            <a:custGeom>
              <a:avLst/>
              <a:gdLst/>
              <a:ahLst/>
              <a:cxnLst/>
              <a:rect l="l" t="t" r="r" b="b"/>
              <a:pathLst>
                <a:path w="1391" h="1391" fill="none" extrusionOk="0">
                  <a:moveTo>
                    <a:pt x="1" y="1"/>
                  </a:moveTo>
                  <a:lnTo>
                    <a:pt x="1391"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7"/>
            <p:cNvSpPr/>
            <p:nvPr/>
          </p:nvSpPr>
          <p:spPr>
            <a:xfrm>
              <a:off x="3521825" y="-1286342"/>
              <a:ext cx="52002" cy="51011"/>
            </a:xfrm>
            <a:custGeom>
              <a:avLst/>
              <a:gdLst/>
              <a:ahLst/>
              <a:cxnLst/>
              <a:rect l="l" t="t" r="r" b="b"/>
              <a:pathLst>
                <a:path w="1418" h="1391" fill="none" extrusionOk="0">
                  <a:moveTo>
                    <a:pt x="1" y="1"/>
                  </a:moveTo>
                  <a:lnTo>
                    <a:pt x="1418" y="139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7"/>
            <p:cNvSpPr/>
            <p:nvPr/>
          </p:nvSpPr>
          <p:spPr>
            <a:xfrm>
              <a:off x="3436889" y="-1285352"/>
              <a:ext cx="51011" cy="52992"/>
            </a:xfrm>
            <a:custGeom>
              <a:avLst/>
              <a:gdLst/>
              <a:ahLst/>
              <a:cxnLst/>
              <a:rect l="l" t="t" r="r" b="b"/>
              <a:pathLst>
                <a:path w="1391" h="1445" fill="none" extrusionOk="0">
                  <a:moveTo>
                    <a:pt x="1" y="1445"/>
                  </a:moveTo>
                  <a:lnTo>
                    <a:pt x="139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7"/>
            <p:cNvSpPr/>
            <p:nvPr/>
          </p:nvSpPr>
          <p:spPr>
            <a:xfrm>
              <a:off x="3521825" y="-1372268"/>
              <a:ext cx="52002" cy="52002"/>
            </a:xfrm>
            <a:custGeom>
              <a:avLst/>
              <a:gdLst/>
              <a:ahLst/>
              <a:cxnLst/>
              <a:rect l="l" t="t" r="r" b="b"/>
              <a:pathLst>
                <a:path w="1418" h="1418" fill="none" extrusionOk="0">
                  <a:moveTo>
                    <a:pt x="1" y="1417"/>
                  </a:moveTo>
                  <a:lnTo>
                    <a:pt x="1418" y="0"/>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ounded Rectangle 22"/>
          <p:cNvSpPr/>
          <p:nvPr/>
        </p:nvSpPr>
        <p:spPr>
          <a:xfrm>
            <a:off x="1302399" y="1125102"/>
            <a:ext cx="1315092" cy="688368"/>
          </a:xfrm>
          <a:prstGeom prst="roundRect">
            <a:avLst/>
          </a:prstGeom>
          <a:solidFill>
            <a:schemeClr val="accent1">
              <a:lumMod val="50000"/>
            </a:schemeClr>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err="1" smtClean="0">
                <a:solidFill>
                  <a:srgbClr val="FFFFFF"/>
                </a:solidFill>
              </a:rPr>
              <a:t>Câu</a:t>
            </a:r>
            <a:r>
              <a:rPr lang="en-US" sz="2000" b="1" dirty="0" smtClean="0">
                <a:solidFill>
                  <a:srgbClr val="FFFFFF"/>
                </a:solidFill>
              </a:rPr>
              <a:t> 2</a:t>
            </a:r>
            <a:r>
              <a:rPr lang="en-US" sz="2000" b="1" dirty="0" smtClean="0"/>
              <a:t>:</a:t>
            </a:r>
            <a:endParaRPr lang="en-US" sz="2000" b="1" dirty="0"/>
          </a:p>
        </p:txBody>
      </p:sp>
      <p:sp>
        <p:nvSpPr>
          <p:cNvPr id="4" name="TextBox 3"/>
          <p:cNvSpPr txBox="1"/>
          <p:nvPr/>
        </p:nvSpPr>
        <p:spPr>
          <a:xfrm>
            <a:off x="2747455" y="954330"/>
            <a:ext cx="4836594" cy="958660"/>
          </a:xfrm>
          <a:prstGeom prst="rect">
            <a:avLst/>
          </a:prstGeom>
          <a:noFill/>
        </p:spPr>
        <p:txBody>
          <a:bodyPr wrap="square" rtlCol="0">
            <a:spAutoFit/>
          </a:bodyPr>
          <a:lstStyle/>
          <a:p>
            <a:pPr algn="just">
              <a:lnSpc>
                <a:spcPct val="150000"/>
              </a:lnSpc>
            </a:pPr>
            <a:r>
              <a:rPr lang="en-US" sz="2000" b="1" dirty="0" err="1" smtClean="0">
                <a:solidFill>
                  <a:srgbClr val="FFFFFF"/>
                </a:solidFill>
              </a:rPr>
              <a:t>Phát</a:t>
            </a:r>
            <a:r>
              <a:rPr lang="en-US" sz="2000" b="1" dirty="0" smtClean="0">
                <a:solidFill>
                  <a:srgbClr val="FFFFFF"/>
                </a:solidFill>
              </a:rPr>
              <a:t> </a:t>
            </a:r>
            <a:r>
              <a:rPr lang="en-US" sz="2000" b="1" dirty="0" err="1" smtClean="0">
                <a:solidFill>
                  <a:srgbClr val="FFFFFF"/>
                </a:solidFill>
              </a:rPr>
              <a:t>biểu</a:t>
            </a:r>
            <a:r>
              <a:rPr lang="en-US" sz="2000" b="1" dirty="0" smtClean="0">
                <a:solidFill>
                  <a:srgbClr val="FFFFFF"/>
                </a:solidFill>
              </a:rPr>
              <a:t> </a:t>
            </a:r>
            <a:r>
              <a:rPr lang="en-US" sz="2000" b="1" dirty="0" err="1" smtClean="0">
                <a:solidFill>
                  <a:srgbClr val="FFFFFF"/>
                </a:solidFill>
              </a:rPr>
              <a:t>nào</a:t>
            </a:r>
            <a:r>
              <a:rPr lang="en-US" sz="2000" b="1" dirty="0" smtClean="0">
                <a:solidFill>
                  <a:srgbClr val="FFFFFF"/>
                </a:solidFill>
              </a:rPr>
              <a:t> </a:t>
            </a:r>
            <a:r>
              <a:rPr lang="en-US" sz="2000" b="1" dirty="0" err="1" smtClean="0">
                <a:solidFill>
                  <a:srgbClr val="FFFFFF"/>
                </a:solidFill>
              </a:rPr>
              <a:t>sau</a:t>
            </a:r>
            <a:r>
              <a:rPr lang="en-US" sz="2000" b="1" dirty="0" smtClean="0">
                <a:solidFill>
                  <a:srgbClr val="FFFFFF"/>
                </a:solidFill>
              </a:rPr>
              <a:t> </a:t>
            </a:r>
            <a:r>
              <a:rPr lang="en-US" sz="2000" b="1" dirty="0" err="1" smtClean="0">
                <a:solidFill>
                  <a:srgbClr val="FFFFFF"/>
                </a:solidFill>
              </a:rPr>
              <a:t>đây</a:t>
            </a:r>
            <a:r>
              <a:rPr lang="en-US" sz="2000" b="1" dirty="0" smtClean="0">
                <a:solidFill>
                  <a:srgbClr val="FFFFFF"/>
                </a:solidFill>
              </a:rPr>
              <a:t> </a:t>
            </a:r>
            <a:r>
              <a:rPr lang="en-US" sz="2000" b="1" dirty="0" err="1" smtClean="0">
                <a:solidFill>
                  <a:srgbClr val="FFFFFF"/>
                </a:solidFill>
              </a:rPr>
              <a:t>đúng</a:t>
            </a:r>
            <a:r>
              <a:rPr lang="en-US" sz="2000" b="1" dirty="0" smtClean="0">
                <a:solidFill>
                  <a:srgbClr val="FFFFFF"/>
                </a:solidFill>
              </a:rPr>
              <a:t> </a:t>
            </a:r>
            <a:r>
              <a:rPr lang="en-US" sz="2000" b="1" dirty="0" err="1" smtClean="0">
                <a:solidFill>
                  <a:srgbClr val="FFFFFF"/>
                </a:solidFill>
              </a:rPr>
              <a:t>khi</a:t>
            </a:r>
            <a:r>
              <a:rPr lang="en-US" sz="2000" b="1" dirty="0" smtClean="0">
                <a:solidFill>
                  <a:srgbClr val="FFFFFF"/>
                </a:solidFill>
              </a:rPr>
              <a:t> </a:t>
            </a:r>
            <a:r>
              <a:rPr lang="en-US" sz="2000" b="1" dirty="0" err="1" smtClean="0">
                <a:solidFill>
                  <a:srgbClr val="FFFFFF"/>
                </a:solidFill>
              </a:rPr>
              <a:t>nói</a:t>
            </a:r>
            <a:r>
              <a:rPr lang="en-US" sz="2000" b="1" dirty="0" smtClean="0">
                <a:solidFill>
                  <a:srgbClr val="FFFFFF"/>
                </a:solidFill>
              </a:rPr>
              <a:t> </a:t>
            </a:r>
            <a:r>
              <a:rPr lang="en-US" sz="2000" b="1" dirty="0" err="1" smtClean="0">
                <a:solidFill>
                  <a:srgbClr val="FFFFFF"/>
                </a:solidFill>
              </a:rPr>
              <a:t>về</a:t>
            </a:r>
            <a:r>
              <a:rPr lang="en-US" sz="2000" b="1" dirty="0" smtClean="0">
                <a:solidFill>
                  <a:srgbClr val="FFFFFF"/>
                </a:solidFill>
              </a:rPr>
              <a:t> </a:t>
            </a:r>
            <a:r>
              <a:rPr lang="en-US" sz="2000" b="1" dirty="0" err="1" smtClean="0">
                <a:solidFill>
                  <a:srgbClr val="FFFFFF"/>
                </a:solidFill>
              </a:rPr>
              <a:t>hạt</a:t>
            </a:r>
            <a:r>
              <a:rPr lang="en-US" sz="2000" b="1" dirty="0" smtClean="0">
                <a:solidFill>
                  <a:srgbClr val="FFFFFF"/>
                </a:solidFill>
              </a:rPr>
              <a:t> </a:t>
            </a:r>
            <a:r>
              <a:rPr lang="en-US" sz="2000" b="1" dirty="0" err="1" smtClean="0">
                <a:solidFill>
                  <a:srgbClr val="FFFFFF"/>
                </a:solidFill>
              </a:rPr>
              <a:t>nhân</a:t>
            </a:r>
            <a:r>
              <a:rPr lang="en-US" sz="2000" b="1" dirty="0" smtClean="0">
                <a:solidFill>
                  <a:srgbClr val="FFFFFF"/>
                </a:solidFill>
              </a:rPr>
              <a:t> </a:t>
            </a:r>
            <a:r>
              <a:rPr lang="en-US" sz="2000" b="1" dirty="0" err="1" smtClean="0">
                <a:solidFill>
                  <a:srgbClr val="FFFFFF"/>
                </a:solidFill>
              </a:rPr>
              <a:t>nguyên</a:t>
            </a:r>
            <a:r>
              <a:rPr lang="en-US" sz="2000" b="1" dirty="0" smtClean="0">
                <a:solidFill>
                  <a:srgbClr val="FFFFFF"/>
                </a:solidFill>
              </a:rPr>
              <a:t> </a:t>
            </a:r>
            <a:r>
              <a:rPr lang="en-US" sz="2000" b="1" dirty="0" err="1" smtClean="0">
                <a:solidFill>
                  <a:srgbClr val="FFFFFF"/>
                </a:solidFill>
              </a:rPr>
              <a:t>tử</a:t>
            </a:r>
            <a:r>
              <a:rPr lang="en-US" sz="2000" b="1" dirty="0" smtClean="0">
                <a:solidFill>
                  <a:srgbClr val="FFFFFF"/>
                </a:solidFill>
              </a:rPr>
              <a:t>?</a:t>
            </a:r>
            <a:endParaRPr lang="en-US" sz="2000" b="1" dirty="0">
              <a:solidFill>
                <a:srgbClr val="FFFFFF"/>
              </a:solidFill>
            </a:endParaRPr>
          </a:p>
        </p:txBody>
      </p:sp>
      <p:sp>
        <p:nvSpPr>
          <p:cNvPr id="25" name="TextBox 24"/>
          <p:cNvSpPr txBox="1"/>
          <p:nvPr/>
        </p:nvSpPr>
        <p:spPr>
          <a:xfrm>
            <a:off x="1302399" y="2093282"/>
            <a:ext cx="7431467" cy="1938992"/>
          </a:xfrm>
          <a:prstGeom prst="rect">
            <a:avLst/>
          </a:prstGeom>
          <a:noFill/>
        </p:spPr>
        <p:txBody>
          <a:bodyPr wrap="square" rtlCol="0">
            <a:spAutoFit/>
          </a:bodyPr>
          <a:lstStyle/>
          <a:p>
            <a:pPr>
              <a:lnSpc>
                <a:spcPct val="150000"/>
              </a:lnSpc>
            </a:pPr>
            <a:r>
              <a:rPr lang="en-US" sz="2000" dirty="0" smtClean="0">
                <a:solidFill>
                  <a:srgbClr val="FFFFFF"/>
                </a:solidFill>
              </a:rPr>
              <a:t>A. </a:t>
            </a:r>
            <a:r>
              <a:rPr lang="en-US" sz="2000" dirty="0" err="1" smtClean="0">
                <a:solidFill>
                  <a:srgbClr val="FFFFFF"/>
                </a:solidFill>
              </a:rPr>
              <a:t>Hạt</a:t>
            </a:r>
            <a:r>
              <a:rPr lang="en-US" sz="2000" dirty="0" smtClean="0">
                <a:solidFill>
                  <a:srgbClr val="FFFFFF"/>
                </a:solidFill>
              </a:rPr>
              <a:t> </a:t>
            </a:r>
            <a:r>
              <a:rPr lang="en-US" sz="2000" dirty="0" err="1" smtClean="0">
                <a:solidFill>
                  <a:srgbClr val="FFFFFF"/>
                </a:solidFill>
              </a:rPr>
              <a:t>nhân</a:t>
            </a:r>
            <a:r>
              <a:rPr lang="en-US" sz="2000" dirty="0" smtClean="0">
                <a:solidFill>
                  <a:srgbClr val="FFFFFF"/>
                </a:solidFill>
              </a:rPr>
              <a:t> </a:t>
            </a:r>
            <a:r>
              <a:rPr lang="en-US" sz="2000" dirty="0" err="1" smtClean="0">
                <a:solidFill>
                  <a:srgbClr val="FFFFFF"/>
                </a:solidFill>
              </a:rPr>
              <a:t>nguyên</a:t>
            </a:r>
            <a:r>
              <a:rPr lang="en-US" sz="2000" dirty="0" smtClean="0">
                <a:solidFill>
                  <a:srgbClr val="FFFFFF"/>
                </a:solidFill>
              </a:rPr>
              <a:t> </a:t>
            </a:r>
            <a:r>
              <a:rPr lang="en-US" sz="2000" dirty="0" err="1" smtClean="0">
                <a:solidFill>
                  <a:srgbClr val="FFFFFF"/>
                </a:solidFill>
              </a:rPr>
              <a:t>tử</a:t>
            </a:r>
            <a:r>
              <a:rPr lang="en-US" sz="2000" dirty="0" smtClean="0">
                <a:solidFill>
                  <a:srgbClr val="FFFFFF"/>
                </a:solidFill>
              </a:rPr>
              <a:t> </a:t>
            </a:r>
            <a:r>
              <a:rPr lang="en-US" sz="2000" dirty="0" err="1" smtClean="0">
                <a:solidFill>
                  <a:srgbClr val="FFFFFF"/>
                </a:solidFill>
              </a:rPr>
              <a:t>được</a:t>
            </a:r>
            <a:r>
              <a:rPr lang="en-US" sz="2000" dirty="0" smtClean="0">
                <a:solidFill>
                  <a:srgbClr val="FFFFFF"/>
                </a:solidFill>
              </a:rPr>
              <a:t> </a:t>
            </a:r>
            <a:r>
              <a:rPr lang="en-US" sz="2000" dirty="0" err="1" smtClean="0">
                <a:solidFill>
                  <a:srgbClr val="FFFFFF"/>
                </a:solidFill>
              </a:rPr>
              <a:t>tạo</a:t>
            </a:r>
            <a:r>
              <a:rPr lang="en-US" sz="2000" dirty="0" smtClean="0">
                <a:solidFill>
                  <a:srgbClr val="FFFFFF"/>
                </a:solidFill>
              </a:rPr>
              <a:t> </a:t>
            </a:r>
            <a:r>
              <a:rPr lang="en-US" sz="2000" dirty="0" err="1" smtClean="0">
                <a:solidFill>
                  <a:srgbClr val="FFFFFF"/>
                </a:solidFill>
              </a:rPr>
              <a:t>bởi</a:t>
            </a:r>
            <a:r>
              <a:rPr lang="en-US" sz="2000" dirty="0" smtClean="0">
                <a:solidFill>
                  <a:srgbClr val="FFFFFF"/>
                </a:solidFill>
              </a:rPr>
              <a:t> </a:t>
            </a:r>
            <a:r>
              <a:rPr lang="en-US" sz="2000" dirty="0" err="1" smtClean="0">
                <a:solidFill>
                  <a:srgbClr val="FFFFFF"/>
                </a:solidFill>
              </a:rPr>
              <a:t>các</a:t>
            </a:r>
            <a:r>
              <a:rPr lang="en-US" sz="2000" dirty="0" smtClean="0">
                <a:solidFill>
                  <a:srgbClr val="FFFFFF"/>
                </a:solidFill>
              </a:rPr>
              <a:t> proton </a:t>
            </a:r>
            <a:r>
              <a:rPr lang="en-US" sz="2000" dirty="0" err="1" smtClean="0">
                <a:solidFill>
                  <a:srgbClr val="FFFFFF"/>
                </a:solidFill>
              </a:rPr>
              <a:t>và</a:t>
            </a:r>
            <a:r>
              <a:rPr lang="en-US" sz="2000" dirty="0" smtClean="0">
                <a:solidFill>
                  <a:srgbClr val="FFFFFF"/>
                </a:solidFill>
              </a:rPr>
              <a:t> neutron</a:t>
            </a:r>
          </a:p>
          <a:p>
            <a:pPr>
              <a:lnSpc>
                <a:spcPct val="150000"/>
              </a:lnSpc>
            </a:pPr>
            <a:r>
              <a:rPr lang="en-US" sz="2000" dirty="0" smtClean="0">
                <a:solidFill>
                  <a:srgbClr val="FFFFFF"/>
                </a:solidFill>
              </a:rPr>
              <a:t>B. Proton </a:t>
            </a:r>
            <a:r>
              <a:rPr lang="en-US" sz="2000" dirty="0" err="1" smtClean="0">
                <a:solidFill>
                  <a:srgbClr val="FFFFFF"/>
                </a:solidFill>
              </a:rPr>
              <a:t>kí</a:t>
            </a:r>
            <a:r>
              <a:rPr lang="en-US" sz="2000" dirty="0" smtClean="0">
                <a:solidFill>
                  <a:srgbClr val="FFFFFF"/>
                </a:solidFill>
              </a:rPr>
              <a:t> </a:t>
            </a:r>
            <a:r>
              <a:rPr lang="en-US" sz="2000" dirty="0" err="1" smtClean="0">
                <a:solidFill>
                  <a:srgbClr val="FFFFFF"/>
                </a:solidFill>
              </a:rPr>
              <a:t>hiệu</a:t>
            </a:r>
            <a:r>
              <a:rPr lang="en-US" sz="2000" dirty="0" smtClean="0">
                <a:solidFill>
                  <a:srgbClr val="FFFFFF"/>
                </a:solidFill>
              </a:rPr>
              <a:t> </a:t>
            </a:r>
            <a:r>
              <a:rPr lang="en-US" sz="2000" dirty="0" err="1" smtClean="0">
                <a:solidFill>
                  <a:srgbClr val="FFFFFF"/>
                </a:solidFill>
              </a:rPr>
              <a:t>là</a:t>
            </a:r>
            <a:r>
              <a:rPr lang="en-US" sz="2000" dirty="0" smtClean="0">
                <a:solidFill>
                  <a:srgbClr val="FFFFFF"/>
                </a:solidFill>
              </a:rPr>
              <a:t> p, </a:t>
            </a:r>
            <a:r>
              <a:rPr lang="en-US" sz="2000" dirty="0" err="1" smtClean="0">
                <a:solidFill>
                  <a:srgbClr val="FFFFFF"/>
                </a:solidFill>
              </a:rPr>
              <a:t>mang</a:t>
            </a:r>
            <a:r>
              <a:rPr lang="en-US" sz="2000" dirty="0" smtClean="0">
                <a:solidFill>
                  <a:srgbClr val="FFFFFF"/>
                </a:solidFill>
              </a:rPr>
              <a:t> </a:t>
            </a:r>
            <a:r>
              <a:rPr lang="en-US" sz="2000" dirty="0" err="1" smtClean="0">
                <a:solidFill>
                  <a:srgbClr val="FFFFFF"/>
                </a:solidFill>
              </a:rPr>
              <a:t>điện</a:t>
            </a:r>
            <a:r>
              <a:rPr lang="en-US" sz="2000" dirty="0" smtClean="0">
                <a:solidFill>
                  <a:srgbClr val="FFFFFF"/>
                </a:solidFill>
              </a:rPr>
              <a:t> </a:t>
            </a:r>
            <a:r>
              <a:rPr lang="en-US" sz="2000" dirty="0" err="1" smtClean="0">
                <a:solidFill>
                  <a:srgbClr val="FFFFFF"/>
                </a:solidFill>
              </a:rPr>
              <a:t>tích</a:t>
            </a:r>
            <a:r>
              <a:rPr lang="en-US" sz="2000" dirty="0" smtClean="0">
                <a:solidFill>
                  <a:srgbClr val="FFFFFF"/>
                </a:solidFill>
              </a:rPr>
              <a:t> </a:t>
            </a:r>
            <a:r>
              <a:rPr lang="en-US" sz="2000" dirty="0" err="1" smtClean="0">
                <a:solidFill>
                  <a:srgbClr val="FFFFFF"/>
                </a:solidFill>
              </a:rPr>
              <a:t>âm</a:t>
            </a:r>
            <a:endParaRPr lang="en-US" sz="2000" dirty="0" smtClean="0">
              <a:solidFill>
                <a:srgbClr val="FFFFFF"/>
              </a:solidFill>
            </a:endParaRPr>
          </a:p>
          <a:p>
            <a:pPr>
              <a:lnSpc>
                <a:spcPct val="150000"/>
              </a:lnSpc>
            </a:pPr>
            <a:r>
              <a:rPr lang="en-US" sz="2000" dirty="0" smtClean="0">
                <a:solidFill>
                  <a:srgbClr val="FFFFFF"/>
                </a:solidFill>
              </a:rPr>
              <a:t>C. Neutron </a:t>
            </a:r>
            <a:r>
              <a:rPr lang="en-US" sz="2000" dirty="0" err="1" smtClean="0">
                <a:solidFill>
                  <a:srgbClr val="FFFFFF"/>
                </a:solidFill>
              </a:rPr>
              <a:t>kí</a:t>
            </a:r>
            <a:r>
              <a:rPr lang="en-US" sz="2000" dirty="0" smtClean="0">
                <a:solidFill>
                  <a:srgbClr val="FFFFFF"/>
                </a:solidFill>
              </a:rPr>
              <a:t> </a:t>
            </a:r>
            <a:r>
              <a:rPr lang="en-US" sz="2000" dirty="0" err="1" smtClean="0">
                <a:solidFill>
                  <a:srgbClr val="FFFFFF"/>
                </a:solidFill>
              </a:rPr>
              <a:t>hiệu</a:t>
            </a:r>
            <a:r>
              <a:rPr lang="en-US" sz="2000" dirty="0" smtClean="0">
                <a:solidFill>
                  <a:srgbClr val="FFFFFF"/>
                </a:solidFill>
              </a:rPr>
              <a:t> </a:t>
            </a:r>
            <a:r>
              <a:rPr lang="en-US" sz="2000" dirty="0" err="1" smtClean="0">
                <a:solidFill>
                  <a:srgbClr val="FFFFFF"/>
                </a:solidFill>
              </a:rPr>
              <a:t>là</a:t>
            </a:r>
            <a:r>
              <a:rPr lang="en-US" sz="2000" dirty="0" smtClean="0">
                <a:solidFill>
                  <a:srgbClr val="FFFFFF"/>
                </a:solidFill>
              </a:rPr>
              <a:t> n, </a:t>
            </a:r>
            <a:r>
              <a:rPr lang="en-US" sz="2000" dirty="0" err="1" smtClean="0">
                <a:solidFill>
                  <a:srgbClr val="FFFFFF"/>
                </a:solidFill>
              </a:rPr>
              <a:t>mang</a:t>
            </a:r>
            <a:r>
              <a:rPr lang="en-US" sz="2000" dirty="0" smtClean="0">
                <a:solidFill>
                  <a:srgbClr val="FFFFFF"/>
                </a:solidFill>
              </a:rPr>
              <a:t> </a:t>
            </a:r>
            <a:r>
              <a:rPr lang="en-US" sz="2000" dirty="0" err="1" smtClean="0">
                <a:solidFill>
                  <a:srgbClr val="FFFFFF"/>
                </a:solidFill>
              </a:rPr>
              <a:t>điện</a:t>
            </a:r>
            <a:r>
              <a:rPr lang="en-US" sz="2000" dirty="0" smtClean="0">
                <a:solidFill>
                  <a:srgbClr val="FFFFFF"/>
                </a:solidFill>
              </a:rPr>
              <a:t> </a:t>
            </a:r>
            <a:r>
              <a:rPr lang="en-US" sz="2000" dirty="0" err="1" smtClean="0">
                <a:solidFill>
                  <a:srgbClr val="FFFFFF"/>
                </a:solidFill>
              </a:rPr>
              <a:t>tích</a:t>
            </a:r>
            <a:r>
              <a:rPr lang="en-US" sz="2000" dirty="0" smtClean="0">
                <a:solidFill>
                  <a:srgbClr val="FFFFFF"/>
                </a:solidFill>
              </a:rPr>
              <a:t> </a:t>
            </a:r>
            <a:r>
              <a:rPr lang="en-US" sz="2000" dirty="0" err="1" smtClean="0">
                <a:solidFill>
                  <a:srgbClr val="FFFFFF"/>
                </a:solidFill>
              </a:rPr>
              <a:t>dương</a:t>
            </a:r>
            <a:endParaRPr lang="en-US" sz="2000" dirty="0" smtClean="0">
              <a:solidFill>
                <a:srgbClr val="FFFFFF"/>
              </a:solidFill>
            </a:endParaRPr>
          </a:p>
          <a:p>
            <a:pPr>
              <a:lnSpc>
                <a:spcPct val="150000"/>
              </a:lnSpc>
            </a:pPr>
            <a:r>
              <a:rPr lang="en-US" sz="2000" dirty="0" smtClean="0">
                <a:solidFill>
                  <a:srgbClr val="FFFFFF"/>
                </a:solidFill>
              </a:rPr>
              <a:t>D. </a:t>
            </a:r>
            <a:r>
              <a:rPr lang="en-US" sz="2000" dirty="0" err="1" smtClean="0">
                <a:solidFill>
                  <a:srgbClr val="FFFFFF"/>
                </a:solidFill>
              </a:rPr>
              <a:t>Trong</a:t>
            </a:r>
            <a:r>
              <a:rPr lang="en-US" sz="2000" dirty="0" smtClean="0">
                <a:solidFill>
                  <a:srgbClr val="FFFFFF"/>
                </a:solidFill>
              </a:rPr>
              <a:t> </a:t>
            </a:r>
            <a:r>
              <a:rPr lang="en-US" sz="2000" dirty="0" err="1" smtClean="0">
                <a:solidFill>
                  <a:srgbClr val="FFFFFF"/>
                </a:solidFill>
              </a:rPr>
              <a:t>nguyên</a:t>
            </a:r>
            <a:r>
              <a:rPr lang="en-US" sz="2000" dirty="0" smtClean="0">
                <a:solidFill>
                  <a:srgbClr val="FFFFFF"/>
                </a:solidFill>
              </a:rPr>
              <a:t> </a:t>
            </a:r>
            <a:r>
              <a:rPr lang="en-US" sz="2000" dirty="0" err="1" smtClean="0">
                <a:solidFill>
                  <a:srgbClr val="FFFFFF"/>
                </a:solidFill>
              </a:rPr>
              <a:t>tử</a:t>
            </a:r>
            <a:r>
              <a:rPr lang="en-US" sz="2000" dirty="0" smtClean="0">
                <a:solidFill>
                  <a:srgbClr val="FFFFFF"/>
                </a:solidFill>
              </a:rPr>
              <a:t>, </a:t>
            </a:r>
            <a:r>
              <a:rPr lang="en-US" sz="2000" dirty="0" err="1" smtClean="0">
                <a:solidFill>
                  <a:srgbClr val="FFFFFF"/>
                </a:solidFill>
              </a:rPr>
              <a:t>số</a:t>
            </a:r>
            <a:r>
              <a:rPr lang="en-US" sz="2000" dirty="0" smtClean="0">
                <a:solidFill>
                  <a:srgbClr val="FFFFFF"/>
                </a:solidFill>
              </a:rPr>
              <a:t> electron </a:t>
            </a:r>
            <a:r>
              <a:rPr lang="en-US" sz="2000" dirty="0" err="1" smtClean="0">
                <a:solidFill>
                  <a:srgbClr val="FFFFFF"/>
                </a:solidFill>
              </a:rPr>
              <a:t>lớn</a:t>
            </a:r>
            <a:r>
              <a:rPr lang="en-US" sz="2000" dirty="0" smtClean="0">
                <a:solidFill>
                  <a:srgbClr val="FFFFFF"/>
                </a:solidFill>
              </a:rPr>
              <a:t> </a:t>
            </a:r>
            <a:r>
              <a:rPr lang="en-US" sz="2000" dirty="0" err="1" smtClean="0">
                <a:solidFill>
                  <a:srgbClr val="FFFFFF"/>
                </a:solidFill>
              </a:rPr>
              <a:t>hơn</a:t>
            </a:r>
            <a:r>
              <a:rPr lang="en-US" sz="2000" dirty="0" smtClean="0">
                <a:solidFill>
                  <a:srgbClr val="FFFFFF"/>
                </a:solidFill>
              </a:rPr>
              <a:t> </a:t>
            </a:r>
            <a:r>
              <a:rPr lang="en-US" sz="2000" dirty="0" err="1" smtClean="0">
                <a:solidFill>
                  <a:srgbClr val="FFFFFF"/>
                </a:solidFill>
              </a:rPr>
              <a:t>số</a:t>
            </a:r>
            <a:r>
              <a:rPr lang="en-US" sz="2000" dirty="0" smtClean="0">
                <a:solidFill>
                  <a:srgbClr val="FFFFFF"/>
                </a:solidFill>
              </a:rPr>
              <a:t> proton</a:t>
            </a:r>
            <a:endParaRPr lang="en-US" sz="2000" dirty="0">
              <a:solidFill>
                <a:srgbClr val="FFFFFF"/>
              </a:solidFill>
            </a:endParaRPr>
          </a:p>
        </p:txBody>
      </p:sp>
      <p:sp>
        <p:nvSpPr>
          <p:cNvPr id="26" name="Left Arrow 25">
            <a:hlinkClick r:id="rId3" action="ppaction://hlinksldjump"/>
          </p:cNvPr>
          <p:cNvSpPr/>
          <p:nvPr/>
        </p:nvSpPr>
        <p:spPr>
          <a:xfrm>
            <a:off x="1017142" y="339047"/>
            <a:ext cx="821932" cy="470793"/>
          </a:xfrm>
          <a:prstGeom prst="lef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Back</a:t>
            </a:r>
            <a:endParaRPr 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5">
                                            <p:txEl>
                                              <p:pRg st="0" end="0"/>
                                            </p:txEl>
                                          </p:spTgt>
                                        </p:tgtEl>
                                        <p:attrNameLst>
                                          <p:attrName>style.color</p:attrName>
                                        </p:attrNameLst>
                                      </p:cBhvr>
                                      <p:to>
                                        <p:clrVal>
                                          <a:srgbClr val="002060"/>
                                        </p:clrVal>
                                      </p:to>
                                    </p:set>
                                    <p:set>
                                      <p:cBhvr>
                                        <p:cTn id="7" dur="500" fill="hold"/>
                                        <p:tgtEl>
                                          <p:spTgt spid="25">
                                            <p:txEl>
                                              <p:pRg st="0" end="0"/>
                                            </p:txEl>
                                          </p:spTgt>
                                        </p:tgtEl>
                                        <p:attrNameLst>
                                          <p:attrName>fillcolor</p:attrName>
                                        </p:attrNameLst>
                                      </p:cBhvr>
                                      <p:to>
                                        <p:clrVal>
                                          <a:srgbClr val="002060"/>
                                        </p:clrVal>
                                      </p:to>
                                    </p:set>
                                    <p:set>
                                      <p:cBhvr>
                                        <p:cTn id="8" dur="500" fill="hold"/>
                                        <p:tgtEl>
                                          <p:spTgt spid="25">
                                            <p:txEl>
                                              <p:pRg st="0" end="0"/>
                                            </p:txEl>
                                          </p:spTgt>
                                        </p:tgtEl>
                                        <p:attrNameLst>
                                          <p:attrName>fill.type</p:attrName>
                                        </p:attrNameLst>
                                      </p:cBhvr>
                                      <p:to>
                                        <p:strVal val="solid"/>
                                      </p:to>
                                    </p:set>
                                  </p:childTnLst>
                                </p:cTn>
                              </p:par>
                              <p:par>
                                <p:cTn id="9" presetID="15" presetClass="emph" presetSubtype="0" nodeType="withEffect">
                                  <p:stCondLst>
                                    <p:cond delay="0"/>
                                  </p:stCondLst>
                                  <p:iterate type="lt">
                                    <p:tmAbs val="25"/>
                                  </p:iterate>
                                  <p:childTnLst>
                                    <p:set>
                                      <p:cBhvr override="childStyle">
                                        <p:cTn id="10" dur="indefinite"/>
                                        <p:tgtEl>
                                          <p:spTgt spid="25">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71255" y="1109609"/>
            <a:ext cx="1315092" cy="698643"/>
          </a:xfrm>
          <a:prstGeom prst="roundRect">
            <a:avLst/>
          </a:prstGeom>
          <a:solidFill>
            <a:srgbClr val="0070C0"/>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err="1" smtClean="0">
                <a:solidFill>
                  <a:srgbClr val="FFFFFF"/>
                </a:solidFill>
              </a:rPr>
              <a:t>Câu</a:t>
            </a:r>
            <a:r>
              <a:rPr lang="en-US" sz="2000" b="1" dirty="0" smtClean="0">
                <a:solidFill>
                  <a:srgbClr val="FFFFFF"/>
                </a:solidFill>
              </a:rPr>
              <a:t> 3</a:t>
            </a:r>
            <a:r>
              <a:rPr lang="en-US" sz="2000" b="1" dirty="0" smtClean="0"/>
              <a:t>:</a:t>
            </a:r>
            <a:endParaRPr lang="en-US" sz="2000" b="1" dirty="0"/>
          </a:p>
        </p:txBody>
      </p:sp>
      <p:sp>
        <p:nvSpPr>
          <p:cNvPr id="8" name="TextBox 7"/>
          <p:cNvSpPr txBox="1"/>
          <p:nvPr/>
        </p:nvSpPr>
        <p:spPr>
          <a:xfrm>
            <a:off x="2619910" y="930549"/>
            <a:ext cx="5702157" cy="958660"/>
          </a:xfrm>
          <a:prstGeom prst="rect">
            <a:avLst/>
          </a:prstGeom>
          <a:noFill/>
        </p:spPr>
        <p:txBody>
          <a:bodyPr wrap="square" rtlCol="0">
            <a:spAutoFit/>
          </a:bodyPr>
          <a:lstStyle/>
          <a:p>
            <a:pPr algn="just">
              <a:lnSpc>
                <a:spcPct val="150000"/>
              </a:lnSpc>
            </a:pPr>
            <a:r>
              <a:rPr lang="en-US" sz="2000" b="1" dirty="0" err="1" smtClean="0">
                <a:solidFill>
                  <a:srgbClr val="002060"/>
                </a:solidFill>
              </a:rPr>
              <a:t>Nguyên</a:t>
            </a:r>
            <a:r>
              <a:rPr lang="en-US" sz="2000" b="1" dirty="0" smtClean="0">
                <a:solidFill>
                  <a:srgbClr val="002060"/>
                </a:solidFill>
              </a:rPr>
              <a:t> </a:t>
            </a:r>
            <a:r>
              <a:rPr lang="en-US" sz="2000" b="1" dirty="0" err="1" smtClean="0">
                <a:solidFill>
                  <a:srgbClr val="002060"/>
                </a:solidFill>
              </a:rPr>
              <a:t>tử</a:t>
            </a:r>
            <a:r>
              <a:rPr lang="en-US" sz="2000" b="1" dirty="0" smtClean="0">
                <a:solidFill>
                  <a:srgbClr val="002060"/>
                </a:solidFill>
              </a:rPr>
              <a:t> oxygen </a:t>
            </a:r>
            <a:r>
              <a:rPr lang="en-US" sz="2000" b="1" dirty="0" err="1" smtClean="0">
                <a:solidFill>
                  <a:srgbClr val="002060"/>
                </a:solidFill>
              </a:rPr>
              <a:t>có</a:t>
            </a:r>
            <a:r>
              <a:rPr lang="en-US" sz="2000" b="1" dirty="0" smtClean="0">
                <a:solidFill>
                  <a:srgbClr val="002060"/>
                </a:solidFill>
              </a:rPr>
              <a:t> 8 proton </a:t>
            </a:r>
            <a:r>
              <a:rPr lang="en-US" sz="2000" b="1" dirty="0" err="1" smtClean="0">
                <a:solidFill>
                  <a:srgbClr val="002060"/>
                </a:solidFill>
              </a:rPr>
              <a:t>và</a:t>
            </a:r>
            <a:r>
              <a:rPr lang="en-US" sz="2000" b="1" dirty="0" smtClean="0">
                <a:solidFill>
                  <a:srgbClr val="002060"/>
                </a:solidFill>
              </a:rPr>
              <a:t> 8 neutron, </a:t>
            </a:r>
            <a:r>
              <a:rPr lang="en-US" sz="2000" b="1" dirty="0" err="1" smtClean="0">
                <a:solidFill>
                  <a:srgbClr val="002060"/>
                </a:solidFill>
              </a:rPr>
              <a:t>nên</a:t>
            </a:r>
            <a:r>
              <a:rPr lang="en-US" sz="2000" b="1" dirty="0" smtClean="0">
                <a:solidFill>
                  <a:srgbClr val="002060"/>
                </a:solidFill>
              </a:rPr>
              <a:t> </a:t>
            </a:r>
            <a:r>
              <a:rPr lang="en-US" sz="2000" b="1" dirty="0" err="1" smtClean="0">
                <a:solidFill>
                  <a:srgbClr val="002060"/>
                </a:solidFill>
              </a:rPr>
              <a:t>khối</a:t>
            </a:r>
            <a:r>
              <a:rPr lang="en-US" sz="2000" b="1" dirty="0" smtClean="0">
                <a:solidFill>
                  <a:srgbClr val="002060"/>
                </a:solidFill>
              </a:rPr>
              <a:t> </a:t>
            </a:r>
            <a:r>
              <a:rPr lang="en-US" sz="2000" b="1" dirty="0" err="1" smtClean="0">
                <a:solidFill>
                  <a:srgbClr val="002060"/>
                </a:solidFill>
              </a:rPr>
              <a:t>lượng</a:t>
            </a:r>
            <a:r>
              <a:rPr lang="en-US" sz="2000" b="1" dirty="0" smtClean="0">
                <a:solidFill>
                  <a:srgbClr val="002060"/>
                </a:solidFill>
              </a:rPr>
              <a:t> </a:t>
            </a:r>
            <a:r>
              <a:rPr lang="en-US" sz="2000" b="1" dirty="0" err="1" smtClean="0">
                <a:solidFill>
                  <a:srgbClr val="002060"/>
                </a:solidFill>
              </a:rPr>
              <a:t>của</a:t>
            </a:r>
            <a:r>
              <a:rPr lang="en-US" sz="2000" b="1" dirty="0" smtClean="0">
                <a:solidFill>
                  <a:srgbClr val="002060"/>
                </a:solidFill>
              </a:rPr>
              <a:t> oxygen </a:t>
            </a:r>
            <a:r>
              <a:rPr lang="en-US" sz="2000" b="1" dirty="0" err="1" smtClean="0">
                <a:solidFill>
                  <a:srgbClr val="002060"/>
                </a:solidFill>
              </a:rPr>
              <a:t>là</a:t>
            </a:r>
            <a:r>
              <a:rPr lang="en-US" sz="2000" b="1" dirty="0">
                <a:solidFill>
                  <a:srgbClr val="002060"/>
                </a:solidFill>
              </a:rPr>
              <a:t>:</a:t>
            </a:r>
          </a:p>
        </p:txBody>
      </p:sp>
      <p:sp>
        <p:nvSpPr>
          <p:cNvPr id="10" name="Rounded Rectangle 9"/>
          <p:cNvSpPr/>
          <p:nvPr/>
        </p:nvSpPr>
        <p:spPr>
          <a:xfrm>
            <a:off x="2486347" y="2342510"/>
            <a:ext cx="1438381" cy="626724"/>
          </a:xfrm>
          <a:prstGeom prst="round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rPr>
              <a:t>A. 8 </a:t>
            </a:r>
            <a:r>
              <a:rPr lang="en-US" sz="2000" dirty="0" err="1" smtClean="0">
                <a:solidFill>
                  <a:srgbClr val="000000"/>
                </a:solidFill>
              </a:rPr>
              <a:t>amu</a:t>
            </a:r>
            <a:endParaRPr lang="en-US" sz="2000" dirty="0">
              <a:solidFill>
                <a:srgbClr val="000000"/>
              </a:solidFill>
            </a:endParaRPr>
          </a:p>
        </p:txBody>
      </p:sp>
      <p:sp>
        <p:nvSpPr>
          <p:cNvPr id="11" name="Rounded Rectangle 10"/>
          <p:cNvSpPr/>
          <p:nvPr/>
        </p:nvSpPr>
        <p:spPr>
          <a:xfrm>
            <a:off x="5111392" y="2342510"/>
            <a:ext cx="1438381" cy="626724"/>
          </a:xfrm>
          <a:prstGeom prst="roundRect">
            <a:avLst/>
          </a:prstGeom>
          <a:solidFill>
            <a:srgbClr val="FF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rPr>
              <a:t>B. 10 </a:t>
            </a:r>
            <a:r>
              <a:rPr lang="en-US" sz="2000" dirty="0" err="1" smtClean="0">
                <a:solidFill>
                  <a:srgbClr val="000000"/>
                </a:solidFill>
              </a:rPr>
              <a:t>amu</a:t>
            </a:r>
            <a:endParaRPr lang="en-US" sz="2000" dirty="0">
              <a:solidFill>
                <a:srgbClr val="000000"/>
              </a:solidFill>
            </a:endParaRPr>
          </a:p>
        </p:txBody>
      </p:sp>
      <p:sp>
        <p:nvSpPr>
          <p:cNvPr id="12" name="Rounded Rectangle 11"/>
          <p:cNvSpPr/>
          <p:nvPr/>
        </p:nvSpPr>
        <p:spPr>
          <a:xfrm>
            <a:off x="2486347" y="3391711"/>
            <a:ext cx="1438381" cy="626724"/>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rPr>
              <a:t>C. 16 </a:t>
            </a:r>
            <a:r>
              <a:rPr lang="en-US" sz="2000" dirty="0" err="1" smtClean="0">
                <a:solidFill>
                  <a:srgbClr val="000000"/>
                </a:solidFill>
              </a:rPr>
              <a:t>amu</a:t>
            </a:r>
            <a:endParaRPr lang="en-US" sz="2000" dirty="0">
              <a:solidFill>
                <a:srgbClr val="000000"/>
              </a:solidFill>
            </a:endParaRPr>
          </a:p>
        </p:txBody>
      </p:sp>
      <p:sp>
        <p:nvSpPr>
          <p:cNvPr id="13" name="Rounded Rectangle 12"/>
          <p:cNvSpPr/>
          <p:nvPr/>
        </p:nvSpPr>
        <p:spPr>
          <a:xfrm>
            <a:off x="5111391" y="3391711"/>
            <a:ext cx="1438381" cy="626724"/>
          </a:xfrm>
          <a:prstGeom prst="round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rPr>
              <a:t>D. 4 </a:t>
            </a:r>
            <a:r>
              <a:rPr lang="en-US" sz="2000" dirty="0" err="1" smtClean="0">
                <a:solidFill>
                  <a:srgbClr val="000000"/>
                </a:solidFill>
              </a:rPr>
              <a:t>amu</a:t>
            </a:r>
            <a:endParaRPr lang="en-US" sz="2000" dirty="0">
              <a:solidFill>
                <a:srgbClr val="000000"/>
              </a:solidFill>
            </a:endParaRPr>
          </a:p>
        </p:txBody>
      </p:sp>
      <p:sp>
        <p:nvSpPr>
          <p:cNvPr id="14" name="Left Arrow 13">
            <a:hlinkClick r:id="rId3" action="ppaction://hlinksldjump"/>
          </p:cNvPr>
          <p:cNvSpPr/>
          <p:nvPr/>
        </p:nvSpPr>
        <p:spPr>
          <a:xfrm>
            <a:off x="924675" y="4387065"/>
            <a:ext cx="821932" cy="470793"/>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Back</a:t>
            </a:r>
            <a:endParaRPr lang="en-US" dirty="0">
              <a:solidFill>
                <a:srgbClr val="FFFFFF"/>
              </a:solidFill>
            </a:endParaRPr>
          </a:p>
        </p:txBody>
      </p:sp>
    </p:spTree>
    <p:extLst>
      <p:ext uri="{BB962C8B-B14F-4D97-AF65-F5344CB8AC3E}">
        <p14:creationId xmlns:p14="http://schemas.microsoft.com/office/powerpoint/2010/main" val="152408094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10"/>
                                        </p:tgtEl>
                                        <p:attrNameLst>
                                          <p:attrName>ppt_y</p:attrName>
                                        </p:attrNameLst>
                                      </p:cBhvr>
                                      <p:tavLst>
                                        <p:tav tm="0">
                                          <p:val>
                                            <p:strVal val="#ppt_y"/>
                                          </p:val>
                                        </p:tav>
                                        <p:tav tm="100000">
                                          <p:val>
                                            <p:strVal val="#ppt_y+#ppt_h*1.125000"/>
                                          </p:val>
                                        </p:tav>
                                      </p:tavLst>
                                    </p:anim>
                                    <p:animEffect transition="out" filter="wipe(down)">
                                      <p:cBhvr>
                                        <p:cTn id="7" dur="500"/>
                                        <p:tgtEl>
                                          <p:spTgt spid="10"/>
                                        </p:tgtEl>
                                      </p:cBhvr>
                                    </p:animEffect>
                                    <p:set>
                                      <p:cBhvr>
                                        <p:cTn id="8" dur="1" fill="hold">
                                          <p:stCondLst>
                                            <p:cond delay="499"/>
                                          </p:stCondLst>
                                        </p:cTn>
                                        <p:tgtEl>
                                          <p:spTgt spid="10"/>
                                        </p:tgtEl>
                                        <p:attrNameLst>
                                          <p:attrName>style.visibility</p:attrName>
                                        </p:attrNameLst>
                                      </p:cBhvr>
                                      <p:to>
                                        <p:strVal val="hidden"/>
                                      </p:to>
                                    </p:set>
                                  </p:childTnLst>
                                </p:cTn>
                              </p:par>
                              <p:par>
                                <p:cTn id="9" presetID="12" presetClass="exit" presetSubtype="4" fill="hold" grpId="0" nodeType="withEffect">
                                  <p:stCondLst>
                                    <p:cond delay="0"/>
                                  </p:stCondLst>
                                  <p:childTnLst>
                                    <p:anim calcmode="lin" valueType="num">
                                      <p:cBhvr additive="base">
                                        <p:cTn id="10" dur="500"/>
                                        <p:tgtEl>
                                          <p:spTgt spid="11"/>
                                        </p:tgtEl>
                                        <p:attrNameLst>
                                          <p:attrName>ppt_y</p:attrName>
                                        </p:attrNameLst>
                                      </p:cBhvr>
                                      <p:tavLst>
                                        <p:tav tm="0">
                                          <p:val>
                                            <p:strVal val="#ppt_y"/>
                                          </p:val>
                                        </p:tav>
                                        <p:tav tm="100000">
                                          <p:val>
                                            <p:strVal val="#ppt_y+#ppt_h*1.125000"/>
                                          </p:val>
                                        </p:tav>
                                      </p:tavLst>
                                    </p:anim>
                                    <p:animEffect transition="out" filter="wipe(down)">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2" presetClass="exit" presetSubtype="4" fill="hold" grpId="0" nodeType="withEffect">
                                  <p:stCondLst>
                                    <p:cond delay="0"/>
                                  </p:stCondLst>
                                  <p:childTnLst>
                                    <p:anim calcmode="lin" valueType="num">
                                      <p:cBhvr additive="base">
                                        <p:cTn id="14" dur="500"/>
                                        <p:tgtEl>
                                          <p:spTgt spid="13"/>
                                        </p:tgtEl>
                                        <p:attrNameLst>
                                          <p:attrName>ppt_y</p:attrName>
                                        </p:attrNameLst>
                                      </p:cBhvr>
                                      <p:tavLst>
                                        <p:tav tm="0">
                                          <p:val>
                                            <p:strVal val="#ppt_y"/>
                                          </p:val>
                                        </p:tav>
                                        <p:tav tm="100000">
                                          <p:val>
                                            <p:strVal val="#ppt_y+#ppt_h*1.125000"/>
                                          </p:val>
                                        </p:tav>
                                      </p:tavLst>
                                    </p:anim>
                                    <p:animEffect transition="out" filter="wipe(down)">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12352" y="1181528"/>
            <a:ext cx="1315092" cy="698643"/>
          </a:xfrm>
          <a:prstGeom prst="roundRect">
            <a:avLst/>
          </a:prstGeom>
          <a:solidFill>
            <a:schemeClr val="accent6"/>
          </a:solidFill>
          <a:ln>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dirty="0" err="1" smtClean="0">
                <a:solidFill>
                  <a:srgbClr val="FFFFFF"/>
                </a:solidFill>
              </a:rPr>
              <a:t>Câu</a:t>
            </a:r>
            <a:r>
              <a:rPr lang="en-US" sz="2000" b="1" dirty="0" smtClean="0">
                <a:solidFill>
                  <a:srgbClr val="FFFFFF"/>
                </a:solidFill>
              </a:rPr>
              <a:t> 4</a:t>
            </a:r>
            <a:r>
              <a:rPr lang="en-US" sz="2000" b="1" dirty="0" smtClean="0"/>
              <a:t>:</a:t>
            </a:r>
            <a:endParaRPr lang="en-US" sz="2000" b="1" dirty="0"/>
          </a:p>
        </p:txBody>
      </p:sp>
      <p:sp>
        <p:nvSpPr>
          <p:cNvPr id="8" name="TextBox 7"/>
          <p:cNvSpPr txBox="1"/>
          <p:nvPr/>
        </p:nvSpPr>
        <p:spPr>
          <a:xfrm>
            <a:off x="2712378" y="1023017"/>
            <a:ext cx="5116530" cy="958660"/>
          </a:xfrm>
          <a:prstGeom prst="rect">
            <a:avLst/>
          </a:prstGeom>
          <a:noFill/>
        </p:spPr>
        <p:txBody>
          <a:bodyPr wrap="square" rtlCol="0">
            <a:spAutoFit/>
          </a:bodyPr>
          <a:lstStyle/>
          <a:p>
            <a:pPr algn="just">
              <a:lnSpc>
                <a:spcPct val="150000"/>
              </a:lnSpc>
            </a:pPr>
            <a:r>
              <a:rPr lang="en-US" sz="2000" b="1" dirty="0" err="1" smtClean="0">
                <a:solidFill>
                  <a:srgbClr val="002060"/>
                </a:solidFill>
              </a:rPr>
              <a:t>Nguyên</a:t>
            </a:r>
            <a:r>
              <a:rPr lang="en-US" sz="2000" b="1" dirty="0" smtClean="0">
                <a:solidFill>
                  <a:srgbClr val="002060"/>
                </a:solidFill>
              </a:rPr>
              <a:t> </a:t>
            </a:r>
            <a:r>
              <a:rPr lang="en-US" sz="2000" b="1" dirty="0" err="1" smtClean="0">
                <a:solidFill>
                  <a:srgbClr val="002060"/>
                </a:solidFill>
              </a:rPr>
              <a:t>tử</a:t>
            </a:r>
            <a:r>
              <a:rPr lang="en-US" sz="2000" b="1" dirty="0" smtClean="0">
                <a:solidFill>
                  <a:srgbClr val="002060"/>
                </a:solidFill>
              </a:rPr>
              <a:t> oxygen </a:t>
            </a:r>
            <a:r>
              <a:rPr lang="en-US" sz="2000" b="1" dirty="0" err="1" smtClean="0">
                <a:solidFill>
                  <a:srgbClr val="002060"/>
                </a:solidFill>
              </a:rPr>
              <a:t>có</a:t>
            </a:r>
            <a:r>
              <a:rPr lang="en-US" sz="2000" b="1" dirty="0" smtClean="0">
                <a:solidFill>
                  <a:srgbClr val="002060"/>
                </a:solidFill>
              </a:rPr>
              <a:t> </a:t>
            </a:r>
            <a:r>
              <a:rPr lang="en-US" sz="2000" b="1" dirty="0" err="1" smtClean="0">
                <a:solidFill>
                  <a:srgbClr val="002060"/>
                </a:solidFill>
              </a:rPr>
              <a:t>bao</a:t>
            </a:r>
            <a:r>
              <a:rPr lang="en-US" sz="2000" b="1" dirty="0" smtClean="0">
                <a:solidFill>
                  <a:srgbClr val="002060"/>
                </a:solidFill>
              </a:rPr>
              <a:t> </a:t>
            </a:r>
            <a:r>
              <a:rPr lang="en-US" sz="2000" b="1" dirty="0" err="1" smtClean="0">
                <a:solidFill>
                  <a:srgbClr val="002060"/>
                </a:solidFill>
              </a:rPr>
              <a:t>nhiêu</a:t>
            </a:r>
            <a:r>
              <a:rPr lang="en-US" sz="2000" b="1" dirty="0" smtClean="0">
                <a:solidFill>
                  <a:srgbClr val="002060"/>
                </a:solidFill>
              </a:rPr>
              <a:t> electron ở </a:t>
            </a:r>
            <a:r>
              <a:rPr lang="en-US" sz="2000" b="1" dirty="0" err="1" smtClean="0">
                <a:solidFill>
                  <a:srgbClr val="002060"/>
                </a:solidFill>
              </a:rPr>
              <a:t>lớp</a:t>
            </a:r>
            <a:r>
              <a:rPr lang="en-US" sz="2000" b="1" dirty="0" smtClean="0">
                <a:solidFill>
                  <a:srgbClr val="002060"/>
                </a:solidFill>
              </a:rPr>
              <a:t> </a:t>
            </a:r>
            <a:r>
              <a:rPr lang="en-US" sz="2000" b="1" dirty="0" err="1" smtClean="0">
                <a:solidFill>
                  <a:srgbClr val="002060"/>
                </a:solidFill>
              </a:rPr>
              <a:t>ngoài</a:t>
            </a:r>
            <a:r>
              <a:rPr lang="en-US" sz="2000" b="1" dirty="0" smtClean="0">
                <a:solidFill>
                  <a:srgbClr val="002060"/>
                </a:solidFill>
              </a:rPr>
              <a:t> </a:t>
            </a:r>
            <a:r>
              <a:rPr lang="en-US" sz="2000" b="1" dirty="0" err="1" smtClean="0">
                <a:solidFill>
                  <a:srgbClr val="002060"/>
                </a:solidFill>
              </a:rPr>
              <a:t>cùng</a:t>
            </a:r>
            <a:r>
              <a:rPr lang="en-US" sz="2000" b="1" dirty="0">
                <a:solidFill>
                  <a:srgbClr val="002060"/>
                </a:solidFill>
              </a:rPr>
              <a:t>?</a:t>
            </a:r>
          </a:p>
        </p:txBody>
      </p:sp>
      <p:sp>
        <p:nvSpPr>
          <p:cNvPr id="9" name="Rounded Rectangle 8"/>
          <p:cNvSpPr/>
          <p:nvPr/>
        </p:nvSpPr>
        <p:spPr>
          <a:xfrm>
            <a:off x="2506895" y="2445252"/>
            <a:ext cx="1926406" cy="626724"/>
          </a:xfrm>
          <a:prstGeom prst="round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rPr>
              <a:t>A. 6 electron</a:t>
            </a:r>
            <a:endParaRPr lang="en-US" sz="2000" dirty="0">
              <a:solidFill>
                <a:srgbClr val="000000"/>
              </a:solidFill>
            </a:endParaRPr>
          </a:p>
        </p:txBody>
      </p:sp>
      <p:sp>
        <p:nvSpPr>
          <p:cNvPr id="10" name="Rounded Rectangle 9"/>
          <p:cNvSpPr/>
          <p:nvPr/>
        </p:nvSpPr>
        <p:spPr>
          <a:xfrm>
            <a:off x="5131940" y="2445252"/>
            <a:ext cx="1926406" cy="626724"/>
          </a:xfrm>
          <a:prstGeom prst="roundRect">
            <a:avLst/>
          </a:prstGeom>
          <a:solidFill>
            <a:srgbClr val="FFFFFF"/>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rPr>
              <a:t>B. 2 electron</a:t>
            </a:r>
            <a:endParaRPr lang="en-US" sz="2000" dirty="0">
              <a:solidFill>
                <a:srgbClr val="000000"/>
              </a:solidFill>
            </a:endParaRPr>
          </a:p>
        </p:txBody>
      </p:sp>
      <p:sp>
        <p:nvSpPr>
          <p:cNvPr id="11" name="Rounded Rectangle 10"/>
          <p:cNvSpPr/>
          <p:nvPr/>
        </p:nvSpPr>
        <p:spPr>
          <a:xfrm>
            <a:off x="2506895" y="3494453"/>
            <a:ext cx="1926406" cy="626724"/>
          </a:xfrm>
          <a:prstGeom prst="roundRect">
            <a:avLst/>
          </a:prstGeom>
          <a:solidFill>
            <a:srgbClr val="FFFF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rPr>
              <a:t>C. 8 electron</a:t>
            </a:r>
            <a:endParaRPr lang="en-US" sz="2000" dirty="0">
              <a:solidFill>
                <a:srgbClr val="000000"/>
              </a:solidFill>
            </a:endParaRPr>
          </a:p>
        </p:txBody>
      </p:sp>
      <p:sp>
        <p:nvSpPr>
          <p:cNvPr id="12" name="Rounded Rectangle 11"/>
          <p:cNvSpPr/>
          <p:nvPr/>
        </p:nvSpPr>
        <p:spPr>
          <a:xfrm>
            <a:off x="5131939" y="3494453"/>
            <a:ext cx="1926406" cy="626724"/>
          </a:xfrm>
          <a:prstGeom prst="roundRect">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00"/>
                </a:solidFill>
              </a:rPr>
              <a:t>D. 4 electron</a:t>
            </a:r>
            <a:endParaRPr lang="en-US" sz="2000" dirty="0">
              <a:solidFill>
                <a:srgbClr val="000000"/>
              </a:solidFill>
            </a:endParaRPr>
          </a:p>
        </p:txBody>
      </p:sp>
      <p:sp>
        <p:nvSpPr>
          <p:cNvPr id="13" name="Left Arrow 12">
            <a:hlinkClick r:id="rId3" action="ppaction://hlinksldjump"/>
          </p:cNvPr>
          <p:cNvSpPr/>
          <p:nvPr/>
        </p:nvSpPr>
        <p:spPr>
          <a:xfrm>
            <a:off x="1017142" y="339047"/>
            <a:ext cx="821932" cy="470793"/>
          </a:xfrm>
          <a:prstGeom prst="lef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Back</a:t>
            </a:r>
            <a:endParaRPr lang="en-US" dirty="0">
              <a:solidFill>
                <a:srgbClr val="FFFFFF"/>
              </a:solidFill>
            </a:endParaRPr>
          </a:p>
        </p:txBody>
      </p:sp>
    </p:spTree>
    <p:extLst>
      <p:ext uri="{BB962C8B-B14F-4D97-AF65-F5344CB8AC3E}">
        <p14:creationId xmlns:p14="http://schemas.microsoft.com/office/powerpoint/2010/main" val="357531812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grpId="0"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set>
                                      <p:cBhvr>
                                        <p:cTn id="8" dur="1" fill="hold">
                                          <p:stCondLst>
                                            <p:cond delay="499"/>
                                          </p:stCondLst>
                                        </p:cTn>
                                        <p:tgtEl>
                                          <p:spTgt spid="10"/>
                                        </p:tgtEl>
                                        <p:attrNameLst>
                                          <p:attrName>style.visibility</p:attrName>
                                        </p:attrNameLst>
                                      </p:cBhvr>
                                      <p:to>
                                        <p:strVal val="hidden"/>
                                      </p:to>
                                    </p:set>
                                  </p:childTnLst>
                                </p:cTn>
                              </p:par>
                              <p:par>
                                <p:cTn id="9" presetID="23" presetClass="exit" presetSubtype="32" fill="hold" grpId="0" nodeType="with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set>
                                      <p:cBhvr>
                                        <p:cTn id="12" dur="1" fill="hold">
                                          <p:stCondLst>
                                            <p:cond delay="499"/>
                                          </p:stCondLst>
                                        </p:cTn>
                                        <p:tgtEl>
                                          <p:spTgt spid="12"/>
                                        </p:tgtEl>
                                        <p:attrNameLst>
                                          <p:attrName>style.visibility</p:attrName>
                                        </p:attrNameLst>
                                      </p:cBhvr>
                                      <p:to>
                                        <p:strVal val="hidden"/>
                                      </p:to>
                                    </p:set>
                                  </p:childTnLst>
                                </p:cTn>
                              </p:par>
                              <p:par>
                                <p:cTn id="13" presetID="23" presetClass="exit" presetSubtype="32" fill="hold" grpId="0" nodeType="withEffect">
                                  <p:stCondLst>
                                    <p:cond delay="0"/>
                                  </p:stCondLst>
                                  <p:childTnLst>
                                    <p:anim calcmode="lin" valueType="num">
                                      <p:cBhvr>
                                        <p:cTn id="14" dur="500"/>
                                        <p:tgtEl>
                                          <p:spTgt spid="11"/>
                                        </p:tgtEl>
                                        <p:attrNameLst>
                                          <p:attrName>ppt_w</p:attrName>
                                        </p:attrNameLst>
                                      </p:cBhvr>
                                      <p:tavLst>
                                        <p:tav tm="0">
                                          <p:val>
                                            <p:strVal val="ppt_w"/>
                                          </p:val>
                                        </p:tav>
                                        <p:tav tm="100000">
                                          <p:val>
                                            <p:fltVal val="0"/>
                                          </p:val>
                                        </p:tav>
                                      </p:tavLst>
                                    </p:anim>
                                    <p:anim calcmode="lin" valueType="num">
                                      <p:cBhvr>
                                        <p:cTn id="15" dur="500"/>
                                        <p:tgtEl>
                                          <p:spTgt spid="11"/>
                                        </p:tgtEl>
                                        <p:attrNameLst>
                                          <p:attrName>ppt_h</p:attrName>
                                        </p:attrNameLst>
                                      </p:cBhvr>
                                      <p:tavLst>
                                        <p:tav tm="0">
                                          <p:val>
                                            <p:strVal val="ppt_h"/>
                                          </p:val>
                                        </p:tav>
                                        <p:tav tm="100000">
                                          <p:val>
                                            <p:fltVal val="0"/>
                                          </p:val>
                                        </p:tav>
                                      </p:tavLst>
                                    </p:anim>
                                    <p:set>
                                      <p:cBhvr>
                                        <p:cTn id="16"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4"/>
        <p:cNvGrpSpPr/>
        <p:nvPr/>
      </p:nvGrpSpPr>
      <p:grpSpPr>
        <a:xfrm>
          <a:off x="0" y="0"/>
          <a:ext cx="0" cy="0"/>
          <a:chOff x="0" y="0"/>
          <a:chExt cx="0" cy="0"/>
        </a:xfrm>
      </p:grpSpPr>
      <p:pic>
        <p:nvPicPr>
          <p:cNvPr id="2776" name="Google Shape;2776;p39"/>
          <p:cNvPicPr preferRelativeResize="0"/>
          <p:nvPr/>
        </p:nvPicPr>
        <p:blipFill>
          <a:blip r:embed="rId3">
            <a:extLst>
              <a:ext uri="{28A0092B-C50C-407E-A947-70E740481C1C}">
                <a14:useLocalDpi xmlns:a14="http://schemas.microsoft.com/office/drawing/2010/main" val="0"/>
              </a:ext>
            </a:extLst>
          </a:blip>
          <a:stretch>
            <a:fillRect/>
          </a:stretch>
        </p:blipFill>
        <p:spPr>
          <a:xfrm>
            <a:off x="5826046" y="1803115"/>
            <a:ext cx="2566020" cy="2566020"/>
          </a:xfrm>
          <a:prstGeom prst="ellipse">
            <a:avLst/>
          </a:prstGeom>
          <a:noFill/>
          <a:ln>
            <a:noFill/>
          </a:ln>
        </p:spPr>
      </p:pic>
      <p:sp>
        <p:nvSpPr>
          <p:cNvPr id="5" name="Rounded Rectangular Callout 4"/>
          <p:cNvSpPr/>
          <p:nvPr/>
        </p:nvSpPr>
        <p:spPr>
          <a:xfrm>
            <a:off x="616449" y="845978"/>
            <a:ext cx="4592549" cy="2503397"/>
          </a:xfrm>
          <a:prstGeom prst="wedgeRoundRectCallout">
            <a:avLst>
              <a:gd name="adj1" fmla="val 60955"/>
              <a:gd name="adj2" fmla="val 37224"/>
              <a:gd name="adj3" fmla="val 16667"/>
            </a:avLst>
          </a:prstGeom>
          <a:solidFill>
            <a:schemeClr val="accent5"/>
          </a:solidFill>
          <a:ln>
            <a:solidFill>
              <a:schemeClr val="accent5"/>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09090" y="845978"/>
            <a:ext cx="4286892" cy="2400657"/>
          </a:xfrm>
          <a:prstGeom prst="rect">
            <a:avLst/>
          </a:prstGeom>
        </p:spPr>
        <p:txBody>
          <a:bodyPr wrap="square">
            <a:spAutoFit/>
          </a:bodyPr>
          <a:lstStyle/>
          <a:p>
            <a:pPr algn="just">
              <a:lnSpc>
                <a:spcPct val="150000"/>
              </a:lnSpc>
            </a:pPr>
            <a:r>
              <a:rPr lang="vi-VN" sz="2000" dirty="0"/>
              <a:t>Trên nhãn của một loại thuốc phòng bệnh loãng xương, giảm đau xương khớp có ghi các từ calcium, magnesium, zinc. Theo em, các từ này có ý nghĩa gì?</a:t>
            </a:r>
            <a:endParaRPr lang="en-US" sz="2000" dirty="0"/>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76"/>
                                        </p:tgtEl>
                                        <p:attrNameLst>
                                          <p:attrName>style.visibility</p:attrName>
                                        </p:attrNameLst>
                                      </p:cBhvr>
                                      <p:to>
                                        <p:strVal val="visible"/>
                                      </p:to>
                                    </p:set>
                                    <p:animEffect transition="in" filter="dissolve">
                                      <p:cBhvr>
                                        <p:cTn id="7" dur="500"/>
                                        <p:tgtEl>
                                          <p:spTgt spid="277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anim calcmode="lin" valueType="num">
                                      <p:cBhvr>
                                        <p:cTn id="11" dur="500" fill="hold"/>
                                        <p:tgtEl>
                                          <p:spTgt spid="10"/>
                                        </p:tgtEl>
                                        <p:attrNameLst>
                                          <p:attrName>ppt_x</p:attrName>
                                        </p:attrNameLst>
                                      </p:cBhvr>
                                      <p:tavLst>
                                        <p:tav tm="0">
                                          <p:val>
                                            <p:strVal val="#ppt_x"/>
                                          </p:val>
                                        </p:tav>
                                        <p:tav tm="100000">
                                          <p:val>
                                            <p:strVal val="#ppt_x"/>
                                          </p:val>
                                        </p:tav>
                                      </p:tavLst>
                                    </p:anim>
                                    <p:anim calcmode="lin" valueType="num">
                                      <p:cBhvr>
                                        <p:cTn id="12" dur="5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9"/>
        <p:cNvGrpSpPr/>
        <p:nvPr/>
      </p:nvGrpSpPr>
      <p:grpSpPr>
        <a:xfrm>
          <a:off x="0" y="0"/>
          <a:ext cx="0" cy="0"/>
          <a:chOff x="0" y="0"/>
          <a:chExt cx="0" cy="0"/>
        </a:xfrm>
      </p:grpSpPr>
      <p:sp>
        <p:nvSpPr>
          <p:cNvPr id="5" name="TextBox 4"/>
          <p:cNvSpPr txBox="1"/>
          <p:nvPr/>
        </p:nvSpPr>
        <p:spPr>
          <a:xfrm>
            <a:off x="678095" y="1171252"/>
            <a:ext cx="7828907" cy="901593"/>
          </a:xfrm>
          <a:prstGeom prst="rect">
            <a:avLst/>
          </a:prstGeom>
          <a:noFill/>
        </p:spPr>
        <p:txBody>
          <a:bodyPr wrap="square" rtlCol="0">
            <a:spAutoFit/>
          </a:bodyPr>
          <a:lstStyle/>
          <a:p>
            <a:pPr algn="ctr">
              <a:lnSpc>
                <a:spcPct val="150000"/>
              </a:lnSpc>
            </a:pPr>
            <a:r>
              <a:rPr lang="en-US" sz="4000" b="1" dirty="0" smtClean="0">
                <a:solidFill>
                  <a:schemeClr val="accent1">
                    <a:lumMod val="50000"/>
                  </a:schemeClr>
                </a:solidFill>
              </a:rPr>
              <a:t>BÀI 2: NGUYÊN TỐ HÓA HỌC</a:t>
            </a:r>
            <a:endParaRPr lang="en-US" sz="4000" b="1" dirty="0">
              <a:solidFill>
                <a:schemeClr val="accent1">
                  <a:lumMod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1042" y="2364344"/>
            <a:ext cx="2256462" cy="225646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026" y="2469010"/>
            <a:ext cx="1732480" cy="1732480"/>
          </a:xfrm>
          <a:prstGeom prst="rect">
            <a:avLst/>
          </a:prstGeom>
        </p:spPr>
      </p:pic>
    </p:spTree>
  </p:cSld>
  <p:clrMapOvr>
    <a:masterClrMapping/>
  </p:clrMapOvr>
  <mc:AlternateContent xmlns:mc="http://schemas.openxmlformats.org/markup-compatibility/2006">
    <mc:Choice xmlns:p15="http://schemas.microsoft.com/office/powerpoint/2012/main" Requires="p15">
      <p:transition spd="slow">
        <p15:prstTrans prst="pageCurlDoubl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2720"/>
        <p:cNvGrpSpPr/>
        <p:nvPr/>
      </p:nvGrpSpPr>
      <p:grpSpPr>
        <a:xfrm>
          <a:off x="0" y="0"/>
          <a:ext cx="0" cy="0"/>
          <a:chOff x="0" y="0"/>
          <a:chExt cx="0" cy="0"/>
        </a:xfrm>
      </p:grpSpPr>
      <p:sp>
        <p:nvSpPr>
          <p:cNvPr id="2721" name="Google Shape;2721;p35"/>
          <p:cNvSpPr txBox="1">
            <a:spLocks noGrp="1"/>
          </p:cNvSpPr>
          <p:nvPr>
            <p:ph type="title"/>
          </p:nvPr>
        </p:nvSpPr>
        <p:spPr>
          <a:xfrm>
            <a:off x="1981350" y="539500"/>
            <a:ext cx="5181300" cy="50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smtClean="0">
                <a:solidFill>
                  <a:schemeClr val="accent3">
                    <a:lumMod val="50000"/>
                  </a:schemeClr>
                </a:solidFill>
                <a:latin typeface="+mn-lt"/>
              </a:rPr>
              <a:t>NỘI DUNG BÀI HỌC</a:t>
            </a:r>
            <a:endParaRPr sz="3200" b="1" dirty="0">
              <a:solidFill>
                <a:schemeClr val="accent3">
                  <a:lumMod val="50000"/>
                </a:schemeClr>
              </a:solidFill>
              <a:latin typeface="+mn-lt"/>
            </a:endParaRPr>
          </a:p>
        </p:txBody>
      </p:sp>
      <p:sp>
        <p:nvSpPr>
          <p:cNvPr id="2722" name="Google Shape;2722;p35"/>
          <p:cNvSpPr txBox="1">
            <a:spLocks noGrp="1"/>
          </p:cNvSpPr>
          <p:nvPr>
            <p:ph type="title" idx="3"/>
          </p:nvPr>
        </p:nvSpPr>
        <p:spPr>
          <a:xfrm>
            <a:off x="2137802" y="1336884"/>
            <a:ext cx="981600" cy="104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latin typeface="+mn-lt"/>
              </a:rPr>
              <a:t>01</a:t>
            </a:r>
            <a:endParaRPr sz="3600" b="1" dirty="0">
              <a:latin typeface="+mn-lt"/>
            </a:endParaRPr>
          </a:p>
        </p:txBody>
      </p:sp>
      <p:sp>
        <p:nvSpPr>
          <p:cNvPr id="2725" name="Google Shape;2725;p35"/>
          <p:cNvSpPr txBox="1">
            <a:spLocks noGrp="1"/>
          </p:cNvSpPr>
          <p:nvPr>
            <p:ph type="title" idx="4"/>
          </p:nvPr>
        </p:nvSpPr>
        <p:spPr>
          <a:xfrm>
            <a:off x="2137801" y="2712727"/>
            <a:ext cx="981600" cy="5053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latin typeface="+mn-lt"/>
              </a:rPr>
              <a:t>02</a:t>
            </a:r>
            <a:endParaRPr sz="3600" b="1" dirty="0">
              <a:latin typeface="+mn-lt"/>
            </a:endParaRPr>
          </a:p>
        </p:txBody>
      </p:sp>
      <p:sp>
        <p:nvSpPr>
          <p:cNvPr id="2728" name="Google Shape;2728;p35"/>
          <p:cNvSpPr txBox="1">
            <a:spLocks noGrp="1"/>
          </p:cNvSpPr>
          <p:nvPr>
            <p:ph type="title" idx="7"/>
          </p:nvPr>
        </p:nvSpPr>
        <p:spPr>
          <a:xfrm>
            <a:off x="2137802" y="3528071"/>
            <a:ext cx="981600" cy="104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latin typeface="+mn-lt"/>
              </a:rPr>
              <a:t>03</a:t>
            </a:r>
            <a:endParaRPr sz="3600" b="1" dirty="0">
              <a:latin typeface="+mn-lt"/>
            </a:endParaRPr>
          </a:p>
        </p:txBody>
      </p:sp>
      <p:sp>
        <p:nvSpPr>
          <p:cNvPr id="11" name="TextBox 10"/>
          <p:cNvSpPr txBox="1"/>
          <p:nvPr/>
        </p:nvSpPr>
        <p:spPr>
          <a:xfrm>
            <a:off x="3119402" y="1658829"/>
            <a:ext cx="4339636" cy="461665"/>
          </a:xfrm>
          <a:prstGeom prst="rect">
            <a:avLst/>
          </a:prstGeom>
          <a:noFill/>
        </p:spPr>
        <p:txBody>
          <a:bodyPr wrap="square" rtlCol="0">
            <a:spAutoFit/>
          </a:bodyPr>
          <a:lstStyle/>
          <a:p>
            <a:r>
              <a:rPr lang="en-US" sz="2400" b="1" dirty="0" err="1" smtClean="0">
                <a:solidFill>
                  <a:schemeClr val="accent6">
                    <a:lumMod val="75000"/>
                  </a:schemeClr>
                </a:solidFill>
              </a:rPr>
              <a:t>Nguyên</a:t>
            </a:r>
            <a:r>
              <a:rPr lang="en-US" sz="2400" b="1" dirty="0" smtClean="0">
                <a:solidFill>
                  <a:schemeClr val="accent6">
                    <a:lumMod val="75000"/>
                  </a:schemeClr>
                </a:solidFill>
              </a:rPr>
              <a:t> </a:t>
            </a:r>
            <a:r>
              <a:rPr lang="en-US" sz="2400" b="1" dirty="0" err="1" smtClean="0">
                <a:solidFill>
                  <a:schemeClr val="accent6">
                    <a:lumMod val="75000"/>
                  </a:schemeClr>
                </a:solidFill>
              </a:rPr>
              <a:t>tố</a:t>
            </a:r>
            <a:r>
              <a:rPr lang="en-US" sz="2400" b="1" dirty="0" smtClean="0">
                <a:solidFill>
                  <a:schemeClr val="accent6">
                    <a:lumMod val="75000"/>
                  </a:schemeClr>
                </a:solidFill>
              </a:rPr>
              <a:t> </a:t>
            </a:r>
            <a:r>
              <a:rPr lang="en-US" sz="2400" b="1" dirty="0" err="1" smtClean="0">
                <a:solidFill>
                  <a:schemeClr val="accent6">
                    <a:lumMod val="75000"/>
                  </a:schemeClr>
                </a:solidFill>
              </a:rPr>
              <a:t>hóa</a:t>
            </a:r>
            <a:r>
              <a:rPr lang="en-US" sz="2400" b="1" dirty="0" smtClean="0">
                <a:solidFill>
                  <a:schemeClr val="accent6">
                    <a:lumMod val="75000"/>
                  </a:schemeClr>
                </a:solidFill>
              </a:rPr>
              <a:t> </a:t>
            </a:r>
            <a:r>
              <a:rPr lang="en-US" sz="2400" b="1" dirty="0" err="1" smtClean="0">
                <a:solidFill>
                  <a:schemeClr val="accent6">
                    <a:lumMod val="75000"/>
                  </a:schemeClr>
                </a:solidFill>
              </a:rPr>
              <a:t>học</a:t>
            </a:r>
            <a:r>
              <a:rPr lang="en-US" sz="2400" b="1" dirty="0" smtClean="0">
                <a:solidFill>
                  <a:schemeClr val="accent6">
                    <a:lumMod val="75000"/>
                  </a:schemeClr>
                </a:solidFill>
              </a:rPr>
              <a:t> </a:t>
            </a:r>
            <a:r>
              <a:rPr lang="en-US" sz="2400" b="1" dirty="0" err="1" smtClean="0">
                <a:solidFill>
                  <a:schemeClr val="accent6">
                    <a:lumMod val="75000"/>
                  </a:schemeClr>
                </a:solidFill>
              </a:rPr>
              <a:t>là</a:t>
            </a:r>
            <a:r>
              <a:rPr lang="en-US" sz="2400" b="1" dirty="0" smtClean="0">
                <a:solidFill>
                  <a:schemeClr val="accent6">
                    <a:lumMod val="75000"/>
                  </a:schemeClr>
                </a:solidFill>
              </a:rPr>
              <a:t> </a:t>
            </a:r>
            <a:r>
              <a:rPr lang="en-US" sz="2400" b="1" dirty="0" err="1" smtClean="0">
                <a:solidFill>
                  <a:schemeClr val="accent6">
                    <a:lumMod val="75000"/>
                  </a:schemeClr>
                </a:solidFill>
              </a:rPr>
              <a:t>gì</a:t>
            </a:r>
            <a:r>
              <a:rPr lang="en-US" sz="2400" b="1" dirty="0" smtClean="0">
                <a:solidFill>
                  <a:schemeClr val="accent6">
                    <a:lumMod val="75000"/>
                  </a:schemeClr>
                </a:solidFill>
              </a:rPr>
              <a:t>?</a:t>
            </a:r>
            <a:endParaRPr lang="en-US" sz="2400" b="1" dirty="0">
              <a:solidFill>
                <a:schemeClr val="accent6">
                  <a:lumMod val="75000"/>
                </a:schemeClr>
              </a:solidFill>
            </a:endParaRPr>
          </a:p>
        </p:txBody>
      </p:sp>
      <p:sp>
        <p:nvSpPr>
          <p:cNvPr id="32" name="TextBox 31"/>
          <p:cNvSpPr txBox="1"/>
          <p:nvPr/>
        </p:nvSpPr>
        <p:spPr>
          <a:xfrm>
            <a:off x="3119402" y="2754422"/>
            <a:ext cx="3739793" cy="461665"/>
          </a:xfrm>
          <a:prstGeom prst="rect">
            <a:avLst/>
          </a:prstGeom>
          <a:noFill/>
        </p:spPr>
        <p:txBody>
          <a:bodyPr wrap="square" rtlCol="0">
            <a:spAutoFit/>
          </a:bodyPr>
          <a:lstStyle/>
          <a:p>
            <a:r>
              <a:rPr lang="en-US" sz="2400" b="1" dirty="0" err="1" smtClean="0">
                <a:solidFill>
                  <a:srgbClr val="002060"/>
                </a:solidFill>
              </a:rPr>
              <a:t>Tên</a:t>
            </a:r>
            <a:r>
              <a:rPr lang="en-US" sz="2400" b="1" dirty="0" smtClean="0">
                <a:solidFill>
                  <a:srgbClr val="002060"/>
                </a:solidFill>
              </a:rPr>
              <a:t> </a:t>
            </a:r>
            <a:r>
              <a:rPr lang="en-US" sz="2400" b="1" dirty="0" err="1" smtClean="0">
                <a:solidFill>
                  <a:srgbClr val="002060"/>
                </a:solidFill>
              </a:rPr>
              <a:t>nguyên</a:t>
            </a:r>
            <a:r>
              <a:rPr lang="en-US" sz="2400" b="1" dirty="0" smtClean="0">
                <a:solidFill>
                  <a:srgbClr val="002060"/>
                </a:solidFill>
              </a:rPr>
              <a:t> </a:t>
            </a:r>
            <a:r>
              <a:rPr lang="en-US" sz="2400" b="1" dirty="0" err="1" smtClean="0">
                <a:solidFill>
                  <a:srgbClr val="002060"/>
                </a:solidFill>
              </a:rPr>
              <a:t>tố</a:t>
            </a:r>
            <a:r>
              <a:rPr lang="en-US" sz="2400" b="1" dirty="0" smtClean="0">
                <a:solidFill>
                  <a:srgbClr val="002060"/>
                </a:solidFill>
              </a:rPr>
              <a:t> </a:t>
            </a:r>
            <a:r>
              <a:rPr lang="en-US" sz="2400" b="1" dirty="0" err="1" smtClean="0">
                <a:solidFill>
                  <a:srgbClr val="002060"/>
                </a:solidFill>
              </a:rPr>
              <a:t>hóa</a:t>
            </a:r>
            <a:r>
              <a:rPr lang="en-US" sz="2400" b="1" dirty="0" smtClean="0">
                <a:solidFill>
                  <a:srgbClr val="002060"/>
                </a:solidFill>
              </a:rPr>
              <a:t> </a:t>
            </a:r>
            <a:r>
              <a:rPr lang="en-US" sz="2400" b="1" dirty="0" err="1" smtClean="0">
                <a:solidFill>
                  <a:srgbClr val="002060"/>
                </a:solidFill>
              </a:rPr>
              <a:t>học</a:t>
            </a:r>
            <a:endParaRPr lang="en-US" sz="2400" b="1" dirty="0">
              <a:solidFill>
                <a:srgbClr val="002060"/>
              </a:solidFill>
            </a:endParaRPr>
          </a:p>
        </p:txBody>
      </p:sp>
      <p:sp>
        <p:nvSpPr>
          <p:cNvPr id="33" name="TextBox 32"/>
          <p:cNvSpPr txBox="1"/>
          <p:nvPr/>
        </p:nvSpPr>
        <p:spPr>
          <a:xfrm>
            <a:off x="3119401" y="3806377"/>
            <a:ext cx="2521111" cy="461665"/>
          </a:xfrm>
          <a:prstGeom prst="rect">
            <a:avLst/>
          </a:prstGeom>
          <a:noFill/>
        </p:spPr>
        <p:txBody>
          <a:bodyPr wrap="square" rtlCol="0">
            <a:spAutoFit/>
          </a:bodyPr>
          <a:lstStyle/>
          <a:p>
            <a:r>
              <a:rPr lang="en-US" sz="2400" b="1" dirty="0" err="1" smtClean="0">
                <a:solidFill>
                  <a:srgbClr val="00B050"/>
                </a:solidFill>
              </a:rPr>
              <a:t>Kí</a:t>
            </a:r>
            <a:r>
              <a:rPr lang="en-US" sz="2400" b="1" dirty="0" smtClean="0">
                <a:solidFill>
                  <a:srgbClr val="00B050"/>
                </a:solidFill>
              </a:rPr>
              <a:t> </a:t>
            </a:r>
            <a:r>
              <a:rPr lang="en-US" sz="2400" b="1" dirty="0" err="1" smtClean="0">
                <a:solidFill>
                  <a:srgbClr val="00B050"/>
                </a:solidFill>
              </a:rPr>
              <a:t>hiệu</a:t>
            </a:r>
            <a:r>
              <a:rPr lang="en-US" sz="2400" b="1" dirty="0" smtClean="0">
                <a:solidFill>
                  <a:srgbClr val="00B050"/>
                </a:solidFill>
              </a:rPr>
              <a:t> </a:t>
            </a:r>
            <a:r>
              <a:rPr lang="en-US" sz="2400" b="1" dirty="0" err="1" smtClean="0">
                <a:solidFill>
                  <a:srgbClr val="00B050"/>
                </a:solidFill>
              </a:rPr>
              <a:t>hóa</a:t>
            </a:r>
            <a:r>
              <a:rPr lang="en-US" sz="2400" b="1" dirty="0" smtClean="0">
                <a:solidFill>
                  <a:srgbClr val="00B050"/>
                </a:solidFill>
              </a:rPr>
              <a:t> </a:t>
            </a:r>
            <a:r>
              <a:rPr lang="en-US" sz="2400" b="1" dirty="0" err="1" smtClean="0">
                <a:solidFill>
                  <a:srgbClr val="00B050"/>
                </a:solidFill>
              </a:rPr>
              <a:t>học</a:t>
            </a:r>
            <a:endParaRPr lang="en-US" sz="2400" b="1" dirty="0">
              <a:solidFill>
                <a:srgbClr val="00B05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722"/>
                                        </p:tgtEl>
                                        <p:attrNameLst>
                                          <p:attrName>style.visibility</p:attrName>
                                        </p:attrNameLst>
                                      </p:cBhvr>
                                      <p:to>
                                        <p:strVal val="visible"/>
                                      </p:to>
                                    </p:set>
                                    <p:anim calcmode="lin" valueType="num">
                                      <p:cBhvr>
                                        <p:cTn id="7" dur="500" fill="hold"/>
                                        <p:tgtEl>
                                          <p:spTgt spid="2722"/>
                                        </p:tgtEl>
                                        <p:attrNameLst>
                                          <p:attrName>ppt_w</p:attrName>
                                        </p:attrNameLst>
                                      </p:cBhvr>
                                      <p:tavLst>
                                        <p:tav tm="0">
                                          <p:val>
                                            <p:fltVal val="0"/>
                                          </p:val>
                                        </p:tav>
                                        <p:tav tm="100000">
                                          <p:val>
                                            <p:strVal val="#ppt_w"/>
                                          </p:val>
                                        </p:tav>
                                      </p:tavLst>
                                    </p:anim>
                                    <p:anim calcmode="lin" valueType="num">
                                      <p:cBhvr>
                                        <p:cTn id="8" dur="500" fill="hold"/>
                                        <p:tgtEl>
                                          <p:spTgt spid="2722"/>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725"/>
                                        </p:tgtEl>
                                        <p:attrNameLst>
                                          <p:attrName>style.visibility</p:attrName>
                                        </p:attrNameLst>
                                      </p:cBhvr>
                                      <p:to>
                                        <p:strVal val="visible"/>
                                      </p:to>
                                    </p:set>
                                    <p:anim calcmode="lin" valueType="num">
                                      <p:cBhvr additive="base">
                                        <p:cTn id="17" dur="500"/>
                                        <p:tgtEl>
                                          <p:spTgt spid="2725"/>
                                        </p:tgtEl>
                                        <p:attrNameLst>
                                          <p:attrName>ppt_y</p:attrName>
                                        </p:attrNameLst>
                                      </p:cBhvr>
                                      <p:tavLst>
                                        <p:tav tm="0">
                                          <p:val>
                                            <p:strVal val="#ppt_y+#ppt_h*1.125000"/>
                                          </p:val>
                                        </p:tav>
                                        <p:tav tm="100000">
                                          <p:val>
                                            <p:strVal val="#ppt_y"/>
                                          </p:val>
                                        </p:tav>
                                      </p:tavLst>
                                    </p:anim>
                                    <p:animEffect transition="in" filter="wipe(up)">
                                      <p:cBhvr>
                                        <p:cTn id="18" dur="500"/>
                                        <p:tgtEl>
                                          <p:spTgt spid="272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p:tgtEl>
                                          <p:spTgt spid="32"/>
                                        </p:tgtEl>
                                        <p:attrNameLst>
                                          <p:attrName>ppt_y</p:attrName>
                                        </p:attrNameLst>
                                      </p:cBhvr>
                                      <p:tavLst>
                                        <p:tav tm="0">
                                          <p:val>
                                            <p:strVal val="#ppt_y+#ppt_h*1.125000"/>
                                          </p:val>
                                        </p:tav>
                                        <p:tav tm="100000">
                                          <p:val>
                                            <p:strVal val="#ppt_y"/>
                                          </p:val>
                                        </p:tav>
                                      </p:tavLst>
                                    </p:anim>
                                    <p:animEffect transition="in" filter="wipe(up)">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728"/>
                                        </p:tgtEl>
                                        <p:attrNameLst>
                                          <p:attrName>style.visibility</p:attrName>
                                        </p:attrNameLst>
                                      </p:cBhvr>
                                      <p:to>
                                        <p:strVal val="visible"/>
                                      </p:to>
                                    </p:set>
                                    <p:anim calcmode="lin" valueType="num">
                                      <p:cBhvr>
                                        <p:cTn id="27" dur="500" fill="hold"/>
                                        <p:tgtEl>
                                          <p:spTgt spid="2728"/>
                                        </p:tgtEl>
                                        <p:attrNameLst>
                                          <p:attrName>ppt_w</p:attrName>
                                        </p:attrNameLst>
                                      </p:cBhvr>
                                      <p:tavLst>
                                        <p:tav tm="0">
                                          <p:val>
                                            <p:fltVal val="0"/>
                                          </p:val>
                                        </p:tav>
                                        <p:tav tm="100000">
                                          <p:val>
                                            <p:strVal val="#ppt_w"/>
                                          </p:val>
                                        </p:tav>
                                      </p:tavLst>
                                    </p:anim>
                                    <p:anim calcmode="lin" valueType="num">
                                      <p:cBhvr>
                                        <p:cTn id="28" dur="500" fill="hold"/>
                                        <p:tgtEl>
                                          <p:spTgt spid="2728"/>
                                        </p:tgtEl>
                                        <p:attrNameLst>
                                          <p:attrName>ppt_h</p:attrName>
                                        </p:attrNameLst>
                                      </p:cBhvr>
                                      <p:tavLst>
                                        <p:tav tm="0">
                                          <p:val>
                                            <p:fltVal val="0"/>
                                          </p:val>
                                        </p:tav>
                                        <p:tav tm="100000">
                                          <p:val>
                                            <p:strVal val="#ppt_h"/>
                                          </p:val>
                                        </p:tav>
                                      </p:tavLst>
                                    </p:anim>
                                    <p:animEffect transition="in" filter="fade">
                                      <p:cBhvr>
                                        <p:cTn id="29" dur="500"/>
                                        <p:tgtEl>
                                          <p:spTgt spid="272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2" grpId="0"/>
      <p:bldP spid="2725" grpId="0"/>
      <p:bldP spid="2728" grpId="0"/>
      <p:bldP spid="11" grpId="0"/>
      <p:bldP spid="32" grpId="0"/>
      <p:bldP spid="33" grpId="0"/>
    </p:bldLst>
  </p:timing>
</p:sld>
</file>

<file path=ppt/theme/theme1.xml><?xml version="1.0" encoding="utf-8"?>
<a:theme xmlns:a="http://schemas.openxmlformats.org/drawingml/2006/main" name="Research Methods Lesson by Slidesgo">
  <a:themeElements>
    <a:clrScheme name="Simple Light">
      <a:dk1>
        <a:srgbClr val="47666D"/>
      </a:dk1>
      <a:lt1>
        <a:srgbClr val="FEEADA"/>
      </a:lt1>
      <a:dk2>
        <a:srgbClr val="88B29A"/>
      </a:dk2>
      <a:lt2>
        <a:srgbClr val="E49D36"/>
      </a:lt2>
      <a:accent1>
        <a:srgbClr val="FEEADA"/>
      </a:accent1>
      <a:accent2>
        <a:srgbClr val="47666D"/>
      </a:accent2>
      <a:accent3>
        <a:srgbClr val="88B29A"/>
      </a:accent3>
      <a:accent4>
        <a:srgbClr val="E49D36"/>
      </a:accent4>
      <a:accent5>
        <a:srgbClr val="E6BA6D"/>
      </a:accent5>
      <a:accent6>
        <a:srgbClr val="E75F6B"/>
      </a:accent6>
      <a:hlink>
        <a:srgbClr val="4766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1605</Words>
  <PresentationFormat>On-screen Show (16:9)</PresentationFormat>
  <Paragraphs>241</Paragraphs>
  <Slides>33</Slides>
  <Notes>30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33</vt:i4>
      </vt:variant>
    </vt:vector>
  </HeadingPairs>
  <TitlesOfParts>
    <vt:vector size="50" baseType="lpstr">
      <vt:lpstr>Montserrat Black</vt:lpstr>
      <vt:lpstr>Calibri</vt:lpstr>
      <vt:lpstr>Times New Roman</vt:lpstr>
      <vt:lpstr>Nunito Light</vt:lpstr>
      <vt:lpstr>Calibri Light</vt:lpstr>
      <vt:lpstr>Wingdings</vt:lpstr>
      <vt:lpstr>Montserrat</vt:lpstr>
      <vt:lpstr>Nunito</vt:lpstr>
      <vt:lpstr>Nunito SemiBold</vt:lpstr>
      <vt:lpstr>Montserrat ExtraBold</vt:lpstr>
      <vt:lpstr>Nunito ExtraBold</vt:lpstr>
      <vt:lpstr>Livvic</vt:lpstr>
      <vt:lpstr>Arial</vt:lpstr>
      <vt:lpstr>Tahoma</vt:lpstr>
      <vt:lpstr>Roboto Condensed Light</vt:lpstr>
      <vt:lpstr>Research Methods Lesson by Slidesgo</vt:lpstr>
      <vt:lpstr>1_Office Theme</vt:lpstr>
      <vt:lpstr>CHÀO MỪNG CÁC EM  ĐẾN VỚI BÀI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I. Nguyên tố hóa học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VẬN DỤNG</vt:lpstr>
      <vt:lpstr>PowerPoint Presentation</vt:lpstr>
      <vt:lpstr>HƯỚNG DẪN VỀ NHÀ</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2022-03-03T10:32:25Z</dcterms:modified>
</cp:coreProperties>
</file>