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7" r:id="rId2"/>
    <p:sldId id="272" r:id="rId3"/>
    <p:sldId id="274" r:id="rId4"/>
    <p:sldId id="275" r:id="rId5"/>
    <p:sldId id="276" r:id="rId6"/>
    <p:sldId id="277" r:id="rId7"/>
    <p:sldId id="266" r:id="rId8"/>
    <p:sldId id="278" r:id="rId9"/>
    <p:sldId id="264" r:id="rId10"/>
    <p:sldId id="265" r:id="rId11"/>
    <p:sldId id="279" r:id="rId12"/>
    <p:sldId id="280" r:id="rId13"/>
    <p:sldId id="270" r:id="rId14"/>
    <p:sldId id="260" r:id="rId15"/>
    <p:sldId id="25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548" autoAdjust="0"/>
  </p:normalViewPr>
  <p:slideViewPr>
    <p:cSldViewPr snapToGrid="0">
      <p:cViewPr varScale="1">
        <p:scale>
          <a:sx n="51" d="100"/>
          <a:sy n="51" d="100"/>
        </p:scale>
        <p:origin x="1482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806E7-E4C5-444A-BCA0-5A7853CB5AC7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8339E-946D-4E4B-AE03-6CAD2E6B6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70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19756-EFF3-61C4-E596-80F78F288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EC5EC0-12BB-9766-95D2-3A4D994E91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1D18A-B7F5-E102-D2EA-83EA1C152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8C17-4DC9-43A1-947A-2420C273D04A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33A39-7846-2624-CE10-9FB2B6500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2A3C8-40BF-334F-5D8F-49B83325D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B3E6-2E4E-49A7-AEFB-5D4F1031F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3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2361B-7ECC-E521-2333-E9B22946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B1CB56-CE7B-55FF-AC19-33EE24B44E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7AADF-5DD3-42AF-FF46-CED6C6984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8C17-4DC9-43A1-947A-2420C273D04A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A3AA4-210A-DB24-DD1C-5C93D076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6BF81-F0A4-3603-7FF5-F46BED226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B3E6-2E4E-49A7-AEFB-5D4F1031F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2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357249-E7EC-AA4E-F020-38C9AABD56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441F9E-B3C7-2E9D-73CC-1AD211F09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A6BF2-64DF-CD01-1FAB-204D4B71F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8C17-4DC9-43A1-947A-2420C273D04A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F22E0-1CF6-B7F8-B32E-2788D2A7C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A4699-4694-3EB2-85BE-D8F64E4F9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B3E6-2E4E-49A7-AEFB-5D4F1031F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7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9D4CC-4FBA-E195-4133-D4E8A23AC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8517C-91DA-172E-5A92-296A87C47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61C3A-4D44-3526-433C-00B142902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8C17-4DC9-43A1-947A-2420C273D04A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C05B1-ED77-ACCB-92DE-2A07DDADC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270A4-C99B-14AB-3F94-012658B83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B3E6-2E4E-49A7-AEFB-5D4F1031F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8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D4F18-84DE-B4B8-A76B-F46B3B5DD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41D48-140A-C79C-1409-CE6E4EDDE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45939-59BC-E084-5E99-D7223C740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8C17-4DC9-43A1-947A-2420C273D04A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B4167-9E51-6D5B-021A-F26AEB1DF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23766-9931-3245-E4C9-B6A0C012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B3E6-2E4E-49A7-AEFB-5D4F1031F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33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5008F-9027-916A-A53E-A1C4B4ACB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38119-9E36-5037-101F-9564BAC11A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90B149-349F-C459-3D65-9BA099F3F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607370-42A0-FB44-2ED8-80FEAB8F6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8C17-4DC9-43A1-947A-2420C273D04A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4FF94-606F-6DD8-572F-1D4C3A190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2CD12B-0D5B-C752-8021-B9B56864D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B3E6-2E4E-49A7-AEFB-5D4F1031F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59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B1071-8764-60F3-DCB2-D099F414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681CC-80EF-212C-43C8-C63461443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0DDFDF-F0FB-B957-AB58-8F93861E6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B8DE7A-6E25-898E-93E0-AA80805EB3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CA06BD-48B7-FF24-FC53-6B2823DFD4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F37B60-0108-7A29-C2EB-F87BA0B33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8C17-4DC9-43A1-947A-2420C273D04A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839053-F764-315D-632E-07FAC7D09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4AD114-25E9-EFD6-5D4C-9C2B28FD8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B3E6-2E4E-49A7-AEFB-5D4F1031F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42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8C522-BEE1-1060-5D13-BF45DF21A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A7D660-EF30-8B52-B2B0-43C0A693D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8C17-4DC9-43A1-947A-2420C273D04A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6F48D2-B7DD-0F22-EC60-527AF667F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EA81C-F2A3-9ADD-6487-E16A02620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B3E6-2E4E-49A7-AEFB-5D4F1031F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30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FD53B5-829E-B9E3-FD2E-9ED4D5000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8C17-4DC9-43A1-947A-2420C273D04A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F3544-77EB-8791-7EFD-249ECD5CE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2E123-8C69-8697-A9AC-A466BD77A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B3E6-2E4E-49A7-AEFB-5D4F1031F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77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35050-3AFB-E362-CE74-0D27CCE16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E2C06-9AA8-D8B3-ED5F-36A8169DB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6ECF1-9855-A1C7-D5AB-4E8307467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9968D0-1912-799F-8D76-459F0C6F8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8C17-4DC9-43A1-947A-2420C273D04A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DDD5E8-239E-E85F-1D2A-24D28CA92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08E63-9AC4-B2B5-3E0B-FD91F1BAA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B3E6-2E4E-49A7-AEFB-5D4F1031F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89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1B129-0F07-CEBE-F612-DF76810A5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4F9DDC-8872-710F-FB3E-873A515D7B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0D958D-FC78-17D2-949B-BDDE7E39E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C969E-ADB2-9014-D94E-A2F969F48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8C17-4DC9-43A1-947A-2420C273D04A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7F08C9-8BCB-57EE-6634-215FA66E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18FE8-FB86-A0B8-94B2-02A7BCFBB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B3E6-2E4E-49A7-AEFB-5D4F1031F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85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86CDDCCB-1A6E-EE03-7283-9E115F0CE7B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372069-AD48-8438-9581-3F8E35B3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13331-1644-D27D-F909-B9EDA1A02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84D92-2769-CA45-3C68-61B7D6EE80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568C17-4DC9-43A1-947A-2420C273D04A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F9A02-9748-B94E-29B8-60CC3CBC4D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7EF35-232F-9D58-E484-7832C4DAF8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6EB3E6-2E4E-49A7-AEFB-5D4F1031F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13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2.svg"/><Relationship Id="rId7" Type="http://schemas.openxmlformats.org/officeDocument/2006/relationships/image" Target="../media/image101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85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05.png"/><Relationship Id="rId3" Type="http://schemas.openxmlformats.org/officeDocument/2006/relationships/image" Target="../media/image2.svg"/><Relationship Id="rId21" Type="http://schemas.openxmlformats.org/officeDocument/2006/relationships/image" Target="../media/image108.png"/><Relationship Id="rId7" Type="http://schemas.openxmlformats.org/officeDocument/2006/relationships/image" Target="../media/image82.svg"/><Relationship Id="rId12" Type="http://schemas.openxmlformats.org/officeDocument/2006/relationships/image" Target="../media/image13.png"/><Relationship Id="rId17" Type="http://schemas.openxmlformats.org/officeDocument/2006/relationships/image" Target="../media/image104.png"/><Relationship Id="rId2" Type="http://schemas.openxmlformats.org/officeDocument/2006/relationships/image" Target="../media/image1.png"/><Relationship Id="rId16" Type="http://schemas.openxmlformats.org/officeDocument/2006/relationships/image" Target="../media/image83.png"/><Relationship Id="rId20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19" Type="http://schemas.openxmlformats.org/officeDocument/2006/relationships/image" Target="../media/image106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82.svg"/><Relationship Id="rId7" Type="http://schemas.openxmlformats.org/officeDocument/2006/relationships/image" Target="../media/image11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svg"/><Relationship Id="rId13" Type="http://schemas.openxmlformats.org/officeDocument/2006/relationships/image" Target="../media/image13.png"/><Relationship Id="rId18" Type="http://schemas.openxmlformats.org/officeDocument/2006/relationships/image" Target="../media/image83.png"/><Relationship Id="rId3" Type="http://schemas.openxmlformats.org/officeDocument/2006/relationships/image" Target="../media/image1.png"/><Relationship Id="rId21" Type="http://schemas.openxmlformats.org/officeDocument/2006/relationships/image" Target="../media/image118.png"/><Relationship Id="rId7" Type="http://schemas.openxmlformats.org/officeDocument/2006/relationships/image" Target="../media/image81.png"/><Relationship Id="rId12" Type="http://schemas.openxmlformats.org/officeDocument/2006/relationships/image" Target="../media/image12.svg"/><Relationship Id="rId17" Type="http://schemas.openxmlformats.org/officeDocument/2006/relationships/image" Target="../media/image99.png"/><Relationship Id="rId2" Type="http://schemas.openxmlformats.org/officeDocument/2006/relationships/audio" Target="../media/audio2.wav"/><Relationship Id="rId16" Type="http://schemas.openxmlformats.org/officeDocument/2006/relationships/image" Target="../media/image16.svg"/><Relationship Id="rId20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1.png"/><Relationship Id="rId24" Type="http://schemas.openxmlformats.org/officeDocument/2006/relationships/image" Target="../media/image121.png"/><Relationship Id="rId5" Type="http://schemas.openxmlformats.org/officeDocument/2006/relationships/image" Target="../media/image3.png"/><Relationship Id="rId15" Type="http://schemas.openxmlformats.org/officeDocument/2006/relationships/image" Target="../media/image15.png"/><Relationship Id="rId23" Type="http://schemas.openxmlformats.org/officeDocument/2006/relationships/image" Target="../media/image120.png"/><Relationship Id="rId10" Type="http://schemas.openxmlformats.org/officeDocument/2006/relationships/image" Target="../media/image10.svg"/><Relationship Id="rId19" Type="http://schemas.openxmlformats.org/officeDocument/2006/relationships/image" Target="../media/image116.png"/><Relationship Id="rId4" Type="http://schemas.openxmlformats.org/officeDocument/2006/relationships/image" Target="../media/image2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Relationship Id="rId22" Type="http://schemas.openxmlformats.org/officeDocument/2006/relationships/image" Target="../media/image1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20.png"/><Relationship Id="rId3" Type="http://schemas.openxmlformats.org/officeDocument/2006/relationships/image" Target="../media/image2.svg"/><Relationship Id="rId21" Type="http://schemas.openxmlformats.org/officeDocument/2006/relationships/image" Target="../media/image102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9.sv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19" Type="http://schemas.openxmlformats.org/officeDocument/2006/relationships/image" Target="../media/image21.sv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svg"/><Relationship Id="rId7" Type="http://schemas.openxmlformats.org/officeDocument/2006/relationships/image" Target="../media/image122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73.svg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0.svg"/><Relationship Id="rId18" Type="http://schemas.openxmlformats.org/officeDocument/2006/relationships/image" Target="../media/image36.png"/><Relationship Id="rId3" Type="http://schemas.openxmlformats.org/officeDocument/2006/relationships/image" Target="../media/image14.svg"/><Relationship Id="rId21" Type="http://schemas.openxmlformats.org/officeDocument/2006/relationships/image" Target="../media/image39.png"/><Relationship Id="rId7" Type="http://schemas.openxmlformats.org/officeDocument/2006/relationships/image" Target="../media/image27.svg"/><Relationship Id="rId12" Type="http://schemas.openxmlformats.org/officeDocument/2006/relationships/image" Target="../media/image9.png"/><Relationship Id="rId17" Type="http://schemas.openxmlformats.org/officeDocument/2006/relationships/image" Target="../media/image35.svg"/><Relationship Id="rId2" Type="http://schemas.openxmlformats.org/officeDocument/2006/relationships/image" Target="../media/image13.png"/><Relationship Id="rId16" Type="http://schemas.openxmlformats.org/officeDocument/2006/relationships/image" Target="../media/image34.png"/><Relationship Id="rId20" Type="http://schemas.openxmlformats.org/officeDocument/2006/relationships/image" Target="../media/image3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24" Type="http://schemas.openxmlformats.org/officeDocument/2006/relationships/image" Target="../media/image42.png"/><Relationship Id="rId5" Type="http://schemas.openxmlformats.org/officeDocument/2006/relationships/image" Target="../media/image25.svg"/><Relationship Id="rId15" Type="http://schemas.openxmlformats.org/officeDocument/2006/relationships/image" Target="../media/image33.svg"/><Relationship Id="rId23" Type="http://schemas.openxmlformats.org/officeDocument/2006/relationships/image" Target="../media/image41.svg"/><Relationship Id="rId10" Type="http://schemas.openxmlformats.org/officeDocument/2006/relationships/image" Target="../media/image30.png"/><Relationship Id="rId19" Type="http://schemas.openxmlformats.org/officeDocument/2006/relationships/image" Target="../media/image37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1.svg"/><Relationship Id="rId3" Type="http://schemas.openxmlformats.org/officeDocument/2006/relationships/image" Target="../media/image8.svg"/><Relationship Id="rId7" Type="http://schemas.openxmlformats.org/officeDocument/2006/relationships/image" Target="../media/image14.svg"/><Relationship Id="rId12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9.svg"/><Relationship Id="rId5" Type="http://schemas.openxmlformats.org/officeDocument/2006/relationships/image" Target="../media/image10.svg"/><Relationship Id="rId10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16.svg"/><Relationship Id="rId1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50.png"/><Relationship Id="rId18" Type="http://schemas.openxmlformats.org/officeDocument/2006/relationships/image" Target="../media/image54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12" Type="http://schemas.openxmlformats.org/officeDocument/2006/relationships/image" Target="../media/image17.png"/><Relationship Id="rId17" Type="http://schemas.openxmlformats.org/officeDocument/2006/relationships/image" Target="../media/image53.png"/><Relationship Id="rId2" Type="http://schemas.openxmlformats.org/officeDocument/2006/relationships/audio" Target="../media/audio1.wav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11" Type="http://schemas.openxmlformats.org/officeDocument/2006/relationships/image" Target="../media/image49.png"/><Relationship Id="rId5" Type="http://schemas.openxmlformats.org/officeDocument/2006/relationships/image" Target="../media/image9.png"/><Relationship Id="rId15" Type="http://schemas.openxmlformats.org/officeDocument/2006/relationships/image" Target="../media/image48.svg"/><Relationship Id="rId10" Type="http://schemas.openxmlformats.org/officeDocument/2006/relationships/image" Target="../media/image47.svg"/><Relationship Id="rId19" Type="http://schemas.openxmlformats.org/officeDocument/2006/relationships/image" Target="../media/image51.png"/><Relationship Id="rId4" Type="http://schemas.openxmlformats.org/officeDocument/2006/relationships/image" Target="../media/image44.svg"/><Relationship Id="rId9" Type="http://schemas.openxmlformats.org/officeDocument/2006/relationships/image" Target="../media/image18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57.png"/><Relationship Id="rId18" Type="http://schemas.openxmlformats.org/officeDocument/2006/relationships/image" Target="../media/image60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12" Type="http://schemas.openxmlformats.org/officeDocument/2006/relationships/image" Target="../media/image17.png"/><Relationship Id="rId17" Type="http://schemas.openxmlformats.org/officeDocument/2006/relationships/image" Target="../media/image59.png"/><Relationship Id="rId2" Type="http://schemas.openxmlformats.org/officeDocument/2006/relationships/audio" Target="../media/audio1.wav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56.png"/><Relationship Id="rId5" Type="http://schemas.openxmlformats.org/officeDocument/2006/relationships/image" Target="../media/image9.png"/><Relationship Id="rId15" Type="http://schemas.openxmlformats.org/officeDocument/2006/relationships/image" Target="../media/image21.svg"/><Relationship Id="rId10" Type="http://schemas.openxmlformats.org/officeDocument/2006/relationships/image" Target="../media/image19.svg"/><Relationship Id="rId19" Type="http://schemas.openxmlformats.org/officeDocument/2006/relationships/image" Target="../media/image51.png"/><Relationship Id="rId4" Type="http://schemas.openxmlformats.org/officeDocument/2006/relationships/image" Target="../media/image8.svg"/><Relationship Id="rId9" Type="http://schemas.openxmlformats.org/officeDocument/2006/relationships/image" Target="../media/image18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62.png"/><Relationship Id="rId18" Type="http://schemas.openxmlformats.org/officeDocument/2006/relationships/image" Target="../media/image65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12" Type="http://schemas.openxmlformats.org/officeDocument/2006/relationships/image" Target="../media/image17.png"/><Relationship Id="rId17" Type="http://schemas.openxmlformats.org/officeDocument/2006/relationships/image" Target="../media/image64.png"/><Relationship Id="rId2" Type="http://schemas.openxmlformats.org/officeDocument/2006/relationships/audio" Target="../media/audio1.wav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11" Type="http://schemas.openxmlformats.org/officeDocument/2006/relationships/image" Target="../media/image61.png"/><Relationship Id="rId5" Type="http://schemas.openxmlformats.org/officeDocument/2006/relationships/image" Target="../media/image9.png"/><Relationship Id="rId15" Type="http://schemas.openxmlformats.org/officeDocument/2006/relationships/image" Target="../media/image48.svg"/><Relationship Id="rId10" Type="http://schemas.openxmlformats.org/officeDocument/2006/relationships/image" Target="../media/image47.svg"/><Relationship Id="rId19" Type="http://schemas.openxmlformats.org/officeDocument/2006/relationships/image" Target="../media/image51.png"/><Relationship Id="rId4" Type="http://schemas.openxmlformats.org/officeDocument/2006/relationships/image" Target="../media/image44.svg"/><Relationship Id="rId9" Type="http://schemas.openxmlformats.org/officeDocument/2006/relationships/image" Target="../media/image18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svg"/><Relationship Id="rId18" Type="http://schemas.openxmlformats.org/officeDocument/2006/relationships/image" Target="../media/image36.png"/><Relationship Id="rId3" Type="http://schemas.openxmlformats.org/officeDocument/2006/relationships/image" Target="../media/image56.svg"/><Relationship Id="rId7" Type="http://schemas.openxmlformats.org/officeDocument/2006/relationships/image" Target="../media/image69.svg"/><Relationship Id="rId12" Type="http://schemas.openxmlformats.org/officeDocument/2006/relationships/image" Target="../media/image74.png"/><Relationship Id="rId17" Type="http://schemas.openxmlformats.org/officeDocument/2006/relationships/image" Target="../media/image79.svg"/><Relationship Id="rId2" Type="http://schemas.openxmlformats.org/officeDocument/2006/relationships/image" Target="../media/image55.pn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73.svg"/><Relationship Id="rId5" Type="http://schemas.openxmlformats.org/officeDocument/2006/relationships/image" Target="../media/image67.svg"/><Relationship Id="rId15" Type="http://schemas.openxmlformats.org/officeDocument/2006/relationships/image" Target="../media/image77.svg"/><Relationship Id="rId10" Type="http://schemas.openxmlformats.org/officeDocument/2006/relationships/image" Target="../media/image72.png"/><Relationship Id="rId19" Type="http://schemas.openxmlformats.org/officeDocument/2006/relationships/image" Target="../media/image80.png"/><Relationship Id="rId4" Type="http://schemas.openxmlformats.org/officeDocument/2006/relationships/image" Target="../media/image66.png"/><Relationship Id="rId9" Type="http://schemas.openxmlformats.org/officeDocument/2006/relationships/image" Target="../media/image71.svg"/><Relationship Id="rId14" Type="http://schemas.openxmlformats.org/officeDocument/2006/relationships/image" Target="../media/image7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87.png"/><Relationship Id="rId3" Type="http://schemas.openxmlformats.org/officeDocument/2006/relationships/image" Target="../media/image2.svg"/><Relationship Id="rId21" Type="http://schemas.openxmlformats.org/officeDocument/2006/relationships/image" Target="../media/image90.png"/><Relationship Id="rId7" Type="http://schemas.openxmlformats.org/officeDocument/2006/relationships/image" Target="../media/image82.svg"/><Relationship Id="rId12" Type="http://schemas.openxmlformats.org/officeDocument/2006/relationships/image" Target="../media/image13.png"/><Relationship Id="rId17" Type="http://schemas.openxmlformats.org/officeDocument/2006/relationships/image" Target="../media/image84.png"/><Relationship Id="rId2" Type="http://schemas.openxmlformats.org/officeDocument/2006/relationships/image" Target="../media/image1.png"/><Relationship Id="rId16" Type="http://schemas.openxmlformats.org/officeDocument/2006/relationships/image" Target="../media/image83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5" Type="http://schemas.openxmlformats.org/officeDocument/2006/relationships/image" Target="../media/image16.svg"/><Relationship Id="rId23" Type="http://schemas.openxmlformats.org/officeDocument/2006/relationships/image" Target="../media/image92.png"/><Relationship Id="rId10" Type="http://schemas.openxmlformats.org/officeDocument/2006/relationships/image" Target="../media/image11.png"/><Relationship Id="rId19" Type="http://schemas.openxmlformats.org/officeDocument/2006/relationships/image" Target="../media/image88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9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94.png"/><Relationship Id="rId3" Type="http://schemas.openxmlformats.org/officeDocument/2006/relationships/image" Target="../media/image2.svg"/><Relationship Id="rId21" Type="http://schemas.openxmlformats.org/officeDocument/2006/relationships/image" Target="../media/image97.png"/><Relationship Id="rId7" Type="http://schemas.openxmlformats.org/officeDocument/2006/relationships/image" Target="../media/image82.svg"/><Relationship Id="rId12" Type="http://schemas.openxmlformats.org/officeDocument/2006/relationships/image" Target="../media/image13.png"/><Relationship Id="rId17" Type="http://schemas.openxmlformats.org/officeDocument/2006/relationships/image" Target="../media/image93.png"/><Relationship Id="rId2" Type="http://schemas.openxmlformats.org/officeDocument/2006/relationships/image" Target="../media/image1.png"/><Relationship Id="rId16" Type="http://schemas.openxmlformats.org/officeDocument/2006/relationships/image" Target="../media/image83.png"/><Relationship Id="rId20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19" Type="http://schemas.openxmlformats.org/officeDocument/2006/relationships/image" Target="../media/image95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23065" y="349621"/>
            <a:ext cx="10745871" cy="61460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769548">
            <a:off x="199875" y="714556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139328" y="4237632"/>
            <a:ext cx="4670798" cy="291730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054637">
            <a:off x="278951" y="56243"/>
            <a:ext cx="608935" cy="103050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-1937717">
            <a:off x="9329538" y="4836365"/>
            <a:ext cx="1157442" cy="115744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3E2FE13-068F-E4AB-B73D-21F7C526A01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81150" y="2310623"/>
            <a:ext cx="8909760" cy="25087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2177E52-3ABA-D38B-0716-93242682E90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522511" y="1313623"/>
            <a:ext cx="4956478" cy="14875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8063" y="0"/>
            <a:ext cx="11313917" cy="6731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2587F6-3E12-10A9-1E50-6BA9371B13A4}"/>
                  </a:ext>
                </a:extLst>
              </p:cNvPr>
              <p:cNvSpPr txBox="1"/>
              <p:nvPr/>
            </p:nvSpPr>
            <p:spPr>
              <a:xfrm>
                <a:off x="1340644" y="344288"/>
                <a:ext cx="3002756" cy="985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2587F6-3E12-10A9-1E50-6BA9371B1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644" y="344288"/>
                <a:ext cx="3002756" cy="985270"/>
              </a:xfrm>
              <a:prstGeom prst="rect">
                <a:avLst/>
              </a:prstGeom>
              <a:blipFill>
                <a:blip r:embed="rId4"/>
                <a:stretch>
                  <a:fillRect l="-3651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CD7EC8-530E-7EE3-0689-89832C7A267E}"/>
                  </a:ext>
                </a:extLst>
              </p:cNvPr>
              <p:cNvSpPr txBox="1"/>
              <p:nvPr/>
            </p:nvSpPr>
            <p:spPr>
              <a:xfrm>
                <a:off x="0" y="1696838"/>
                <a:ext cx="4936331" cy="881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  <m:r>
                      <m:rPr>
                        <m:nor/>
                      </m:rPr>
                      <a:rPr lang="pt-BR" sz="32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b="1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CD7EC8-530E-7EE3-0689-89832C7A2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96838"/>
                <a:ext cx="4936331" cy="881844"/>
              </a:xfrm>
              <a:prstGeom prst="rect">
                <a:avLst/>
              </a:prstGeom>
              <a:blipFill>
                <a:blip r:embed="rId5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3553E3-7BF8-DE55-4885-D44EDEBE90CC}"/>
                  </a:ext>
                </a:extLst>
              </p:cNvPr>
              <p:cNvSpPr txBox="1"/>
              <p:nvPr/>
            </p:nvSpPr>
            <p:spPr>
              <a:xfrm>
                <a:off x="-123825" y="2935088"/>
                <a:ext cx="4936331" cy="881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m:rPr>
                        <m:nor/>
                      </m:rPr>
                      <a:rPr lang="pt-BR" sz="32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3200" b="1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3553E3-7BF8-DE55-4885-D44EDEBE9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3825" y="2935088"/>
                <a:ext cx="4936331" cy="881844"/>
              </a:xfrm>
              <a:prstGeom prst="rect">
                <a:avLst/>
              </a:prstGeom>
              <a:blipFill>
                <a:blip r:embed="rId6"/>
                <a:stretch>
                  <a:fillRect b="-8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B4ED068-7A3A-7B02-1ADB-C63C27D7396B}"/>
                  </a:ext>
                </a:extLst>
              </p:cNvPr>
              <p:cNvSpPr txBox="1"/>
              <p:nvPr/>
            </p:nvSpPr>
            <p:spPr>
              <a:xfrm>
                <a:off x="6541294" y="391913"/>
                <a:ext cx="3002756" cy="985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B4ED068-7A3A-7B02-1ADB-C63C27D73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1294" y="391913"/>
                <a:ext cx="3002756" cy="985270"/>
              </a:xfrm>
              <a:prstGeom prst="rect">
                <a:avLst/>
              </a:prstGeom>
              <a:blipFill>
                <a:blip r:embed="rId7"/>
                <a:stretch>
                  <a:fillRect l="-3854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2D3FA6-3E30-5723-BD68-3B52FDCB1E67}"/>
                  </a:ext>
                </a:extLst>
              </p:cNvPr>
              <p:cNvSpPr txBox="1"/>
              <p:nvPr/>
            </p:nvSpPr>
            <p:spPr>
              <a:xfrm>
                <a:off x="5915025" y="1706363"/>
                <a:ext cx="4936331" cy="8849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40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  <m:r>
                      <m:rPr>
                        <m:nor/>
                      </m:rPr>
                      <a:rPr lang="pt-BR" sz="28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US" sz="2800" b="1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2D3FA6-3E30-5723-BD68-3B52FDCB1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025" y="1706363"/>
                <a:ext cx="4936331" cy="884986"/>
              </a:xfrm>
              <a:prstGeom prst="rect">
                <a:avLst/>
              </a:prstGeom>
              <a:blipFill>
                <a:blip r:embed="rId8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AF5F1ED-6FEA-7C82-5CAA-0D8E8EB578E9}"/>
                  </a:ext>
                </a:extLst>
              </p:cNvPr>
              <p:cNvSpPr txBox="1"/>
              <p:nvPr/>
            </p:nvSpPr>
            <p:spPr>
              <a:xfrm>
                <a:off x="5791200" y="2944613"/>
                <a:ext cx="4936331" cy="881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pt-BR" sz="32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US" sz="3200" b="1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AF5F1ED-6FEA-7C82-5CAA-0D8E8EB57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944613"/>
                <a:ext cx="4936331" cy="881844"/>
              </a:xfrm>
              <a:prstGeom prst="rect">
                <a:avLst/>
              </a:prstGeom>
              <a:blipFill>
                <a:blip r:embed="rId9"/>
                <a:stretch>
                  <a:fillRect b="-8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33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28625" y="349621"/>
            <a:ext cx="11283355" cy="63178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769548">
            <a:off x="-203010" y="382418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578383" y="752895"/>
            <a:ext cx="7946617" cy="79650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44148" y="901654"/>
            <a:ext cx="953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09630"/>
            <a:r>
              <a:rPr lang="vi-VN" sz="2800" b="1" dirty="0">
                <a:solidFill>
                  <a:srgbClr val="0070C0"/>
                </a:solidFill>
              </a:rPr>
              <a:t>Quy đồng mẫu số các phân số (theo mẫu).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0" y="211018"/>
            <a:ext cx="1532555" cy="63849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743549" y="246228"/>
            <a:ext cx="950901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9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</a:t>
            </a:r>
            <a:r>
              <a:rPr lang="en-US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3</a:t>
            </a:r>
            <a:endParaRPr kumimoji="0" lang="en-US" sz="29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VF Lobster12" panose="02000506000000020003" pitchFamily="2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AFD587-7650-1AB2-6F61-17CE6E1EACAE}"/>
              </a:ext>
            </a:extLst>
          </p:cNvPr>
          <p:cNvSpPr/>
          <p:nvPr/>
        </p:nvSpPr>
        <p:spPr>
          <a:xfrm>
            <a:off x="2066924" y="1933576"/>
            <a:ext cx="8639175" cy="1905000"/>
          </a:xfrm>
          <a:prstGeom prst="rect">
            <a:avLst/>
          </a:prstGeom>
          <a:solidFill>
            <a:srgbClr val="FA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EB8384-C7F6-2195-6860-C4C38086F28F}"/>
                  </a:ext>
                </a:extLst>
              </p:cNvPr>
              <p:cNvSpPr txBox="1"/>
              <p:nvPr/>
            </p:nvSpPr>
            <p:spPr>
              <a:xfrm>
                <a:off x="3893343" y="191591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609630"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Mẫu: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;</a:t>
                </a:r>
                <a:r>
                  <a:rPr lang="en-US" sz="28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và 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EB8384-C7F6-2195-6860-C4C38086F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343" y="1915913"/>
                <a:ext cx="4936331" cy="794448"/>
              </a:xfrm>
              <a:prstGeom prst="rect">
                <a:avLst/>
              </a:prstGeom>
              <a:blipFill>
                <a:blip r:embed="rId17"/>
                <a:stretch>
                  <a:fillRect b="-7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B82B885-78A8-545C-91FA-440F4BDE5249}"/>
                  </a:ext>
                </a:extLst>
              </p:cNvPr>
              <p:cNvSpPr txBox="1"/>
              <p:nvPr/>
            </p:nvSpPr>
            <p:spPr>
              <a:xfrm>
                <a:off x="1426368" y="281126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B82B885-78A8-545C-91FA-440F4BDE5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368" y="2811263"/>
                <a:ext cx="4936331" cy="794448"/>
              </a:xfrm>
              <a:prstGeom prst="rect">
                <a:avLst/>
              </a:prstGeom>
              <a:blipFill>
                <a:blip r:embed="rId18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61C335-2B72-0C45-61EB-D45C0013BF68}"/>
                  </a:ext>
                </a:extLst>
              </p:cNvPr>
              <p:cNvSpPr txBox="1"/>
              <p:nvPr/>
            </p:nvSpPr>
            <p:spPr>
              <a:xfrm>
                <a:off x="5503068" y="283031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 lvl="0" indent="-45720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kumimoji="0" lang="pt-BR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m:t> = </m:t>
                    </m:r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61C335-2B72-0C45-61EB-D45C0013B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068" y="2830313"/>
                <a:ext cx="4936331" cy="794448"/>
              </a:xfrm>
              <a:prstGeom prst="rect">
                <a:avLst/>
              </a:prstGeom>
              <a:blipFill>
                <a:blip r:embed="rId19"/>
                <a:stretch>
                  <a:fillRect b="-5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1DD700-E866-EDFE-135A-7894C11A652D}"/>
                  </a:ext>
                </a:extLst>
              </p:cNvPr>
              <p:cNvSpPr txBox="1"/>
              <p:nvPr/>
            </p:nvSpPr>
            <p:spPr>
              <a:xfrm>
                <a:off x="1524000" y="4240013"/>
                <a:ext cx="3429000" cy="9867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609630"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;</a:t>
                </a:r>
                <a:r>
                  <a:rPr lang="en-US" sz="36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1DD700-E866-EDFE-135A-7894C11A6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240013"/>
                <a:ext cx="3429000" cy="986745"/>
              </a:xfrm>
              <a:prstGeom prst="rect">
                <a:avLst/>
              </a:prstGeom>
              <a:blipFill>
                <a:blip r:embed="rId20"/>
                <a:stretch>
                  <a:fillRect l="-3020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EDE872-A217-1FCC-9402-5C591DB911A2}"/>
                  </a:ext>
                </a:extLst>
              </p:cNvPr>
              <p:cNvSpPr txBox="1"/>
              <p:nvPr/>
            </p:nvSpPr>
            <p:spPr>
              <a:xfrm>
                <a:off x="6846093" y="4192388"/>
                <a:ext cx="3945731" cy="9867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609630">
                  <a:defRPr/>
                </a:pPr>
                <a:r>
                  <a:rPr lang="en-US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;</a:t>
                </a:r>
                <a:r>
                  <a:rPr lang="en-US" sz="36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54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EDE872-A217-1FCC-9402-5C591DB91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093" y="4192388"/>
                <a:ext cx="3945731" cy="986745"/>
              </a:xfrm>
              <a:prstGeom prst="rect">
                <a:avLst/>
              </a:prstGeom>
              <a:blipFill>
                <a:blip r:embed="rId21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06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  <p:bldP spid="17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8063" y="0"/>
            <a:ext cx="11313917" cy="6731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B52F908-E806-D742-75CD-35EFC9881099}"/>
                  </a:ext>
                </a:extLst>
              </p:cNvPr>
              <p:cNvSpPr txBox="1"/>
              <p:nvPr/>
            </p:nvSpPr>
            <p:spPr>
              <a:xfrm>
                <a:off x="1238250" y="601463"/>
                <a:ext cx="3429000" cy="9867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609630"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;</a:t>
                </a:r>
                <a:r>
                  <a:rPr lang="en-US" sz="36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B52F908-E806-D742-75CD-35EFC9881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250" y="601463"/>
                <a:ext cx="3429000" cy="986745"/>
              </a:xfrm>
              <a:prstGeom prst="rect">
                <a:avLst/>
              </a:prstGeom>
              <a:blipFill>
                <a:blip r:embed="rId4"/>
                <a:stretch>
                  <a:fillRect l="-3020" b="-10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95E5B3-4B42-173F-8F97-324B79258B3F}"/>
                  </a:ext>
                </a:extLst>
              </p:cNvPr>
              <p:cNvSpPr txBox="1"/>
              <p:nvPr/>
            </p:nvSpPr>
            <p:spPr>
              <a:xfrm>
                <a:off x="73818" y="1868288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35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95E5B3-4B42-173F-8F97-324B79258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8" y="1868288"/>
                <a:ext cx="4936331" cy="794448"/>
              </a:xfrm>
              <a:prstGeom prst="rect">
                <a:avLst/>
              </a:prstGeom>
              <a:blipFill>
                <a:blip r:embed="rId5"/>
                <a:stretch>
                  <a:fillRect b="-5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92FEE7-FC63-F547-0304-E87C1F60019E}"/>
                  </a:ext>
                </a:extLst>
              </p:cNvPr>
              <p:cNvSpPr txBox="1"/>
              <p:nvPr/>
            </p:nvSpPr>
            <p:spPr>
              <a:xfrm>
                <a:off x="130968" y="296366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35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92FEE7-FC63-F547-0304-E87C1F600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68" y="2963663"/>
                <a:ext cx="4936331" cy="794448"/>
              </a:xfrm>
              <a:prstGeom prst="rect">
                <a:avLst/>
              </a:prstGeom>
              <a:blipFill>
                <a:blip r:embed="rId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C742E1-5996-731F-95BA-CF0D2770A7EC}"/>
                  </a:ext>
                </a:extLst>
              </p:cNvPr>
              <p:cNvSpPr txBox="1"/>
              <p:nvPr/>
            </p:nvSpPr>
            <p:spPr>
              <a:xfrm>
                <a:off x="6722268" y="591938"/>
                <a:ext cx="3945731" cy="9867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609630">
                  <a:defRPr/>
                </a:pPr>
                <a:r>
                  <a:rPr lang="en-US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;</a:t>
                </a:r>
                <a:r>
                  <a:rPr lang="en-US" sz="36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54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C742E1-5996-731F-95BA-CF0D2770A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268" y="591938"/>
                <a:ext cx="3945731" cy="986745"/>
              </a:xfrm>
              <a:prstGeom prst="rect">
                <a:avLst/>
              </a:prstGeom>
              <a:blipFill>
                <a:blip r:embed="rId7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146BEA-F593-797F-ED28-B26C5A688310}"/>
                  </a:ext>
                </a:extLst>
              </p:cNvPr>
              <p:cNvSpPr txBox="1"/>
              <p:nvPr/>
            </p:nvSpPr>
            <p:spPr>
              <a:xfrm>
                <a:off x="6179343" y="1811138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54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146BEA-F593-797F-ED28-B26C5A688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343" y="1811138"/>
                <a:ext cx="4936331" cy="794448"/>
              </a:xfrm>
              <a:prstGeom prst="rect">
                <a:avLst/>
              </a:prstGeom>
              <a:blipFill>
                <a:blip r:embed="rId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BC5C6EE-A44B-1DDD-D3F6-94CCB65B0A7E}"/>
                  </a:ext>
                </a:extLst>
              </p:cNvPr>
              <p:cNvSpPr txBox="1"/>
              <p:nvPr/>
            </p:nvSpPr>
            <p:spPr>
              <a:xfrm>
                <a:off x="6236493" y="290651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54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BC5C6EE-A44B-1DDD-D3F6-94CCB65B0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493" y="2906513"/>
                <a:ext cx="4936331" cy="794448"/>
              </a:xfrm>
              <a:prstGeom prst="rect">
                <a:avLst/>
              </a:prstGeom>
              <a:blipFill>
                <a:blip r:embed="rId9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102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23065" y="349621"/>
            <a:ext cx="10988915" cy="61460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2769548">
            <a:off x="-203010" y="382418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578383" y="752895"/>
            <a:ext cx="5127217" cy="7965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20696" y="915186"/>
            <a:ext cx="8303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</a:rPr>
              <a:t>Chọn câu trả lời đúng:</a:t>
            </a:r>
          </a:p>
        </p:txBody>
      </p:sp>
      <p:pic>
        <p:nvPicPr>
          <p:cNvPr id="38" name="Picture 16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9624653" y="4685846"/>
            <a:ext cx="2659583" cy="2321594"/>
          </a:xfrm>
          <a:prstGeom prst="rect">
            <a:avLst/>
          </a:prstGeom>
        </p:spPr>
      </p:pic>
      <p:pic>
        <p:nvPicPr>
          <p:cNvPr id="39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0" y="211018"/>
            <a:ext cx="2050081" cy="638493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Rectangle 39"/>
          <p:cNvSpPr/>
          <p:nvPr/>
        </p:nvSpPr>
        <p:spPr>
          <a:xfrm>
            <a:off x="743549" y="246228"/>
            <a:ext cx="950901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30"/>
            <a:r>
              <a:rPr lang="vi-VN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Bài </a:t>
            </a:r>
            <a:r>
              <a:rPr lang="en-US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18B88D-9278-450C-2A54-415FC2B72981}"/>
                  </a:ext>
                </a:extLst>
              </p:cNvPr>
              <p:cNvSpPr txBox="1"/>
              <p:nvPr/>
            </p:nvSpPr>
            <p:spPr>
              <a:xfrm>
                <a:off x="1112043" y="2039738"/>
                <a:ext cx="9870282" cy="9769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 số nào có mẫu số là 72 và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18B88D-9278-450C-2A54-415FC2B72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43" y="2039738"/>
                <a:ext cx="9870282" cy="976934"/>
              </a:xfrm>
              <a:prstGeom prst="rect">
                <a:avLst/>
              </a:prstGeom>
              <a:blipFill>
                <a:blip r:embed="rId1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F7DCF8-E5A2-AC68-C357-A1DC8277702E}"/>
                  </a:ext>
                </a:extLst>
              </p:cNvPr>
              <p:cNvSpPr txBox="1"/>
              <p:nvPr/>
            </p:nvSpPr>
            <p:spPr>
              <a:xfrm>
                <a:off x="885825" y="3135113"/>
                <a:ext cx="2466975" cy="9805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effectLst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F7DCF8-E5A2-AC68-C357-A1DC82777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25" y="3135113"/>
                <a:ext cx="2466975" cy="980525"/>
              </a:xfrm>
              <a:prstGeom prst="rect">
                <a:avLst/>
              </a:prstGeom>
              <a:blipFill>
                <a:blip r:embed="rId20"/>
                <a:stretch>
                  <a:fillRect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04A205-6F9F-3D8A-1662-8074C80532F6}"/>
                  </a:ext>
                </a:extLst>
              </p:cNvPr>
              <p:cNvSpPr txBox="1"/>
              <p:nvPr/>
            </p:nvSpPr>
            <p:spPr>
              <a:xfrm>
                <a:off x="3352800" y="3125588"/>
                <a:ext cx="2466975" cy="97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/>
                  <a:t>B</a:t>
                </a:r>
                <a:r>
                  <a:rPr lang="en-US" sz="3600" b="1" dirty="0">
                    <a:effectLst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04A205-6F9F-3D8A-1662-8074C8053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125588"/>
                <a:ext cx="2466975" cy="976421"/>
              </a:xfrm>
              <a:prstGeom prst="rect">
                <a:avLst/>
              </a:prstGeom>
              <a:blipFill>
                <a:blip r:embed="rId21"/>
                <a:stretch>
                  <a:fillRect b="-1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0F62252-2088-2C90-6350-E1640DF1FD9A}"/>
                  </a:ext>
                </a:extLst>
              </p:cNvPr>
              <p:cNvSpPr txBox="1"/>
              <p:nvPr/>
            </p:nvSpPr>
            <p:spPr>
              <a:xfrm>
                <a:off x="5734050" y="3125588"/>
                <a:ext cx="2466975" cy="9805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/>
                  <a:t>C</a:t>
                </a:r>
                <a:r>
                  <a:rPr lang="en-US" sz="3600" b="1" dirty="0">
                    <a:effectLst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0F62252-2088-2C90-6350-E1640DF1F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050" y="3125588"/>
                <a:ext cx="2466975" cy="980525"/>
              </a:xfrm>
              <a:prstGeom prst="rect">
                <a:avLst/>
              </a:prstGeom>
              <a:blipFill>
                <a:blip r:embed="rId22"/>
                <a:stretch>
                  <a:fillRect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C9B458-3C4B-E19E-D253-003C5F8C400B}"/>
                  </a:ext>
                </a:extLst>
              </p:cNvPr>
              <p:cNvSpPr txBox="1"/>
              <p:nvPr/>
            </p:nvSpPr>
            <p:spPr>
              <a:xfrm>
                <a:off x="8343900" y="3173213"/>
                <a:ext cx="2466975" cy="9784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/>
                  <a:t>D</a:t>
                </a:r>
                <a:r>
                  <a:rPr lang="en-US" sz="3600" b="1" dirty="0">
                    <a:effectLst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C9B458-3C4B-E19E-D253-003C5F8C4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900" y="3173213"/>
                <a:ext cx="2466975" cy="978473"/>
              </a:xfrm>
              <a:prstGeom prst="rect">
                <a:avLst/>
              </a:prstGeom>
              <a:blipFill>
                <a:blip r:embed="rId23"/>
                <a:stretch>
                  <a:fillRect b="-1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0A3EF165-182A-8303-44BF-059B29B176CC}"/>
              </a:ext>
            </a:extLst>
          </p:cNvPr>
          <p:cNvSpPr/>
          <p:nvPr/>
        </p:nvSpPr>
        <p:spPr>
          <a:xfrm>
            <a:off x="6315075" y="3409950"/>
            <a:ext cx="581025" cy="571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B3852D1-A957-1D98-C83B-BD3B8C1DDE9C}"/>
                  </a:ext>
                </a:extLst>
              </p:cNvPr>
              <p:cNvSpPr txBox="1"/>
              <p:nvPr/>
            </p:nvSpPr>
            <p:spPr>
              <a:xfrm>
                <a:off x="2607468" y="4497188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16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72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16 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: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72 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: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B3852D1-A957-1D98-C83B-BD3B8C1DD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468" y="4497188"/>
                <a:ext cx="4936331" cy="794448"/>
              </a:xfrm>
              <a:prstGeom prst="rect">
                <a:avLst/>
              </a:prstGeom>
              <a:blipFill>
                <a:blip r:embed="rId24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884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4" grpId="0"/>
      <p:bldP spid="15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769548">
            <a:off x="199875" y="714556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2054637">
            <a:off x="278951" y="56243"/>
            <a:ext cx="608935" cy="103050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937717">
            <a:off x="9329538" y="4836365"/>
            <a:ext cx="1157442" cy="1157442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2138903" y="3723064"/>
            <a:ext cx="281385" cy="572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853"/>
              </a:lnSpc>
            </a:pPr>
            <a:endParaRPr lang="en-US" sz="3466" dirty="0">
              <a:solidFill>
                <a:srgbClr val="000000"/>
              </a:solidFill>
              <a:latin typeface="Bungee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665984" y="228600"/>
            <a:ext cx="10802951" cy="6199646"/>
          </a:xfrm>
          <a:prstGeom prst="round2DiagRect">
            <a:avLst>
              <a:gd name="adj1" fmla="val 3879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153152" y="3723064"/>
            <a:ext cx="4534273" cy="323855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27064" y="1983272"/>
            <a:ext cx="9204550" cy="12419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457200" indent="-457200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67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Hoàn </a:t>
            </a: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67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67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67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tập</a:t>
            </a:r>
            <a:endParaRPr lang="en-US" sz="2867" b="1" dirty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867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67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67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867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theo</a:t>
            </a:r>
            <a:endParaRPr lang="en-US" sz="2867" b="1" dirty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C9FCAF-E06D-8A67-B3DD-9E41D8705CD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98070" y="435796"/>
            <a:ext cx="9291109" cy="15668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05027" y="503185"/>
            <a:ext cx="9663926" cy="54337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73202">
            <a:off x="1086655" y="434965"/>
            <a:ext cx="1270700" cy="392762"/>
          </a:xfrm>
          <a:prstGeom prst="rect">
            <a:avLst/>
          </a:prstGeom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048000" y="3683001"/>
            <a:ext cx="5571227" cy="34796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CCD440-0B1D-6BA3-FD91-47D162965B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2965" y="1028941"/>
            <a:ext cx="9711770" cy="32189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38578">
            <a:off x="-793104" y="426239"/>
            <a:ext cx="1586207" cy="5191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43153">
            <a:off x="-1609793" y="3528241"/>
            <a:ext cx="2891641" cy="23501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79270">
            <a:off x="-196937" y="1505516"/>
            <a:ext cx="1400976" cy="137927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434936">
            <a:off x="10831956" y="339405"/>
            <a:ext cx="1009635" cy="98577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32667" y="5781803"/>
            <a:ext cx="780795" cy="7807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734474">
            <a:off x="481471" y="-253533"/>
            <a:ext cx="684640" cy="68965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734474">
            <a:off x="11781784" y="5388492"/>
            <a:ext cx="304662" cy="30689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344671" y="620402"/>
            <a:ext cx="8307725" cy="46712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2540257" y="2992495"/>
            <a:ext cx="7674211" cy="405134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1664706">
            <a:off x="10926006" y="3295960"/>
            <a:ext cx="885100" cy="10217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>
            <a:off x="10962955" y="1838464"/>
            <a:ext cx="811203" cy="1154033"/>
          </a:xfrm>
          <a:prstGeom prst="rect">
            <a:avLst/>
          </a:prstGeom>
        </p:spPr>
      </p:pic>
      <p:pic>
        <p:nvPicPr>
          <p:cNvPr id="15" name="Picture 1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68436">
            <a:off x="776527" y="290829"/>
            <a:ext cx="1146529" cy="11465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942C89-EC9B-CFCC-4DA5-B647242BD28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325481" y="1337970"/>
            <a:ext cx="6169687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5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027;p28">
            <a:extLst>
              <a:ext uri="{FF2B5EF4-FFF2-40B4-BE49-F238E27FC236}">
                <a16:creationId xmlns:a16="http://schemas.microsoft.com/office/drawing/2014/main" id="{4C9C79B6-5B93-4B2F-A5B8-DC3DE69B1E42}"/>
              </a:ext>
            </a:extLst>
          </p:cNvPr>
          <p:cNvSpPr/>
          <p:nvPr/>
        </p:nvSpPr>
        <p:spPr>
          <a:xfrm>
            <a:off x="863600" y="1"/>
            <a:ext cx="10408197" cy="5708359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B0F0"/>
            </a:solidFill>
            <a:prstDash val="sysDash"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defTabSz="609630">
              <a:buClr>
                <a:srgbClr val="000000"/>
              </a:buClr>
              <a:defRPr/>
            </a:pPr>
            <a:endParaRPr sz="9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769548">
            <a:off x="199875" y="714556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054637">
            <a:off x="278951" y="56243"/>
            <a:ext cx="608935" cy="103050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937717">
            <a:off x="9329538" y="4836365"/>
            <a:ext cx="1157442" cy="115744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263" y="2317977"/>
            <a:ext cx="4098557" cy="459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4318090" y="0"/>
            <a:ext cx="6388565" cy="3175000"/>
            <a:chOff x="6477135" y="0"/>
            <a:chExt cx="9582848" cy="4762500"/>
          </a:xfrm>
        </p:grpSpPr>
        <p:sp>
          <p:nvSpPr>
            <p:cNvPr id="17" name="Cloud Callout 16"/>
            <p:cNvSpPr/>
            <p:nvPr/>
          </p:nvSpPr>
          <p:spPr>
            <a:xfrm>
              <a:off x="6477135" y="0"/>
              <a:ext cx="9582848" cy="4762500"/>
            </a:xfrm>
            <a:prstGeom prst="cloudCallout">
              <a:avLst>
                <a:gd name="adj1" fmla="val -38309"/>
                <a:gd name="adj2" fmla="val 55383"/>
              </a:avLst>
            </a:prstGeom>
            <a:solidFill>
              <a:schemeClr val="accent5">
                <a:lumMod val="40000"/>
                <a:lumOff val="6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562099" y="950090"/>
              <a:ext cx="7761164" cy="2908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/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Chào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con, Mina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đang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gặp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khó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khăn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việc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trả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lời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một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hỏi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từ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cô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giáo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con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hãy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giúp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 Mina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trả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lời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những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hỏi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dưới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đây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nhé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219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665984" y="228600"/>
            <a:ext cx="10323614" cy="6199646"/>
          </a:xfrm>
          <a:prstGeom prst="round2DiagRect">
            <a:avLst>
              <a:gd name="adj1" fmla="val 3879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9796" y="228600"/>
            <a:ext cx="380540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2933" b="1" dirty="0">
                <a:solidFill>
                  <a:srgbClr val="0070C0"/>
                </a:solidFill>
                <a:latin typeface="Calibri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68344" y="156069"/>
            <a:ext cx="10037806" cy="1175670"/>
            <a:chOff x="3018363" y="-26824"/>
            <a:chExt cx="10252573" cy="1763504"/>
          </a:xfrm>
        </p:grpSpPr>
        <p:sp>
          <p:nvSpPr>
            <p:cNvPr id="18" name="Google Shape;1027;p28">
              <a:extLst>
                <a:ext uri="{FF2B5EF4-FFF2-40B4-BE49-F238E27FC236}">
                  <a16:creationId xmlns:a16="http://schemas.microsoft.com/office/drawing/2014/main" id="{4C9C79B6-5B93-4B2F-A5B8-DC3DE69B1E42}"/>
                </a:ext>
              </a:extLst>
            </p:cNvPr>
            <p:cNvSpPr/>
            <p:nvPr/>
          </p:nvSpPr>
          <p:spPr>
            <a:xfrm>
              <a:off x="3202052" y="155539"/>
              <a:ext cx="10068884" cy="1581141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ln w="57150">
              <a:solidFill>
                <a:srgbClr val="92D050"/>
              </a:solidFill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>
                  <a:srgbClr val="000000"/>
                </a:buClr>
                <a:defRPr/>
              </a:pPr>
              <a:endParaRPr sz="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19545363">
              <a:off x="3018363" y="83664"/>
              <a:ext cx="564148" cy="154575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4408004" y="-26824"/>
                  <a:ext cx="8284709" cy="164775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>
                    <a:lnSpc>
                      <a:spcPct val="13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32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Q</a:t>
                  </a:r>
                  <a:r>
                    <a:rPr lang="en-US" sz="32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uy </a:t>
                  </a:r>
                  <a:r>
                    <a:rPr lang="en-US" sz="32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đồng</a:t>
                  </a:r>
                  <a:r>
                    <a:rPr lang="en-US" sz="32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mẫu</a:t>
                  </a:r>
                  <a:r>
                    <a:rPr lang="en-US" sz="32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32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các</a:t>
                  </a:r>
                  <a:r>
                    <a:rPr lang="en-US" sz="32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phân</a:t>
                  </a:r>
                  <a:r>
                    <a:rPr lang="en-US" sz="32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32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2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3 </m:t>
                          </m:r>
                        </m:den>
                      </m:f>
                    </m:oMath>
                  </a14:m>
                  <a:r>
                    <a:rPr lang="pt-BR" sz="32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 và </a:t>
                  </a:r>
                  <a14:m>
                    <m:oMath xmlns:m="http://schemas.openxmlformats.org/officeDocument/2006/math">
                      <m:r>
                        <a:rPr lang="en-US" sz="3200" b="1" i="0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32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endParaRPr lang="en-US" sz="60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8004" y="-26824"/>
                  <a:ext cx="8284709" cy="1647759"/>
                </a:xfrm>
                <a:prstGeom prst="rect">
                  <a:avLst/>
                </a:prstGeom>
                <a:blipFill>
                  <a:blip r:embed="rId11"/>
                  <a:stretch>
                    <a:fillRect l="-1878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1" name="Picture 1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-158728" y="4183296"/>
            <a:ext cx="4731911" cy="295547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769735" y="1498609"/>
            <a:ext cx="4471324" cy="1132835"/>
            <a:chOff x="6314030" y="2340483"/>
            <a:chExt cx="6706986" cy="1699252"/>
          </a:xfrm>
        </p:grpSpPr>
        <p:grpSp>
          <p:nvGrpSpPr>
            <p:cNvPr id="27" name="Group 26"/>
            <p:cNvGrpSpPr/>
            <p:nvPr/>
          </p:nvGrpSpPr>
          <p:grpSpPr>
            <a:xfrm>
              <a:off x="6314030" y="2760508"/>
              <a:ext cx="6248869" cy="1279227"/>
              <a:chOff x="4767544" y="2525511"/>
              <a:chExt cx="6248869" cy="12792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9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blipFill>
                    <a:blip r:embed="rId13"/>
                    <a:stretch>
                      <a:fillRect b="-2733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767544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976782" y="2661063"/>
                <a:ext cx="673009" cy="969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A</a:t>
                </a:r>
              </a:p>
            </p:txBody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683797" y="23404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909227" y="2800642"/>
            <a:ext cx="4472707" cy="1190630"/>
            <a:chOff x="6464355" y="4256383"/>
            <a:chExt cx="6709061" cy="1785945"/>
          </a:xfrm>
        </p:grpSpPr>
        <p:grpSp>
          <p:nvGrpSpPr>
            <p:cNvPr id="31" name="Group 30"/>
            <p:cNvGrpSpPr/>
            <p:nvPr/>
          </p:nvGrpSpPr>
          <p:grpSpPr>
            <a:xfrm>
              <a:off x="6464355" y="47625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smtClean="0">
                                <a:effectLst/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9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6"/>
                    <a:stretch>
                      <a:fillRect b="-2733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129182" y="2619198"/>
                <a:ext cx="673010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B</a:t>
                </a:r>
              </a:p>
            </p:txBody>
          </p:sp>
        </p:grpSp>
        <p:pic>
          <p:nvPicPr>
            <p:cNvPr id="35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36197" y="42563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478161" y="1544494"/>
            <a:ext cx="4511436" cy="1068991"/>
            <a:chOff x="6464355" y="6267642"/>
            <a:chExt cx="6767154" cy="1603486"/>
          </a:xfrm>
        </p:grpSpPr>
        <p:grpSp>
          <p:nvGrpSpPr>
            <p:cNvPr id="12" name="Group 11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smtClean="0">
                                <a:effectLst/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9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7"/>
                    <a:stretch>
                      <a:fillRect b="-2733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C</a:t>
                </a:r>
              </a:p>
            </p:txBody>
          </p:sp>
        </p:grpSp>
        <p:pic>
          <p:nvPicPr>
            <p:cNvPr id="36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6478161" y="3027452"/>
            <a:ext cx="4511436" cy="1068991"/>
            <a:chOff x="6464355" y="6267642"/>
            <a:chExt cx="6767154" cy="1603486"/>
          </a:xfrm>
        </p:grpSpPr>
        <p:grpSp>
          <p:nvGrpSpPr>
            <p:cNvPr id="40" name="Group 39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9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8"/>
                    <a:stretch>
                      <a:fillRect b="-2733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D</a:t>
                </a:r>
              </a:p>
            </p:txBody>
          </p:sp>
        </p:grpSp>
        <p:pic>
          <p:nvPicPr>
            <p:cNvPr id="41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pic>
        <p:nvPicPr>
          <p:cNvPr id="45" name="Picture 6" descr="Cách đánh dấu tích trong word mới nhất | Vivureviews.com">
            <a:extLst>
              <a:ext uri="{FF2B5EF4-FFF2-40B4-BE49-F238E27FC236}">
                <a16:creationId xmlns:a16="http://schemas.microsoft.com/office/drawing/2014/main" id="{755EDDCA-EA9A-46FC-8410-6F496E6A8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575" y="1746926"/>
            <a:ext cx="846604" cy="63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90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665983" y="228600"/>
            <a:ext cx="10323614" cy="6199646"/>
          </a:xfrm>
          <a:prstGeom prst="round2DiagRect">
            <a:avLst>
              <a:gd name="adj1" fmla="val 3879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9796" y="228600"/>
            <a:ext cx="380540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2933" b="1" dirty="0">
                <a:solidFill>
                  <a:srgbClr val="0070C0"/>
                </a:solidFill>
                <a:latin typeface="Calibri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89061" y="-152625"/>
            <a:ext cx="9319965" cy="1357472"/>
            <a:chOff x="2856449" y="-10427"/>
            <a:chExt cx="12080033" cy="2036210"/>
          </a:xfrm>
        </p:grpSpPr>
        <p:sp>
          <p:nvSpPr>
            <p:cNvPr id="18" name="Google Shape;1027;p28">
              <a:extLst>
                <a:ext uri="{FF2B5EF4-FFF2-40B4-BE49-F238E27FC236}">
                  <a16:creationId xmlns:a16="http://schemas.microsoft.com/office/drawing/2014/main" id="{4C9C79B6-5B93-4B2F-A5B8-DC3DE69B1E42}"/>
                </a:ext>
              </a:extLst>
            </p:cNvPr>
            <p:cNvSpPr/>
            <p:nvPr/>
          </p:nvSpPr>
          <p:spPr>
            <a:xfrm>
              <a:off x="3202051" y="155539"/>
              <a:ext cx="11734431" cy="1870244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ln w="57150">
              <a:solidFill>
                <a:srgbClr val="92D050"/>
              </a:solidFill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>
                  <a:srgbClr val="000000"/>
                </a:buClr>
                <a:defRPr/>
              </a:pPr>
              <a:endParaRPr sz="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19545363">
              <a:off x="2856449" y="347049"/>
              <a:ext cx="806232" cy="154576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3829017" y="-10427"/>
                  <a:ext cx="10924610" cy="182723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>
                    <a:lnSpc>
                      <a:spcPct val="13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36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Q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uy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đồng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mẫu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các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phân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36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smtClean="0"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600" b="1" smtClean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sz="36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pt-BR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 và </a:t>
                  </a:r>
                  <a14:m>
                    <m:oMath xmlns:m="http://schemas.openxmlformats.org/officeDocument/2006/math">
                      <m:r>
                        <a:rPr lang="en-US" sz="3600" b="1" i="0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6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smtClean="0">
                              <a:effectLst/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smtClean="0"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6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endParaRPr lang="en-US" sz="66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9017" y="-10427"/>
                  <a:ext cx="10924610" cy="1827233"/>
                </a:xfrm>
                <a:prstGeom prst="rect">
                  <a:avLst/>
                </a:prstGeom>
                <a:blipFill>
                  <a:blip r:embed="rId11"/>
                  <a:stretch>
                    <a:fillRect l="-2243" b="-7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1" name="Picture 1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-158728" y="4183296"/>
            <a:ext cx="4731911" cy="295547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727200" y="1600641"/>
            <a:ext cx="4471324" cy="1132835"/>
            <a:chOff x="6314030" y="2340483"/>
            <a:chExt cx="6706986" cy="1699252"/>
          </a:xfrm>
        </p:grpSpPr>
        <p:grpSp>
          <p:nvGrpSpPr>
            <p:cNvPr id="27" name="Group 26"/>
            <p:cNvGrpSpPr/>
            <p:nvPr/>
          </p:nvGrpSpPr>
          <p:grpSpPr>
            <a:xfrm>
              <a:off x="6314030" y="2760508"/>
              <a:ext cx="6248869" cy="1279227"/>
              <a:chOff x="4767544" y="2525511"/>
              <a:chExt cx="6248869" cy="12792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blipFill>
                    <a:blip r:embed="rId13"/>
                    <a:stretch>
                      <a:fillRect b="-2733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767544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/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976782" y="2661063"/>
                <a:ext cx="673009" cy="969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A</a:t>
                </a:r>
              </a:p>
            </p:txBody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683797" y="23404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722611" y="2837589"/>
            <a:ext cx="4472707" cy="1190630"/>
            <a:chOff x="6464355" y="4256383"/>
            <a:chExt cx="6709061" cy="1785945"/>
          </a:xfrm>
        </p:grpSpPr>
        <p:grpSp>
          <p:nvGrpSpPr>
            <p:cNvPr id="31" name="Group 30"/>
            <p:cNvGrpSpPr/>
            <p:nvPr/>
          </p:nvGrpSpPr>
          <p:grpSpPr>
            <a:xfrm>
              <a:off x="6464355" y="47625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6"/>
                    <a:stretch>
                      <a:fillRect b="-2805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/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129182" y="2619198"/>
                <a:ext cx="673010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B</a:t>
                </a:r>
              </a:p>
            </p:txBody>
          </p:sp>
        </p:grpSp>
        <p:pic>
          <p:nvPicPr>
            <p:cNvPr id="35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36197" y="42563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455070" y="1664485"/>
            <a:ext cx="4511436" cy="1068991"/>
            <a:chOff x="6464355" y="6267642"/>
            <a:chExt cx="6767154" cy="1603486"/>
          </a:xfrm>
        </p:grpSpPr>
        <p:grpSp>
          <p:nvGrpSpPr>
            <p:cNvPr id="12" name="Group 11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7"/>
                    <a:stretch>
                      <a:fillRect b="-26429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/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C</a:t>
                </a:r>
              </a:p>
            </p:txBody>
          </p:sp>
        </p:grpSp>
        <p:pic>
          <p:nvPicPr>
            <p:cNvPr id="36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6518221" y="2994891"/>
            <a:ext cx="4511436" cy="1068991"/>
            <a:chOff x="6464355" y="6267642"/>
            <a:chExt cx="6767154" cy="1603486"/>
          </a:xfrm>
        </p:grpSpPr>
        <p:grpSp>
          <p:nvGrpSpPr>
            <p:cNvPr id="40" name="Group 39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8"/>
                    <a:stretch>
                      <a:fillRect b="-2805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/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D</a:t>
                </a:r>
              </a:p>
            </p:txBody>
          </p:sp>
        </p:grpSp>
        <p:pic>
          <p:nvPicPr>
            <p:cNvPr id="41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pic>
        <p:nvPicPr>
          <p:cNvPr id="45" name="Picture 6" descr="Cách đánh dấu tích trong word mới nhất | Vivureviews.com">
            <a:extLst>
              <a:ext uri="{FF2B5EF4-FFF2-40B4-BE49-F238E27FC236}">
                <a16:creationId xmlns:a16="http://schemas.microsoft.com/office/drawing/2014/main" id="{755EDDCA-EA9A-46FC-8410-6F496E6A8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847" y="1943117"/>
            <a:ext cx="846604" cy="63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61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665984" y="228600"/>
            <a:ext cx="10323614" cy="6199646"/>
          </a:xfrm>
          <a:prstGeom prst="round2DiagRect">
            <a:avLst>
              <a:gd name="adj1" fmla="val 3879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9796" y="228600"/>
            <a:ext cx="380540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2933" b="1" dirty="0">
                <a:solidFill>
                  <a:srgbClr val="0070C0"/>
                </a:solidFill>
                <a:latin typeface="Calibri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23925" y="64094"/>
            <a:ext cx="9763124" cy="1241196"/>
            <a:chOff x="1237892" y="35237"/>
            <a:chExt cx="13583580" cy="1861794"/>
          </a:xfrm>
        </p:grpSpPr>
        <p:sp>
          <p:nvSpPr>
            <p:cNvPr id="18" name="Google Shape;1027;p28">
              <a:extLst>
                <a:ext uri="{FF2B5EF4-FFF2-40B4-BE49-F238E27FC236}">
                  <a16:creationId xmlns:a16="http://schemas.microsoft.com/office/drawing/2014/main" id="{4C9C79B6-5B93-4B2F-A5B8-DC3DE69B1E42}"/>
                </a:ext>
              </a:extLst>
            </p:cNvPr>
            <p:cNvSpPr/>
            <p:nvPr/>
          </p:nvSpPr>
          <p:spPr>
            <a:xfrm>
              <a:off x="1451853" y="251423"/>
              <a:ext cx="13174324" cy="1581141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ln w="57150">
              <a:solidFill>
                <a:srgbClr val="92D050"/>
              </a:solidFill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>
                  <a:srgbClr val="000000"/>
                </a:buClr>
                <a:defRPr/>
              </a:pPr>
              <a:endParaRPr sz="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19545363">
              <a:off x="1237892" y="35237"/>
              <a:ext cx="913403" cy="154575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2339372" y="69800"/>
                  <a:ext cx="12482100" cy="18272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>
                    <a:lnSpc>
                      <a:spcPct val="13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36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Q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uy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đồng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mẫu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các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phân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36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i="0" smtClean="0"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600" b="1" i="0" smtClean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sz="36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pt-BR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 và </a:t>
                  </a:r>
                  <a14:m>
                    <m:oMath xmlns:m="http://schemas.openxmlformats.org/officeDocument/2006/math">
                      <m:r>
                        <a:rPr lang="en-US" sz="3600" b="1" i="0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6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i="0" smtClean="0">
                              <a:effectLst/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smtClean="0"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36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endParaRPr lang="en-US" sz="66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9372" y="69800"/>
                  <a:ext cx="12482100" cy="1827231"/>
                </a:xfrm>
                <a:prstGeom prst="rect">
                  <a:avLst/>
                </a:prstGeom>
                <a:blipFill>
                  <a:blip r:embed="rId11"/>
                  <a:stretch>
                    <a:fillRect l="-2038"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1" name="Picture 1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-158728" y="4183296"/>
            <a:ext cx="4731911" cy="295547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769735" y="1498609"/>
            <a:ext cx="4471324" cy="1132835"/>
            <a:chOff x="6314030" y="2340483"/>
            <a:chExt cx="6706986" cy="1699252"/>
          </a:xfrm>
        </p:grpSpPr>
        <p:grpSp>
          <p:nvGrpSpPr>
            <p:cNvPr id="27" name="Group 26"/>
            <p:cNvGrpSpPr/>
            <p:nvPr/>
          </p:nvGrpSpPr>
          <p:grpSpPr>
            <a:xfrm>
              <a:off x="6314030" y="2760508"/>
              <a:ext cx="6248869" cy="1279227"/>
              <a:chOff x="4767544" y="2525511"/>
              <a:chExt cx="6248869" cy="12792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blipFill>
                    <a:blip r:embed="rId13"/>
                    <a:stretch>
                      <a:fillRect b="-2805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767544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976782" y="2661063"/>
                <a:ext cx="673009" cy="969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A</a:t>
                </a:r>
              </a:p>
            </p:txBody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683797" y="23404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909227" y="2800642"/>
            <a:ext cx="4472707" cy="1190630"/>
            <a:chOff x="6464355" y="4256383"/>
            <a:chExt cx="6709061" cy="1785945"/>
          </a:xfrm>
        </p:grpSpPr>
        <p:grpSp>
          <p:nvGrpSpPr>
            <p:cNvPr id="31" name="Group 30"/>
            <p:cNvGrpSpPr/>
            <p:nvPr/>
          </p:nvGrpSpPr>
          <p:grpSpPr>
            <a:xfrm>
              <a:off x="6464355" y="47625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6"/>
                    <a:stretch>
                      <a:fillRect b="-2805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129182" y="2619198"/>
                <a:ext cx="673010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C</a:t>
                </a:r>
                <a:endParaRPr lang="en-US" sz="3600" b="1" dirty="0">
                  <a:solidFill>
                    <a:prstClr val="white"/>
                  </a:solidFill>
                  <a:latin typeface="UVF Lobster12" panose="02000506000000020003" pitchFamily="2" charset="0"/>
                </a:endParaRPr>
              </a:p>
            </p:txBody>
          </p:sp>
        </p:grpSp>
        <p:pic>
          <p:nvPicPr>
            <p:cNvPr id="35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36197" y="42563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682825" y="2919775"/>
            <a:ext cx="4511436" cy="1068991"/>
            <a:chOff x="6464355" y="6267642"/>
            <a:chExt cx="6767154" cy="1603486"/>
          </a:xfrm>
        </p:grpSpPr>
        <p:grpSp>
          <p:nvGrpSpPr>
            <p:cNvPr id="12" name="Group 11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7"/>
                    <a:stretch>
                      <a:fillRect b="-28777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D</a:t>
                </a:r>
                <a:endParaRPr lang="en-US" sz="3600" b="1" dirty="0">
                  <a:solidFill>
                    <a:prstClr val="white"/>
                  </a:solidFill>
                  <a:latin typeface="UVF Lobster12" panose="02000506000000020003" pitchFamily="2" charset="0"/>
                </a:endParaRPr>
              </a:p>
            </p:txBody>
          </p:sp>
        </p:grpSp>
        <p:pic>
          <p:nvPicPr>
            <p:cNvPr id="36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6706173" y="1505415"/>
            <a:ext cx="4511436" cy="1068991"/>
            <a:chOff x="6464355" y="6267642"/>
            <a:chExt cx="6767154" cy="1603486"/>
          </a:xfrm>
        </p:grpSpPr>
        <p:grpSp>
          <p:nvGrpSpPr>
            <p:cNvPr id="40" name="Group 39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8"/>
                    <a:stretch>
                      <a:fillRect b="-28777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B</a:t>
                </a:r>
                <a:endParaRPr lang="en-US" sz="3600" b="1" dirty="0">
                  <a:solidFill>
                    <a:prstClr val="white"/>
                  </a:solidFill>
                  <a:latin typeface="UVF Lobster12" panose="02000506000000020003" pitchFamily="2" charset="0"/>
                </a:endParaRPr>
              </a:p>
            </p:txBody>
          </p:sp>
        </p:grpSp>
        <p:pic>
          <p:nvPicPr>
            <p:cNvPr id="41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pic>
        <p:nvPicPr>
          <p:cNvPr id="45" name="Picture 6" descr="Cách đánh dấu tích trong word mới nhất | Vivureviews.com">
            <a:extLst>
              <a:ext uri="{FF2B5EF4-FFF2-40B4-BE49-F238E27FC236}">
                <a16:creationId xmlns:a16="http://schemas.microsoft.com/office/drawing/2014/main" id="{755EDDCA-EA9A-46FC-8410-6F496E6A8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559" y="2958627"/>
            <a:ext cx="846604" cy="63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4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8778">
            <a:off x="9444830" y="3357906"/>
            <a:ext cx="2647330" cy="337777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78009">
            <a:off x="-485122" y="2112917"/>
            <a:ext cx="2647330" cy="33777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64038" y="738445"/>
            <a:ext cx="9663926" cy="54337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42177">
            <a:off x="10055276" y="5245863"/>
            <a:ext cx="1440647" cy="82397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13462" y="631346"/>
            <a:ext cx="2062049" cy="117938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73202">
            <a:off x="1086655" y="434965"/>
            <a:ext cx="1270700" cy="3927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85860">
            <a:off x="550384" y="3433339"/>
            <a:ext cx="1745213" cy="188685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06233">
            <a:off x="8354882" y="305009"/>
            <a:ext cx="858821" cy="8651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85787">
            <a:off x="2382798" y="5515035"/>
            <a:ext cx="1271805" cy="1248681"/>
          </a:xfrm>
          <a:prstGeom prst="rect">
            <a:avLst/>
          </a:prstGeom>
        </p:spPr>
      </p:pic>
      <p:pic>
        <p:nvPicPr>
          <p:cNvPr id="22" name="Picture 10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2175560" y="3021120"/>
            <a:ext cx="7674211" cy="40513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5BA3A3-F607-64F3-F5E2-E02BABC82B6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26404" y="1675180"/>
            <a:ext cx="5986791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6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28625" y="349621"/>
            <a:ext cx="11283355" cy="63178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769548">
            <a:off x="-203010" y="382418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578383" y="752895"/>
            <a:ext cx="5870167" cy="79650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44148" y="901654"/>
            <a:ext cx="8303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vi-VN" sz="2800" b="1" dirty="0">
                <a:solidFill>
                  <a:srgbClr val="0070C0"/>
                </a:solidFill>
                <a:latin typeface="Arial" panose="020B0604020202020204" pitchFamily="34" charset="0"/>
              </a:rPr>
              <a:t>Quy đồng mẫu số các phân số.</a:t>
            </a:r>
            <a:endParaRPr lang="en-US" sz="2800" b="1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8978" y="4116922"/>
            <a:ext cx="1863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vi-VN" sz="1200" b="1" u="sng" dirty="0">
                <a:solidFill>
                  <a:prstClr val="white"/>
                </a:solidFill>
                <a:latin typeface="HP001 4 hàng" pitchFamily="34" charset="0"/>
              </a:rPr>
              <a:t>Toán </a:t>
            </a:r>
          </a:p>
          <a:p>
            <a:pPr defTabSz="609630"/>
            <a:r>
              <a:rPr lang="vi-VN" sz="1200" b="1" dirty="0">
                <a:solidFill>
                  <a:prstClr val="white"/>
                </a:solidFill>
                <a:latin typeface="HP001 4 hàng" pitchFamily="34" charset="0"/>
              </a:rPr>
              <a:t>Bài 1 : </a:t>
            </a:r>
          </a:p>
          <a:p>
            <a:pPr defTabSz="609630"/>
            <a:r>
              <a:rPr lang="vi-VN" sz="1200" b="1" dirty="0">
                <a:solidFill>
                  <a:prstClr val="white"/>
                </a:solidFill>
                <a:latin typeface="HP001 4 hàng" pitchFamily="34" charset="0"/>
              </a:rPr>
              <a:t>a) Tính tỉ số phần trăm của hai số 37 và 42</a:t>
            </a:r>
            <a:endParaRPr lang="en-US" sz="1200" b="1" dirty="0">
              <a:solidFill>
                <a:prstClr val="white"/>
              </a:solidFill>
              <a:latin typeface="HP001 4 hàng" pitchFamily="34" charset="0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0" y="211018"/>
            <a:ext cx="1437305" cy="63849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743549" y="246228"/>
            <a:ext cx="950901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30"/>
            <a:r>
              <a:rPr lang="vi-VN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Bài </a:t>
            </a:r>
            <a:r>
              <a:rPr lang="en-US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92" y="3354052"/>
            <a:ext cx="1918758" cy="87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7D9416-9AF9-BC45-EE93-29C38DBA3556}"/>
                  </a:ext>
                </a:extLst>
              </p:cNvPr>
              <p:cNvSpPr txBox="1"/>
              <p:nvPr/>
            </p:nvSpPr>
            <p:spPr>
              <a:xfrm>
                <a:off x="407194" y="1896863"/>
                <a:ext cx="3002756" cy="985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7D9416-9AF9-BC45-EE93-29C38DBA3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94" y="1896863"/>
                <a:ext cx="3002756" cy="985270"/>
              </a:xfrm>
              <a:prstGeom prst="rect">
                <a:avLst/>
              </a:prstGeom>
              <a:blipFill>
                <a:blip r:embed="rId18"/>
                <a:stretch>
                  <a:fillRect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0E6B82-CA48-146E-96C5-8C125B204025}"/>
                  </a:ext>
                </a:extLst>
              </p:cNvPr>
              <p:cNvSpPr txBox="1"/>
              <p:nvPr/>
            </p:nvSpPr>
            <p:spPr>
              <a:xfrm>
                <a:off x="4445794" y="1896863"/>
                <a:ext cx="3002756" cy="985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0E6B82-CA48-146E-96C5-8C125B204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794" y="1896863"/>
                <a:ext cx="3002756" cy="985270"/>
              </a:xfrm>
              <a:prstGeom prst="rect">
                <a:avLst/>
              </a:prstGeom>
              <a:blipFill>
                <a:blip r:embed="rId19"/>
                <a:stretch>
                  <a:fillRect l="-4665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F72EAA-2A18-CA78-4EBB-3C93C178E2C2}"/>
                  </a:ext>
                </a:extLst>
              </p:cNvPr>
              <p:cNvSpPr txBox="1"/>
              <p:nvPr/>
            </p:nvSpPr>
            <p:spPr>
              <a:xfrm>
                <a:off x="8284369" y="1934963"/>
                <a:ext cx="3002756" cy="985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77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300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F72EAA-2A18-CA78-4EBB-3C93C178E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369" y="1934963"/>
                <a:ext cx="3002756" cy="985270"/>
              </a:xfrm>
              <a:prstGeom prst="rect">
                <a:avLst/>
              </a:prstGeom>
              <a:blipFill>
                <a:blip r:embed="rId20"/>
                <a:stretch>
                  <a:fillRect l="-2434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AB0D4F-C9C2-1274-CD45-DCCBD0F45E6E}"/>
                  </a:ext>
                </a:extLst>
              </p:cNvPr>
              <p:cNvSpPr txBox="1"/>
              <p:nvPr/>
            </p:nvSpPr>
            <p:spPr>
              <a:xfrm>
                <a:off x="0" y="3163242"/>
                <a:ext cx="3788791" cy="151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vi-VN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  <a:p>
                <a:r>
                  <a:rPr lang="vi-VN" sz="3200" b="1" dirty="0">
                    <a:solidFill>
                      <a:srgbClr val="FF0000"/>
                    </a:solidFill>
                  </a:rPr>
                  <a:t> 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AB0D4F-C9C2-1274-CD45-DCCBD0F45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63242"/>
                <a:ext cx="3788791" cy="151996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825E765-24BD-4B65-E20A-A438A3618EF5}"/>
                  </a:ext>
                </a:extLst>
              </p:cNvPr>
              <p:cNvSpPr txBox="1"/>
              <p:nvPr/>
            </p:nvSpPr>
            <p:spPr>
              <a:xfrm>
                <a:off x="4031235" y="3163242"/>
                <a:ext cx="3607816" cy="1509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vi-VN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  <a:p>
                <a:r>
                  <a:rPr lang="vi-VN" sz="3200" b="1" dirty="0">
                    <a:solidFill>
                      <a:srgbClr val="FF0000"/>
                    </a:solidFill>
                  </a:rPr>
                  <a:t> 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825E765-24BD-4B65-E20A-A438A3618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235" y="3163242"/>
                <a:ext cx="3607816" cy="15099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B2F5CCA-21A1-9A1A-D3D7-06A43BBC2AFE}"/>
                  </a:ext>
                </a:extLst>
              </p:cNvPr>
              <p:cNvSpPr txBox="1"/>
              <p:nvPr/>
            </p:nvSpPr>
            <p:spPr>
              <a:xfrm>
                <a:off x="7231634" y="3191817"/>
                <a:ext cx="5388991" cy="1552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vi-VN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𝟐𝟎𝟎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𝟑𝟎𝟎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  <a:p>
                <a:r>
                  <a:rPr lang="vi-VN" sz="3200" b="1" dirty="0">
                    <a:solidFill>
                      <a:srgbClr val="FF0000"/>
                    </a:solidFill>
                  </a:rPr>
                  <a:t> 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B2F5CCA-21A1-9A1A-D3D7-06A43BBC2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634" y="3191817"/>
                <a:ext cx="5388991" cy="155241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285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28625" y="349621"/>
            <a:ext cx="11283355" cy="63178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769548">
            <a:off x="-203010" y="382418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578383" y="752895"/>
            <a:ext cx="9565867" cy="79650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44148" y="901654"/>
            <a:ext cx="953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vi-VN" sz="2800" b="1" dirty="0">
                <a:solidFill>
                  <a:srgbClr val="0070C0"/>
                </a:solidFill>
              </a:rPr>
              <a:t>Rút gọn rồi quy đồng mẫu số các phân số (theo mẫu).</a:t>
            </a:r>
            <a:endParaRPr lang="en-US" sz="2800" b="1" dirty="0">
              <a:solidFill>
                <a:srgbClr val="0070C0"/>
              </a:solidFill>
              <a:latin typeface="Calibri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0" y="211018"/>
            <a:ext cx="1532555" cy="63849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743549" y="246228"/>
            <a:ext cx="950901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30"/>
            <a:r>
              <a:rPr lang="vi-VN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Bài </a:t>
            </a:r>
            <a:r>
              <a:rPr lang="en-US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AFD587-7650-1AB2-6F61-17CE6E1EACAE}"/>
              </a:ext>
            </a:extLst>
          </p:cNvPr>
          <p:cNvSpPr/>
          <p:nvPr/>
        </p:nvSpPr>
        <p:spPr>
          <a:xfrm>
            <a:off x="2066924" y="1933576"/>
            <a:ext cx="8639175" cy="1905000"/>
          </a:xfrm>
          <a:prstGeom prst="rect">
            <a:avLst/>
          </a:prstGeom>
          <a:solidFill>
            <a:srgbClr val="FA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EB8384-C7F6-2195-6860-C4C38086F28F}"/>
                  </a:ext>
                </a:extLst>
              </p:cNvPr>
              <p:cNvSpPr txBox="1"/>
              <p:nvPr/>
            </p:nvSpPr>
            <p:spPr>
              <a:xfrm>
                <a:off x="3893343" y="191591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Mẫu: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28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28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EB8384-C7F6-2195-6860-C4C38086F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343" y="1915913"/>
                <a:ext cx="4936331" cy="794448"/>
              </a:xfrm>
              <a:prstGeom prst="rect">
                <a:avLst/>
              </a:prstGeom>
              <a:blipFill>
                <a:blip r:embed="rId17"/>
                <a:stretch>
                  <a:fillRect b="-6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B82B885-78A8-545C-91FA-440F4BDE5249}"/>
                  </a:ext>
                </a:extLst>
              </p:cNvPr>
              <p:cNvSpPr txBox="1"/>
              <p:nvPr/>
            </p:nvSpPr>
            <p:spPr>
              <a:xfrm>
                <a:off x="1331118" y="279221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28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  <m:r>
                          <m:rPr>
                            <m:nor/>
                          </m:rPr>
                          <a:rPr lang="en-US" sz="2800" b="1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  <m:r>
                      <m:rPr>
                        <m:nor/>
                      </m:rPr>
                      <a:rPr lang="pt-BR" sz="28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8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B82B885-78A8-545C-91FA-440F4BDE5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118" y="2792213"/>
                <a:ext cx="4936331" cy="794448"/>
              </a:xfrm>
              <a:prstGeom prst="rect">
                <a:avLst/>
              </a:prstGeom>
              <a:blipFill>
                <a:blip r:embed="rId1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61C335-2B72-0C45-61EB-D45C0013BF68}"/>
                  </a:ext>
                </a:extLst>
              </p:cNvPr>
              <p:cNvSpPr txBox="1"/>
              <p:nvPr/>
            </p:nvSpPr>
            <p:spPr>
              <a:xfrm>
                <a:off x="5503068" y="283031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28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pt-BR" sz="28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8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61C335-2B72-0C45-61EB-D45C0013B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068" y="2830313"/>
                <a:ext cx="4936331" cy="794448"/>
              </a:xfrm>
              <a:prstGeom prst="rect">
                <a:avLst/>
              </a:prstGeom>
              <a:blipFill>
                <a:blip r:embed="rId19"/>
                <a:stretch>
                  <a:fillRect b="-5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1DD700-E866-EDFE-135A-7894C11A652D}"/>
                  </a:ext>
                </a:extLst>
              </p:cNvPr>
              <p:cNvSpPr txBox="1"/>
              <p:nvPr/>
            </p:nvSpPr>
            <p:spPr>
              <a:xfrm>
                <a:off x="1950244" y="4240013"/>
                <a:ext cx="3002756" cy="985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1DD700-E866-EDFE-135A-7894C11A6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244" y="4240013"/>
                <a:ext cx="3002756" cy="985270"/>
              </a:xfrm>
              <a:prstGeom prst="rect">
                <a:avLst/>
              </a:prstGeom>
              <a:blipFill>
                <a:blip r:embed="rId20"/>
                <a:stretch>
                  <a:fillRect l="-3651" b="-9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EDE872-A217-1FCC-9402-5C591DB911A2}"/>
                  </a:ext>
                </a:extLst>
              </p:cNvPr>
              <p:cNvSpPr txBox="1"/>
              <p:nvPr/>
            </p:nvSpPr>
            <p:spPr>
              <a:xfrm>
                <a:off x="6846094" y="4192388"/>
                <a:ext cx="3002756" cy="985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EDE872-A217-1FCC-9402-5C591DB91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094" y="4192388"/>
                <a:ext cx="3002756" cy="985270"/>
              </a:xfrm>
              <a:prstGeom prst="rect">
                <a:avLst/>
              </a:prstGeom>
              <a:blipFill>
                <a:blip r:embed="rId21"/>
                <a:stretch>
                  <a:fillRect l="-3854" b="-9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802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  <p:bldP spid="17" grpId="0" animBg="1"/>
      <p:bldP spid="18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118</TotalTime>
  <Words>377</Words>
  <PresentationFormat>Widescreen</PresentationFormat>
  <Paragraphs>81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#9Slide02 Noi dung dai</vt:lpstr>
      <vt:lpstr>Aptos</vt:lpstr>
      <vt:lpstr>Aptos Display</vt:lpstr>
      <vt:lpstr>Arial</vt:lpstr>
      <vt:lpstr>Bungee</vt:lpstr>
      <vt:lpstr>Calibri</vt:lpstr>
      <vt:lpstr>Cambria</vt:lpstr>
      <vt:lpstr>Cambria Math</vt:lpstr>
      <vt:lpstr>HP001 4 hàng</vt:lpstr>
      <vt:lpstr>UVF Lobster12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2023-12-20T02:42:14Z</dcterms:created>
  <dcterms:modified xsi:type="dcterms:W3CDTF">2024-02-20T13:05:20Z</dcterms:modified>
</cp:coreProperties>
</file>