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30"/>
  </p:notesMasterIdLst>
  <p:sldIdLst>
    <p:sldId id="256" r:id="rId2"/>
    <p:sldId id="299" r:id="rId3"/>
    <p:sldId id="295" r:id="rId4"/>
    <p:sldId id="257" r:id="rId5"/>
    <p:sldId id="260" r:id="rId6"/>
    <p:sldId id="297" r:id="rId7"/>
    <p:sldId id="298" r:id="rId8"/>
    <p:sldId id="262" r:id="rId9"/>
    <p:sldId id="263" r:id="rId10"/>
    <p:sldId id="264" r:id="rId11"/>
    <p:sldId id="265" r:id="rId12"/>
    <p:sldId id="300" r:id="rId13"/>
    <p:sldId id="267" r:id="rId14"/>
    <p:sldId id="268" r:id="rId15"/>
    <p:sldId id="270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311" r:id="rId27"/>
    <p:sldId id="312" r:id="rId28"/>
    <p:sldId id="313" r:id="rId29"/>
  </p:sldIdLst>
  <p:sldSz cx="9144000" cy="5143500" type="screen16x9"/>
  <p:notesSz cx="6858000" cy="9144000"/>
  <p:embeddedFontLst>
    <p:embeddedFont>
      <p:font typeface=".VnSouthernH" panose="020B7200000000000000" pitchFamily="34" charset="0"/>
      <p:regular r:id="rId31"/>
    </p:embeddedFont>
    <p:embeddedFont>
      <p:font typeface="Amatic SC" panose="00000500000000000000" pitchFamily="2" charset="-79"/>
      <p:regular r:id="rId32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mbria Math" panose="02040503050406030204" pitchFamily="18" charset="0"/>
      <p:regular r:id="rId38"/>
    </p:embeddedFont>
    <p:embeddedFont>
      <p:font typeface="Encode Sans Semi Condensed" panose="020B0604020202020204" charset="0"/>
      <p:regular r:id="rId39"/>
      <p:bold r:id="rId40"/>
    </p:embeddedFont>
    <p:embeddedFont>
      <p:font typeface="Encode Sans Semi Condensed Light" panose="020B0604020202020204" charset="0"/>
      <p:regular r:id="rId41"/>
      <p:bold r:id="rId42"/>
    </p:embeddedFont>
    <p:embeddedFont>
      <p:font typeface="Tahoma" panose="020B0604030504040204" pitchFamily="34" charset="0"/>
      <p:regular r:id="rId43"/>
      <p:bold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4218DE6-D431-4044-9C84-DCB305295717}">
  <a:tblStyle styleId="{84218DE6-D431-4044-9C84-DCB30529571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4D890D1-4835-4479-89E5-008A3579EB0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1" d="100"/>
          <a:sy n="141" d="100"/>
        </p:scale>
        <p:origin x="74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729592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9" name="Google Shape;156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" name="Google Shape;1743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4" name="Google Shape;1744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4" name="Google Shape;1574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8" name="Google Shape;1598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1" name="Google Shape;1611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0" name="Google Shape;1630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9" name="Google Shape;1639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Google Shape;1652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3" name="Google Shape;1653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6" name="Google Shape;1686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561639" y="0"/>
            <a:ext cx="406192" cy="3254913"/>
            <a:chOff x="6176324" y="51530"/>
            <a:chExt cx="466512" cy="3738701"/>
          </a:xfrm>
        </p:grpSpPr>
        <p:sp>
          <p:nvSpPr>
            <p:cNvPr id="11" name="Google Shape;11;p2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400725" y="51530"/>
              <a:ext cx="17700" cy="29235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13;p2"/>
          <p:cNvGrpSpPr/>
          <p:nvPr/>
        </p:nvGrpSpPr>
        <p:grpSpPr>
          <a:xfrm>
            <a:off x="7060395" y="1"/>
            <a:ext cx="514087" cy="1914307"/>
            <a:chOff x="4897958" y="1976913"/>
            <a:chExt cx="514087" cy="1914307"/>
          </a:xfrm>
        </p:grpSpPr>
        <p:sp>
          <p:nvSpPr>
            <p:cNvPr id="14" name="Google Shape;14;p2"/>
            <p:cNvSpPr/>
            <p:nvPr/>
          </p:nvSpPr>
          <p:spPr>
            <a:xfrm>
              <a:off x="4897958" y="2971595"/>
              <a:ext cx="514087" cy="919625"/>
            </a:xfrm>
            <a:custGeom>
              <a:avLst/>
              <a:gdLst/>
              <a:ahLst/>
              <a:cxnLst/>
              <a:rect l="l" t="t" r="r" b="b"/>
              <a:pathLst>
                <a:path w="514087" h="919625" extrusionOk="0">
                  <a:moveTo>
                    <a:pt x="503440" y="612940"/>
                  </a:moveTo>
                  <a:cubicBezTo>
                    <a:pt x="488835" y="497878"/>
                    <a:pt x="385076" y="411391"/>
                    <a:pt x="386663" y="292519"/>
                  </a:cubicBezTo>
                  <a:cubicBezTo>
                    <a:pt x="400316" y="294106"/>
                    <a:pt x="377964" y="247751"/>
                    <a:pt x="368312" y="237972"/>
                  </a:cubicBezTo>
                  <a:cubicBezTo>
                    <a:pt x="360247" y="200825"/>
                    <a:pt x="403681" y="12865"/>
                    <a:pt x="343674" y="33820"/>
                  </a:cubicBezTo>
                  <a:cubicBezTo>
                    <a:pt x="345134" y="-16980"/>
                    <a:pt x="171017" y="-6630"/>
                    <a:pt x="171208" y="38837"/>
                  </a:cubicBezTo>
                  <a:cubicBezTo>
                    <a:pt x="161746" y="39408"/>
                    <a:pt x="145808" y="36233"/>
                    <a:pt x="145808" y="50139"/>
                  </a:cubicBezTo>
                  <a:cubicBezTo>
                    <a:pt x="145808" y="112369"/>
                    <a:pt x="144919" y="174028"/>
                    <a:pt x="145236" y="236068"/>
                  </a:cubicBezTo>
                  <a:cubicBezTo>
                    <a:pt x="131203" y="242418"/>
                    <a:pt x="99262" y="286359"/>
                    <a:pt x="127456" y="301345"/>
                  </a:cubicBezTo>
                  <a:cubicBezTo>
                    <a:pt x="139839" y="437108"/>
                    <a:pt x="-22340" y="548995"/>
                    <a:pt x="2615" y="706349"/>
                  </a:cubicBezTo>
                  <a:cubicBezTo>
                    <a:pt x="55892" y="1056297"/>
                    <a:pt x="596023" y="940409"/>
                    <a:pt x="503440" y="612940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157463" y="1976913"/>
              <a:ext cx="17700" cy="9981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16;p2"/>
          <p:cNvGrpSpPr/>
          <p:nvPr/>
        </p:nvGrpSpPr>
        <p:grpSpPr>
          <a:xfrm>
            <a:off x="3332641" y="-8"/>
            <a:ext cx="406190" cy="1834361"/>
            <a:chOff x="5578966" y="2128142"/>
            <a:chExt cx="406190" cy="1834361"/>
          </a:xfrm>
        </p:grpSpPr>
        <p:sp>
          <p:nvSpPr>
            <p:cNvPr id="17" name="Google Shape;17;p2"/>
            <p:cNvSpPr/>
            <p:nvPr/>
          </p:nvSpPr>
          <p:spPr>
            <a:xfrm>
              <a:off x="5578966" y="2971595"/>
              <a:ext cx="406190" cy="990908"/>
            </a:xfrm>
            <a:custGeom>
              <a:avLst/>
              <a:gdLst/>
              <a:ahLst/>
              <a:cxnLst/>
              <a:rect l="l" t="t" r="r" b="b"/>
              <a:pathLst>
                <a:path w="406190" h="990908" extrusionOk="0">
                  <a:moveTo>
                    <a:pt x="340083" y="447063"/>
                  </a:moveTo>
                  <a:cubicBezTo>
                    <a:pt x="341480" y="444205"/>
                    <a:pt x="372913" y="448269"/>
                    <a:pt x="369865" y="426933"/>
                  </a:cubicBezTo>
                  <a:cubicBezTo>
                    <a:pt x="378628" y="356321"/>
                    <a:pt x="379771" y="266786"/>
                    <a:pt x="314811" y="222019"/>
                  </a:cubicBezTo>
                  <a:cubicBezTo>
                    <a:pt x="316334" y="182014"/>
                    <a:pt x="330368" y="29931"/>
                    <a:pt x="276266" y="35328"/>
                  </a:cubicBezTo>
                  <a:cubicBezTo>
                    <a:pt x="257216" y="-16234"/>
                    <a:pt x="121643" y="-11789"/>
                    <a:pt x="117897" y="51521"/>
                  </a:cubicBezTo>
                  <a:cubicBezTo>
                    <a:pt x="68303" y="56474"/>
                    <a:pt x="94719" y="194840"/>
                    <a:pt x="95608" y="232242"/>
                  </a:cubicBezTo>
                  <a:cubicBezTo>
                    <a:pt x="33823" y="278470"/>
                    <a:pt x="28616" y="363941"/>
                    <a:pt x="30775" y="435442"/>
                  </a:cubicBezTo>
                  <a:cubicBezTo>
                    <a:pt x="31219" y="460842"/>
                    <a:pt x="59794" y="448840"/>
                    <a:pt x="72685" y="450746"/>
                  </a:cubicBezTo>
                  <a:cubicBezTo>
                    <a:pt x="75860" y="483511"/>
                    <a:pt x="77003" y="521611"/>
                    <a:pt x="48999" y="544408"/>
                  </a:cubicBezTo>
                  <a:cubicBezTo>
                    <a:pt x="22774" y="559775"/>
                    <a:pt x="3851" y="611464"/>
                    <a:pt x="46078" y="617497"/>
                  </a:cubicBezTo>
                  <a:cubicBezTo>
                    <a:pt x="2835" y="630197"/>
                    <a:pt x="-17041" y="715159"/>
                    <a:pt x="37824" y="733384"/>
                  </a:cubicBezTo>
                  <a:cubicBezTo>
                    <a:pt x="-17041" y="742719"/>
                    <a:pt x="-9611" y="809584"/>
                    <a:pt x="43284" y="813584"/>
                  </a:cubicBezTo>
                  <a:cubicBezTo>
                    <a:pt x="-1801" y="839747"/>
                    <a:pt x="-6309" y="908200"/>
                    <a:pt x="55095" y="912772"/>
                  </a:cubicBezTo>
                  <a:cubicBezTo>
                    <a:pt x="90782" y="913153"/>
                    <a:pt x="126025" y="903310"/>
                    <a:pt x="161268" y="898421"/>
                  </a:cubicBezTo>
                  <a:cubicBezTo>
                    <a:pt x="139233" y="913788"/>
                    <a:pt x="126279" y="946998"/>
                    <a:pt x="144313" y="970176"/>
                  </a:cubicBezTo>
                  <a:cubicBezTo>
                    <a:pt x="172888" y="1006688"/>
                    <a:pt x="224577" y="986051"/>
                    <a:pt x="260327" y="975319"/>
                  </a:cubicBezTo>
                  <a:cubicBezTo>
                    <a:pt x="299570" y="961285"/>
                    <a:pt x="348021" y="957857"/>
                    <a:pt x="376088" y="923821"/>
                  </a:cubicBezTo>
                  <a:cubicBezTo>
                    <a:pt x="399646" y="896008"/>
                    <a:pt x="387327" y="849653"/>
                    <a:pt x="348656" y="845652"/>
                  </a:cubicBezTo>
                  <a:cubicBezTo>
                    <a:pt x="373288" y="834501"/>
                    <a:pt x="384216" y="805495"/>
                    <a:pt x="373065" y="780857"/>
                  </a:cubicBezTo>
                  <a:cubicBezTo>
                    <a:pt x="364353" y="761610"/>
                    <a:pt x="344268" y="750123"/>
                    <a:pt x="323256" y="752371"/>
                  </a:cubicBezTo>
                  <a:cubicBezTo>
                    <a:pt x="387455" y="748370"/>
                    <a:pt x="429999" y="685505"/>
                    <a:pt x="352656" y="659597"/>
                  </a:cubicBezTo>
                  <a:cubicBezTo>
                    <a:pt x="304650" y="655978"/>
                    <a:pt x="438889" y="670011"/>
                    <a:pt x="398503" y="584096"/>
                  </a:cubicBezTo>
                  <a:cubicBezTo>
                    <a:pt x="365928" y="545170"/>
                    <a:pt x="301412" y="524850"/>
                    <a:pt x="340083" y="447063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774600" y="2128142"/>
              <a:ext cx="17700" cy="8469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4925761" y="-4"/>
            <a:ext cx="466512" cy="2651935"/>
            <a:chOff x="6176324" y="1138296"/>
            <a:chExt cx="466512" cy="2651935"/>
          </a:xfrm>
        </p:grpSpPr>
        <p:sp>
          <p:nvSpPr>
            <p:cNvPr id="20" name="Google Shape;20;p2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400713" y="1138296"/>
              <a:ext cx="17700" cy="18366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1172323" y="1"/>
            <a:ext cx="476555" cy="1769343"/>
            <a:chOff x="6798998" y="1831963"/>
            <a:chExt cx="476555" cy="1769343"/>
          </a:xfrm>
        </p:grpSpPr>
        <p:sp>
          <p:nvSpPr>
            <p:cNvPr id="23" name="Google Shape;23;p2"/>
            <p:cNvSpPr/>
            <p:nvPr/>
          </p:nvSpPr>
          <p:spPr>
            <a:xfrm>
              <a:off x="6798998" y="2971595"/>
              <a:ext cx="476555" cy="629711"/>
            </a:xfrm>
            <a:custGeom>
              <a:avLst/>
              <a:gdLst/>
              <a:ahLst/>
              <a:cxnLst/>
              <a:rect l="l" t="t" r="r" b="b"/>
              <a:pathLst>
                <a:path w="476555" h="629711" extrusionOk="0">
                  <a:moveTo>
                    <a:pt x="320201" y="161890"/>
                  </a:moveTo>
                  <a:cubicBezTo>
                    <a:pt x="320201" y="126330"/>
                    <a:pt x="347824" y="28984"/>
                    <a:pt x="296008" y="26762"/>
                  </a:cubicBezTo>
                  <a:cubicBezTo>
                    <a:pt x="297722" y="-5496"/>
                    <a:pt x="165198" y="-10957"/>
                    <a:pt x="178406" y="23460"/>
                  </a:cubicBezTo>
                  <a:cubicBezTo>
                    <a:pt x="166277" y="25936"/>
                    <a:pt x="129701" y="19840"/>
                    <a:pt x="140306" y="41430"/>
                  </a:cubicBezTo>
                  <a:cubicBezTo>
                    <a:pt x="138210" y="84864"/>
                    <a:pt x="137448" y="128425"/>
                    <a:pt x="135797" y="171859"/>
                  </a:cubicBezTo>
                  <a:cubicBezTo>
                    <a:pt x="-17047" y="238661"/>
                    <a:pt x="-46892" y="457165"/>
                    <a:pt x="77123" y="566385"/>
                  </a:cubicBezTo>
                  <a:cubicBezTo>
                    <a:pt x="364651" y="804827"/>
                    <a:pt x="669451" y="303241"/>
                    <a:pt x="320201" y="161890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026850" y="1831963"/>
              <a:ext cx="17700" cy="11430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8514939" y="0"/>
            <a:ext cx="170472" cy="2234029"/>
            <a:chOff x="7576714" y="1094963"/>
            <a:chExt cx="170472" cy="2234029"/>
          </a:xfrm>
        </p:grpSpPr>
        <p:sp>
          <p:nvSpPr>
            <p:cNvPr id="26" name="Google Shape;26;p2"/>
            <p:cNvSpPr/>
            <p:nvPr/>
          </p:nvSpPr>
          <p:spPr>
            <a:xfrm>
              <a:off x="7576714" y="2971595"/>
              <a:ext cx="170472" cy="357397"/>
            </a:xfrm>
            <a:custGeom>
              <a:avLst/>
              <a:gdLst/>
              <a:ahLst/>
              <a:cxnLst/>
              <a:rect l="l" t="t" r="r" b="b"/>
              <a:pathLst>
                <a:path w="170472" h="357397" extrusionOk="0">
                  <a:moveTo>
                    <a:pt x="127257" y="26425"/>
                  </a:moveTo>
                  <a:cubicBezTo>
                    <a:pt x="134369" y="-8309"/>
                    <a:pt x="34039" y="-8500"/>
                    <a:pt x="34611" y="24075"/>
                  </a:cubicBezTo>
                  <a:cubicBezTo>
                    <a:pt x="7052" y="26044"/>
                    <a:pt x="27879" y="109610"/>
                    <a:pt x="21911" y="127835"/>
                  </a:cubicBezTo>
                  <a:cubicBezTo>
                    <a:pt x="-89214" y="468004"/>
                    <a:pt x="264544" y="398789"/>
                    <a:pt x="145736" y="124596"/>
                  </a:cubicBezTo>
                  <a:cubicBezTo>
                    <a:pt x="152086" y="122247"/>
                    <a:pt x="157864" y="17281"/>
                    <a:pt x="127257" y="26425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652975" y="1094963"/>
              <a:ext cx="17700" cy="18801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28;p2"/>
          <p:cNvGrpSpPr/>
          <p:nvPr/>
        </p:nvGrpSpPr>
        <p:grpSpPr>
          <a:xfrm>
            <a:off x="2295272" y="0"/>
            <a:ext cx="288375" cy="2884716"/>
            <a:chOff x="7883572" y="937188"/>
            <a:chExt cx="288375" cy="2884716"/>
          </a:xfrm>
        </p:grpSpPr>
        <p:sp>
          <p:nvSpPr>
            <p:cNvPr id="29" name="Google Shape;29;p2"/>
            <p:cNvSpPr/>
            <p:nvPr/>
          </p:nvSpPr>
          <p:spPr>
            <a:xfrm>
              <a:off x="7883572" y="2971595"/>
              <a:ext cx="288375" cy="850309"/>
            </a:xfrm>
            <a:custGeom>
              <a:avLst/>
              <a:gdLst/>
              <a:ahLst/>
              <a:cxnLst/>
              <a:rect l="l" t="t" r="r" b="b"/>
              <a:pathLst>
                <a:path w="288375" h="850309" extrusionOk="0">
                  <a:moveTo>
                    <a:pt x="226863" y="202395"/>
                  </a:moveTo>
                  <a:cubicBezTo>
                    <a:pt x="222671" y="167343"/>
                    <a:pt x="255946" y="35010"/>
                    <a:pt x="207051" y="37295"/>
                  </a:cubicBezTo>
                  <a:cubicBezTo>
                    <a:pt x="200701" y="-10202"/>
                    <a:pt x="93830" y="-14965"/>
                    <a:pt x="96497" y="38311"/>
                  </a:cubicBezTo>
                  <a:cubicBezTo>
                    <a:pt x="44998" y="23897"/>
                    <a:pt x="95354" y="195792"/>
                    <a:pt x="59222" y="197824"/>
                  </a:cubicBezTo>
                  <a:cubicBezTo>
                    <a:pt x="-24216" y="202459"/>
                    <a:pt x="4930" y="466873"/>
                    <a:pt x="4930" y="713126"/>
                  </a:cubicBezTo>
                  <a:cubicBezTo>
                    <a:pt x="4930" y="781261"/>
                    <a:pt x="39093" y="845714"/>
                    <a:pt x="141201" y="850095"/>
                  </a:cubicBezTo>
                  <a:cubicBezTo>
                    <a:pt x="238420" y="854223"/>
                    <a:pt x="280901" y="798280"/>
                    <a:pt x="281283" y="718016"/>
                  </a:cubicBezTo>
                  <a:cubicBezTo>
                    <a:pt x="282172" y="443314"/>
                    <a:pt x="316208" y="200173"/>
                    <a:pt x="226863" y="202395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24900" y="937188"/>
              <a:ext cx="17700" cy="20379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31;p2"/>
          <p:cNvGrpSpPr/>
          <p:nvPr/>
        </p:nvGrpSpPr>
        <p:grpSpPr>
          <a:xfrm>
            <a:off x="1140646" y="293240"/>
            <a:ext cx="157798" cy="180711"/>
            <a:chOff x="3462796" y="2555878"/>
            <a:chExt cx="157798" cy="180711"/>
          </a:xfrm>
        </p:grpSpPr>
        <p:sp>
          <p:nvSpPr>
            <p:cNvPr id="32" name="Google Shape;32;p2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38;p2"/>
          <p:cNvGrpSpPr/>
          <p:nvPr/>
        </p:nvGrpSpPr>
        <p:grpSpPr>
          <a:xfrm>
            <a:off x="4022411" y="1914288"/>
            <a:ext cx="180404" cy="190055"/>
            <a:chOff x="3770248" y="2527300"/>
            <a:chExt cx="180404" cy="190055"/>
          </a:xfrm>
        </p:grpSpPr>
        <p:sp>
          <p:nvSpPr>
            <p:cNvPr id="39" name="Google Shape;39;p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" name="Google Shape;43;p2"/>
          <p:cNvGrpSpPr/>
          <p:nvPr/>
        </p:nvGrpSpPr>
        <p:grpSpPr>
          <a:xfrm>
            <a:off x="7394864" y="516070"/>
            <a:ext cx="214463" cy="245604"/>
            <a:chOff x="3462796" y="2555878"/>
            <a:chExt cx="157798" cy="180711"/>
          </a:xfrm>
        </p:grpSpPr>
        <p:sp>
          <p:nvSpPr>
            <p:cNvPr id="44" name="Google Shape;44;p2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5968644" y="2524138"/>
            <a:ext cx="245187" cy="258304"/>
            <a:chOff x="3770248" y="2527300"/>
            <a:chExt cx="180404" cy="190055"/>
          </a:xfrm>
        </p:grpSpPr>
        <p:sp>
          <p:nvSpPr>
            <p:cNvPr id="51" name="Google Shape;51;p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5400000">
            <a:off x="5717697" y="1234087"/>
            <a:ext cx="214448" cy="245568"/>
            <a:chOff x="3462796" y="2555878"/>
            <a:chExt cx="157798" cy="180711"/>
          </a:xfrm>
        </p:grpSpPr>
        <p:sp>
          <p:nvSpPr>
            <p:cNvPr id="56" name="Google Shape;56;p2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338248" y="3028088"/>
            <a:ext cx="180404" cy="190055"/>
            <a:chOff x="3770248" y="2527300"/>
            <a:chExt cx="180404" cy="190055"/>
          </a:xfrm>
        </p:grpSpPr>
        <p:sp>
          <p:nvSpPr>
            <p:cNvPr id="63" name="Google Shape;63;p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" name="Google Shape;67;p2"/>
          <p:cNvSpPr txBox="1">
            <a:spLocks noGrp="1"/>
          </p:cNvSpPr>
          <p:nvPr>
            <p:ph type="ctrTitle"/>
          </p:nvPr>
        </p:nvSpPr>
        <p:spPr>
          <a:xfrm>
            <a:off x="855300" y="3382225"/>
            <a:ext cx="7433400" cy="810300"/>
          </a:xfrm>
          <a:prstGeom prst="rect">
            <a:avLst/>
          </a:prstGeom>
          <a:effectLst>
            <a:outerShdw dist="190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grpSp>
        <p:nvGrpSpPr>
          <p:cNvPr id="68" name="Google Shape;68;p2"/>
          <p:cNvGrpSpPr/>
          <p:nvPr/>
        </p:nvGrpSpPr>
        <p:grpSpPr>
          <a:xfrm rot="-2700000">
            <a:off x="8555730" y="2841622"/>
            <a:ext cx="180402" cy="190053"/>
            <a:chOff x="3770248" y="2527300"/>
            <a:chExt cx="180404" cy="190055"/>
          </a:xfrm>
        </p:grpSpPr>
        <p:sp>
          <p:nvSpPr>
            <p:cNvPr id="69" name="Google Shape;69;p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" name="Google Shape;73;p2"/>
          <p:cNvGrpSpPr/>
          <p:nvPr/>
        </p:nvGrpSpPr>
        <p:grpSpPr>
          <a:xfrm>
            <a:off x="2484475" y="3"/>
            <a:ext cx="1046700" cy="3098822"/>
            <a:chOff x="2484475" y="3"/>
            <a:chExt cx="1046700" cy="3098822"/>
          </a:xfrm>
        </p:grpSpPr>
        <p:sp>
          <p:nvSpPr>
            <p:cNvPr id="74" name="Google Shape;74;p2"/>
            <p:cNvSpPr/>
            <p:nvPr/>
          </p:nvSpPr>
          <p:spPr>
            <a:xfrm>
              <a:off x="2484475" y="2052125"/>
              <a:ext cx="1046700" cy="1046700"/>
            </a:xfrm>
            <a:prstGeom prst="ellipse">
              <a:avLst/>
            </a:pr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643144" y="2210793"/>
              <a:ext cx="729300" cy="729300"/>
            </a:xfrm>
            <a:prstGeom prst="ellipse">
              <a:avLst/>
            </a:pr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6" name="Google Shape;76;p2"/>
            <p:cNvGrpSpPr/>
            <p:nvPr/>
          </p:nvGrpSpPr>
          <p:grpSpPr>
            <a:xfrm>
              <a:off x="2769703" y="3"/>
              <a:ext cx="510180" cy="2812953"/>
              <a:chOff x="1818382" y="1216859"/>
              <a:chExt cx="466728" cy="2573372"/>
            </a:xfrm>
          </p:grpSpPr>
          <p:grpSp>
            <p:nvGrpSpPr>
              <p:cNvPr id="77" name="Google Shape;77;p2"/>
              <p:cNvGrpSpPr/>
              <p:nvPr/>
            </p:nvGrpSpPr>
            <p:grpSpPr>
              <a:xfrm>
                <a:off x="1818382" y="2971595"/>
                <a:ext cx="466728" cy="818636"/>
                <a:chOff x="1818382" y="2942618"/>
                <a:chExt cx="466728" cy="818636"/>
              </a:xfrm>
            </p:grpSpPr>
            <p:sp>
              <p:nvSpPr>
                <p:cNvPr id="78" name="Google Shape;78;p2"/>
                <p:cNvSpPr/>
                <p:nvPr/>
              </p:nvSpPr>
              <p:spPr>
                <a:xfrm>
                  <a:off x="1951772" y="2948396"/>
                  <a:ext cx="202080" cy="208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080" h="208143" extrusionOk="0">
                      <a:moveTo>
                        <a:pt x="15038" y="208143"/>
                      </a:moveTo>
                      <a:cubicBezTo>
                        <a:pt x="13132" y="168837"/>
                        <a:pt x="-13030" y="86033"/>
                        <a:pt x="8370" y="57521"/>
                      </a:cubicBezTo>
                      <a:cubicBezTo>
                        <a:pt x="12625" y="47552"/>
                        <a:pt x="30278" y="53140"/>
                        <a:pt x="32881" y="42726"/>
                      </a:cubicBezTo>
                      <a:cubicBezTo>
                        <a:pt x="35485" y="-11186"/>
                        <a:pt x="164834" y="-17218"/>
                        <a:pt x="166739" y="42726"/>
                      </a:cubicBezTo>
                      <a:cubicBezTo>
                        <a:pt x="166739" y="51679"/>
                        <a:pt x="176899" y="48123"/>
                        <a:pt x="182106" y="47679"/>
                      </a:cubicBezTo>
                      <a:cubicBezTo>
                        <a:pt x="221285" y="61458"/>
                        <a:pt x="190869" y="163884"/>
                        <a:pt x="190171" y="205921"/>
                      </a:cubicBezTo>
                      <a:cubicBezTo>
                        <a:pt x="129528" y="203254"/>
                        <a:pt x="70029" y="200523"/>
                        <a:pt x="15038" y="2081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" name="Google Shape;79;p2"/>
                <p:cNvSpPr/>
                <p:nvPr/>
              </p:nvSpPr>
              <p:spPr>
                <a:xfrm>
                  <a:off x="1833104" y="3156294"/>
                  <a:ext cx="444195" cy="592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95" h="592827" extrusionOk="0">
                      <a:moveTo>
                        <a:pt x="211556" y="592827"/>
                      </a:moveTo>
                      <a:cubicBezTo>
                        <a:pt x="2006" y="586922"/>
                        <a:pt x="-51715" y="421377"/>
                        <a:pt x="49695" y="230877"/>
                      </a:cubicBezTo>
                      <a:cubicBezTo>
                        <a:pt x="155993" y="12945"/>
                        <a:pt x="800" y="-5978"/>
                        <a:pt x="315315" y="1198"/>
                      </a:cubicBezTo>
                      <a:cubicBezTo>
                        <a:pt x="366115" y="53077"/>
                        <a:pt x="345160" y="156709"/>
                        <a:pt x="388277" y="228972"/>
                      </a:cubicBezTo>
                      <a:cubicBezTo>
                        <a:pt x="514134" y="439856"/>
                        <a:pt x="415645" y="578159"/>
                        <a:pt x="211556" y="592827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" name="Google Shape;80;p2"/>
                <p:cNvSpPr/>
                <p:nvPr/>
              </p:nvSpPr>
              <p:spPr>
                <a:xfrm>
                  <a:off x="1818382" y="2942618"/>
                  <a:ext cx="466728" cy="818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728" h="818636" extrusionOk="0">
                      <a:moveTo>
                        <a:pt x="413730" y="440997"/>
                      </a:moveTo>
                      <a:cubicBezTo>
                        <a:pt x="355564" y="353938"/>
                        <a:pt x="388838" y="243448"/>
                        <a:pt x="332323" y="212841"/>
                      </a:cubicBezTo>
                      <a:cubicBezTo>
                        <a:pt x="341474" y="160701"/>
                        <a:pt x="342668" y="107476"/>
                        <a:pt x="335879" y="54980"/>
                      </a:cubicBezTo>
                      <a:cubicBezTo>
                        <a:pt x="332577" y="42280"/>
                        <a:pt x="316004" y="50599"/>
                        <a:pt x="306479" y="48630"/>
                      </a:cubicBezTo>
                      <a:cubicBezTo>
                        <a:pt x="306860" y="-17537"/>
                        <a:pt x="162715" y="-14870"/>
                        <a:pt x="159921" y="48630"/>
                      </a:cubicBezTo>
                      <a:cubicBezTo>
                        <a:pt x="98580" y="52250"/>
                        <a:pt x="141252" y="172709"/>
                        <a:pt x="140553" y="213159"/>
                      </a:cubicBezTo>
                      <a:cubicBezTo>
                        <a:pt x="105057" y="231383"/>
                        <a:pt x="103723" y="274563"/>
                        <a:pt x="102453" y="310060"/>
                      </a:cubicBezTo>
                      <a:cubicBezTo>
                        <a:pt x="97234" y="356427"/>
                        <a:pt x="82349" y="401182"/>
                        <a:pt x="58765" y="441441"/>
                      </a:cubicBezTo>
                      <a:cubicBezTo>
                        <a:pt x="-124178" y="764783"/>
                        <a:pt x="171288" y="823140"/>
                        <a:pt x="250027" y="818377"/>
                      </a:cubicBezTo>
                      <a:cubicBezTo>
                        <a:pt x="471833" y="804535"/>
                        <a:pt x="517553" y="614542"/>
                        <a:pt x="413730" y="440997"/>
                      </a:cubicBezTo>
                      <a:close/>
                      <a:moveTo>
                        <a:pt x="322417" y="107431"/>
                      </a:moveTo>
                      <a:cubicBezTo>
                        <a:pt x="322862" y="119369"/>
                        <a:pt x="322862" y="131371"/>
                        <a:pt x="322417" y="143309"/>
                      </a:cubicBezTo>
                      <a:cubicBezTo>
                        <a:pt x="265788" y="153837"/>
                        <a:pt x="209934" y="168156"/>
                        <a:pt x="155222" y="186171"/>
                      </a:cubicBezTo>
                      <a:cubicBezTo>
                        <a:pt x="153825" y="175757"/>
                        <a:pt x="152555" y="165343"/>
                        <a:pt x="151348" y="154866"/>
                      </a:cubicBezTo>
                      <a:cubicBezTo>
                        <a:pt x="209191" y="142185"/>
                        <a:pt x="266302" y="126348"/>
                        <a:pt x="322417" y="107431"/>
                      </a:cubicBezTo>
                      <a:close/>
                      <a:moveTo>
                        <a:pt x="270538" y="514911"/>
                      </a:moveTo>
                      <a:cubicBezTo>
                        <a:pt x="290921" y="432742"/>
                        <a:pt x="171033" y="476811"/>
                        <a:pt x="221770" y="547423"/>
                      </a:cubicBezTo>
                      <a:cubicBezTo>
                        <a:pt x="201005" y="569394"/>
                        <a:pt x="150777" y="562726"/>
                        <a:pt x="161064" y="525135"/>
                      </a:cubicBezTo>
                      <a:cubicBezTo>
                        <a:pt x="172367" y="494210"/>
                        <a:pt x="197449" y="470143"/>
                        <a:pt x="209133" y="439028"/>
                      </a:cubicBezTo>
                      <a:cubicBezTo>
                        <a:pt x="238966" y="372588"/>
                        <a:pt x="245906" y="298128"/>
                        <a:pt x="228882" y="227319"/>
                      </a:cubicBezTo>
                      <a:cubicBezTo>
                        <a:pt x="235124" y="229339"/>
                        <a:pt x="241887" y="229040"/>
                        <a:pt x="247932" y="226494"/>
                      </a:cubicBezTo>
                      <a:cubicBezTo>
                        <a:pt x="236185" y="314949"/>
                        <a:pt x="272697" y="400547"/>
                        <a:pt x="308511" y="479605"/>
                      </a:cubicBezTo>
                      <a:cubicBezTo>
                        <a:pt x="345150" y="534913"/>
                        <a:pt x="303494" y="594603"/>
                        <a:pt x="246471" y="547804"/>
                      </a:cubicBezTo>
                      <a:cubicBezTo>
                        <a:pt x="256295" y="538253"/>
                        <a:pt x="264340" y="527027"/>
                        <a:pt x="270220" y="514657"/>
                      </a:cubicBezTo>
                      <a:close/>
                      <a:moveTo>
                        <a:pt x="235803" y="534596"/>
                      </a:moveTo>
                      <a:cubicBezTo>
                        <a:pt x="220436" y="518467"/>
                        <a:pt x="229072" y="474017"/>
                        <a:pt x="255235" y="493956"/>
                      </a:cubicBezTo>
                      <a:cubicBezTo>
                        <a:pt x="261394" y="509196"/>
                        <a:pt x="244439" y="523039"/>
                        <a:pt x="235486" y="534342"/>
                      </a:cubicBezTo>
                      <a:close/>
                      <a:moveTo>
                        <a:pt x="157317" y="205602"/>
                      </a:moveTo>
                      <a:cubicBezTo>
                        <a:pt x="157317" y="204904"/>
                        <a:pt x="157317" y="204205"/>
                        <a:pt x="157317" y="203507"/>
                      </a:cubicBezTo>
                      <a:cubicBezTo>
                        <a:pt x="210956" y="185962"/>
                        <a:pt x="265655" y="171839"/>
                        <a:pt x="321084" y="161216"/>
                      </a:cubicBezTo>
                      <a:cubicBezTo>
                        <a:pt x="320004" y="176138"/>
                        <a:pt x="318353" y="190997"/>
                        <a:pt x="315941" y="205666"/>
                      </a:cubicBezTo>
                      <a:cubicBezTo>
                        <a:pt x="298795" y="200713"/>
                        <a:pt x="178971" y="199443"/>
                        <a:pt x="157317" y="205602"/>
                      </a:cubicBezTo>
                      <a:close/>
                      <a:moveTo>
                        <a:pt x="318925" y="66537"/>
                      </a:moveTo>
                      <a:cubicBezTo>
                        <a:pt x="319750" y="74157"/>
                        <a:pt x="320449" y="81714"/>
                        <a:pt x="320957" y="89334"/>
                      </a:cubicBezTo>
                      <a:cubicBezTo>
                        <a:pt x="264493" y="108111"/>
                        <a:pt x="207095" y="123967"/>
                        <a:pt x="148999" y="136832"/>
                      </a:cubicBezTo>
                      <a:cubicBezTo>
                        <a:pt x="148173" y="129402"/>
                        <a:pt x="147602" y="121909"/>
                        <a:pt x="147094" y="114480"/>
                      </a:cubicBezTo>
                      <a:cubicBezTo>
                        <a:pt x="199367" y="108301"/>
                        <a:pt x="249945" y="92020"/>
                        <a:pt x="296001" y="66537"/>
                      </a:cubicBezTo>
                      <a:close/>
                      <a:moveTo>
                        <a:pt x="177002" y="47805"/>
                      </a:moveTo>
                      <a:cubicBezTo>
                        <a:pt x="177828" y="8498"/>
                        <a:pt x="287810" y="8625"/>
                        <a:pt x="288699" y="48313"/>
                      </a:cubicBezTo>
                      <a:cubicBezTo>
                        <a:pt x="251424" y="48313"/>
                        <a:pt x="214213" y="48694"/>
                        <a:pt x="176939" y="48313"/>
                      </a:cubicBezTo>
                      <a:cubicBezTo>
                        <a:pt x="177193" y="48059"/>
                        <a:pt x="177257" y="47932"/>
                        <a:pt x="177257" y="47805"/>
                      </a:cubicBezTo>
                      <a:close/>
                      <a:moveTo>
                        <a:pt x="146713" y="71871"/>
                      </a:moveTo>
                      <a:cubicBezTo>
                        <a:pt x="177002" y="57520"/>
                        <a:pt x="222532" y="70411"/>
                        <a:pt x="256949" y="66537"/>
                      </a:cubicBezTo>
                      <a:cubicBezTo>
                        <a:pt x="221592" y="81917"/>
                        <a:pt x="184178" y="92039"/>
                        <a:pt x="145888" y="96573"/>
                      </a:cubicBezTo>
                      <a:cubicBezTo>
                        <a:pt x="146141" y="88381"/>
                        <a:pt x="143792" y="79555"/>
                        <a:pt x="146967" y="71871"/>
                      </a:cubicBezTo>
                      <a:close/>
                      <a:moveTo>
                        <a:pt x="350675" y="770371"/>
                      </a:moveTo>
                      <a:cubicBezTo>
                        <a:pt x="158270" y="868796"/>
                        <a:pt x="-63536" y="698362"/>
                        <a:pt x="54193" y="490971"/>
                      </a:cubicBezTo>
                      <a:cubicBezTo>
                        <a:pt x="77371" y="438901"/>
                        <a:pt x="106010" y="388355"/>
                        <a:pt x="116804" y="331713"/>
                      </a:cubicBezTo>
                      <a:cubicBezTo>
                        <a:pt x="121885" y="263641"/>
                        <a:pt x="121122" y="204713"/>
                        <a:pt x="210721" y="223255"/>
                      </a:cubicBezTo>
                      <a:cubicBezTo>
                        <a:pt x="226723" y="301360"/>
                        <a:pt x="222278" y="385688"/>
                        <a:pt x="180939" y="456554"/>
                      </a:cubicBezTo>
                      <a:cubicBezTo>
                        <a:pt x="165001" y="485129"/>
                        <a:pt x="126457" y="522975"/>
                        <a:pt x="147030" y="558154"/>
                      </a:cubicBezTo>
                      <a:cubicBezTo>
                        <a:pt x="165636" y="587936"/>
                        <a:pt x="208752" y="581459"/>
                        <a:pt x="231739" y="560377"/>
                      </a:cubicBezTo>
                      <a:cubicBezTo>
                        <a:pt x="277777" y="613590"/>
                        <a:pt x="364772" y="561710"/>
                        <a:pt x="334482" y="495924"/>
                      </a:cubicBezTo>
                      <a:cubicBezTo>
                        <a:pt x="299240" y="409120"/>
                        <a:pt x="249964" y="319521"/>
                        <a:pt x="265267" y="222874"/>
                      </a:cubicBezTo>
                      <a:cubicBezTo>
                        <a:pt x="351310" y="205475"/>
                        <a:pt x="350675" y="267324"/>
                        <a:pt x="355438" y="332031"/>
                      </a:cubicBezTo>
                      <a:cubicBezTo>
                        <a:pt x="394553" y="482907"/>
                        <a:pt x="549557" y="659881"/>
                        <a:pt x="350929" y="77011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1" name="Google Shape;81;p2"/>
              <p:cNvSpPr/>
              <p:nvPr/>
            </p:nvSpPr>
            <p:spPr>
              <a:xfrm>
                <a:off x="2046058" y="1216859"/>
                <a:ext cx="17700" cy="17610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" name="Google Shape;82;p2"/>
            <p:cNvSpPr/>
            <p:nvPr/>
          </p:nvSpPr>
          <p:spPr>
            <a:xfrm>
              <a:off x="2848289" y="2564652"/>
              <a:ext cx="130735" cy="158472"/>
            </a:xfrm>
            <a:custGeom>
              <a:avLst/>
              <a:gdLst/>
              <a:ahLst/>
              <a:cxnLst/>
              <a:rect l="l" t="t" r="r" b="b"/>
              <a:pathLst>
                <a:path w="4784" h="5799" extrusionOk="0">
                  <a:moveTo>
                    <a:pt x="0" y="0"/>
                  </a:moveTo>
                  <a:cubicBezTo>
                    <a:pt x="0" y="2506"/>
                    <a:pt x="2375" y="5110"/>
                    <a:pt x="4784" y="5799"/>
                  </a:cubicBezTo>
                </a:path>
              </a:pathLst>
            </a:cu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83" name="Google Shape;83;p2"/>
          <p:cNvGrpSpPr/>
          <p:nvPr/>
        </p:nvGrpSpPr>
        <p:grpSpPr>
          <a:xfrm>
            <a:off x="3961868" y="-4"/>
            <a:ext cx="905291" cy="1913714"/>
            <a:chOff x="3961868" y="-4"/>
            <a:chExt cx="905291" cy="1913714"/>
          </a:xfrm>
        </p:grpSpPr>
        <p:grpSp>
          <p:nvGrpSpPr>
            <p:cNvPr id="84" name="Google Shape;84;p2"/>
            <p:cNvGrpSpPr/>
            <p:nvPr/>
          </p:nvGrpSpPr>
          <p:grpSpPr>
            <a:xfrm>
              <a:off x="3961868" y="1008419"/>
              <a:ext cx="905291" cy="905291"/>
              <a:chOff x="764100" y="3623300"/>
              <a:chExt cx="1046700" cy="1046700"/>
            </a:xfrm>
          </p:grpSpPr>
          <p:sp>
            <p:nvSpPr>
              <p:cNvPr id="85" name="Google Shape;85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" name="Google Shape;87;p2"/>
            <p:cNvGrpSpPr/>
            <p:nvPr/>
          </p:nvGrpSpPr>
          <p:grpSpPr>
            <a:xfrm>
              <a:off x="4155315" y="-4"/>
              <a:ext cx="522826" cy="1721098"/>
              <a:chOff x="2447534" y="2035293"/>
              <a:chExt cx="478297" cy="1574511"/>
            </a:xfrm>
          </p:grpSpPr>
          <p:grpSp>
            <p:nvGrpSpPr>
              <p:cNvPr id="88" name="Google Shape;88;p2"/>
              <p:cNvGrpSpPr/>
              <p:nvPr/>
            </p:nvGrpSpPr>
            <p:grpSpPr>
              <a:xfrm>
                <a:off x="2447534" y="2035293"/>
                <a:ext cx="478297" cy="1574511"/>
                <a:chOff x="2447534" y="2035293"/>
                <a:chExt cx="478297" cy="1574511"/>
              </a:xfrm>
            </p:grpSpPr>
            <p:grpSp>
              <p:nvGrpSpPr>
                <p:cNvPr id="89" name="Google Shape;89;p2"/>
                <p:cNvGrpSpPr/>
                <p:nvPr/>
              </p:nvGrpSpPr>
              <p:grpSpPr>
                <a:xfrm>
                  <a:off x="2447534" y="2971595"/>
                  <a:ext cx="478297" cy="638209"/>
                  <a:chOff x="2447534" y="3081786"/>
                  <a:chExt cx="478297" cy="638209"/>
                </a:xfrm>
              </p:grpSpPr>
              <p:sp>
                <p:nvSpPr>
                  <p:cNvPr id="90" name="Google Shape;90;p2"/>
                  <p:cNvSpPr/>
                  <p:nvPr/>
                </p:nvSpPr>
                <p:spPr>
                  <a:xfrm>
                    <a:off x="2591014" y="3097533"/>
                    <a:ext cx="179593" cy="168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593" h="168416" extrusionOk="0">
                        <a:moveTo>
                          <a:pt x="0" y="168417"/>
                        </a:moveTo>
                        <a:cubicBezTo>
                          <a:pt x="0" y="125745"/>
                          <a:pt x="5779" y="81168"/>
                          <a:pt x="2349" y="39004"/>
                        </a:cubicBezTo>
                        <a:cubicBezTo>
                          <a:pt x="8128" y="33924"/>
                          <a:pt x="29020" y="36527"/>
                          <a:pt x="37148" y="34622"/>
                        </a:cubicBezTo>
                        <a:cubicBezTo>
                          <a:pt x="48577" y="31575"/>
                          <a:pt x="35052" y="16652"/>
                          <a:pt x="41148" y="11254"/>
                        </a:cubicBezTo>
                        <a:cubicBezTo>
                          <a:pt x="60198" y="-10653"/>
                          <a:pt x="146685" y="1412"/>
                          <a:pt x="147320" y="30304"/>
                        </a:cubicBezTo>
                        <a:cubicBezTo>
                          <a:pt x="146577" y="33733"/>
                          <a:pt x="148761" y="37112"/>
                          <a:pt x="152184" y="37855"/>
                        </a:cubicBezTo>
                        <a:cubicBezTo>
                          <a:pt x="152527" y="37925"/>
                          <a:pt x="152876" y="37969"/>
                          <a:pt x="153226" y="37988"/>
                        </a:cubicBezTo>
                        <a:cubicBezTo>
                          <a:pt x="199009" y="46307"/>
                          <a:pt x="171196" y="124983"/>
                          <a:pt x="171514" y="162194"/>
                        </a:cubicBezTo>
                        <a:cubicBezTo>
                          <a:pt x="116268" y="155717"/>
                          <a:pt x="51435" y="152225"/>
                          <a:pt x="0" y="168417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1" name="Google Shape;91;p2"/>
                  <p:cNvSpPr/>
                  <p:nvPr/>
                </p:nvSpPr>
                <p:spPr>
                  <a:xfrm>
                    <a:off x="2458233" y="3250561"/>
                    <a:ext cx="453667" cy="462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667" h="462047" extrusionOk="0">
                        <a:moveTo>
                          <a:pt x="221935" y="462048"/>
                        </a:moveTo>
                        <a:cubicBezTo>
                          <a:pt x="-59306" y="460714"/>
                          <a:pt x="-82865" y="22373"/>
                          <a:pt x="206568" y="847"/>
                        </a:cubicBezTo>
                        <a:cubicBezTo>
                          <a:pt x="522671" y="-22712"/>
                          <a:pt x="543753" y="452904"/>
                          <a:pt x="221935" y="462048"/>
                        </a:cubicBezTo>
                        <a:close/>
                      </a:path>
                    </a:pathLst>
                  </a:custGeom>
                  <a:solidFill>
                    <a:srgbClr val="D9D2E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2" name="Google Shape;92;p2"/>
                  <p:cNvSpPr/>
                  <p:nvPr/>
                </p:nvSpPr>
                <p:spPr>
                  <a:xfrm>
                    <a:off x="2447534" y="3081786"/>
                    <a:ext cx="478297" cy="638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297" h="638209" extrusionOk="0">
                        <a:moveTo>
                          <a:pt x="474760" y="358979"/>
                        </a:moveTo>
                        <a:cubicBezTo>
                          <a:pt x="461679" y="274778"/>
                          <a:pt x="399195" y="202960"/>
                          <a:pt x="320201" y="173178"/>
                        </a:cubicBezTo>
                        <a:cubicBezTo>
                          <a:pt x="320201" y="137618"/>
                          <a:pt x="347824" y="40273"/>
                          <a:pt x="296008" y="38050"/>
                        </a:cubicBezTo>
                        <a:cubicBezTo>
                          <a:pt x="297722" y="5792"/>
                          <a:pt x="256955" y="7316"/>
                          <a:pt x="234286" y="3379"/>
                        </a:cubicBezTo>
                        <a:cubicBezTo>
                          <a:pt x="210981" y="-4749"/>
                          <a:pt x="165198" y="331"/>
                          <a:pt x="178406" y="34748"/>
                        </a:cubicBezTo>
                        <a:cubicBezTo>
                          <a:pt x="166277" y="37224"/>
                          <a:pt x="129765" y="31129"/>
                          <a:pt x="140306" y="52718"/>
                        </a:cubicBezTo>
                        <a:cubicBezTo>
                          <a:pt x="138210" y="96153"/>
                          <a:pt x="137448" y="139713"/>
                          <a:pt x="135797" y="183148"/>
                        </a:cubicBezTo>
                        <a:cubicBezTo>
                          <a:pt x="-17047" y="249949"/>
                          <a:pt x="-46892" y="468453"/>
                          <a:pt x="77123" y="577673"/>
                        </a:cubicBezTo>
                        <a:cubicBezTo>
                          <a:pt x="240636" y="727914"/>
                          <a:pt x="512416" y="577165"/>
                          <a:pt x="474760" y="358979"/>
                        </a:cubicBezTo>
                        <a:close/>
                        <a:moveTo>
                          <a:pt x="304771" y="167971"/>
                        </a:moveTo>
                        <a:cubicBezTo>
                          <a:pt x="286165" y="163081"/>
                          <a:pt x="266226" y="157748"/>
                          <a:pt x="246922" y="159144"/>
                        </a:cubicBezTo>
                        <a:cubicBezTo>
                          <a:pt x="215172" y="156033"/>
                          <a:pt x="182914" y="164288"/>
                          <a:pt x="153514" y="175273"/>
                        </a:cubicBezTo>
                        <a:cubicBezTo>
                          <a:pt x="153514" y="170829"/>
                          <a:pt x="153514" y="166320"/>
                          <a:pt x="153958" y="161875"/>
                        </a:cubicBezTo>
                        <a:cubicBezTo>
                          <a:pt x="206600" y="153398"/>
                          <a:pt x="258035" y="138666"/>
                          <a:pt x="307184" y="117997"/>
                        </a:cubicBezTo>
                        <a:cubicBezTo>
                          <a:pt x="306422" y="134634"/>
                          <a:pt x="305342" y="151334"/>
                          <a:pt x="304771" y="167971"/>
                        </a:cubicBezTo>
                        <a:close/>
                        <a:moveTo>
                          <a:pt x="292515" y="378092"/>
                        </a:moveTo>
                        <a:cubicBezTo>
                          <a:pt x="301278" y="393079"/>
                          <a:pt x="305215" y="416700"/>
                          <a:pt x="297087" y="432131"/>
                        </a:cubicBezTo>
                        <a:cubicBezTo>
                          <a:pt x="286356" y="434925"/>
                          <a:pt x="294928" y="387363"/>
                          <a:pt x="292515" y="378092"/>
                        </a:cubicBezTo>
                        <a:close/>
                        <a:moveTo>
                          <a:pt x="233524" y="360440"/>
                        </a:moveTo>
                        <a:cubicBezTo>
                          <a:pt x="220881" y="353181"/>
                          <a:pt x="206085" y="350622"/>
                          <a:pt x="191741" y="353200"/>
                        </a:cubicBezTo>
                        <a:cubicBezTo>
                          <a:pt x="193900" y="295606"/>
                          <a:pt x="196313" y="237948"/>
                          <a:pt x="198599" y="180354"/>
                        </a:cubicBezTo>
                        <a:cubicBezTo>
                          <a:pt x="213394" y="176480"/>
                          <a:pt x="265528" y="177750"/>
                          <a:pt x="276005" y="180354"/>
                        </a:cubicBezTo>
                        <a:cubicBezTo>
                          <a:pt x="275707" y="235389"/>
                          <a:pt x="275415" y="290418"/>
                          <a:pt x="275116" y="345454"/>
                        </a:cubicBezTo>
                        <a:cubicBezTo>
                          <a:pt x="259679" y="343733"/>
                          <a:pt x="244312" y="349263"/>
                          <a:pt x="233524" y="360440"/>
                        </a:cubicBezTo>
                        <a:close/>
                        <a:moveTo>
                          <a:pt x="244636" y="403619"/>
                        </a:moveTo>
                        <a:cubicBezTo>
                          <a:pt x="254860" y="460769"/>
                          <a:pt x="203615" y="463119"/>
                          <a:pt x="235365" y="386855"/>
                        </a:cubicBezTo>
                        <a:cubicBezTo>
                          <a:pt x="239537" y="391777"/>
                          <a:pt x="242687" y="397473"/>
                          <a:pt x="244636" y="403619"/>
                        </a:cubicBezTo>
                        <a:close/>
                        <a:moveTo>
                          <a:pt x="203234" y="18174"/>
                        </a:moveTo>
                        <a:cubicBezTo>
                          <a:pt x="226920" y="23191"/>
                          <a:pt x="260384" y="18174"/>
                          <a:pt x="278228" y="35383"/>
                        </a:cubicBezTo>
                        <a:cubicBezTo>
                          <a:pt x="250357" y="33268"/>
                          <a:pt x="222392" y="32805"/>
                          <a:pt x="194471" y="33986"/>
                        </a:cubicBezTo>
                        <a:cubicBezTo>
                          <a:pt x="198916" y="25413"/>
                          <a:pt x="186407" y="19063"/>
                          <a:pt x="203234" y="18174"/>
                        </a:cubicBezTo>
                        <a:close/>
                        <a:moveTo>
                          <a:pt x="157451" y="54369"/>
                        </a:moveTo>
                        <a:cubicBezTo>
                          <a:pt x="205711" y="53036"/>
                          <a:pt x="261591" y="43511"/>
                          <a:pt x="306358" y="62688"/>
                        </a:cubicBezTo>
                        <a:lnTo>
                          <a:pt x="156308" y="90501"/>
                        </a:lnTo>
                        <a:close/>
                        <a:moveTo>
                          <a:pt x="308136" y="80468"/>
                        </a:moveTo>
                        <a:cubicBezTo>
                          <a:pt x="308701" y="80385"/>
                          <a:pt x="309254" y="80239"/>
                          <a:pt x="309787" y="80023"/>
                        </a:cubicBezTo>
                        <a:cubicBezTo>
                          <a:pt x="309279" y="87135"/>
                          <a:pt x="308263" y="92723"/>
                          <a:pt x="308136" y="99073"/>
                        </a:cubicBezTo>
                        <a:cubicBezTo>
                          <a:pt x="258975" y="120276"/>
                          <a:pt x="207381" y="135338"/>
                          <a:pt x="154530" y="143904"/>
                        </a:cubicBezTo>
                        <a:lnTo>
                          <a:pt x="155673" y="109043"/>
                        </a:lnTo>
                        <a:close/>
                        <a:moveTo>
                          <a:pt x="378685" y="571513"/>
                        </a:moveTo>
                        <a:cubicBezTo>
                          <a:pt x="88871" y="776746"/>
                          <a:pt x="-158652" y="297384"/>
                          <a:pt x="181009" y="184735"/>
                        </a:cubicBezTo>
                        <a:cubicBezTo>
                          <a:pt x="178787" y="242774"/>
                          <a:pt x="176183" y="300749"/>
                          <a:pt x="174151" y="358788"/>
                        </a:cubicBezTo>
                        <a:cubicBezTo>
                          <a:pt x="71345" y="420066"/>
                          <a:pt x="191741" y="557798"/>
                          <a:pt x="191360" y="371488"/>
                        </a:cubicBezTo>
                        <a:cubicBezTo>
                          <a:pt x="201799" y="369437"/>
                          <a:pt x="212626" y="371031"/>
                          <a:pt x="222030" y="375997"/>
                        </a:cubicBezTo>
                        <a:cubicBezTo>
                          <a:pt x="159673" y="513474"/>
                          <a:pt x="315756" y="467310"/>
                          <a:pt x="246795" y="371107"/>
                        </a:cubicBezTo>
                        <a:cubicBezTo>
                          <a:pt x="254364" y="364078"/>
                          <a:pt x="265052" y="361500"/>
                          <a:pt x="274989" y="364313"/>
                        </a:cubicBezTo>
                        <a:cubicBezTo>
                          <a:pt x="279561" y="390666"/>
                          <a:pt x="263115" y="429528"/>
                          <a:pt x="284324" y="449276"/>
                        </a:cubicBezTo>
                        <a:cubicBezTo>
                          <a:pt x="335124" y="459118"/>
                          <a:pt x="324964" y="368631"/>
                          <a:pt x="292642" y="351804"/>
                        </a:cubicBezTo>
                        <a:lnTo>
                          <a:pt x="293531" y="184481"/>
                        </a:lnTo>
                        <a:cubicBezTo>
                          <a:pt x="465172" y="225438"/>
                          <a:pt x="517686" y="462167"/>
                          <a:pt x="378685" y="571513"/>
                        </a:cubicBezTo>
                        <a:close/>
                        <a:moveTo>
                          <a:pt x="173453" y="378537"/>
                        </a:moveTo>
                        <a:cubicBezTo>
                          <a:pt x="170786" y="400508"/>
                          <a:pt x="176882" y="430226"/>
                          <a:pt x="158848" y="446926"/>
                        </a:cubicBezTo>
                        <a:cubicBezTo>
                          <a:pt x="145830" y="424638"/>
                          <a:pt x="150085" y="391681"/>
                          <a:pt x="173453" y="37828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93" name="Google Shape;93;p2"/>
                <p:cNvSpPr/>
                <p:nvPr/>
              </p:nvSpPr>
              <p:spPr>
                <a:xfrm>
                  <a:off x="2675610" y="2035293"/>
                  <a:ext cx="17700" cy="9426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4" name="Google Shape;94;p2"/>
              <p:cNvSpPr/>
              <p:nvPr/>
            </p:nvSpPr>
            <p:spPr>
              <a:xfrm>
                <a:off x="2546350" y="3472450"/>
                <a:ext cx="97850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4" h="2465" extrusionOk="0">
                    <a:moveTo>
                      <a:pt x="0" y="0"/>
                    </a:moveTo>
                    <a:cubicBezTo>
                      <a:pt x="946" y="1217"/>
                      <a:pt x="2412" y="2117"/>
                      <a:pt x="3914" y="2465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95" name="Google Shape;95;p2"/>
              <p:cNvSpPr/>
              <p:nvPr/>
            </p:nvSpPr>
            <p:spPr>
              <a:xfrm>
                <a:off x="2515525" y="3392700"/>
                <a:ext cx="90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798" extrusionOk="0">
                    <a:moveTo>
                      <a:pt x="0" y="0"/>
                    </a:moveTo>
                    <a:cubicBezTo>
                      <a:pt x="182" y="399"/>
                      <a:pt x="182" y="399"/>
                      <a:pt x="363" y="798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96" name="Google Shape;96;p2"/>
          <p:cNvGrpSpPr/>
          <p:nvPr/>
        </p:nvGrpSpPr>
        <p:grpSpPr>
          <a:xfrm>
            <a:off x="5194218" y="4"/>
            <a:ext cx="522827" cy="1415951"/>
            <a:chOff x="5194218" y="4"/>
            <a:chExt cx="522827" cy="1415951"/>
          </a:xfrm>
        </p:grpSpPr>
        <p:grpSp>
          <p:nvGrpSpPr>
            <p:cNvPr id="97" name="Google Shape;97;p2"/>
            <p:cNvGrpSpPr/>
            <p:nvPr/>
          </p:nvGrpSpPr>
          <p:grpSpPr>
            <a:xfrm>
              <a:off x="5194218" y="893129"/>
              <a:ext cx="522827" cy="522827"/>
              <a:chOff x="764100" y="3623300"/>
              <a:chExt cx="1046700" cy="1046700"/>
            </a:xfrm>
          </p:grpSpPr>
          <p:sp>
            <p:nvSpPr>
              <p:cNvPr id="98" name="Google Shape;98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" name="Google Shape;100;p2"/>
            <p:cNvGrpSpPr/>
            <p:nvPr/>
          </p:nvGrpSpPr>
          <p:grpSpPr>
            <a:xfrm>
              <a:off x="5371921" y="4"/>
              <a:ext cx="182209" cy="1277751"/>
              <a:chOff x="3305183" y="2153669"/>
              <a:chExt cx="166690" cy="1168924"/>
            </a:xfrm>
          </p:grpSpPr>
          <p:grpSp>
            <p:nvGrpSpPr>
              <p:cNvPr id="101" name="Google Shape;101;p2"/>
              <p:cNvGrpSpPr/>
              <p:nvPr/>
            </p:nvGrpSpPr>
            <p:grpSpPr>
              <a:xfrm>
                <a:off x="3305183" y="2153669"/>
                <a:ext cx="166690" cy="1168924"/>
                <a:chOff x="3305183" y="2153669"/>
                <a:chExt cx="166690" cy="1168924"/>
              </a:xfrm>
            </p:grpSpPr>
            <p:grpSp>
              <p:nvGrpSpPr>
                <p:cNvPr id="102" name="Google Shape;102;p2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03" name="Google Shape;103;p2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4" name="Google Shape;104;p2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9CB9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5" name="Google Shape;105;p2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06" name="Google Shape;106;p2"/>
                <p:cNvSpPr/>
                <p:nvPr/>
              </p:nvSpPr>
              <p:spPr>
                <a:xfrm>
                  <a:off x="3375902" y="2153669"/>
                  <a:ext cx="17700" cy="8244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7" name="Google Shape;107;p2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08" name="Google Shape;108;p2"/>
          <p:cNvGrpSpPr/>
          <p:nvPr/>
        </p:nvGrpSpPr>
        <p:grpSpPr>
          <a:xfrm>
            <a:off x="7824797" y="4"/>
            <a:ext cx="860597" cy="3024352"/>
            <a:chOff x="7824797" y="4"/>
            <a:chExt cx="860597" cy="3024352"/>
          </a:xfrm>
        </p:grpSpPr>
        <p:grpSp>
          <p:nvGrpSpPr>
            <p:cNvPr id="109" name="Google Shape;109;p2"/>
            <p:cNvGrpSpPr/>
            <p:nvPr/>
          </p:nvGrpSpPr>
          <p:grpSpPr>
            <a:xfrm>
              <a:off x="7824797" y="1891931"/>
              <a:ext cx="860597" cy="1132425"/>
              <a:chOff x="764100" y="3623300"/>
              <a:chExt cx="1046700" cy="1046700"/>
            </a:xfrm>
          </p:grpSpPr>
          <p:sp>
            <p:nvSpPr>
              <p:cNvPr id="110" name="Google Shape;110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" name="Google Shape;112;p2"/>
            <p:cNvGrpSpPr/>
            <p:nvPr/>
          </p:nvGrpSpPr>
          <p:grpSpPr>
            <a:xfrm>
              <a:off x="8100547" y="4"/>
              <a:ext cx="300376" cy="2805682"/>
              <a:chOff x="3792712" y="1254959"/>
              <a:chExt cx="274793" cy="2566720"/>
            </a:xfrm>
          </p:grpSpPr>
          <p:grpSp>
            <p:nvGrpSpPr>
              <p:cNvPr id="113" name="Google Shape;113;p2"/>
              <p:cNvGrpSpPr/>
              <p:nvPr/>
            </p:nvGrpSpPr>
            <p:grpSpPr>
              <a:xfrm>
                <a:off x="3792712" y="1254959"/>
                <a:ext cx="274793" cy="2566720"/>
                <a:chOff x="3792712" y="1254959"/>
                <a:chExt cx="274793" cy="2566720"/>
              </a:xfrm>
            </p:grpSpPr>
            <p:grpSp>
              <p:nvGrpSpPr>
                <p:cNvPr id="114" name="Google Shape;114;p2"/>
                <p:cNvGrpSpPr/>
                <p:nvPr/>
              </p:nvGrpSpPr>
              <p:grpSpPr>
                <a:xfrm>
                  <a:off x="3792712" y="2971595"/>
                  <a:ext cx="274793" cy="850085"/>
                  <a:chOff x="3792712" y="2879468"/>
                  <a:chExt cx="274793" cy="850085"/>
                </a:xfrm>
              </p:grpSpPr>
              <p:sp>
                <p:nvSpPr>
                  <p:cNvPr id="115" name="Google Shape;115;p2"/>
                  <p:cNvSpPr/>
                  <p:nvPr/>
                </p:nvSpPr>
                <p:spPr>
                  <a:xfrm>
                    <a:off x="3798083" y="3085793"/>
                    <a:ext cx="261578" cy="637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578" h="637356" extrusionOk="0">
                        <a:moveTo>
                          <a:pt x="126686" y="637357"/>
                        </a:moveTo>
                        <a:cubicBezTo>
                          <a:pt x="-60449" y="630435"/>
                          <a:pt x="18736" y="394850"/>
                          <a:pt x="6417" y="267723"/>
                        </a:cubicBezTo>
                        <a:cubicBezTo>
                          <a:pt x="12322" y="197048"/>
                          <a:pt x="-10665" y="53665"/>
                          <a:pt x="31817" y="8008"/>
                        </a:cubicBezTo>
                        <a:cubicBezTo>
                          <a:pt x="291595" y="-16566"/>
                          <a:pt x="262449" y="-1263"/>
                          <a:pt x="258829" y="299283"/>
                        </a:cubicBezTo>
                        <a:cubicBezTo>
                          <a:pt x="256988" y="426728"/>
                          <a:pt x="295024" y="626816"/>
                          <a:pt x="126686" y="637357"/>
                        </a:cubicBezTo>
                        <a:close/>
                      </a:path>
                    </a:pathLst>
                  </a:custGeom>
                  <a:solidFill>
                    <a:srgbClr val="CFE2F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" name="Google Shape;116;p2"/>
                  <p:cNvSpPr/>
                  <p:nvPr/>
                </p:nvSpPr>
                <p:spPr>
                  <a:xfrm>
                    <a:off x="3849902" y="2886279"/>
                    <a:ext cx="160096" cy="197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096" h="197298" extrusionOk="0">
                        <a:moveTo>
                          <a:pt x="0" y="197298"/>
                        </a:moveTo>
                        <a:cubicBezTo>
                          <a:pt x="14795" y="163453"/>
                          <a:pt x="-19495" y="39120"/>
                          <a:pt x="29908" y="37913"/>
                        </a:cubicBezTo>
                        <a:cubicBezTo>
                          <a:pt x="41275" y="35754"/>
                          <a:pt x="33401" y="17911"/>
                          <a:pt x="43053" y="12513"/>
                        </a:cubicBezTo>
                        <a:cubicBezTo>
                          <a:pt x="64008" y="-9902"/>
                          <a:pt x="129984" y="-1393"/>
                          <a:pt x="134239" y="31563"/>
                        </a:cubicBezTo>
                        <a:cubicBezTo>
                          <a:pt x="135826" y="40517"/>
                          <a:pt x="147891" y="34484"/>
                          <a:pt x="151955" y="41406"/>
                        </a:cubicBezTo>
                        <a:cubicBezTo>
                          <a:pt x="171640" y="64583"/>
                          <a:pt x="149479" y="158246"/>
                          <a:pt x="149161" y="196663"/>
                        </a:cubicBezTo>
                        <a:cubicBezTo>
                          <a:pt x="98234" y="196155"/>
                          <a:pt x="49847" y="189170"/>
                          <a:pt x="0" y="19729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7" name="Google Shape;117;p2"/>
                  <p:cNvSpPr/>
                  <p:nvPr/>
                </p:nvSpPr>
                <p:spPr>
                  <a:xfrm>
                    <a:off x="3792712" y="2879468"/>
                    <a:ext cx="274793" cy="850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793" h="850085" extrusionOk="0">
                        <a:moveTo>
                          <a:pt x="19916" y="786532"/>
                        </a:moveTo>
                        <a:cubicBezTo>
                          <a:pt x="39854" y="827489"/>
                          <a:pt x="67541" y="848572"/>
                          <a:pt x="131866" y="850032"/>
                        </a:cubicBezTo>
                        <a:cubicBezTo>
                          <a:pt x="255818" y="852953"/>
                          <a:pt x="279440" y="735732"/>
                          <a:pt x="271947" y="651213"/>
                        </a:cubicBezTo>
                        <a:cubicBezTo>
                          <a:pt x="272963" y="537612"/>
                          <a:pt x="275312" y="423947"/>
                          <a:pt x="274678" y="310345"/>
                        </a:cubicBezTo>
                        <a:cubicBezTo>
                          <a:pt x="276202" y="268245"/>
                          <a:pt x="263057" y="215095"/>
                          <a:pt x="217528" y="202395"/>
                        </a:cubicBezTo>
                        <a:cubicBezTo>
                          <a:pt x="213336" y="167343"/>
                          <a:pt x="246610" y="35073"/>
                          <a:pt x="197716" y="37295"/>
                        </a:cubicBezTo>
                        <a:cubicBezTo>
                          <a:pt x="191366" y="-10202"/>
                          <a:pt x="84495" y="-14965"/>
                          <a:pt x="87098" y="38311"/>
                        </a:cubicBezTo>
                        <a:cubicBezTo>
                          <a:pt x="75478" y="36978"/>
                          <a:pt x="60047" y="37041"/>
                          <a:pt x="58778" y="55583"/>
                        </a:cubicBezTo>
                        <a:cubicBezTo>
                          <a:pt x="55603" y="103081"/>
                          <a:pt x="55285" y="150833"/>
                          <a:pt x="49887" y="197760"/>
                        </a:cubicBezTo>
                        <a:cubicBezTo>
                          <a:pt x="-19010" y="224303"/>
                          <a:pt x="12613" y="404262"/>
                          <a:pt x="5437" y="474048"/>
                        </a:cubicBezTo>
                        <a:cubicBezTo>
                          <a:pt x="10264" y="577299"/>
                          <a:pt x="-17549" y="687980"/>
                          <a:pt x="19916" y="786532"/>
                        </a:cubicBezTo>
                        <a:close/>
                        <a:moveTo>
                          <a:pt x="102466" y="38248"/>
                        </a:moveTo>
                        <a:cubicBezTo>
                          <a:pt x="106148" y="7895"/>
                          <a:pt x="173585" y="17166"/>
                          <a:pt x="178983" y="37105"/>
                        </a:cubicBezTo>
                        <a:cubicBezTo>
                          <a:pt x="154281" y="37549"/>
                          <a:pt x="103101" y="39962"/>
                          <a:pt x="102592" y="38311"/>
                        </a:cubicBezTo>
                        <a:close/>
                        <a:moveTo>
                          <a:pt x="76177" y="56663"/>
                        </a:moveTo>
                        <a:lnTo>
                          <a:pt x="174983" y="55393"/>
                        </a:lnTo>
                        <a:cubicBezTo>
                          <a:pt x="190222" y="53361"/>
                          <a:pt x="211304" y="53298"/>
                          <a:pt x="206733" y="75459"/>
                        </a:cubicBezTo>
                        <a:lnTo>
                          <a:pt x="75287" y="111400"/>
                        </a:lnTo>
                        <a:cubicBezTo>
                          <a:pt x="75967" y="93194"/>
                          <a:pt x="76303" y="74970"/>
                          <a:pt x="76303" y="56726"/>
                        </a:cubicBezTo>
                        <a:close/>
                        <a:moveTo>
                          <a:pt x="73700" y="129879"/>
                        </a:moveTo>
                        <a:lnTo>
                          <a:pt x="205399" y="94382"/>
                        </a:lnTo>
                        <a:lnTo>
                          <a:pt x="203684" y="134069"/>
                        </a:lnTo>
                        <a:lnTo>
                          <a:pt x="71478" y="159469"/>
                        </a:lnTo>
                        <a:cubicBezTo>
                          <a:pt x="72430" y="149563"/>
                          <a:pt x="73192" y="139785"/>
                          <a:pt x="73827" y="129942"/>
                        </a:cubicBezTo>
                        <a:close/>
                        <a:moveTo>
                          <a:pt x="69191" y="177885"/>
                        </a:moveTo>
                        <a:lnTo>
                          <a:pt x="202541" y="152104"/>
                        </a:lnTo>
                        <a:cubicBezTo>
                          <a:pt x="201906" y="166391"/>
                          <a:pt x="201335" y="180615"/>
                          <a:pt x="200700" y="194839"/>
                        </a:cubicBezTo>
                        <a:lnTo>
                          <a:pt x="67350" y="193379"/>
                        </a:lnTo>
                        <a:cubicBezTo>
                          <a:pt x="68239" y="188298"/>
                          <a:pt x="68937" y="183282"/>
                          <a:pt x="69318" y="177948"/>
                        </a:cubicBezTo>
                        <a:close/>
                        <a:moveTo>
                          <a:pt x="19217" y="648102"/>
                        </a:moveTo>
                        <a:cubicBezTo>
                          <a:pt x="23154" y="519832"/>
                          <a:pt x="21947" y="391117"/>
                          <a:pt x="28171" y="263101"/>
                        </a:cubicBezTo>
                        <a:cubicBezTo>
                          <a:pt x="34965" y="198204"/>
                          <a:pt x="74589" y="211222"/>
                          <a:pt x="121960" y="210968"/>
                        </a:cubicBezTo>
                        <a:cubicBezTo>
                          <a:pt x="123103" y="217851"/>
                          <a:pt x="123674" y="224817"/>
                          <a:pt x="123674" y="231796"/>
                        </a:cubicBezTo>
                        <a:cubicBezTo>
                          <a:pt x="72874" y="256370"/>
                          <a:pt x="60174" y="344889"/>
                          <a:pt x="124246" y="360891"/>
                        </a:cubicBezTo>
                        <a:lnTo>
                          <a:pt x="124627" y="429281"/>
                        </a:lnTo>
                        <a:cubicBezTo>
                          <a:pt x="46966" y="432710"/>
                          <a:pt x="45951" y="548915"/>
                          <a:pt x="125135" y="549486"/>
                        </a:cubicBezTo>
                        <a:lnTo>
                          <a:pt x="125516" y="627083"/>
                        </a:lnTo>
                        <a:cubicBezTo>
                          <a:pt x="40" y="680677"/>
                          <a:pt x="157647" y="791422"/>
                          <a:pt x="143550" y="638069"/>
                        </a:cubicBezTo>
                        <a:cubicBezTo>
                          <a:pt x="209971" y="620416"/>
                          <a:pt x="220385" y="540533"/>
                          <a:pt x="142661" y="533675"/>
                        </a:cubicBezTo>
                        <a:lnTo>
                          <a:pt x="142280" y="444204"/>
                        </a:lnTo>
                        <a:cubicBezTo>
                          <a:pt x="216321" y="434298"/>
                          <a:pt x="216130" y="356764"/>
                          <a:pt x="141772" y="346604"/>
                        </a:cubicBezTo>
                        <a:cubicBezTo>
                          <a:pt x="141772" y="311425"/>
                          <a:pt x="141772" y="215413"/>
                          <a:pt x="140566" y="212429"/>
                        </a:cubicBezTo>
                        <a:cubicBezTo>
                          <a:pt x="140566" y="212429"/>
                          <a:pt x="194096" y="213762"/>
                          <a:pt x="198541" y="213381"/>
                        </a:cubicBezTo>
                        <a:cubicBezTo>
                          <a:pt x="218543" y="211666"/>
                          <a:pt x="234291" y="230589"/>
                          <a:pt x="243943" y="246845"/>
                        </a:cubicBezTo>
                        <a:cubicBezTo>
                          <a:pt x="271376" y="315997"/>
                          <a:pt x="250865" y="395880"/>
                          <a:pt x="255754" y="469095"/>
                        </a:cubicBezTo>
                        <a:cubicBezTo>
                          <a:pt x="240832" y="580093"/>
                          <a:pt x="308015" y="834538"/>
                          <a:pt x="136819" y="834855"/>
                        </a:cubicBezTo>
                        <a:cubicBezTo>
                          <a:pt x="35727" y="844063"/>
                          <a:pt x="10073" y="729382"/>
                          <a:pt x="19344" y="648166"/>
                        </a:cubicBezTo>
                        <a:close/>
                        <a:moveTo>
                          <a:pt x="125008" y="678137"/>
                        </a:moveTo>
                        <a:cubicBezTo>
                          <a:pt x="115928" y="731541"/>
                          <a:pt x="62968" y="668041"/>
                          <a:pt x="125643" y="645435"/>
                        </a:cubicBezTo>
                        <a:cubicBezTo>
                          <a:pt x="126272" y="656357"/>
                          <a:pt x="126100" y="667304"/>
                          <a:pt x="125135" y="678201"/>
                        </a:cubicBezTo>
                        <a:close/>
                        <a:moveTo>
                          <a:pt x="125008" y="531198"/>
                        </a:moveTo>
                        <a:cubicBezTo>
                          <a:pt x="69953" y="529293"/>
                          <a:pt x="68620" y="448966"/>
                          <a:pt x="124627" y="447315"/>
                        </a:cubicBezTo>
                        <a:close/>
                        <a:moveTo>
                          <a:pt x="124119" y="340698"/>
                        </a:moveTo>
                        <a:cubicBezTo>
                          <a:pt x="85193" y="326284"/>
                          <a:pt x="93004" y="270848"/>
                          <a:pt x="123674" y="251798"/>
                        </a:cubicBezTo>
                        <a:cubicBezTo>
                          <a:pt x="123973" y="281643"/>
                          <a:pt x="124183" y="311380"/>
                          <a:pt x="124309" y="341016"/>
                        </a:cubicBezTo>
                        <a:close/>
                        <a:moveTo>
                          <a:pt x="141835" y="365591"/>
                        </a:moveTo>
                        <a:cubicBezTo>
                          <a:pt x="190730" y="374798"/>
                          <a:pt x="194159" y="419057"/>
                          <a:pt x="141835" y="426106"/>
                        </a:cubicBezTo>
                        <a:close/>
                        <a:moveTo>
                          <a:pt x="142724" y="551899"/>
                        </a:moveTo>
                        <a:cubicBezTo>
                          <a:pt x="195493" y="559138"/>
                          <a:pt x="188127" y="605684"/>
                          <a:pt x="143296" y="619781"/>
                        </a:cubicBezTo>
                        <a:cubicBezTo>
                          <a:pt x="143042" y="601429"/>
                          <a:pt x="142978" y="571204"/>
                          <a:pt x="142915" y="5522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18" name="Google Shape;118;p2"/>
                <p:cNvSpPr/>
                <p:nvPr/>
              </p:nvSpPr>
              <p:spPr>
                <a:xfrm>
                  <a:off x="3923169" y="1254959"/>
                  <a:ext cx="17700" cy="17229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9" name="Google Shape;119;p2"/>
              <p:cNvSpPr/>
              <p:nvPr/>
            </p:nvSpPr>
            <p:spPr>
              <a:xfrm>
                <a:off x="3834925" y="3637375"/>
                <a:ext cx="76100" cy="13592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5437" extrusionOk="0">
                    <a:moveTo>
                      <a:pt x="0" y="0"/>
                    </a:moveTo>
                    <a:cubicBezTo>
                      <a:pt x="372" y="2043"/>
                      <a:pt x="1116" y="4666"/>
                      <a:pt x="3044" y="5437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20" name="Google Shape;120;p2"/>
              <p:cNvSpPr/>
              <p:nvPr/>
            </p:nvSpPr>
            <p:spPr>
              <a:xfrm>
                <a:off x="3834925" y="3552200"/>
                <a:ext cx="1825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73" h="870" extrusionOk="0">
                    <a:moveTo>
                      <a:pt x="0" y="0"/>
                    </a:moveTo>
                    <a:cubicBezTo>
                      <a:pt x="37" y="435"/>
                      <a:pt x="37" y="435"/>
                      <a:pt x="73" y="87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21" name="Google Shape;121;p2"/>
          <p:cNvGrpSpPr/>
          <p:nvPr/>
        </p:nvGrpSpPr>
        <p:grpSpPr>
          <a:xfrm>
            <a:off x="1192601" y="-5"/>
            <a:ext cx="1046700" cy="2424933"/>
            <a:chOff x="1192601" y="-5"/>
            <a:chExt cx="1046700" cy="2424933"/>
          </a:xfrm>
        </p:grpSpPr>
        <p:grpSp>
          <p:nvGrpSpPr>
            <p:cNvPr id="122" name="Google Shape;122;p2"/>
            <p:cNvGrpSpPr/>
            <p:nvPr/>
          </p:nvGrpSpPr>
          <p:grpSpPr>
            <a:xfrm>
              <a:off x="1192601" y="1378228"/>
              <a:ext cx="1046700" cy="1046700"/>
              <a:chOff x="764100" y="3623300"/>
              <a:chExt cx="1046700" cy="1046700"/>
            </a:xfrm>
          </p:grpSpPr>
          <p:sp>
            <p:nvSpPr>
              <p:cNvPr id="123" name="Google Shape;123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" name="Google Shape;125;p2"/>
            <p:cNvGrpSpPr/>
            <p:nvPr/>
          </p:nvGrpSpPr>
          <p:grpSpPr>
            <a:xfrm>
              <a:off x="1417979" y="-5"/>
              <a:ext cx="580390" cy="2131191"/>
              <a:chOff x="522260" y="1950146"/>
              <a:chExt cx="530958" cy="1949676"/>
            </a:xfrm>
          </p:grpSpPr>
          <p:grpSp>
            <p:nvGrpSpPr>
              <p:cNvPr id="126" name="Google Shape;126;p2"/>
              <p:cNvGrpSpPr/>
              <p:nvPr/>
            </p:nvGrpSpPr>
            <p:grpSpPr>
              <a:xfrm>
                <a:off x="522260" y="1950146"/>
                <a:ext cx="530958" cy="1949676"/>
                <a:chOff x="522260" y="1950146"/>
                <a:chExt cx="530958" cy="1949676"/>
              </a:xfrm>
            </p:grpSpPr>
            <p:grpSp>
              <p:nvGrpSpPr>
                <p:cNvPr id="127" name="Google Shape;127;p2"/>
                <p:cNvGrpSpPr/>
                <p:nvPr/>
              </p:nvGrpSpPr>
              <p:grpSpPr>
                <a:xfrm>
                  <a:off x="522260" y="2971595"/>
                  <a:ext cx="530958" cy="928227"/>
                  <a:chOff x="522260" y="2971595"/>
                  <a:chExt cx="530958" cy="928227"/>
                </a:xfrm>
              </p:grpSpPr>
              <p:sp>
                <p:nvSpPr>
                  <p:cNvPr id="128" name="Google Shape;128;p2"/>
                  <p:cNvSpPr/>
                  <p:nvPr/>
                </p:nvSpPr>
                <p:spPr>
                  <a:xfrm>
                    <a:off x="531045" y="3193814"/>
                    <a:ext cx="510950" cy="500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0950" h="500199" extrusionOk="0">
                        <a:moveTo>
                          <a:pt x="230344" y="500189"/>
                        </a:moveTo>
                        <a:cubicBezTo>
                          <a:pt x="153916" y="500507"/>
                          <a:pt x="77640" y="493446"/>
                          <a:pt x="2570" y="479108"/>
                        </a:cubicBezTo>
                        <a:cubicBezTo>
                          <a:pt x="-4606" y="452501"/>
                          <a:pt x="4348" y="418084"/>
                          <a:pt x="15841" y="404622"/>
                        </a:cubicBezTo>
                        <a:cubicBezTo>
                          <a:pt x="93" y="296672"/>
                          <a:pt x="174591" y="153479"/>
                          <a:pt x="126458" y="68770"/>
                        </a:cubicBezTo>
                        <a:cubicBezTo>
                          <a:pt x="128236" y="16510"/>
                          <a:pt x="219295" y="6350"/>
                          <a:pt x="261142" y="0"/>
                        </a:cubicBezTo>
                        <a:cubicBezTo>
                          <a:pt x="310926" y="4953"/>
                          <a:pt x="383443" y="12002"/>
                          <a:pt x="388777" y="70612"/>
                        </a:cubicBezTo>
                        <a:cubicBezTo>
                          <a:pt x="365980" y="191262"/>
                          <a:pt x="524603" y="342392"/>
                          <a:pt x="509998" y="472630"/>
                        </a:cubicBezTo>
                        <a:cubicBezTo>
                          <a:pt x="417936" y="491147"/>
                          <a:pt x="324248" y="500380"/>
                          <a:pt x="230344" y="500189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" name="Google Shape;129;p2"/>
                  <p:cNvSpPr/>
                  <p:nvPr/>
                </p:nvSpPr>
                <p:spPr>
                  <a:xfrm>
                    <a:off x="551585" y="3672350"/>
                    <a:ext cx="488949" cy="214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8949" h="214629" extrusionOk="0">
                        <a:moveTo>
                          <a:pt x="243395" y="214630"/>
                        </a:moveTo>
                        <a:cubicBezTo>
                          <a:pt x="147256" y="214630"/>
                          <a:pt x="26352" y="160401"/>
                          <a:pt x="0" y="8001"/>
                        </a:cubicBezTo>
                        <a:cubicBezTo>
                          <a:pt x="165925" y="39751"/>
                          <a:pt x="327279" y="29528"/>
                          <a:pt x="488950" y="0"/>
                        </a:cubicBezTo>
                        <a:cubicBezTo>
                          <a:pt x="471043" y="147384"/>
                          <a:pt x="350266" y="214630"/>
                          <a:pt x="243395" y="214630"/>
                        </a:cubicBezTo>
                        <a:close/>
                      </a:path>
                    </a:pathLst>
                  </a:custGeom>
                  <a:solidFill>
                    <a:srgbClr val="C8F3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" name="Google Shape;130;p2"/>
                  <p:cNvSpPr/>
                  <p:nvPr/>
                </p:nvSpPr>
                <p:spPr>
                  <a:xfrm>
                    <a:off x="685838" y="2977833"/>
                    <a:ext cx="219884" cy="234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84" h="234649" extrusionOk="0">
                        <a:moveTo>
                          <a:pt x="2590" y="234649"/>
                        </a:moveTo>
                        <a:cubicBezTo>
                          <a:pt x="7987" y="210011"/>
                          <a:pt x="-12142" y="33672"/>
                          <a:pt x="12877" y="45419"/>
                        </a:cubicBezTo>
                        <a:cubicBezTo>
                          <a:pt x="33197" y="50182"/>
                          <a:pt x="23545" y="24210"/>
                          <a:pt x="35038" y="16590"/>
                        </a:cubicBezTo>
                        <a:cubicBezTo>
                          <a:pt x="50913" y="906"/>
                          <a:pt x="85394" y="1604"/>
                          <a:pt x="109714" y="1922"/>
                        </a:cubicBezTo>
                        <a:cubicBezTo>
                          <a:pt x="145528" y="-936"/>
                          <a:pt x="189026" y="-6841"/>
                          <a:pt x="188835" y="38879"/>
                        </a:cubicBezTo>
                        <a:cubicBezTo>
                          <a:pt x="250875" y="39895"/>
                          <a:pt x="199503" y="186770"/>
                          <a:pt x="206869" y="233824"/>
                        </a:cubicBezTo>
                        <a:cubicBezTo>
                          <a:pt x="139369" y="212361"/>
                          <a:pt x="71932" y="215091"/>
                          <a:pt x="2590" y="23464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" name="Google Shape;131;p2"/>
                  <p:cNvSpPr/>
                  <p:nvPr/>
                </p:nvSpPr>
                <p:spPr>
                  <a:xfrm>
                    <a:off x="522260" y="2971595"/>
                    <a:ext cx="530958" cy="9282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958" h="928227" extrusionOk="0">
                        <a:moveTo>
                          <a:pt x="516306" y="619347"/>
                        </a:moveTo>
                        <a:cubicBezTo>
                          <a:pt x="501638" y="504285"/>
                          <a:pt x="397942" y="417798"/>
                          <a:pt x="399530" y="298926"/>
                        </a:cubicBezTo>
                        <a:cubicBezTo>
                          <a:pt x="413182" y="300514"/>
                          <a:pt x="390830" y="254159"/>
                          <a:pt x="381178" y="244380"/>
                        </a:cubicBezTo>
                        <a:cubicBezTo>
                          <a:pt x="383210" y="187992"/>
                          <a:pt x="385369" y="132175"/>
                          <a:pt x="387528" y="75787"/>
                        </a:cubicBezTo>
                        <a:cubicBezTo>
                          <a:pt x="392481" y="54070"/>
                          <a:pt x="381559" y="34449"/>
                          <a:pt x="356731" y="40227"/>
                        </a:cubicBezTo>
                        <a:cubicBezTo>
                          <a:pt x="358255" y="-10573"/>
                          <a:pt x="307645" y="730"/>
                          <a:pt x="273609" y="1810"/>
                        </a:cubicBezTo>
                        <a:cubicBezTo>
                          <a:pt x="240780" y="1429"/>
                          <a:pt x="184074" y="-222"/>
                          <a:pt x="184328" y="45244"/>
                        </a:cubicBezTo>
                        <a:cubicBezTo>
                          <a:pt x="174803" y="45815"/>
                          <a:pt x="158928" y="42640"/>
                          <a:pt x="158928" y="56547"/>
                        </a:cubicBezTo>
                        <a:cubicBezTo>
                          <a:pt x="158928" y="118777"/>
                          <a:pt x="158039" y="180435"/>
                          <a:pt x="158357" y="242475"/>
                        </a:cubicBezTo>
                        <a:cubicBezTo>
                          <a:pt x="144260" y="248825"/>
                          <a:pt x="112383" y="292767"/>
                          <a:pt x="140577" y="307753"/>
                        </a:cubicBezTo>
                        <a:cubicBezTo>
                          <a:pt x="150102" y="385159"/>
                          <a:pt x="15736" y="506508"/>
                          <a:pt x="18784" y="626967"/>
                        </a:cubicBezTo>
                        <a:cubicBezTo>
                          <a:pt x="-3124" y="640493"/>
                          <a:pt x="-8013" y="706215"/>
                          <a:pt x="15672" y="712756"/>
                        </a:cubicBezTo>
                        <a:cubicBezTo>
                          <a:pt x="65075" y="1013238"/>
                          <a:pt x="505638" y="992854"/>
                          <a:pt x="526720" y="692753"/>
                        </a:cubicBezTo>
                        <a:cubicBezTo>
                          <a:pt x="534785" y="671862"/>
                          <a:pt x="531356" y="631984"/>
                          <a:pt x="516306" y="619347"/>
                        </a:cubicBezTo>
                        <a:close/>
                        <a:moveTo>
                          <a:pt x="498399" y="620300"/>
                        </a:moveTo>
                        <a:cubicBezTo>
                          <a:pt x="475749" y="621824"/>
                          <a:pt x="453079" y="623176"/>
                          <a:pt x="430391" y="624364"/>
                        </a:cubicBezTo>
                        <a:cubicBezTo>
                          <a:pt x="405708" y="518319"/>
                          <a:pt x="384842" y="411531"/>
                          <a:pt x="367780" y="304006"/>
                        </a:cubicBezTo>
                        <a:cubicBezTo>
                          <a:pt x="372606" y="303308"/>
                          <a:pt x="377432" y="302673"/>
                          <a:pt x="382194" y="301911"/>
                        </a:cubicBezTo>
                        <a:cubicBezTo>
                          <a:pt x="378511" y="420973"/>
                          <a:pt x="481889" y="506762"/>
                          <a:pt x="498399" y="620300"/>
                        </a:cubicBezTo>
                        <a:close/>
                        <a:moveTo>
                          <a:pt x="278689" y="312579"/>
                        </a:moveTo>
                        <a:cubicBezTo>
                          <a:pt x="287389" y="312198"/>
                          <a:pt x="296025" y="311690"/>
                          <a:pt x="304661" y="311118"/>
                        </a:cubicBezTo>
                        <a:cubicBezTo>
                          <a:pt x="318040" y="416738"/>
                          <a:pt x="331477" y="522383"/>
                          <a:pt x="344983" y="628047"/>
                        </a:cubicBezTo>
                        <a:cubicBezTo>
                          <a:pt x="322568" y="628809"/>
                          <a:pt x="300216" y="629507"/>
                          <a:pt x="277800" y="629952"/>
                        </a:cubicBezTo>
                        <a:cubicBezTo>
                          <a:pt x="271844" y="524237"/>
                          <a:pt x="272136" y="418262"/>
                          <a:pt x="278689" y="312579"/>
                        </a:cubicBezTo>
                        <a:close/>
                        <a:moveTo>
                          <a:pt x="322504" y="309531"/>
                        </a:moveTo>
                        <a:cubicBezTo>
                          <a:pt x="331775" y="308642"/>
                          <a:pt x="341046" y="307626"/>
                          <a:pt x="350317" y="306483"/>
                        </a:cubicBezTo>
                        <a:cubicBezTo>
                          <a:pt x="367253" y="413417"/>
                          <a:pt x="387928" y="519633"/>
                          <a:pt x="412357" y="625126"/>
                        </a:cubicBezTo>
                        <a:cubicBezTo>
                          <a:pt x="395910" y="625951"/>
                          <a:pt x="379400" y="626713"/>
                          <a:pt x="362954" y="627348"/>
                        </a:cubicBezTo>
                        <a:cubicBezTo>
                          <a:pt x="349111" y="521430"/>
                          <a:pt x="335541" y="415493"/>
                          <a:pt x="322250" y="309531"/>
                        </a:cubicBezTo>
                        <a:close/>
                        <a:moveTo>
                          <a:pt x="365684" y="58452"/>
                        </a:moveTo>
                        <a:cubicBezTo>
                          <a:pt x="375273" y="59277"/>
                          <a:pt x="368542" y="74581"/>
                          <a:pt x="369939" y="81248"/>
                        </a:cubicBezTo>
                        <a:lnTo>
                          <a:pt x="175946" y="137382"/>
                        </a:lnTo>
                        <a:cubicBezTo>
                          <a:pt x="175946" y="127984"/>
                          <a:pt x="175946" y="118332"/>
                          <a:pt x="175946" y="109125"/>
                        </a:cubicBezTo>
                        <a:cubicBezTo>
                          <a:pt x="212713" y="94837"/>
                          <a:pt x="258496" y="85947"/>
                          <a:pt x="287643" y="60547"/>
                        </a:cubicBezTo>
                        <a:cubicBezTo>
                          <a:pt x="313360" y="60611"/>
                          <a:pt x="339649" y="57309"/>
                          <a:pt x="365430" y="58452"/>
                        </a:cubicBezTo>
                        <a:close/>
                        <a:moveTo>
                          <a:pt x="175438" y="205454"/>
                        </a:moveTo>
                        <a:lnTo>
                          <a:pt x="366827" y="159671"/>
                        </a:lnTo>
                        <a:lnTo>
                          <a:pt x="364224" y="230791"/>
                        </a:lnTo>
                        <a:cubicBezTo>
                          <a:pt x="308090" y="199041"/>
                          <a:pt x="233033" y="208248"/>
                          <a:pt x="175311" y="231616"/>
                        </a:cubicBezTo>
                        <a:close/>
                        <a:moveTo>
                          <a:pt x="175438" y="187230"/>
                        </a:moveTo>
                        <a:cubicBezTo>
                          <a:pt x="175438" y="176688"/>
                          <a:pt x="175438" y="166084"/>
                          <a:pt x="175438" y="155480"/>
                        </a:cubicBezTo>
                        <a:lnTo>
                          <a:pt x="368796" y="99536"/>
                        </a:lnTo>
                        <a:lnTo>
                          <a:pt x="367272" y="141256"/>
                        </a:lnTo>
                        <a:close/>
                        <a:moveTo>
                          <a:pt x="229032" y="21622"/>
                        </a:moveTo>
                        <a:cubicBezTo>
                          <a:pt x="256401" y="25305"/>
                          <a:pt x="342570" y="-222"/>
                          <a:pt x="338760" y="40672"/>
                        </a:cubicBezTo>
                        <a:lnTo>
                          <a:pt x="201600" y="44418"/>
                        </a:lnTo>
                        <a:cubicBezTo>
                          <a:pt x="197155" y="28861"/>
                          <a:pt x="217793" y="22765"/>
                          <a:pt x="229096" y="21749"/>
                        </a:cubicBezTo>
                        <a:close/>
                        <a:moveTo>
                          <a:pt x="263830" y="59150"/>
                        </a:moveTo>
                        <a:cubicBezTo>
                          <a:pt x="235046" y="71260"/>
                          <a:pt x="205645" y="81858"/>
                          <a:pt x="175756" y="90900"/>
                        </a:cubicBezTo>
                        <a:lnTo>
                          <a:pt x="175756" y="63722"/>
                        </a:lnTo>
                        <a:cubicBezTo>
                          <a:pt x="201664" y="62897"/>
                          <a:pt x="238113" y="59976"/>
                          <a:pt x="263894" y="59404"/>
                        </a:cubicBezTo>
                        <a:close/>
                        <a:moveTo>
                          <a:pt x="260973" y="230600"/>
                        </a:moveTo>
                        <a:cubicBezTo>
                          <a:pt x="306439" y="226028"/>
                          <a:pt x="366891" y="233838"/>
                          <a:pt x="384036" y="283432"/>
                        </a:cubicBezTo>
                        <a:cubicBezTo>
                          <a:pt x="303873" y="296939"/>
                          <a:pt x="222193" y="298945"/>
                          <a:pt x="141466" y="289401"/>
                        </a:cubicBezTo>
                        <a:cubicBezTo>
                          <a:pt x="157404" y="243554"/>
                          <a:pt x="218110" y="233521"/>
                          <a:pt x="261036" y="230854"/>
                        </a:cubicBezTo>
                        <a:close/>
                        <a:moveTo>
                          <a:pt x="259639" y="630269"/>
                        </a:moveTo>
                        <a:cubicBezTo>
                          <a:pt x="238005" y="630606"/>
                          <a:pt x="216313" y="630796"/>
                          <a:pt x="194552" y="630841"/>
                        </a:cubicBezTo>
                        <a:cubicBezTo>
                          <a:pt x="210300" y="525005"/>
                          <a:pt x="226003" y="419176"/>
                          <a:pt x="241669" y="313341"/>
                        </a:cubicBezTo>
                        <a:cubicBezTo>
                          <a:pt x="248019" y="313341"/>
                          <a:pt x="254369" y="313341"/>
                          <a:pt x="260719" y="313341"/>
                        </a:cubicBezTo>
                        <a:cubicBezTo>
                          <a:pt x="254172" y="418871"/>
                          <a:pt x="253810" y="524694"/>
                          <a:pt x="259639" y="630269"/>
                        </a:cubicBezTo>
                        <a:close/>
                        <a:moveTo>
                          <a:pt x="177089" y="630904"/>
                        </a:moveTo>
                        <a:cubicBezTo>
                          <a:pt x="155309" y="630904"/>
                          <a:pt x="133528" y="630904"/>
                          <a:pt x="111748" y="630333"/>
                        </a:cubicBezTo>
                        <a:cubicBezTo>
                          <a:pt x="143498" y="524478"/>
                          <a:pt x="175248" y="418751"/>
                          <a:pt x="206490" y="312833"/>
                        </a:cubicBezTo>
                        <a:lnTo>
                          <a:pt x="224206" y="313277"/>
                        </a:lnTo>
                        <a:cubicBezTo>
                          <a:pt x="208630" y="419195"/>
                          <a:pt x="192920" y="525069"/>
                          <a:pt x="177089" y="630904"/>
                        </a:cubicBezTo>
                        <a:close/>
                        <a:moveTo>
                          <a:pt x="76759" y="501047"/>
                        </a:moveTo>
                        <a:cubicBezTo>
                          <a:pt x="112129" y="441801"/>
                          <a:pt x="157849" y="381857"/>
                          <a:pt x="157468" y="309721"/>
                        </a:cubicBezTo>
                        <a:cubicBezTo>
                          <a:pt x="168009" y="310737"/>
                          <a:pt x="178550" y="311499"/>
                          <a:pt x="189218" y="312071"/>
                        </a:cubicBezTo>
                        <a:cubicBezTo>
                          <a:pt x="157550" y="417906"/>
                          <a:pt x="125908" y="523887"/>
                          <a:pt x="94285" y="630015"/>
                        </a:cubicBezTo>
                        <a:cubicBezTo>
                          <a:pt x="74854" y="629571"/>
                          <a:pt x="55423" y="629126"/>
                          <a:pt x="35992" y="628491"/>
                        </a:cubicBezTo>
                        <a:cubicBezTo>
                          <a:pt x="33960" y="582454"/>
                          <a:pt x="54026" y="539591"/>
                          <a:pt x="76886" y="500920"/>
                        </a:cubicBezTo>
                        <a:close/>
                        <a:moveTo>
                          <a:pt x="356858" y="897604"/>
                        </a:moveTo>
                        <a:cubicBezTo>
                          <a:pt x="221222" y="951325"/>
                          <a:pt x="58725" y="859504"/>
                          <a:pt x="34024" y="716248"/>
                        </a:cubicBezTo>
                        <a:cubicBezTo>
                          <a:pt x="191294" y="742912"/>
                          <a:pt x="352178" y="739813"/>
                          <a:pt x="508305" y="707104"/>
                        </a:cubicBezTo>
                        <a:lnTo>
                          <a:pt x="509194" y="707549"/>
                        </a:lnTo>
                        <a:cubicBezTo>
                          <a:pt x="496145" y="793623"/>
                          <a:pt x="438030" y="866134"/>
                          <a:pt x="356858" y="897604"/>
                        </a:cubicBezTo>
                        <a:close/>
                        <a:moveTo>
                          <a:pt x="512560" y="681704"/>
                        </a:moveTo>
                        <a:cubicBezTo>
                          <a:pt x="511855" y="684092"/>
                          <a:pt x="510985" y="686422"/>
                          <a:pt x="509956" y="688689"/>
                        </a:cubicBezTo>
                        <a:cubicBezTo>
                          <a:pt x="348952" y="722706"/>
                          <a:pt x="182842" y="724865"/>
                          <a:pt x="21006" y="695039"/>
                        </a:cubicBezTo>
                        <a:cubicBezTo>
                          <a:pt x="14332" y="679355"/>
                          <a:pt x="14961" y="661511"/>
                          <a:pt x="22721" y="646335"/>
                        </a:cubicBezTo>
                        <a:cubicBezTo>
                          <a:pt x="183897" y="651967"/>
                          <a:pt x="345263" y="649148"/>
                          <a:pt x="506146" y="637889"/>
                        </a:cubicBezTo>
                        <a:cubicBezTo>
                          <a:pt x="514351" y="650945"/>
                          <a:pt x="516681" y="666845"/>
                          <a:pt x="512560" y="68170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2" name="Google Shape;132;p2"/>
                <p:cNvSpPr/>
                <p:nvPr/>
              </p:nvSpPr>
              <p:spPr>
                <a:xfrm>
                  <a:off x="786939" y="1950146"/>
                  <a:ext cx="17700" cy="1027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3" name="Google Shape;133;p2"/>
              <p:cNvSpPr/>
              <p:nvPr/>
            </p:nvSpPr>
            <p:spPr>
              <a:xfrm>
                <a:off x="636125" y="3766050"/>
                <a:ext cx="12142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2972" extrusionOk="0">
                    <a:moveTo>
                      <a:pt x="0" y="0"/>
                    </a:moveTo>
                    <a:cubicBezTo>
                      <a:pt x="1186" y="1482"/>
                      <a:pt x="3080" y="2306"/>
                      <a:pt x="4857" y="2972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34" name="Google Shape;134;p2"/>
          <p:cNvGrpSpPr/>
          <p:nvPr/>
        </p:nvGrpSpPr>
        <p:grpSpPr>
          <a:xfrm>
            <a:off x="6010934" y="1"/>
            <a:ext cx="1046700" cy="2793377"/>
            <a:chOff x="6010934" y="1"/>
            <a:chExt cx="1046700" cy="2793377"/>
          </a:xfrm>
        </p:grpSpPr>
        <p:grpSp>
          <p:nvGrpSpPr>
            <p:cNvPr id="135" name="Google Shape;135;p2"/>
            <p:cNvGrpSpPr/>
            <p:nvPr/>
          </p:nvGrpSpPr>
          <p:grpSpPr>
            <a:xfrm>
              <a:off x="6010934" y="1746678"/>
              <a:ext cx="1046700" cy="1046700"/>
              <a:chOff x="764100" y="3623300"/>
              <a:chExt cx="1046700" cy="1046700"/>
            </a:xfrm>
          </p:grpSpPr>
          <p:sp>
            <p:nvSpPr>
              <p:cNvPr id="136" name="Google Shape;136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" name="Google Shape;138;p2"/>
            <p:cNvGrpSpPr/>
            <p:nvPr/>
          </p:nvGrpSpPr>
          <p:grpSpPr>
            <a:xfrm>
              <a:off x="6308747" y="1"/>
              <a:ext cx="441786" cy="2571886"/>
              <a:chOff x="1121941" y="1609666"/>
              <a:chExt cx="404159" cy="2352837"/>
            </a:xfrm>
          </p:grpSpPr>
          <p:grpSp>
            <p:nvGrpSpPr>
              <p:cNvPr id="139" name="Google Shape;139;p2"/>
              <p:cNvGrpSpPr/>
              <p:nvPr/>
            </p:nvGrpSpPr>
            <p:grpSpPr>
              <a:xfrm>
                <a:off x="1121941" y="1609666"/>
                <a:ext cx="404159" cy="2352837"/>
                <a:chOff x="1121941" y="1609666"/>
                <a:chExt cx="404159" cy="2352837"/>
              </a:xfrm>
            </p:grpSpPr>
            <p:grpSp>
              <p:nvGrpSpPr>
                <p:cNvPr id="140" name="Google Shape;140;p2"/>
                <p:cNvGrpSpPr/>
                <p:nvPr/>
              </p:nvGrpSpPr>
              <p:grpSpPr>
                <a:xfrm>
                  <a:off x="1121941" y="2971595"/>
                  <a:ext cx="404159" cy="990908"/>
                  <a:chOff x="1121941" y="2969319"/>
                  <a:chExt cx="404159" cy="990908"/>
                </a:xfrm>
              </p:grpSpPr>
              <p:sp>
                <p:nvSpPr>
                  <p:cNvPr id="141" name="Google Shape;141;p2"/>
                  <p:cNvSpPr/>
                  <p:nvPr/>
                </p:nvSpPr>
                <p:spPr>
                  <a:xfrm>
                    <a:off x="1210876" y="2975878"/>
                    <a:ext cx="215728" cy="222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728" h="222824" extrusionOk="0">
                        <a:moveTo>
                          <a:pt x="14190" y="222824"/>
                        </a:moveTo>
                        <a:cubicBezTo>
                          <a:pt x="13301" y="174692"/>
                          <a:pt x="-21687" y="79251"/>
                          <a:pt x="21620" y="60582"/>
                        </a:cubicBezTo>
                        <a:cubicBezTo>
                          <a:pt x="36987" y="27244"/>
                          <a:pt x="55021" y="2797"/>
                          <a:pt x="105440" y="321"/>
                        </a:cubicBezTo>
                        <a:cubicBezTo>
                          <a:pt x="154017" y="-2156"/>
                          <a:pt x="177385" y="9655"/>
                          <a:pt x="182021" y="37976"/>
                        </a:cubicBezTo>
                        <a:cubicBezTo>
                          <a:pt x="233265" y="47692"/>
                          <a:pt x="210405" y="171326"/>
                          <a:pt x="211993" y="215776"/>
                        </a:cubicBezTo>
                        <a:cubicBezTo>
                          <a:pt x="143159" y="198060"/>
                          <a:pt x="79024" y="196790"/>
                          <a:pt x="14190" y="22282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" name="Google Shape;142;p2"/>
                  <p:cNvSpPr/>
                  <p:nvPr/>
                </p:nvSpPr>
                <p:spPr>
                  <a:xfrm>
                    <a:off x="1160257" y="3179981"/>
                    <a:ext cx="324636" cy="229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636" h="229478" extrusionOk="0">
                        <a:moveTo>
                          <a:pt x="1626" y="229478"/>
                        </a:moveTo>
                        <a:cubicBezTo>
                          <a:pt x="-8216" y="108447"/>
                          <a:pt x="24042" y="-8456"/>
                          <a:pt x="169393" y="878"/>
                        </a:cubicBezTo>
                        <a:cubicBezTo>
                          <a:pt x="307379" y="-10678"/>
                          <a:pt x="337541" y="93334"/>
                          <a:pt x="320206" y="222176"/>
                        </a:cubicBezTo>
                        <a:cubicBezTo>
                          <a:pt x="210923" y="232019"/>
                          <a:pt x="109767" y="228018"/>
                          <a:pt x="1626" y="229478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" name="Google Shape;143;p2"/>
                  <p:cNvSpPr/>
                  <p:nvPr/>
                </p:nvSpPr>
                <p:spPr>
                  <a:xfrm>
                    <a:off x="1128931" y="3411844"/>
                    <a:ext cx="389306" cy="540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306" h="540604" extrusionOk="0">
                        <a:moveTo>
                          <a:pt x="192718" y="540604"/>
                        </a:moveTo>
                        <a:cubicBezTo>
                          <a:pt x="42795" y="527142"/>
                          <a:pt x="232596" y="425161"/>
                          <a:pt x="116836" y="455260"/>
                        </a:cubicBezTo>
                        <a:cubicBezTo>
                          <a:pt x="83054" y="460150"/>
                          <a:pt x="19744" y="479835"/>
                          <a:pt x="7679" y="435512"/>
                        </a:cubicBezTo>
                        <a:cubicBezTo>
                          <a:pt x="-6227" y="397920"/>
                          <a:pt x="57844" y="371440"/>
                          <a:pt x="34857" y="364582"/>
                        </a:cubicBezTo>
                        <a:cubicBezTo>
                          <a:pt x="15807" y="363122"/>
                          <a:pt x="3107" y="353533"/>
                          <a:pt x="1393" y="338801"/>
                        </a:cubicBezTo>
                        <a:cubicBezTo>
                          <a:pt x="-3560" y="319434"/>
                          <a:pt x="17585" y="304638"/>
                          <a:pt x="35175" y="291748"/>
                        </a:cubicBezTo>
                        <a:cubicBezTo>
                          <a:pt x="33651" y="285398"/>
                          <a:pt x="30158" y="276762"/>
                          <a:pt x="28380" y="270412"/>
                        </a:cubicBezTo>
                        <a:cubicBezTo>
                          <a:pt x="-19689" y="256061"/>
                          <a:pt x="-258" y="192307"/>
                          <a:pt x="38985" y="180877"/>
                        </a:cubicBezTo>
                        <a:cubicBezTo>
                          <a:pt x="42490" y="180629"/>
                          <a:pt x="45138" y="177588"/>
                          <a:pt x="44890" y="174082"/>
                        </a:cubicBezTo>
                        <a:cubicBezTo>
                          <a:pt x="44643" y="170577"/>
                          <a:pt x="41601" y="167929"/>
                          <a:pt x="38096" y="168177"/>
                        </a:cubicBezTo>
                        <a:cubicBezTo>
                          <a:pt x="3044" y="163224"/>
                          <a:pt x="21776" y="119663"/>
                          <a:pt x="43303" y="106836"/>
                        </a:cubicBezTo>
                        <a:cubicBezTo>
                          <a:pt x="74418" y="82706"/>
                          <a:pt x="71370" y="31969"/>
                          <a:pt x="69020" y="5680"/>
                        </a:cubicBezTo>
                        <a:cubicBezTo>
                          <a:pt x="85911" y="5045"/>
                          <a:pt x="131758" y="4664"/>
                          <a:pt x="151570" y="4601"/>
                        </a:cubicBezTo>
                        <a:cubicBezTo>
                          <a:pt x="174303" y="59274"/>
                          <a:pt x="87499" y="134903"/>
                          <a:pt x="126170" y="158652"/>
                        </a:cubicBezTo>
                        <a:cubicBezTo>
                          <a:pt x="332545" y="108296"/>
                          <a:pt x="234120" y="166526"/>
                          <a:pt x="237422" y="1362"/>
                        </a:cubicBezTo>
                        <a:cubicBezTo>
                          <a:pt x="249741" y="-2130"/>
                          <a:pt x="299271" y="2378"/>
                          <a:pt x="325624" y="854"/>
                        </a:cubicBezTo>
                        <a:cubicBezTo>
                          <a:pt x="266823" y="105439"/>
                          <a:pt x="408174" y="108804"/>
                          <a:pt x="387155" y="185449"/>
                        </a:cubicBezTo>
                        <a:cubicBezTo>
                          <a:pt x="375090" y="210849"/>
                          <a:pt x="334958" y="200752"/>
                          <a:pt x="326830" y="215802"/>
                        </a:cubicBezTo>
                        <a:cubicBezTo>
                          <a:pt x="326830" y="221707"/>
                          <a:pt x="332101" y="222152"/>
                          <a:pt x="337054" y="222152"/>
                        </a:cubicBezTo>
                        <a:cubicBezTo>
                          <a:pt x="407539" y="236439"/>
                          <a:pt x="379472" y="299177"/>
                          <a:pt x="313876" y="302733"/>
                        </a:cubicBezTo>
                        <a:cubicBezTo>
                          <a:pt x="286508" y="321783"/>
                          <a:pt x="354897" y="305337"/>
                          <a:pt x="360866" y="348326"/>
                        </a:cubicBezTo>
                        <a:cubicBezTo>
                          <a:pt x="367661" y="376711"/>
                          <a:pt x="350135" y="382108"/>
                          <a:pt x="333307" y="403444"/>
                        </a:cubicBezTo>
                        <a:cubicBezTo>
                          <a:pt x="365565" y="417414"/>
                          <a:pt x="387663" y="440084"/>
                          <a:pt x="362200" y="476469"/>
                        </a:cubicBezTo>
                        <a:cubicBezTo>
                          <a:pt x="318321" y="516411"/>
                          <a:pt x="249868" y="528857"/>
                          <a:pt x="192718" y="540604"/>
                        </a:cubicBezTo>
                        <a:close/>
                      </a:path>
                    </a:pathLst>
                  </a:custGeom>
                  <a:solidFill>
                    <a:srgbClr val="CFE5B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" name="Google Shape;144;p2"/>
                  <p:cNvSpPr/>
                  <p:nvPr/>
                </p:nvSpPr>
                <p:spPr>
                  <a:xfrm>
                    <a:off x="1121941" y="2969319"/>
                    <a:ext cx="404159" cy="9909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159" h="990908" extrusionOk="0">
                        <a:moveTo>
                          <a:pt x="396558" y="583905"/>
                        </a:moveTo>
                        <a:cubicBezTo>
                          <a:pt x="363665" y="545170"/>
                          <a:pt x="299149" y="524850"/>
                          <a:pt x="338075" y="447063"/>
                        </a:cubicBezTo>
                        <a:cubicBezTo>
                          <a:pt x="339535" y="444205"/>
                          <a:pt x="370904" y="448269"/>
                          <a:pt x="367920" y="426933"/>
                        </a:cubicBezTo>
                        <a:cubicBezTo>
                          <a:pt x="376619" y="356321"/>
                          <a:pt x="377762" y="266786"/>
                          <a:pt x="312865" y="222019"/>
                        </a:cubicBezTo>
                        <a:cubicBezTo>
                          <a:pt x="314326" y="182014"/>
                          <a:pt x="328359" y="29931"/>
                          <a:pt x="274257" y="35328"/>
                        </a:cubicBezTo>
                        <a:cubicBezTo>
                          <a:pt x="255207" y="-16234"/>
                          <a:pt x="119635" y="-11789"/>
                          <a:pt x="115888" y="51521"/>
                        </a:cubicBezTo>
                        <a:cubicBezTo>
                          <a:pt x="66358" y="56474"/>
                          <a:pt x="92711" y="194840"/>
                          <a:pt x="93600" y="232242"/>
                        </a:cubicBezTo>
                        <a:cubicBezTo>
                          <a:pt x="31814" y="278470"/>
                          <a:pt x="26607" y="363941"/>
                          <a:pt x="28766" y="435442"/>
                        </a:cubicBezTo>
                        <a:cubicBezTo>
                          <a:pt x="29211" y="460842"/>
                          <a:pt x="57849" y="448840"/>
                          <a:pt x="70740" y="450746"/>
                        </a:cubicBezTo>
                        <a:cubicBezTo>
                          <a:pt x="73851" y="483511"/>
                          <a:pt x="74994" y="521611"/>
                          <a:pt x="46991" y="544408"/>
                        </a:cubicBezTo>
                        <a:cubicBezTo>
                          <a:pt x="20829" y="559775"/>
                          <a:pt x="1906" y="611464"/>
                          <a:pt x="44133" y="617497"/>
                        </a:cubicBezTo>
                        <a:cubicBezTo>
                          <a:pt x="890" y="630197"/>
                          <a:pt x="-22097" y="700682"/>
                          <a:pt x="29973" y="716557"/>
                        </a:cubicBezTo>
                        <a:cubicBezTo>
                          <a:pt x="31179" y="718461"/>
                          <a:pt x="32132" y="730336"/>
                          <a:pt x="35878" y="733384"/>
                        </a:cubicBezTo>
                        <a:cubicBezTo>
                          <a:pt x="-9588" y="750021"/>
                          <a:pt x="-11620" y="809584"/>
                          <a:pt x="41276" y="813584"/>
                        </a:cubicBezTo>
                        <a:cubicBezTo>
                          <a:pt x="-3746" y="839747"/>
                          <a:pt x="-8318" y="908200"/>
                          <a:pt x="53150" y="912772"/>
                        </a:cubicBezTo>
                        <a:cubicBezTo>
                          <a:pt x="88837" y="913153"/>
                          <a:pt x="124016" y="903310"/>
                          <a:pt x="159259" y="898421"/>
                        </a:cubicBezTo>
                        <a:cubicBezTo>
                          <a:pt x="137224" y="913788"/>
                          <a:pt x="124270" y="946998"/>
                          <a:pt x="142368" y="970176"/>
                        </a:cubicBezTo>
                        <a:cubicBezTo>
                          <a:pt x="170879" y="1006688"/>
                          <a:pt x="222568" y="986051"/>
                          <a:pt x="258319" y="975319"/>
                        </a:cubicBezTo>
                        <a:cubicBezTo>
                          <a:pt x="297562" y="961285"/>
                          <a:pt x="346012" y="957857"/>
                          <a:pt x="374079" y="923821"/>
                        </a:cubicBezTo>
                        <a:cubicBezTo>
                          <a:pt x="397638" y="896008"/>
                          <a:pt x="385382" y="849653"/>
                          <a:pt x="346647" y="845652"/>
                        </a:cubicBezTo>
                        <a:cubicBezTo>
                          <a:pt x="371279" y="834501"/>
                          <a:pt x="382207" y="805495"/>
                          <a:pt x="371057" y="780857"/>
                        </a:cubicBezTo>
                        <a:cubicBezTo>
                          <a:pt x="362344" y="761610"/>
                          <a:pt x="342259" y="750123"/>
                          <a:pt x="321247" y="752371"/>
                        </a:cubicBezTo>
                        <a:cubicBezTo>
                          <a:pt x="385382" y="748434"/>
                          <a:pt x="427991" y="685505"/>
                          <a:pt x="350584" y="659597"/>
                        </a:cubicBezTo>
                        <a:cubicBezTo>
                          <a:pt x="302515" y="655787"/>
                          <a:pt x="436690" y="669821"/>
                          <a:pt x="396558" y="583905"/>
                        </a:cubicBezTo>
                        <a:close/>
                        <a:moveTo>
                          <a:pt x="291339" y="83525"/>
                        </a:moveTo>
                        <a:cubicBezTo>
                          <a:pt x="291847" y="98828"/>
                          <a:pt x="292418" y="114132"/>
                          <a:pt x="292926" y="129435"/>
                        </a:cubicBezTo>
                        <a:lnTo>
                          <a:pt x="105792" y="175981"/>
                        </a:lnTo>
                        <a:cubicBezTo>
                          <a:pt x="105030" y="163916"/>
                          <a:pt x="104776" y="151851"/>
                          <a:pt x="104776" y="139786"/>
                        </a:cubicBezTo>
                        <a:cubicBezTo>
                          <a:pt x="166307" y="129753"/>
                          <a:pt x="229172" y="100162"/>
                          <a:pt x="291085" y="83525"/>
                        </a:cubicBezTo>
                        <a:close/>
                        <a:moveTo>
                          <a:pt x="293561" y="147533"/>
                        </a:moveTo>
                        <a:lnTo>
                          <a:pt x="295847" y="212049"/>
                        </a:lnTo>
                        <a:cubicBezTo>
                          <a:pt x="235459" y="188897"/>
                          <a:pt x="168117" y="192212"/>
                          <a:pt x="110300" y="221193"/>
                        </a:cubicBezTo>
                        <a:cubicBezTo>
                          <a:pt x="109094" y="212113"/>
                          <a:pt x="108141" y="202969"/>
                          <a:pt x="107379" y="193824"/>
                        </a:cubicBezTo>
                        <a:close/>
                        <a:moveTo>
                          <a:pt x="194057" y="16152"/>
                        </a:moveTo>
                        <a:cubicBezTo>
                          <a:pt x="213869" y="14056"/>
                          <a:pt x="248984" y="13548"/>
                          <a:pt x="256096" y="36979"/>
                        </a:cubicBezTo>
                        <a:cubicBezTo>
                          <a:pt x="215139" y="41107"/>
                          <a:pt x="174181" y="45615"/>
                          <a:pt x="133224" y="49679"/>
                        </a:cubicBezTo>
                        <a:cubicBezTo>
                          <a:pt x="136208" y="21613"/>
                          <a:pt x="171768" y="18438"/>
                          <a:pt x="193803" y="16152"/>
                        </a:cubicBezTo>
                        <a:close/>
                        <a:moveTo>
                          <a:pt x="111507" y="70444"/>
                        </a:moveTo>
                        <a:cubicBezTo>
                          <a:pt x="137605" y="72095"/>
                          <a:pt x="295276" y="37170"/>
                          <a:pt x="290323" y="65554"/>
                        </a:cubicBezTo>
                        <a:cubicBezTo>
                          <a:pt x="228918" y="86446"/>
                          <a:pt x="165355" y="103083"/>
                          <a:pt x="105093" y="126197"/>
                        </a:cubicBezTo>
                        <a:cubicBezTo>
                          <a:pt x="106681" y="108417"/>
                          <a:pt x="102680" y="86065"/>
                          <a:pt x="111189" y="70444"/>
                        </a:cubicBezTo>
                        <a:close/>
                        <a:moveTo>
                          <a:pt x="46419" y="432902"/>
                        </a:moveTo>
                        <a:cubicBezTo>
                          <a:pt x="42609" y="356067"/>
                          <a:pt x="52769" y="256499"/>
                          <a:pt x="137034" y="227416"/>
                        </a:cubicBezTo>
                        <a:cubicBezTo>
                          <a:pt x="293561" y="176616"/>
                          <a:pt x="379921" y="271866"/>
                          <a:pt x="350521" y="426870"/>
                        </a:cubicBezTo>
                        <a:close/>
                        <a:moveTo>
                          <a:pt x="262319" y="567204"/>
                        </a:moveTo>
                        <a:lnTo>
                          <a:pt x="131636" y="595081"/>
                        </a:lnTo>
                        <a:cubicBezTo>
                          <a:pt x="113348" y="568538"/>
                          <a:pt x="184595" y="524850"/>
                          <a:pt x="164974" y="448459"/>
                        </a:cubicBezTo>
                        <a:lnTo>
                          <a:pt x="238443" y="446999"/>
                        </a:lnTo>
                        <a:cubicBezTo>
                          <a:pt x="232189" y="488604"/>
                          <a:pt x="240558" y="531086"/>
                          <a:pt x="262129" y="567204"/>
                        </a:cubicBezTo>
                        <a:close/>
                        <a:moveTo>
                          <a:pt x="36069" y="586890"/>
                        </a:moveTo>
                        <a:cubicBezTo>
                          <a:pt x="68771" y="527644"/>
                          <a:pt x="97854" y="542440"/>
                          <a:pt x="88456" y="450238"/>
                        </a:cubicBezTo>
                        <a:lnTo>
                          <a:pt x="147194" y="449031"/>
                        </a:lnTo>
                        <a:cubicBezTo>
                          <a:pt x="167514" y="524469"/>
                          <a:pt x="99442" y="554759"/>
                          <a:pt x="112269" y="599272"/>
                        </a:cubicBezTo>
                        <a:cubicBezTo>
                          <a:pt x="91758" y="603272"/>
                          <a:pt x="37466" y="620926"/>
                          <a:pt x="35878" y="586890"/>
                        </a:cubicBezTo>
                        <a:close/>
                        <a:moveTo>
                          <a:pt x="354521" y="867496"/>
                        </a:moveTo>
                        <a:cubicBezTo>
                          <a:pt x="402781" y="909914"/>
                          <a:pt x="318771" y="944458"/>
                          <a:pt x="283211" y="949347"/>
                        </a:cubicBezTo>
                        <a:cubicBezTo>
                          <a:pt x="248095" y="957158"/>
                          <a:pt x="212154" y="978875"/>
                          <a:pt x="175642" y="970239"/>
                        </a:cubicBezTo>
                        <a:cubicBezTo>
                          <a:pt x="158497" y="964588"/>
                          <a:pt x="146178" y="949094"/>
                          <a:pt x="153544" y="930805"/>
                        </a:cubicBezTo>
                        <a:cubicBezTo>
                          <a:pt x="160021" y="906612"/>
                          <a:pt x="304483" y="850160"/>
                          <a:pt x="354331" y="867496"/>
                        </a:cubicBezTo>
                        <a:close/>
                        <a:moveTo>
                          <a:pt x="354204" y="786153"/>
                        </a:moveTo>
                        <a:cubicBezTo>
                          <a:pt x="394399" y="853463"/>
                          <a:pt x="147765" y="877339"/>
                          <a:pt x="105157" y="889086"/>
                        </a:cubicBezTo>
                        <a:cubicBezTo>
                          <a:pt x="51372" y="908136"/>
                          <a:pt x="-12699" y="873592"/>
                          <a:pt x="53912" y="821966"/>
                        </a:cubicBezTo>
                        <a:cubicBezTo>
                          <a:pt x="113793" y="817648"/>
                          <a:pt x="325502" y="741766"/>
                          <a:pt x="354013" y="786153"/>
                        </a:cubicBezTo>
                        <a:close/>
                        <a:moveTo>
                          <a:pt x="293053" y="674392"/>
                        </a:moveTo>
                        <a:cubicBezTo>
                          <a:pt x="319977" y="665884"/>
                          <a:pt x="378143" y="666963"/>
                          <a:pt x="373000" y="710841"/>
                        </a:cubicBezTo>
                        <a:cubicBezTo>
                          <a:pt x="350838" y="738020"/>
                          <a:pt x="307214" y="742210"/>
                          <a:pt x="275972" y="753831"/>
                        </a:cubicBezTo>
                        <a:cubicBezTo>
                          <a:pt x="232030" y="758022"/>
                          <a:pt x="61977" y="815490"/>
                          <a:pt x="26988" y="789454"/>
                        </a:cubicBezTo>
                        <a:cubicBezTo>
                          <a:pt x="-10032" y="761896"/>
                          <a:pt x="65088" y="743608"/>
                          <a:pt x="53912" y="723859"/>
                        </a:cubicBezTo>
                        <a:cubicBezTo>
                          <a:pt x="132462" y="707666"/>
                          <a:pt x="214059" y="690648"/>
                          <a:pt x="292863" y="674392"/>
                        </a:cubicBezTo>
                        <a:close/>
                        <a:moveTo>
                          <a:pt x="354648" y="639531"/>
                        </a:moveTo>
                        <a:cubicBezTo>
                          <a:pt x="294323" y="652993"/>
                          <a:pt x="239840" y="662772"/>
                          <a:pt x="179515" y="676044"/>
                        </a:cubicBezTo>
                        <a:lnTo>
                          <a:pt x="47308" y="704555"/>
                        </a:lnTo>
                        <a:cubicBezTo>
                          <a:pt x="37021" y="705889"/>
                          <a:pt x="23750" y="694522"/>
                          <a:pt x="19241" y="685505"/>
                        </a:cubicBezTo>
                        <a:cubicBezTo>
                          <a:pt x="-15620" y="609813"/>
                          <a:pt x="264224" y="596160"/>
                          <a:pt x="316294" y="573745"/>
                        </a:cubicBezTo>
                        <a:cubicBezTo>
                          <a:pt x="326899" y="571459"/>
                          <a:pt x="326835" y="553298"/>
                          <a:pt x="314961" y="555838"/>
                        </a:cubicBezTo>
                        <a:lnTo>
                          <a:pt x="281687" y="563331"/>
                        </a:lnTo>
                        <a:cubicBezTo>
                          <a:pt x="258871" y="529206"/>
                          <a:pt x="249695" y="487760"/>
                          <a:pt x="255969" y="447190"/>
                        </a:cubicBezTo>
                        <a:lnTo>
                          <a:pt x="321946" y="445856"/>
                        </a:lnTo>
                        <a:cubicBezTo>
                          <a:pt x="294831" y="486433"/>
                          <a:pt x="311722" y="544154"/>
                          <a:pt x="352870" y="568347"/>
                        </a:cubicBezTo>
                        <a:cubicBezTo>
                          <a:pt x="382398" y="583334"/>
                          <a:pt x="401575" y="632483"/>
                          <a:pt x="354458" y="63953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5" name="Google Shape;145;p2"/>
                <p:cNvSpPr/>
                <p:nvPr/>
              </p:nvSpPr>
              <p:spPr>
                <a:xfrm>
                  <a:off x="1308648" y="1609666"/>
                  <a:ext cx="17700" cy="13683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6" name="Google Shape;146;p2"/>
              <p:cNvSpPr/>
              <p:nvPr/>
            </p:nvSpPr>
            <p:spPr>
              <a:xfrm>
                <a:off x="1183450" y="3621050"/>
                <a:ext cx="70700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725" extrusionOk="0">
                    <a:moveTo>
                      <a:pt x="0" y="725"/>
                    </a:moveTo>
                    <a:cubicBezTo>
                      <a:pt x="930" y="439"/>
                      <a:pt x="1889" y="256"/>
                      <a:pt x="2828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7" name="Google Shape;147;p2"/>
              <p:cNvSpPr/>
              <p:nvPr/>
            </p:nvSpPr>
            <p:spPr>
              <a:xfrm>
                <a:off x="1188900" y="3717125"/>
                <a:ext cx="76125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724" extrusionOk="0">
                    <a:moveTo>
                      <a:pt x="0" y="724"/>
                    </a:moveTo>
                    <a:cubicBezTo>
                      <a:pt x="995" y="410"/>
                      <a:pt x="2019" y="187"/>
                      <a:pt x="304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8" name="Google Shape;148;p2"/>
              <p:cNvSpPr/>
              <p:nvPr/>
            </p:nvSpPr>
            <p:spPr>
              <a:xfrm>
                <a:off x="1185275" y="3820425"/>
                <a:ext cx="3987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362" extrusionOk="0">
                    <a:moveTo>
                      <a:pt x="0" y="362"/>
                    </a:moveTo>
                    <a:cubicBezTo>
                      <a:pt x="526" y="219"/>
                      <a:pt x="1059" y="97"/>
                      <a:pt x="159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9" name="Google Shape;149;p2"/>
              <p:cNvSpPr/>
              <p:nvPr/>
            </p:nvSpPr>
            <p:spPr>
              <a:xfrm>
                <a:off x="1301250" y="3911025"/>
                <a:ext cx="181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0" extrusionOk="0">
                    <a:moveTo>
                      <a:pt x="0" y="290"/>
                    </a:moveTo>
                    <a:cubicBezTo>
                      <a:pt x="363" y="145"/>
                      <a:pt x="363" y="145"/>
                      <a:pt x="72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50" name="Google Shape;150;p2"/>
          <p:cNvGrpSpPr/>
          <p:nvPr/>
        </p:nvGrpSpPr>
        <p:grpSpPr>
          <a:xfrm>
            <a:off x="721731" y="-1"/>
            <a:ext cx="522827" cy="2757179"/>
            <a:chOff x="721731" y="-1"/>
            <a:chExt cx="522827" cy="2757179"/>
          </a:xfrm>
        </p:grpSpPr>
        <p:grpSp>
          <p:nvGrpSpPr>
            <p:cNvPr id="151" name="Google Shape;151;p2"/>
            <p:cNvGrpSpPr/>
            <p:nvPr/>
          </p:nvGrpSpPr>
          <p:grpSpPr>
            <a:xfrm>
              <a:off x="721731" y="2234351"/>
              <a:ext cx="522827" cy="522827"/>
              <a:chOff x="764100" y="3623300"/>
              <a:chExt cx="1046700" cy="1046700"/>
            </a:xfrm>
          </p:grpSpPr>
          <p:sp>
            <p:nvSpPr>
              <p:cNvPr id="152" name="Google Shape;152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" name="Google Shape;154;p2"/>
            <p:cNvGrpSpPr/>
            <p:nvPr/>
          </p:nvGrpSpPr>
          <p:grpSpPr>
            <a:xfrm>
              <a:off x="892053" y="-1"/>
              <a:ext cx="182209" cy="2616197"/>
              <a:chOff x="3305183" y="929219"/>
              <a:chExt cx="166690" cy="2393374"/>
            </a:xfrm>
          </p:grpSpPr>
          <p:grpSp>
            <p:nvGrpSpPr>
              <p:cNvPr id="155" name="Google Shape;155;p2"/>
              <p:cNvGrpSpPr/>
              <p:nvPr/>
            </p:nvGrpSpPr>
            <p:grpSpPr>
              <a:xfrm>
                <a:off x="3305183" y="929219"/>
                <a:ext cx="166690" cy="2393374"/>
                <a:chOff x="3305183" y="929219"/>
                <a:chExt cx="166690" cy="2393374"/>
              </a:xfrm>
            </p:grpSpPr>
            <p:grpSp>
              <p:nvGrpSpPr>
                <p:cNvPr id="156" name="Google Shape;156;p2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57" name="Google Shape;157;p2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" name="Google Shape;158;p2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FF2C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" name="Google Shape;159;p2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60" name="Google Shape;160;p2"/>
                <p:cNvSpPr/>
                <p:nvPr/>
              </p:nvSpPr>
              <p:spPr>
                <a:xfrm>
                  <a:off x="3375919" y="929219"/>
                  <a:ext cx="17700" cy="20487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1" name="Google Shape;161;p2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1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3"/>
          <p:cNvGrpSpPr/>
          <p:nvPr/>
        </p:nvGrpSpPr>
        <p:grpSpPr>
          <a:xfrm>
            <a:off x="7647709" y="-1"/>
            <a:ext cx="476555" cy="4897445"/>
            <a:chOff x="6798998" y="-1296139"/>
            <a:chExt cx="476555" cy="4897445"/>
          </a:xfrm>
        </p:grpSpPr>
        <p:sp>
          <p:nvSpPr>
            <p:cNvPr id="164" name="Google Shape;164;p3"/>
            <p:cNvSpPr/>
            <p:nvPr/>
          </p:nvSpPr>
          <p:spPr>
            <a:xfrm>
              <a:off x="6798998" y="2971595"/>
              <a:ext cx="476555" cy="629711"/>
            </a:xfrm>
            <a:custGeom>
              <a:avLst/>
              <a:gdLst/>
              <a:ahLst/>
              <a:cxnLst/>
              <a:rect l="l" t="t" r="r" b="b"/>
              <a:pathLst>
                <a:path w="476555" h="629711" extrusionOk="0">
                  <a:moveTo>
                    <a:pt x="320201" y="161890"/>
                  </a:moveTo>
                  <a:cubicBezTo>
                    <a:pt x="320201" y="126330"/>
                    <a:pt x="347824" y="28984"/>
                    <a:pt x="296008" y="26762"/>
                  </a:cubicBezTo>
                  <a:cubicBezTo>
                    <a:pt x="297722" y="-5496"/>
                    <a:pt x="165198" y="-10957"/>
                    <a:pt x="178406" y="23460"/>
                  </a:cubicBezTo>
                  <a:cubicBezTo>
                    <a:pt x="166277" y="25936"/>
                    <a:pt x="129701" y="19840"/>
                    <a:pt x="140306" y="41430"/>
                  </a:cubicBezTo>
                  <a:cubicBezTo>
                    <a:pt x="138210" y="84864"/>
                    <a:pt x="137448" y="128425"/>
                    <a:pt x="135797" y="171859"/>
                  </a:cubicBezTo>
                  <a:cubicBezTo>
                    <a:pt x="-17047" y="238661"/>
                    <a:pt x="-46892" y="457165"/>
                    <a:pt x="77123" y="566385"/>
                  </a:cubicBezTo>
                  <a:cubicBezTo>
                    <a:pt x="364651" y="804827"/>
                    <a:pt x="669451" y="303241"/>
                    <a:pt x="320201" y="161890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7026850" y="-1296139"/>
              <a:ext cx="17700" cy="42711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" name="Google Shape;166;p3"/>
          <p:cNvGrpSpPr/>
          <p:nvPr/>
        </p:nvGrpSpPr>
        <p:grpSpPr>
          <a:xfrm>
            <a:off x="8602816" y="-3"/>
            <a:ext cx="406190" cy="1540306"/>
            <a:chOff x="5578966" y="2422197"/>
            <a:chExt cx="406190" cy="1540306"/>
          </a:xfrm>
        </p:grpSpPr>
        <p:sp>
          <p:nvSpPr>
            <p:cNvPr id="167" name="Google Shape;167;p3"/>
            <p:cNvSpPr/>
            <p:nvPr/>
          </p:nvSpPr>
          <p:spPr>
            <a:xfrm>
              <a:off x="5578966" y="2971595"/>
              <a:ext cx="406190" cy="990908"/>
            </a:xfrm>
            <a:custGeom>
              <a:avLst/>
              <a:gdLst/>
              <a:ahLst/>
              <a:cxnLst/>
              <a:rect l="l" t="t" r="r" b="b"/>
              <a:pathLst>
                <a:path w="406190" h="990908" extrusionOk="0">
                  <a:moveTo>
                    <a:pt x="340083" y="447063"/>
                  </a:moveTo>
                  <a:cubicBezTo>
                    <a:pt x="341480" y="444205"/>
                    <a:pt x="372913" y="448269"/>
                    <a:pt x="369865" y="426933"/>
                  </a:cubicBezTo>
                  <a:cubicBezTo>
                    <a:pt x="378628" y="356321"/>
                    <a:pt x="379771" y="266786"/>
                    <a:pt x="314811" y="222019"/>
                  </a:cubicBezTo>
                  <a:cubicBezTo>
                    <a:pt x="316334" y="182014"/>
                    <a:pt x="330368" y="29931"/>
                    <a:pt x="276266" y="35328"/>
                  </a:cubicBezTo>
                  <a:cubicBezTo>
                    <a:pt x="257216" y="-16234"/>
                    <a:pt x="121643" y="-11789"/>
                    <a:pt x="117897" y="51521"/>
                  </a:cubicBezTo>
                  <a:cubicBezTo>
                    <a:pt x="68303" y="56474"/>
                    <a:pt x="94719" y="194840"/>
                    <a:pt x="95608" y="232242"/>
                  </a:cubicBezTo>
                  <a:cubicBezTo>
                    <a:pt x="33823" y="278470"/>
                    <a:pt x="28616" y="363941"/>
                    <a:pt x="30775" y="435442"/>
                  </a:cubicBezTo>
                  <a:cubicBezTo>
                    <a:pt x="31219" y="460842"/>
                    <a:pt x="59794" y="448840"/>
                    <a:pt x="72685" y="450746"/>
                  </a:cubicBezTo>
                  <a:cubicBezTo>
                    <a:pt x="75860" y="483511"/>
                    <a:pt x="77003" y="521611"/>
                    <a:pt x="48999" y="544408"/>
                  </a:cubicBezTo>
                  <a:cubicBezTo>
                    <a:pt x="22774" y="559775"/>
                    <a:pt x="3851" y="611464"/>
                    <a:pt x="46078" y="617497"/>
                  </a:cubicBezTo>
                  <a:cubicBezTo>
                    <a:pt x="2835" y="630197"/>
                    <a:pt x="-17041" y="715159"/>
                    <a:pt x="37824" y="733384"/>
                  </a:cubicBezTo>
                  <a:cubicBezTo>
                    <a:pt x="-17041" y="742719"/>
                    <a:pt x="-9611" y="809584"/>
                    <a:pt x="43284" y="813584"/>
                  </a:cubicBezTo>
                  <a:cubicBezTo>
                    <a:pt x="-1801" y="839747"/>
                    <a:pt x="-6309" y="908200"/>
                    <a:pt x="55095" y="912772"/>
                  </a:cubicBezTo>
                  <a:cubicBezTo>
                    <a:pt x="90782" y="913153"/>
                    <a:pt x="126025" y="903310"/>
                    <a:pt x="161268" y="898421"/>
                  </a:cubicBezTo>
                  <a:cubicBezTo>
                    <a:pt x="139233" y="913788"/>
                    <a:pt x="126279" y="946998"/>
                    <a:pt x="144313" y="970176"/>
                  </a:cubicBezTo>
                  <a:cubicBezTo>
                    <a:pt x="172888" y="1006688"/>
                    <a:pt x="224577" y="986051"/>
                    <a:pt x="260327" y="975319"/>
                  </a:cubicBezTo>
                  <a:cubicBezTo>
                    <a:pt x="299570" y="961285"/>
                    <a:pt x="348021" y="957857"/>
                    <a:pt x="376088" y="923821"/>
                  </a:cubicBezTo>
                  <a:cubicBezTo>
                    <a:pt x="399646" y="896008"/>
                    <a:pt x="387327" y="849653"/>
                    <a:pt x="348656" y="845652"/>
                  </a:cubicBezTo>
                  <a:cubicBezTo>
                    <a:pt x="373288" y="834501"/>
                    <a:pt x="384216" y="805495"/>
                    <a:pt x="373065" y="780857"/>
                  </a:cubicBezTo>
                  <a:cubicBezTo>
                    <a:pt x="364353" y="761610"/>
                    <a:pt x="344268" y="750123"/>
                    <a:pt x="323256" y="752371"/>
                  </a:cubicBezTo>
                  <a:cubicBezTo>
                    <a:pt x="387455" y="748370"/>
                    <a:pt x="429999" y="685505"/>
                    <a:pt x="352656" y="659597"/>
                  </a:cubicBezTo>
                  <a:cubicBezTo>
                    <a:pt x="304650" y="655978"/>
                    <a:pt x="438889" y="670011"/>
                    <a:pt x="398503" y="584096"/>
                  </a:cubicBezTo>
                  <a:cubicBezTo>
                    <a:pt x="365928" y="545170"/>
                    <a:pt x="301412" y="524850"/>
                    <a:pt x="340083" y="447063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5774600" y="2422197"/>
              <a:ext cx="17700" cy="5529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" name="Google Shape;169;p3"/>
          <p:cNvGrpSpPr/>
          <p:nvPr/>
        </p:nvGrpSpPr>
        <p:grpSpPr>
          <a:xfrm>
            <a:off x="7963861" y="0"/>
            <a:ext cx="466512" cy="2850155"/>
            <a:chOff x="6176324" y="940075"/>
            <a:chExt cx="466512" cy="2850155"/>
          </a:xfrm>
        </p:grpSpPr>
        <p:sp>
          <p:nvSpPr>
            <p:cNvPr id="170" name="Google Shape;170;p3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400713" y="940075"/>
              <a:ext cx="17700" cy="20349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" name="Google Shape;172;p3"/>
          <p:cNvGrpSpPr/>
          <p:nvPr/>
        </p:nvGrpSpPr>
        <p:grpSpPr>
          <a:xfrm>
            <a:off x="6187339" y="0"/>
            <a:ext cx="170472" cy="1319629"/>
            <a:chOff x="7576714" y="2009363"/>
            <a:chExt cx="170472" cy="1319629"/>
          </a:xfrm>
        </p:grpSpPr>
        <p:sp>
          <p:nvSpPr>
            <p:cNvPr id="173" name="Google Shape;173;p3"/>
            <p:cNvSpPr/>
            <p:nvPr/>
          </p:nvSpPr>
          <p:spPr>
            <a:xfrm>
              <a:off x="7576714" y="2971595"/>
              <a:ext cx="170472" cy="357397"/>
            </a:xfrm>
            <a:custGeom>
              <a:avLst/>
              <a:gdLst/>
              <a:ahLst/>
              <a:cxnLst/>
              <a:rect l="l" t="t" r="r" b="b"/>
              <a:pathLst>
                <a:path w="170472" h="357397" extrusionOk="0">
                  <a:moveTo>
                    <a:pt x="127257" y="26425"/>
                  </a:moveTo>
                  <a:cubicBezTo>
                    <a:pt x="134369" y="-8309"/>
                    <a:pt x="34039" y="-8500"/>
                    <a:pt x="34611" y="24075"/>
                  </a:cubicBezTo>
                  <a:cubicBezTo>
                    <a:pt x="7052" y="26044"/>
                    <a:pt x="27879" y="109610"/>
                    <a:pt x="21911" y="127835"/>
                  </a:cubicBezTo>
                  <a:cubicBezTo>
                    <a:pt x="-89214" y="468004"/>
                    <a:pt x="264544" y="398789"/>
                    <a:pt x="145736" y="124596"/>
                  </a:cubicBezTo>
                  <a:cubicBezTo>
                    <a:pt x="152086" y="122247"/>
                    <a:pt x="157864" y="17281"/>
                    <a:pt x="127257" y="26425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7652975" y="2009363"/>
              <a:ext cx="17700" cy="9657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" name="Google Shape;175;p3"/>
          <p:cNvGrpSpPr/>
          <p:nvPr/>
        </p:nvGrpSpPr>
        <p:grpSpPr>
          <a:xfrm>
            <a:off x="6863948" y="-1"/>
            <a:ext cx="288375" cy="3513742"/>
            <a:chOff x="7883572" y="308161"/>
            <a:chExt cx="288375" cy="3513742"/>
          </a:xfrm>
        </p:grpSpPr>
        <p:sp>
          <p:nvSpPr>
            <p:cNvPr id="176" name="Google Shape;176;p3"/>
            <p:cNvSpPr/>
            <p:nvPr/>
          </p:nvSpPr>
          <p:spPr>
            <a:xfrm>
              <a:off x="7883572" y="2971595"/>
              <a:ext cx="288375" cy="850309"/>
            </a:xfrm>
            <a:custGeom>
              <a:avLst/>
              <a:gdLst/>
              <a:ahLst/>
              <a:cxnLst/>
              <a:rect l="l" t="t" r="r" b="b"/>
              <a:pathLst>
                <a:path w="288375" h="850309" extrusionOk="0">
                  <a:moveTo>
                    <a:pt x="226863" y="202395"/>
                  </a:moveTo>
                  <a:cubicBezTo>
                    <a:pt x="222671" y="167343"/>
                    <a:pt x="255946" y="35010"/>
                    <a:pt x="207051" y="37295"/>
                  </a:cubicBezTo>
                  <a:cubicBezTo>
                    <a:pt x="200701" y="-10202"/>
                    <a:pt x="93830" y="-14965"/>
                    <a:pt x="96497" y="38311"/>
                  </a:cubicBezTo>
                  <a:cubicBezTo>
                    <a:pt x="44998" y="23897"/>
                    <a:pt x="95354" y="195792"/>
                    <a:pt x="59222" y="197824"/>
                  </a:cubicBezTo>
                  <a:cubicBezTo>
                    <a:pt x="-24216" y="202459"/>
                    <a:pt x="4930" y="466873"/>
                    <a:pt x="4930" y="713126"/>
                  </a:cubicBezTo>
                  <a:cubicBezTo>
                    <a:pt x="4930" y="781261"/>
                    <a:pt x="39093" y="845714"/>
                    <a:pt x="141201" y="850095"/>
                  </a:cubicBezTo>
                  <a:cubicBezTo>
                    <a:pt x="238420" y="854223"/>
                    <a:pt x="280901" y="798280"/>
                    <a:pt x="281283" y="718016"/>
                  </a:cubicBezTo>
                  <a:cubicBezTo>
                    <a:pt x="282172" y="443314"/>
                    <a:pt x="316208" y="200173"/>
                    <a:pt x="226863" y="202395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8024899" y="308161"/>
              <a:ext cx="17700" cy="26670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" name="Google Shape;178;p3"/>
          <p:cNvSpPr txBox="1">
            <a:spLocks noGrp="1"/>
          </p:cNvSpPr>
          <p:nvPr>
            <p:ph type="ctrTitle"/>
          </p:nvPr>
        </p:nvSpPr>
        <p:spPr>
          <a:xfrm>
            <a:off x="1585825" y="2053500"/>
            <a:ext cx="4646100" cy="630900"/>
          </a:xfrm>
          <a:prstGeom prst="rect">
            <a:avLst/>
          </a:prstGeom>
          <a:effectLst>
            <a:outerShdw dist="190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79" name="Google Shape;179;p3"/>
          <p:cNvSpPr txBox="1">
            <a:spLocks noGrp="1"/>
          </p:cNvSpPr>
          <p:nvPr>
            <p:ph type="subTitle" idx="1"/>
          </p:nvPr>
        </p:nvSpPr>
        <p:spPr>
          <a:xfrm>
            <a:off x="1585825" y="2705100"/>
            <a:ext cx="4646100" cy="384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8pPr>
            <a:lvl9pPr lvl="8" rtl="0">
              <a:spcBef>
                <a:spcPts val="800"/>
              </a:spcBef>
              <a:spcAft>
                <a:spcPts val="80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-229144" y="1734600"/>
            <a:ext cx="1674300" cy="1674300"/>
          </a:xfrm>
          <a:prstGeom prst="chord">
            <a:avLst>
              <a:gd name="adj1" fmla="val 13399399"/>
              <a:gd name="adj2" fmla="val 8184747"/>
            </a:avLst>
          </a:pr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-29101" y="1934643"/>
            <a:ext cx="1274400" cy="1274400"/>
          </a:xfrm>
          <a:prstGeom prst="chord">
            <a:avLst>
              <a:gd name="adj1" fmla="val 11949430"/>
              <a:gd name="adj2" fmla="val 9637875"/>
            </a:avLst>
          </a:pr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" name="Google Shape;182;p3"/>
          <p:cNvGrpSpPr/>
          <p:nvPr/>
        </p:nvGrpSpPr>
        <p:grpSpPr>
          <a:xfrm>
            <a:off x="6746411" y="744238"/>
            <a:ext cx="180404" cy="190055"/>
            <a:chOff x="3770248" y="2527300"/>
            <a:chExt cx="180404" cy="190055"/>
          </a:xfrm>
        </p:grpSpPr>
        <p:sp>
          <p:nvSpPr>
            <p:cNvPr id="183" name="Google Shape;183;p3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3"/>
          <p:cNvGrpSpPr/>
          <p:nvPr/>
        </p:nvGrpSpPr>
        <p:grpSpPr>
          <a:xfrm>
            <a:off x="1030839" y="3124970"/>
            <a:ext cx="214463" cy="245604"/>
            <a:chOff x="3462796" y="2555878"/>
            <a:chExt cx="157798" cy="180711"/>
          </a:xfrm>
        </p:grpSpPr>
        <p:sp>
          <p:nvSpPr>
            <p:cNvPr id="188" name="Google Shape;188;p3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4" name="Google Shape;194;p3"/>
          <p:cNvGrpSpPr/>
          <p:nvPr/>
        </p:nvGrpSpPr>
        <p:grpSpPr>
          <a:xfrm>
            <a:off x="8737419" y="2806488"/>
            <a:ext cx="245187" cy="258304"/>
            <a:chOff x="3770248" y="2527300"/>
            <a:chExt cx="180404" cy="190055"/>
          </a:xfrm>
        </p:grpSpPr>
        <p:sp>
          <p:nvSpPr>
            <p:cNvPr id="195" name="Google Shape;195;p3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9" name="Google Shape;199;p3"/>
          <p:cNvGrpSpPr/>
          <p:nvPr/>
        </p:nvGrpSpPr>
        <p:grpSpPr>
          <a:xfrm rot="5400000">
            <a:off x="8622497" y="4565562"/>
            <a:ext cx="214448" cy="245568"/>
            <a:chOff x="3462796" y="2555878"/>
            <a:chExt cx="157798" cy="180711"/>
          </a:xfrm>
        </p:grpSpPr>
        <p:sp>
          <p:nvSpPr>
            <p:cNvPr id="200" name="Google Shape;200;p3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6" name="Google Shape;206;p3"/>
          <p:cNvGrpSpPr/>
          <p:nvPr/>
        </p:nvGrpSpPr>
        <p:grpSpPr>
          <a:xfrm>
            <a:off x="163248" y="1684513"/>
            <a:ext cx="180404" cy="190055"/>
            <a:chOff x="3770248" y="2527300"/>
            <a:chExt cx="180404" cy="190055"/>
          </a:xfrm>
        </p:grpSpPr>
        <p:sp>
          <p:nvSpPr>
            <p:cNvPr id="207" name="Google Shape;207;p3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1" name="Google Shape;211;p3"/>
          <p:cNvGrpSpPr/>
          <p:nvPr/>
        </p:nvGrpSpPr>
        <p:grpSpPr>
          <a:xfrm rot="-2700000">
            <a:off x="7714705" y="744247"/>
            <a:ext cx="180402" cy="190053"/>
            <a:chOff x="3770248" y="2527300"/>
            <a:chExt cx="180404" cy="190055"/>
          </a:xfrm>
        </p:grpSpPr>
        <p:sp>
          <p:nvSpPr>
            <p:cNvPr id="212" name="Google Shape;212;p3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6" name="Google Shape;216;p3"/>
          <p:cNvGrpSpPr/>
          <p:nvPr/>
        </p:nvGrpSpPr>
        <p:grpSpPr>
          <a:xfrm>
            <a:off x="6651762" y="-7"/>
            <a:ext cx="1046700" cy="1769370"/>
            <a:chOff x="2484475" y="1329455"/>
            <a:chExt cx="1046700" cy="1769370"/>
          </a:xfrm>
        </p:grpSpPr>
        <p:sp>
          <p:nvSpPr>
            <p:cNvPr id="217" name="Google Shape;217;p3"/>
            <p:cNvSpPr/>
            <p:nvPr/>
          </p:nvSpPr>
          <p:spPr>
            <a:xfrm>
              <a:off x="2484475" y="2052125"/>
              <a:ext cx="1046700" cy="1046700"/>
            </a:xfrm>
            <a:prstGeom prst="ellipse">
              <a:avLst/>
            </a:pr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2643144" y="2210793"/>
              <a:ext cx="729300" cy="729300"/>
            </a:xfrm>
            <a:prstGeom prst="ellipse">
              <a:avLst/>
            </a:pr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9" name="Google Shape;219;p3"/>
            <p:cNvGrpSpPr/>
            <p:nvPr/>
          </p:nvGrpSpPr>
          <p:grpSpPr>
            <a:xfrm>
              <a:off x="2769703" y="1329455"/>
              <a:ext cx="510180" cy="1483501"/>
              <a:chOff x="1818382" y="2433081"/>
              <a:chExt cx="466728" cy="1357150"/>
            </a:xfrm>
          </p:grpSpPr>
          <p:grpSp>
            <p:nvGrpSpPr>
              <p:cNvPr id="220" name="Google Shape;220;p3"/>
              <p:cNvGrpSpPr/>
              <p:nvPr/>
            </p:nvGrpSpPr>
            <p:grpSpPr>
              <a:xfrm>
                <a:off x="1818382" y="2971595"/>
                <a:ext cx="466728" cy="818636"/>
                <a:chOff x="1818382" y="2942618"/>
                <a:chExt cx="466728" cy="818636"/>
              </a:xfrm>
            </p:grpSpPr>
            <p:sp>
              <p:nvSpPr>
                <p:cNvPr id="221" name="Google Shape;221;p3"/>
                <p:cNvSpPr/>
                <p:nvPr/>
              </p:nvSpPr>
              <p:spPr>
                <a:xfrm>
                  <a:off x="1951772" y="2948396"/>
                  <a:ext cx="202080" cy="208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080" h="208143" extrusionOk="0">
                      <a:moveTo>
                        <a:pt x="15038" y="208143"/>
                      </a:moveTo>
                      <a:cubicBezTo>
                        <a:pt x="13132" y="168837"/>
                        <a:pt x="-13030" y="86033"/>
                        <a:pt x="8370" y="57521"/>
                      </a:cubicBezTo>
                      <a:cubicBezTo>
                        <a:pt x="12625" y="47552"/>
                        <a:pt x="30278" y="53140"/>
                        <a:pt x="32881" y="42726"/>
                      </a:cubicBezTo>
                      <a:cubicBezTo>
                        <a:pt x="35485" y="-11186"/>
                        <a:pt x="164834" y="-17218"/>
                        <a:pt x="166739" y="42726"/>
                      </a:cubicBezTo>
                      <a:cubicBezTo>
                        <a:pt x="166739" y="51679"/>
                        <a:pt x="176899" y="48123"/>
                        <a:pt x="182106" y="47679"/>
                      </a:cubicBezTo>
                      <a:cubicBezTo>
                        <a:pt x="221285" y="61458"/>
                        <a:pt x="190869" y="163884"/>
                        <a:pt x="190171" y="205921"/>
                      </a:cubicBezTo>
                      <a:cubicBezTo>
                        <a:pt x="129528" y="203254"/>
                        <a:pt x="70029" y="200523"/>
                        <a:pt x="15038" y="2081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" name="Google Shape;222;p3"/>
                <p:cNvSpPr/>
                <p:nvPr/>
              </p:nvSpPr>
              <p:spPr>
                <a:xfrm>
                  <a:off x="1833104" y="3156294"/>
                  <a:ext cx="444195" cy="592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95" h="592827" extrusionOk="0">
                      <a:moveTo>
                        <a:pt x="211556" y="592827"/>
                      </a:moveTo>
                      <a:cubicBezTo>
                        <a:pt x="2006" y="586922"/>
                        <a:pt x="-51715" y="421377"/>
                        <a:pt x="49695" y="230877"/>
                      </a:cubicBezTo>
                      <a:cubicBezTo>
                        <a:pt x="155993" y="12945"/>
                        <a:pt x="800" y="-5978"/>
                        <a:pt x="315315" y="1198"/>
                      </a:cubicBezTo>
                      <a:cubicBezTo>
                        <a:pt x="366115" y="53077"/>
                        <a:pt x="345160" y="156709"/>
                        <a:pt x="388277" y="228972"/>
                      </a:cubicBezTo>
                      <a:cubicBezTo>
                        <a:pt x="514134" y="439856"/>
                        <a:pt x="415645" y="578159"/>
                        <a:pt x="211556" y="592827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" name="Google Shape;223;p3"/>
                <p:cNvSpPr/>
                <p:nvPr/>
              </p:nvSpPr>
              <p:spPr>
                <a:xfrm>
                  <a:off x="1818382" y="2942618"/>
                  <a:ext cx="466728" cy="818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728" h="818636" extrusionOk="0">
                      <a:moveTo>
                        <a:pt x="413730" y="440997"/>
                      </a:moveTo>
                      <a:cubicBezTo>
                        <a:pt x="355564" y="353938"/>
                        <a:pt x="388838" y="243448"/>
                        <a:pt x="332323" y="212841"/>
                      </a:cubicBezTo>
                      <a:cubicBezTo>
                        <a:pt x="341474" y="160701"/>
                        <a:pt x="342668" y="107476"/>
                        <a:pt x="335879" y="54980"/>
                      </a:cubicBezTo>
                      <a:cubicBezTo>
                        <a:pt x="332577" y="42280"/>
                        <a:pt x="316004" y="50599"/>
                        <a:pt x="306479" y="48630"/>
                      </a:cubicBezTo>
                      <a:cubicBezTo>
                        <a:pt x="306860" y="-17537"/>
                        <a:pt x="162715" y="-14870"/>
                        <a:pt x="159921" y="48630"/>
                      </a:cubicBezTo>
                      <a:cubicBezTo>
                        <a:pt x="98580" y="52250"/>
                        <a:pt x="141252" y="172709"/>
                        <a:pt x="140553" y="213159"/>
                      </a:cubicBezTo>
                      <a:cubicBezTo>
                        <a:pt x="105057" y="231383"/>
                        <a:pt x="103723" y="274563"/>
                        <a:pt x="102453" y="310060"/>
                      </a:cubicBezTo>
                      <a:cubicBezTo>
                        <a:pt x="97234" y="356427"/>
                        <a:pt x="82349" y="401182"/>
                        <a:pt x="58765" y="441441"/>
                      </a:cubicBezTo>
                      <a:cubicBezTo>
                        <a:pt x="-124178" y="764783"/>
                        <a:pt x="171288" y="823140"/>
                        <a:pt x="250027" y="818377"/>
                      </a:cubicBezTo>
                      <a:cubicBezTo>
                        <a:pt x="471833" y="804535"/>
                        <a:pt x="517553" y="614542"/>
                        <a:pt x="413730" y="440997"/>
                      </a:cubicBezTo>
                      <a:close/>
                      <a:moveTo>
                        <a:pt x="322417" y="107431"/>
                      </a:moveTo>
                      <a:cubicBezTo>
                        <a:pt x="322862" y="119369"/>
                        <a:pt x="322862" y="131371"/>
                        <a:pt x="322417" y="143309"/>
                      </a:cubicBezTo>
                      <a:cubicBezTo>
                        <a:pt x="265788" y="153837"/>
                        <a:pt x="209934" y="168156"/>
                        <a:pt x="155222" y="186171"/>
                      </a:cubicBezTo>
                      <a:cubicBezTo>
                        <a:pt x="153825" y="175757"/>
                        <a:pt x="152555" y="165343"/>
                        <a:pt x="151348" y="154866"/>
                      </a:cubicBezTo>
                      <a:cubicBezTo>
                        <a:pt x="209191" y="142185"/>
                        <a:pt x="266302" y="126348"/>
                        <a:pt x="322417" y="107431"/>
                      </a:cubicBezTo>
                      <a:close/>
                      <a:moveTo>
                        <a:pt x="270538" y="514911"/>
                      </a:moveTo>
                      <a:cubicBezTo>
                        <a:pt x="290921" y="432742"/>
                        <a:pt x="171033" y="476811"/>
                        <a:pt x="221770" y="547423"/>
                      </a:cubicBezTo>
                      <a:cubicBezTo>
                        <a:pt x="201005" y="569394"/>
                        <a:pt x="150777" y="562726"/>
                        <a:pt x="161064" y="525135"/>
                      </a:cubicBezTo>
                      <a:cubicBezTo>
                        <a:pt x="172367" y="494210"/>
                        <a:pt x="197449" y="470143"/>
                        <a:pt x="209133" y="439028"/>
                      </a:cubicBezTo>
                      <a:cubicBezTo>
                        <a:pt x="238966" y="372588"/>
                        <a:pt x="245906" y="298128"/>
                        <a:pt x="228882" y="227319"/>
                      </a:cubicBezTo>
                      <a:cubicBezTo>
                        <a:pt x="235124" y="229339"/>
                        <a:pt x="241887" y="229040"/>
                        <a:pt x="247932" y="226494"/>
                      </a:cubicBezTo>
                      <a:cubicBezTo>
                        <a:pt x="236185" y="314949"/>
                        <a:pt x="272697" y="400547"/>
                        <a:pt x="308511" y="479605"/>
                      </a:cubicBezTo>
                      <a:cubicBezTo>
                        <a:pt x="345150" y="534913"/>
                        <a:pt x="303494" y="594603"/>
                        <a:pt x="246471" y="547804"/>
                      </a:cubicBezTo>
                      <a:cubicBezTo>
                        <a:pt x="256295" y="538253"/>
                        <a:pt x="264340" y="527027"/>
                        <a:pt x="270220" y="514657"/>
                      </a:cubicBezTo>
                      <a:close/>
                      <a:moveTo>
                        <a:pt x="235803" y="534596"/>
                      </a:moveTo>
                      <a:cubicBezTo>
                        <a:pt x="220436" y="518467"/>
                        <a:pt x="229072" y="474017"/>
                        <a:pt x="255235" y="493956"/>
                      </a:cubicBezTo>
                      <a:cubicBezTo>
                        <a:pt x="261394" y="509196"/>
                        <a:pt x="244439" y="523039"/>
                        <a:pt x="235486" y="534342"/>
                      </a:cubicBezTo>
                      <a:close/>
                      <a:moveTo>
                        <a:pt x="157317" y="205602"/>
                      </a:moveTo>
                      <a:cubicBezTo>
                        <a:pt x="157317" y="204904"/>
                        <a:pt x="157317" y="204205"/>
                        <a:pt x="157317" y="203507"/>
                      </a:cubicBezTo>
                      <a:cubicBezTo>
                        <a:pt x="210956" y="185962"/>
                        <a:pt x="265655" y="171839"/>
                        <a:pt x="321084" y="161216"/>
                      </a:cubicBezTo>
                      <a:cubicBezTo>
                        <a:pt x="320004" y="176138"/>
                        <a:pt x="318353" y="190997"/>
                        <a:pt x="315941" y="205666"/>
                      </a:cubicBezTo>
                      <a:cubicBezTo>
                        <a:pt x="298795" y="200713"/>
                        <a:pt x="178971" y="199443"/>
                        <a:pt x="157317" y="205602"/>
                      </a:cubicBezTo>
                      <a:close/>
                      <a:moveTo>
                        <a:pt x="318925" y="66537"/>
                      </a:moveTo>
                      <a:cubicBezTo>
                        <a:pt x="319750" y="74157"/>
                        <a:pt x="320449" y="81714"/>
                        <a:pt x="320957" y="89334"/>
                      </a:cubicBezTo>
                      <a:cubicBezTo>
                        <a:pt x="264493" y="108111"/>
                        <a:pt x="207095" y="123967"/>
                        <a:pt x="148999" y="136832"/>
                      </a:cubicBezTo>
                      <a:cubicBezTo>
                        <a:pt x="148173" y="129402"/>
                        <a:pt x="147602" y="121909"/>
                        <a:pt x="147094" y="114480"/>
                      </a:cubicBezTo>
                      <a:cubicBezTo>
                        <a:pt x="199367" y="108301"/>
                        <a:pt x="249945" y="92020"/>
                        <a:pt x="296001" y="66537"/>
                      </a:cubicBezTo>
                      <a:close/>
                      <a:moveTo>
                        <a:pt x="177002" y="47805"/>
                      </a:moveTo>
                      <a:cubicBezTo>
                        <a:pt x="177828" y="8498"/>
                        <a:pt x="287810" y="8625"/>
                        <a:pt x="288699" y="48313"/>
                      </a:cubicBezTo>
                      <a:cubicBezTo>
                        <a:pt x="251424" y="48313"/>
                        <a:pt x="214213" y="48694"/>
                        <a:pt x="176939" y="48313"/>
                      </a:cubicBezTo>
                      <a:cubicBezTo>
                        <a:pt x="177193" y="48059"/>
                        <a:pt x="177257" y="47932"/>
                        <a:pt x="177257" y="47805"/>
                      </a:cubicBezTo>
                      <a:close/>
                      <a:moveTo>
                        <a:pt x="146713" y="71871"/>
                      </a:moveTo>
                      <a:cubicBezTo>
                        <a:pt x="177002" y="57520"/>
                        <a:pt x="222532" y="70411"/>
                        <a:pt x="256949" y="66537"/>
                      </a:cubicBezTo>
                      <a:cubicBezTo>
                        <a:pt x="221592" y="81917"/>
                        <a:pt x="184178" y="92039"/>
                        <a:pt x="145888" y="96573"/>
                      </a:cubicBezTo>
                      <a:cubicBezTo>
                        <a:pt x="146141" y="88381"/>
                        <a:pt x="143792" y="79555"/>
                        <a:pt x="146967" y="71871"/>
                      </a:cubicBezTo>
                      <a:close/>
                      <a:moveTo>
                        <a:pt x="350675" y="770371"/>
                      </a:moveTo>
                      <a:cubicBezTo>
                        <a:pt x="158270" y="868796"/>
                        <a:pt x="-63536" y="698362"/>
                        <a:pt x="54193" y="490971"/>
                      </a:cubicBezTo>
                      <a:cubicBezTo>
                        <a:pt x="77371" y="438901"/>
                        <a:pt x="106010" y="388355"/>
                        <a:pt x="116804" y="331713"/>
                      </a:cubicBezTo>
                      <a:cubicBezTo>
                        <a:pt x="121885" y="263641"/>
                        <a:pt x="121122" y="204713"/>
                        <a:pt x="210721" y="223255"/>
                      </a:cubicBezTo>
                      <a:cubicBezTo>
                        <a:pt x="226723" y="301360"/>
                        <a:pt x="222278" y="385688"/>
                        <a:pt x="180939" y="456554"/>
                      </a:cubicBezTo>
                      <a:cubicBezTo>
                        <a:pt x="165001" y="485129"/>
                        <a:pt x="126457" y="522975"/>
                        <a:pt x="147030" y="558154"/>
                      </a:cubicBezTo>
                      <a:cubicBezTo>
                        <a:pt x="165636" y="587936"/>
                        <a:pt x="208752" y="581459"/>
                        <a:pt x="231739" y="560377"/>
                      </a:cubicBezTo>
                      <a:cubicBezTo>
                        <a:pt x="277777" y="613590"/>
                        <a:pt x="364772" y="561710"/>
                        <a:pt x="334482" y="495924"/>
                      </a:cubicBezTo>
                      <a:cubicBezTo>
                        <a:pt x="299240" y="409120"/>
                        <a:pt x="249964" y="319521"/>
                        <a:pt x="265267" y="222874"/>
                      </a:cubicBezTo>
                      <a:cubicBezTo>
                        <a:pt x="351310" y="205475"/>
                        <a:pt x="350675" y="267324"/>
                        <a:pt x="355438" y="332031"/>
                      </a:cubicBezTo>
                      <a:cubicBezTo>
                        <a:pt x="394553" y="482907"/>
                        <a:pt x="549557" y="659881"/>
                        <a:pt x="350929" y="77011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24" name="Google Shape;224;p3"/>
              <p:cNvSpPr/>
              <p:nvPr/>
            </p:nvSpPr>
            <p:spPr>
              <a:xfrm>
                <a:off x="2046046" y="2433081"/>
                <a:ext cx="17700" cy="5448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5" name="Google Shape;225;p3"/>
            <p:cNvSpPr/>
            <p:nvPr/>
          </p:nvSpPr>
          <p:spPr>
            <a:xfrm>
              <a:off x="2848289" y="2564652"/>
              <a:ext cx="130735" cy="158472"/>
            </a:xfrm>
            <a:custGeom>
              <a:avLst/>
              <a:gdLst/>
              <a:ahLst/>
              <a:cxnLst/>
              <a:rect l="l" t="t" r="r" b="b"/>
              <a:pathLst>
                <a:path w="4784" h="5799" extrusionOk="0">
                  <a:moveTo>
                    <a:pt x="0" y="0"/>
                  </a:moveTo>
                  <a:cubicBezTo>
                    <a:pt x="0" y="2506"/>
                    <a:pt x="2375" y="5110"/>
                    <a:pt x="4784" y="5799"/>
                  </a:cubicBezTo>
                </a:path>
              </a:pathLst>
            </a:cu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26" name="Google Shape;226;p3"/>
          <p:cNvGrpSpPr/>
          <p:nvPr/>
        </p:nvGrpSpPr>
        <p:grpSpPr>
          <a:xfrm>
            <a:off x="8277068" y="-1"/>
            <a:ext cx="905291" cy="2805686"/>
            <a:chOff x="3961868" y="-891976"/>
            <a:chExt cx="905291" cy="2805686"/>
          </a:xfrm>
        </p:grpSpPr>
        <p:grpSp>
          <p:nvGrpSpPr>
            <p:cNvPr id="227" name="Google Shape;227;p3"/>
            <p:cNvGrpSpPr/>
            <p:nvPr/>
          </p:nvGrpSpPr>
          <p:grpSpPr>
            <a:xfrm>
              <a:off x="3961868" y="1008419"/>
              <a:ext cx="905291" cy="905291"/>
              <a:chOff x="764100" y="3623300"/>
              <a:chExt cx="1046700" cy="1046700"/>
            </a:xfrm>
          </p:grpSpPr>
          <p:sp>
            <p:nvSpPr>
              <p:cNvPr id="228" name="Google Shape;228;p3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3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" name="Google Shape;230;p3"/>
            <p:cNvGrpSpPr/>
            <p:nvPr/>
          </p:nvGrpSpPr>
          <p:grpSpPr>
            <a:xfrm>
              <a:off x="4155315" y="-891976"/>
              <a:ext cx="522826" cy="2613070"/>
              <a:chOff x="2447534" y="1219291"/>
              <a:chExt cx="478297" cy="2390513"/>
            </a:xfrm>
          </p:grpSpPr>
          <p:grpSp>
            <p:nvGrpSpPr>
              <p:cNvPr id="231" name="Google Shape;231;p3"/>
              <p:cNvGrpSpPr/>
              <p:nvPr/>
            </p:nvGrpSpPr>
            <p:grpSpPr>
              <a:xfrm>
                <a:off x="2447534" y="1219291"/>
                <a:ext cx="478297" cy="2390513"/>
                <a:chOff x="2447534" y="1219291"/>
                <a:chExt cx="478297" cy="2390513"/>
              </a:xfrm>
            </p:grpSpPr>
            <p:grpSp>
              <p:nvGrpSpPr>
                <p:cNvPr id="232" name="Google Shape;232;p3"/>
                <p:cNvGrpSpPr/>
                <p:nvPr/>
              </p:nvGrpSpPr>
              <p:grpSpPr>
                <a:xfrm>
                  <a:off x="2447534" y="2971595"/>
                  <a:ext cx="478297" cy="638209"/>
                  <a:chOff x="2447534" y="3081786"/>
                  <a:chExt cx="478297" cy="638209"/>
                </a:xfrm>
              </p:grpSpPr>
              <p:sp>
                <p:nvSpPr>
                  <p:cNvPr id="233" name="Google Shape;233;p3"/>
                  <p:cNvSpPr/>
                  <p:nvPr/>
                </p:nvSpPr>
                <p:spPr>
                  <a:xfrm>
                    <a:off x="2591014" y="3097533"/>
                    <a:ext cx="179593" cy="168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593" h="168416" extrusionOk="0">
                        <a:moveTo>
                          <a:pt x="0" y="168417"/>
                        </a:moveTo>
                        <a:cubicBezTo>
                          <a:pt x="0" y="125745"/>
                          <a:pt x="5779" y="81168"/>
                          <a:pt x="2349" y="39004"/>
                        </a:cubicBezTo>
                        <a:cubicBezTo>
                          <a:pt x="8128" y="33924"/>
                          <a:pt x="29020" y="36527"/>
                          <a:pt x="37148" y="34622"/>
                        </a:cubicBezTo>
                        <a:cubicBezTo>
                          <a:pt x="48577" y="31575"/>
                          <a:pt x="35052" y="16652"/>
                          <a:pt x="41148" y="11254"/>
                        </a:cubicBezTo>
                        <a:cubicBezTo>
                          <a:pt x="60198" y="-10653"/>
                          <a:pt x="146685" y="1412"/>
                          <a:pt x="147320" y="30304"/>
                        </a:cubicBezTo>
                        <a:cubicBezTo>
                          <a:pt x="146577" y="33733"/>
                          <a:pt x="148761" y="37112"/>
                          <a:pt x="152184" y="37855"/>
                        </a:cubicBezTo>
                        <a:cubicBezTo>
                          <a:pt x="152527" y="37925"/>
                          <a:pt x="152876" y="37969"/>
                          <a:pt x="153226" y="37988"/>
                        </a:cubicBezTo>
                        <a:cubicBezTo>
                          <a:pt x="199009" y="46307"/>
                          <a:pt x="171196" y="124983"/>
                          <a:pt x="171514" y="162194"/>
                        </a:cubicBezTo>
                        <a:cubicBezTo>
                          <a:pt x="116268" y="155717"/>
                          <a:pt x="51435" y="152225"/>
                          <a:pt x="0" y="168417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" name="Google Shape;234;p3"/>
                  <p:cNvSpPr/>
                  <p:nvPr/>
                </p:nvSpPr>
                <p:spPr>
                  <a:xfrm>
                    <a:off x="2458233" y="3250561"/>
                    <a:ext cx="453667" cy="462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667" h="462047" extrusionOk="0">
                        <a:moveTo>
                          <a:pt x="221935" y="462048"/>
                        </a:moveTo>
                        <a:cubicBezTo>
                          <a:pt x="-59306" y="460714"/>
                          <a:pt x="-82865" y="22373"/>
                          <a:pt x="206568" y="847"/>
                        </a:cubicBezTo>
                        <a:cubicBezTo>
                          <a:pt x="522671" y="-22712"/>
                          <a:pt x="543753" y="452904"/>
                          <a:pt x="221935" y="462048"/>
                        </a:cubicBezTo>
                        <a:close/>
                      </a:path>
                    </a:pathLst>
                  </a:custGeom>
                  <a:solidFill>
                    <a:srgbClr val="D9D2E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5" name="Google Shape;235;p3"/>
                  <p:cNvSpPr/>
                  <p:nvPr/>
                </p:nvSpPr>
                <p:spPr>
                  <a:xfrm>
                    <a:off x="2447534" y="3081786"/>
                    <a:ext cx="478297" cy="638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297" h="638209" extrusionOk="0">
                        <a:moveTo>
                          <a:pt x="474760" y="358979"/>
                        </a:moveTo>
                        <a:cubicBezTo>
                          <a:pt x="461679" y="274778"/>
                          <a:pt x="399195" y="202960"/>
                          <a:pt x="320201" y="173178"/>
                        </a:cubicBezTo>
                        <a:cubicBezTo>
                          <a:pt x="320201" y="137618"/>
                          <a:pt x="347824" y="40273"/>
                          <a:pt x="296008" y="38050"/>
                        </a:cubicBezTo>
                        <a:cubicBezTo>
                          <a:pt x="297722" y="5792"/>
                          <a:pt x="256955" y="7316"/>
                          <a:pt x="234286" y="3379"/>
                        </a:cubicBezTo>
                        <a:cubicBezTo>
                          <a:pt x="210981" y="-4749"/>
                          <a:pt x="165198" y="331"/>
                          <a:pt x="178406" y="34748"/>
                        </a:cubicBezTo>
                        <a:cubicBezTo>
                          <a:pt x="166277" y="37224"/>
                          <a:pt x="129765" y="31129"/>
                          <a:pt x="140306" y="52718"/>
                        </a:cubicBezTo>
                        <a:cubicBezTo>
                          <a:pt x="138210" y="96153"/>
                          <a:pt x="137448" y="139713"/>
                          <a:pt x="135797" y="183148"/>
                        </a:cubicBezTo>
                        <a:cubicBezTo>
                          <a:pt x="-17047" y="249949"/>
                          <a:pt x="-46892" y="468453"/>
                          <a:pt x="77123" y="577673"/>
                        </a:cubicBezTo>
                        <a:cubicBezTo>
                          <a:pt x="240636" y="727914"/>
                          <a:pt x="512416" y="577165"/>
                          <a:pt x="474760" y="358979"/>
                        </a:cubicBezTo>
                        <a:close/>
                        <a:moveTo>
                          <a:pt x="304771" y="167971"/>
                        </a:moveTo>
                        <a:cubicBezTo>
                          <a:pt x="286165" y="163081"/>
                          <a:pt x="266226" y="157748"/>
                          <a:pt x="246922" y="159144"/>
                        </a:cubicBezTo>
                        <a:cubicBezTo>
                          <a:pt x="215172" y="156033"/>
                          <a:pt x="182914" y="164288"/>
                          <a:pt x="153514" y="175273"/>
                        </a:cubicBezTo>
                        <a:cubicBezTo>
                          <a:pt x="153514" y="170829"/>
                          <a:pt x="153514" y="166320"/>
                          <a:pt x="153958" y="161875"/>
                        </a:cubicBezTo>
                        <a:cubicBezTo>
                          <a:pt x="206600" y="153398"/>
                          <a:pt x="258035" y="138666"/>
                          <a:pt x="307184" y="117997"/>
                        </a:cubicBezTo>
                        <a:cubicBezTo>
                          <a:pt x="306422" y="134634"/>
                          <a:pt x="305342" y="151334"/>
                          <a:pt x="304771" y="167971"/>
                        </a:cubicBezTo>
                        <a:close/>
                        <a:moveTo>
                          <a:pt x="292515" y="378092"/>
                        </a:moveTo>
                        <a:cubicBezTo>
                          <a:pt x="301278" y="393079"/>
                          <a:pt x="305215" y="416700"/>
                          <a:pt x="297087" y="432131"/>
                        </a:cubicBezTo>
                        <a:cubicBezTo>
                          <a:pt x="286356" y="434925"/>
                          <a:pt x="294928" y="387363"/>
                          <a:pt x="292515" y="378092"/>
                        </a:cubicBezTo>
                        <a:close/>
                        <a:moveTo>
                          <a:pt x="233524" y="360440"/>
                        </a:moveTo>
                        <a:cubicBezTo>
                          <a:pt x="220881" y="353181"/>
                          <a:pt x="206085" y="350622"/>
                          <a:pt x="191741" y="353200"/>
                        </a:cubicBezTo>
                        <a:cubicBezTo>
                          <a:pt x="193900" y="295606"/>
                          <a:pt x="196313" y="237948"/>
                          <a:pt x="198599" y="180354"/>
                        </a:cubicBezTo>
                        <a:cubicBezTo>
                          <a:pt x="213394" y="176480"/>
                          <a:pt x="265528" y="177750"/>
                          <a:pt x="276005" y="180354"/>
                        </a:cubicBezTo>
                        <a:cubicBezTo>
                          <a:pt x="275707" y="235389"/>
                          <a:pt x="275415" y="290418"/>
                          <a:pt x="275116" y="345454"/>
                        </a:cubicBezTo>
                        <a:cubicBezTo>
                          <a:pt x="259679" y="343733"/>
                          <a:pt x="244312" y="349263"/>
                          <a:pt x="233524" y="360440"/>
                        </a:cubicBezTo>
                        <a:close/>
                        <a:moveTo>
                          <a:pt x="244636" y="403619"/>
                        </a:moveTo>
                        <a:cubicBezTo>
                          <a:pt x="254860" y="460769"/>
                          <a:pt x="203615" y="463119"/>
                          <a:pt x="235365" y="386855"/>
                        </a:cubicBezTo>
                        <a:cubicBezTo>
                          <a:pt x="239537" y="391777"/>
                          <a:pt x="242687" y="397473"/>
                          <a:pt x="244636" y="403619"/>
                        </a:cubicBezTo>
                        <a:close/>
                        <a:moveTo>
                          <a:pt x="203234" y="18174"/>
                        </a:moveTo>
                        <a:cubicBezTo>
                          <a:pt x="226920" y="23191"/>
                          <a:pt x="260384" y="18174"/>
                          <a:pt x="278228" y="35383"/>
                        </a:cubicBezTo>
                        <a:cubicBezTo>
                          <a:pt x="250357" y="33268"/>
                          <a:pt x="222392" y="32805"/>
                          <a:pt x="194471" y="33986"/>
                        </a:cubicBezTo>
                        <a:cubicBezTo>
                          <a:pt x="198916" y="25413"/>
                          <a:pt x="186407" y="19063"/>
                          <a:pt x="203234" y="18174"/>
                        </a:cubicBezTo>
                        <a:close/>
                        <a:moveTo>
                          <a:pt x="157451" y="54369"/>
                        </a:moveTo>
                        <a:cubicBezTo>
                          <a:pt x="205711" y="53036"/>
                          <a:pt x="261591" y="43511"/>
                          <a:pt x="306358" y="62688"/>
                        </a:cubicBezTo>
                        <a:lnTo>
                          <a:pt x="156308" y="90501"/>
                        </a:lnTo>
                        <a:close/>
                        <a:moveTo>
                          <a:pt x="308136" y="80468"/>
                        </a:moveTo>
                        <a:cubicBezTo>
                          <a:pt x="308701" y="80385"/>
                          <a:pt x="309254" y="80239"/>
                          <a:pt x="309787" y="80023"/>
                        </a:cubicBezTo>
                        <a:cubicBezTo>
                          <a:pt x="309279" y="87135"/>
                          <a:pt x="308263" y="92723"/>
                          <a:pt x="308136" y="99073"/>
                        </a:cubicBezTo>
                        <a:cubicBezTo>
                          <a:pt x="258975" y="120276"/>
                          <a:pt x="207381" y="135338"/>
                          <a:pt x="154530" y="143904"/>
                        </a:cubicBezTo>
                        <a:lnTo>
                          <a:pt x="155673" y="109043"/>
                        </a:lnTo>
                        <a:close/>
                        <a:moveTo>
                          <a:pt x="378685" y="571513"/>
                        </a:moveTo>
                        <a:cubicBezTo>
                          <a:pt x="88871" y="776746"/>
                          <a:pt x="-158652" y="297384"/>
                          <a:pt x="181009" y="184735"/>
                        </a:cubicBezTo>
                        <a:cubicBezTo>
                          <a:pt x="178787" y="242774"/>
                          <a:pt x="176183" y="300749"/>
                          <a:pt x="174151" y="358788"/>
                        </a:cubicBezTo>
                        <a:cubicBezTo>
                          <a:pt x="71345" y="420066"/>
                          <a:pt x="191741" y="557798"/>
                          <a:pt x="191360" y="371488"/>
                        </a:cubicBezTo>
                        <a:cubicBezTo>
                          <a:pt x="201799" y="369437"/>
                          <a:pt x="212626" y="371031"/>
                          <a:pt x="222030" y="375997"/>
                        </a:cubicBezTo>
                        <a:cubicBezTo>
                          <a:pt x="159673" y="513474"/>
                          <a:pt x="315756" y="467310"/>
                          <a:pt x="246795" y="371107"/>
                        </a:cubicBezTo>
                        <a:cubicBezTo>
                          <a:pt x="254364" y="364078"/>
                          <a:pt x="265052" y="361500"/>
                          <a:pt x="274989" y="364313"/>
                        </a:cubicBezTo>
                        <a:cubicBezTo>
                          <a:pt x="279561" y="390666"/>
                          <a:pt x="263115" y="429528"/>
                          <a:pt x="284324" y="449276"/>
                        </a:cubicBezTo>
                        <a:cubicBezTo>
                          <a:pt x="335124" y="459118"/>
                          <a:pt x="324964" y="368631"/>
                          <a:pt x="292642" y="351804"/>
                        </a:cubicBezTo>
                        <a:lnTo>
                          <a:pt x="293531" y="184481"/>
                        </a:lnTo>
                        <a:cubicBezTo>
                          <a:pt x="465172" y="225438"/>
                          <a:pt x="517686" y="462167"/>
                          <a:pt x="378685" y="571513"/>
                        </a:cubicBezTo>
                        <a:close/>
                        <a:moveTo>
                          <a:pt x="173453" y="378537"/>
                        </a:moveTo>
                        <a:cubicBezTo>
                          <a:pt x="170786" y="400508"/>
                          <a:pt x="176882" y="430226"/>
                          <a:pt x="158848" y="446926"/>
                        </a:cubicBezTo>
                        <a:cubicBezTo>
                          <a:pt x="145830" y="424638"/>
                          <a:pt x="150085" y="391681"/>
                          <a:pt x="173453" y="37828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36" name="Google Shape;236;p3"/>
                <p:cNvSpPr/>
                <p:nvPr/>
              </p:nvSpPr>
              <p:spPr>
                <a:xfrm>
                  <a:off x="2675610" y="1219291"/>
                  <a:ext cx="17700" cy="17586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37" name="Google Shape;237;p3"/>
              <p:cNvSpPr/>
              <p:nvPr/>
            </p:nvSpPr>
            <p:spPr>
              <a:xfrm>
                <a:off x="2546350" y="3472450"/>
                <a:ext cx="97850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4" h="2465" extrusionOk="0">
                    <a:moveTo>
                      <a:pt x="0" y="0"/>
                    </a:moveTo>
                    <a:cubicBezTo>
                      <a:pt x="946" y="1217"/>
                      <a:pt x="2412" y="2117"/>
                      <a:pt x="3914" y="2465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38" name="Google Shape;238;p3"/>
              <p:cNvSpPr/>
              <p:nvPr/>
            </p:nvSpPr>
            <p:spPr>
              <a:xfrm>
                <a:off x="2515525" y="3392700"/>
                <a:ext cx="90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798" extrusionOk="0">
                    <a:moveTo>
                      <a:pt x="0" y="0"/>
                    </a:moveTo>
                    <a:cubicBezTo>
                      <a:pt x="182" y="399"/>
                      <a:pt x="182" y="399"/>
                      <a:pt x="363" y="798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239" name="Google Shape;239;p3"/>
          <p:cNvGrpSpPr/>
          <p:nvPr/>
        </p:nvGrpSpPr>
        <p:grpSpPr>
          <a:xfrm>
            <a:off x="7726343" y="1"/>
            <a:ext cx="522827" cy="1952267"/>
            <a:chOff x="5194218" y="-536312"/>
            <a:chExt cx="522827" cy="1952267"/>
          </a:xfrm>
        </p:grpSpPr>
        <p:grpSp>
          <p:nvGrpSpPr>
            <p:cNvPr id="240" name="Google Shape;240;p3"/>
            <p:cNvGrpSpPr/>
            <p:nvPr/>
          </p:nvGrpSpPr>
          <p:grpSpPr>
            <a:xfrm>
              <a:off x="5194218" y="893129"/>
              <a:ext cx="522827" cy="522827"/>
              <a:chOff x="764100" y="3623300"/>
              <a:chExt cx="1046700" cy="1046700"/>
            </a:xfrm>
          </p:grpSpPr>
          <p:sp>
            <p:nvSpPr>
              <p:cNvPr id="241" name="Google Shape;241;p3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3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3" name="Google Shape;243;p3"/>
            <p:cNvGrpSpPr/>
            <p:nvPr/>
          </p:nvGrpSpPr>
          <p:grpSpPr>
            <a:xfrm>
              <a:off x="5371921" y="-536312"/>
              <a:ext cx="182209" cy="1814066"/>
              <a:chOff x="3305183" y="1663032"/>
              <a:chExt cx="166690" cy="1659561"/>
            </a:xfrm>
          </p:grpSpPr>
          <p:grpSp>
            <p:nvGrpSpPr>
              <p:cNvPr id="244" name="Google Shape;244;p3"/>
              <p:cNvGrpSpPr/>
              <p:nvPr/>
            </p:nvGrpSpPr>
            <p:grpSpPr>
              <a:xfrm>
                <a:off x="3305183" y="1663032"/>
                <a:ext cx="166690" cy="1659561"/>
                <a:chOff x="3305183" y="1663032"/>
                <a:chExt cx="166690" cy="1659561"/>
              </a:xfrm>
            </p:grpSpPr>
            <p:grpSp>
              <p:nvGrpSpPr>
                <p:cNvPr id="245" name="Google Shape;245;p3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246" name="Google Shape;246;p3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" name="Google Shape;247;p3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9CB9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8" name="Google Shape;248;p3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49" name="Google Shape;249;p3"/>
                <p:cNvSpPr/>
                <p:nvPr/>
              </p:nvSpPr>
              <p:spPr>
                <a:xfrm>
                  <a:off x="3375902" y="1663032"/>
                  <a:ext cx="17700" cy="13149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50" name="Google Shape;250;p3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251" name="Google Shape;251;p3"/>
          <p:cNvGrpSpPr/>
          <p:nvPr/>
        </p:nvGrpSpPr>
        <p:grpSpPr>
          <a:xfrm>
            <a:off x="7946297" y="-6"/>
            <a:ext cx="860597" cy="4748536"/>
            <a:chOff x="7824797" y="-1724181"/>
            <a:chExt cx="860597" cy="4748536"/>
          </a:xfrm>
        </p:grpSpPr>
        <p:grpSp>
          <p:nvGrpSpPr>
            <p:cNvPr id="252" name="Google Shape;252;p3"/>
            <p:cNvGrpSpPr/>
            <p:nvPr/>
          </p:nvGrpSpPr>
          <p:grpSpPr>
            <a:xfrm>
              <a:off x="7824797" y="1891931"/>
              <a:ext cx="860597" cy="1132425"/>
              <a:chOff x="764100" y="3623300"/>
              <a:chExt cx="1046700" cy="1046700"/>
            </a:xfrm>
          </p:grpSpPr>
          <p:sp>
            <p:nvSpPr>
              <p:cNvPr id="253" name="Google Shape;253;p3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3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5" name="Google Shape;255;p3"/>
            <p:cNvGrpSpPr/>
            <p:nvPr/>
          </p:nvGrpSpPr>
          <p:grpSpPr>
            <a:xfrm>
              <a:off x="8100547" y="-1724181"/>
              <a:ext cx="300376" cy="4529867"/>
              <a:chOff x="3792712" y="-322375"/>
              <a:chExt cx="274793" cy="4144055"/>
            </a:xfrm>
          </p:grpSpPr>
          <p:grpSp>
            <p:nvGrpSpPr>
              <p:cNvPr id="256" name="Google Shape;256;p3"/>
              <p:cNvGrpSpPr/>
              <p:nvPr/>
            </p:nvGrpSpPr>
            <p:grpSpPr>
              <a:xfrm>
                <a:off x="3792712" y="-322375"/>
                <a:ext cx="274793" cy="4144055"/>
                <a:chOff x="3792712" y="-322375"/>
                <a:chExt cx="274793" cy="4144055"/>
              </a:xfrm>
            </p:grpSpPr>
            <p:grpSp>
              <p:nvGrpSpPr>
                <p:cNvPr id="257" name="Google Shape;257;p3"/>
                <p:cNvGrpSpPr/>
                <p:nvPr/>
              </p:nvGrpSpPr>
              <p:grpSpPr>
                <a:xfrm>
                  <a:off x="3792712" y="2971595"/>
                  <a:ext cx="274793" cy="850085"/>
                  <a:chOff x="3792712" y="2879468"/>
                  <a:chExt cx="274793" cy="850085"/>
                </a:xfrm>
              </p:grpSpPr>
              <p:sp>
                <p:nvSpPr>
                  <p:cNvPr id="258" name="Google Shape;258;p3"/>
                  <p:cNvSpPr/>
                  <p:nvPr/>
                </p:nvSpPr>
                <p:spPr>
                  <a:xfrm>
                    <a:off x="3798083" y="3085793"/>
                    <a:ext cx="261578" cy="637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578" h="637356" extrusionOk="0">
                        <a:moveTo>
                          <a:pt x="126686" y="637357"/>
                        </a:moveTo>
                        <a:cubicBezTo>
                          <a:pt x="-60449" y="630435"/>
                          <a:pt x="18736" y="394850"/>
                          <a:pt x="6417" y="267723"/>
                        </a:cubicBezTo>
                        <a:cubicBezTo>
                          <a:pt x="12322" y="197048"/>
                          <a:pt x="-10665" y="53665"/>
                          <a:pt x="31817" y="8008"/>
                        </a:cubicBezTo>
                        <a:cubicBezTo>
                          <a:pt x="291595" y="-16566"/>
                          <a:pt x="262449" y="-1263"/>
                          <a:pt x="258829" y="299283"/>
                        </a:cubicBezTo>
                        <a:cubicBezTo>
                          <a:pt x="256988" y="426728"/>
                          <a:pt x="295024" y="626816"/>
                          <a:pt x="126686" y="637357"/>
                        </a:cubicBezTo>
                        <a:close/>
                      </a:path>
                    </a:pathLst>
                  </a:custGeom>
                  <a:solidFill>
                    <a:srgbClr val="CFE2F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" name="Google Shape;259;p3"/>
                  <p:cNvSpPr/>
                  <p:nvPr/>
                </p:nvSpPr>
                <p:spPr>
                  <a:xfrm>
                    <a:off x="3849902" y="2886279"/>
                    <a:ext cx="160096" cy="197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096" h="197298" extrusionOk="0">
                        <a:moveTo>
                          <a:pt x="0" y="197298"/>
                        </a:moveTo>
                        <a:cubicBezTo>
                          <a:pt x="14795" y="163453"/>
                          <a:pt x="-19495" y="39120"/>
                          <a:pt x="29908" y="37913"/>
                        </a:cubicBezTo>
                        <a:cubicBezTo>
                          <a:pt x="41275" y="35754"/>
                          <a:pt x="33401" y="17911"/>
                          <a:pt x="43053" y="12513"/>
                        </a:cubicBezTo>
                        <a:cubicBezTo>
                          <a:pt x="64008" y="-9902"/>
                          <a:pt x="129984" y="-1393"/>
                          <a:pt x="134239" y="31563"/>
                        </a:cubicBezTo>
                        <a:cubicBezTo>
                          <a:pt x="135826" y="40517"/>
                          <a:pt x="147891" y="34484"/>
                          <a:pt x="151955" y="41406"/>
                        </a:cubicBezTo>
                        <a:cubicBezTo>
                          <a:pt x="171640" y="64583"/>
                          <a:pt x="149479" y="158246"/>
                          <a:pt x="149161" y="196663"/>
                        </a:cubicBezTo>
                        <a:cubicBezTo>
                          <a:pt x="98234" y="196155"/>
                          <a:pt x="49847" y="189170"/>
                          <a:pt x="0" y="19729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" name="Google Shape;260;p3"/>
                  <p:cNvSpPr/>
                  <p:nvPr/>
                </p:nvSpPr>
                <p:spPr>
                  <a:xfrm>
                    <a:off x="3792712" y="2879468"/>
                    <a:ext cx="274793" cy="850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793" h="850085" extrusionOk="0">
                        <a:moveTo>
                          <a:pt x="19916" y="786532"/>
                        </a:moveTo>
                        <a:cubicBezTo>
                          <a:pt x="39854" y="827489"/>
                          <a:pt x="67541" y="848572"/>
                          <a:pt x="131866" y="850032"/>
                        </a:cubicBezTo>
                        <a:cubicBezTo>
                          <a:pt x="255818" y="852953"/>
                          <a:pt x="279440" y="735732"/>
                          <a:pt x="271947" y="651213"/>
                        </a:cubicBezTo>
                        <a:cubicBezTo>
                          <a:pt x="272963" y="537612"/>
                          <a:pt x="275312" y="423947"/>
                          <a:pt x="274678" y="310345"/>
                        </a:cubicBezTo>
                        <a:cubicBezTo>
                          <a:pt x="276202" y="268245"/>
                          <a:pt x="263057" y="215095"/>
                          <a:pt x="217528" y="202395"/>
                        </a:cubicBezTo>
                        <a:cubicBezTo>
                          <a:pt x="213336" y="167343"/>
                          <a:pt x="246610" y="35073"/>
                          <a:pt x="197716" y="37295"/>
                        </a:cubicBezTo>
                        <a:cubicBezTo>
                          <a:pt x="191366" y="-10202"/>
                          <a:pt x="84495" y="-14965"/>
                          <a:pt x="87098" y="38311"/>
                        </a:cubicBezTo>
                        <a:cubicBezTo>
                          <a:pt x="75478" y="36978"/>
                          <a:pt x="60047" y="37041"/>
                          <a:pt x="58778" y="55583"/>
                        </a:cubicBezTo>
                        <a:cubicBezTo>
                          <a:pt x="55603" y="103081"/>
                          <a:pt x="55285" y="150833"/>
                          <a:pt x="49887" y="197760"/>
                        </a:cubicBezTo>
                        <a:cubicBezTo>
                          <a:pt x="-19010" y="224303"/>
                          <a:pt x="12613" y="404262"/>
                          <a:pt x="5437" y="474048"/>
                        </a:cubicBezTo>
                        <a:cubicBezTo>
                          <a:pt x="10264" y="577299"/>
                          <a:pt x="-17549" y="687980"/>
                          <a:pt x="19916" y="786532"/>
                        </a:cubicBezTo>
                        <a:close/>
                        <a:moveTo>
                          <a:pt x="102466" y="38248"/>
                        </a:moveTo>
                        <a:cubicBezTo>
                          <a:pt x="106148" y="7895"/>
                          <a:pt x="173585" y="17166"/>
                          <a:pt x="178983" y="37105"/>
                        </a:cubicBezTo>
                        <a:cubicBezTo>
                          <a:pt x="154281" y="37549"/>
                          <a:pt x="103101" y="39962"/>
                          <a:pt x="102592" y="38311"/>
                        </a:cubicBezTo>
                        <a:close/>
                        <a:moveTo>
                          <a:pt x="76177" y="56663"/>
                        </a:moveTo>
                        <a:lnTo>
                          <a:pt x="174983" y="55393"/>
                        </a:lnTo>
                        <a:cubicBezTo>
                          <a:pt x="190222" y="53361"/>
                          <a:pt x="211304" y="53298"/>
                          <a:pt x="206733" y="75459"/>
                        </a:cubicBezTo>
                        <a:lnTo>
                          <a:pt x="75287" y="111400"/>
                        </a:lnTo>
                        <a:cubicBezTo>
                          <a:pt x="75967" y="93194"/>
                          <a:pt x="76303" y="74970"/>
                          <a:pt x="76303" y="56726"/>
                        </a:cubicBezTo>
                        <a:close/>
                        <a:moveTo>
                          <a:pt x="73700" y="129879"/>
                        </a:moveTo>
                        <a:lnTo>
                          <a:pt x="205399" y="94382"/>
                        </a:lnTo>
                        <a:lnTo>
                          <a:pt x="203684" y="134069"/>
                        </a:lnTo>
                        <a:lnTo>
                          <a:pt x="71478" y="159469"/>
                        </a:lnTo>
                        <a:cubicBezTo>
                          <a:pt x="72430" y="149563"/>
                          <a:pt x="73192" y="139785"/>
                          <a:pt x="73827" y="129942"/>
                        </a:cubicBezTo>
                        <a:close/>
                        <a:moveTo>
                          <a:pt x="69191" y="177885"/>
                        </a:moveTo>
                        <a:lnTo>
                          <a:pt x="202541" y="152104"/>
                        </a:lnTo>
                        <a:cubicBezTo>
                          <a:pt x="201906" y="166391"/>
                          <a:pt x="201335" y="180615"/>
                          <a:pt x="200700" y="194839"/>
                        </a:cubicBezTo>
                        <a:lnTo>
                          <a:pt x="67350" y="193379"/>
                        </a:lnTo>
                        <a:cubicBezTo>
                          <a:pt x="68239" y="188298"/>
                          <a:pt x="68937" y="183282"/>
                          <a:pt x="69318" y="177948"/>
                        </a:cubicBezTo>
                        <a:close/>
                        <a:moveTo>
                          <a:pt x="19217" y="648102"/>
                        </a:moveTo>
                        <a:cubicBezTo>
                          <a:pt x="23154" y="519832"/>
                          <a:pt x="21947" y="391117"/>
                          <a:pt x="28171" y="263101"/>
                        </a:cubicBezTo>
                        <a:cubicBezTo>
                          <a:pt x="34965" y="198204"/>
                          <a:pt x="74589" y="211222"/>
                          <a:pt x="121960" y="210968"/>
                        </a:cubicBezTo>
                        <a:cubicBezTo>
                          <a:pt x="123103" y="217851"/>
                          <a:pt x="123674" y="224817"/>
                          <a:pt x="123674" y="231796"/>
                        </a:cubicBezTo>
                        <a:cubicBezTo>
                          <a:pt x="72874" y="256370"/>
                          <a:pt x="60174" y="344889"/>
                          <a:pt x="124246" y="360891"/>
                        </a:cubicBezTo>
                        <a:lnTo>
                          <a:pt x="124627" y="429281"/>
                        </a:lnTo>
                        <a:cubicBezTo>
                          <a:pt x="46966" y="432710"/>
                          <a:pt x="45951" y="548915"/>
                          <a:pt x="125135" y="549486"/>
                        </a:cubicBezTo>
                        <a:lnTo>
                          <a:pt x="125516" y="627083"/>
                        </a:lnTo>
                        <a:cubicBezTo>
                          <a:pt x="40" y="680677"/>
                          <a:pt x="157647" y="791422"/>
                          <a:pt x="143550" y="638069"/>
                        </a:cubicBezTo>
                        <a:cubicBezTo>
                          <a:pt x="209971" y="620416"/>
                          <a:pt x="220385" y="540533"/>
                          <a:pt x="142661" y="533675"/>
                        </a:cubicBezTo>
                        <a:lnTo>
                          <a:pt x="142280" y="444204"/>
                        </a:lnTo>
                        <a:cubicBezTo>
                          <a:pt x="216321" y="434298"/>
                          <a:pt x="216130" y="356764"/>
                          <a:pt x="141772" y="346604"/>
                        </a:cubicBezTo>
                        <a:cubicBezTo>
                          <a:pt x="141772" y="311425"/>
                          <a:pt x="141772" y="215413"/>
                          <a:pt x="140566" y="212429"/>
                        </a:cubicBezTo>
                        <a:cubicBezTo>
                          <a:pt x="140566" y="212429"/>
                          <a:pt x="194096" y="213762"/>
                          <a:pt x="198541" y="213381"/>
                        </a:cubicBezTo>
                        <a:cubicBezTo>
                          <a:pt x="218543" y="211666"/>
                          <a:pt x="234291" y="230589"/>
                          <a:pt x="243943" y="246845"/>
                        </a:cubicBezTo>
                        <a:cubicBezTo>
                          <a:pt x="271376" y="315997"/>
                          <a:pt x="250865" y="395880"/>
                          <a:pt x="255754" y="469095"/>
                        </a:cubicBezTo>
                        <a:cubicBezTo>
                          <a:pt x="240832" y="580093"/>
                          <a:pt x="308015" y="834538"/>
                          <a:pt x="136819" y="834855"/>
                        </a:cubicBezTo>
                        <a:cubicBezTo>
                          <a:pt x="35727" y="844063"/>
                          <a:pt x="10073" y="729382"/>
                          <a:pt x="19344" y="648166"/>
                        </a:cubicBezTo>
                        <a:close/>
                        <a:moveTo>
                          <a:pt x="125008" y="678137"/>
                        </a:moveTo>
                        <a:cubicBezTo>
                          <a:pt x="115928" y="731541"/>
                          <a:pt x="62968" y="668041"/>
                          <a:pt x="125643" y="645435"/>
                        </a:cubicBezTo>
                        <a:cubicBezTo>
                          <a:pt x="126272" y="656357"/>
                          <a:pt x="126100" y="667304"/>
                          <a:pt x="125135" y="678201"/>
                        </a:cubicBezTo>
                        <a:close/>
                        <a:moveTo>
                          <a:pt x="125008" y="531198"/>
                        </a:moveTo>
                        <a:cubicBezTo>
                          <a:pt x="69953" y="529293"/>
                          <a:pt x="68620" y="448966"/>
                          <a:pt x="124627" y="447315"/>
                        </a:cubicBezTo>
                        <a:close/>
                        <a:moveTo>
                          <a:pt x="124119" y="340698"/>
                        </a:moveTo>
                        <a:cubicBezTo>
                          <a:pt x="85193" y="326284"/>
                          <a:pt x="93004" y="270848"/>
                          <a:pt x="123674" y="251798"/>
                        </a:cubicBezTo>
                        <a:cubicBezTo>
                          <a:pt x="123973" y="281643"/>
                          <a:pt x="124183" y="311380"/>
                          <a:pt x="124309" y="341016"/>
                        </a:cubicBezTo>
                        <a:close/>
                        <a:moveTo>
                          <a:pt x="141835" y="365591"/>
                        </a:moveTo>
                        <a:cubicBezTo>
                          <a:pt x="190730" y="374798"/>
                          <a:pt x="194159" y="419057"/>
                          <a:pt x="141835" y="426106"/>
                        </a:cubicBezTo>
                        <a:close/>
                        <a:moveTo>
                          <a:pt x="142724" y="551899"/>
                        </a:moveTo>
                        <a:cubicBezTo>
                          <a:pt x="195493" y="559138"/>
                          <a:pt x="188127" y="605684"/>
                          <a:pt x="143296" y="619781"/>
                        </a:cubicBezTo>
                        <a:cubicBezTo>
                          <a:pt x="143042" y="601429"/>
                          <a:pt x="142978" y="571204"/>
                          <a:pt x="142915" y="5522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61" name="Google Shape;261;p3"/>
                <p:cNvSpPr/>
                <p:nvPr/>
              </p:nvSpPr>
              <p:spPr>
                <a:xfrm>
                  <a:off x="3923169" y="-322375"/>
                  <a:ext cx="17700" cy="33003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2" name="Google Shape;262;p3"/>
              <p:cNvSpPr/>
              <p:nvPr/>
            </p:nvSpPr>
            <p:spPr>
              <a:xfrm>
                <a:off x="3834925" y="3637375"/>
                <a:ext cx="76100" cy="13592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5437" extrusionOk="0">
                    <a:moveTo>
                      <a:pt x="0" y="0"/>
                    </a:moveTo>
                    <a:cubicBezTo>
                      <a:pt x="372" y="2043"/>
                      <a:pt x="1116" y="4666"/>
                      <a:pt x="3044" y="5437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63" name="Google Shape;263;p3"/>
              <p:cNvSpPr/>
              <p:nvPr/>
            </p:nvSpPr>
            <p:spPr>
              <a:xfrm>
                <a:off x="3834925" y="3552200"/>
                <a:ext cx="1825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73" h="870" extrusionOk="0">
                    <a:moveTo>
                      <a:pt x="0" y="0"/>
                    </a:moveTo>
                    <a:cubicBezTo>
                      <a:pt x="37" y="435"/>
                      <a:pt x="37" y="435"/>
                      <a:pt x="73" y="87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264" name="Google Shape;264;p3"/>
          <p:cNvGrpSpPr/>
          <p:nvPr/>
        </p:nvGrpSpPr>
        <p:grpSpPr>
          <a:xfrm>
            <a:off x="7060401" y="7"/>
            <a:ext cx="1046700" cy="4149108"/>
            <a:chOff x="1192601" y="-1724180"/>
            <a:chExt cx="1046700" cy="4149108"/>
          </a:xfrm>
        </p:grpSpPr>
        <p:grpSp>
          <p:nvGrpSpPr>
            <p:cNvPr id="265" name="Google Shape;265;p3"/>
            <p:cNvGrpSpPr/>
            <p:nvPr/>
          </p:nvGrpSpPr>
          <p:grpSpPr>
            <a:xfrm>
              <a:off x="1192601" y="1378228"/>
              <a:ext cx="1046700" cy="1046700"/>
              <a:chOff x="764100" y="3623300"/>
              <a:chExt cx="1046700" cy="1046700"/>
            </a:xfrm>
          </p:grpSpPr>
          <p:sp>
            <p:nvSpPr>
              <p:cNvPr id="266" name="Google Shape;266;p3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3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8" name="Google Shape;268;p3"/>
            <p:cNvGrpSpPr/>
            <p:nvPr/>
          </p:nvGrpSpPr>
          <p:grpSpPr>
            <a:xfrm>
              <a:off x="1417979" y="-1724180"/>
              <a:ext cx="580390" cy="3855366"/>
              <a:chOff x="522260" y="372820"/>
              <a:chExt cx="530958" cy="3527002"/>
            </a:xfrm>
          </p:grpSpPr>
          <p:grpSp>
            <p:nvGrpSpPr>
              <p:cNvPr id="269" name="Google Shape;269;p3"/>
              <p:cNvGrpSpPr/>
              <p:nvPr/>
            </p:nvGrpSpPr>
            <p:grpSpPr>
              <a:xfrm>
                <a:off x="522260" y="372820"/>
                <a:ext cx="530958" cy="3527002"/>
                <a:chOff x="522260" y="372820"/>
                <a:chExt cx="530958" cy="3527002"/>
              </a:xfrm>
            </p:grpSpPr>
            <p:grpSp>
              <p:nvGrpSpPr>
                <p:cNvPr id="270" name="Google Shape;270;p3"/>
                <p:cNvGrpSpPr/>
                <p:nvPr/>
              </p:nvGrpSpPr>
              <p:grpSpPr>
                <a:xfrm>
                  <a:off x="522260" y="2971595"/>
                  <a:ext cx="530958" cy="928227"/>
                  <a:chOff x="522260" y="2971595"/>
                  <a:chExt cx="530958" cy="928227"/>
                </a:xfrm>
              </p:grpSpPr>
              <p:sp>
                <p:nvSpPr>
                  <p:cNvPr id="271" name="Google Shape;271;p3"/>
                  <p:cNvSpPr/>
                  <p:nvPr/>
                </p:nvSpPr>
                <p:spPr>
                  <a:xfrm>
                    <a:off x="531045" y="3193814"/>
                    <a:ext cx="510950" cy="500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0950" h="500199" extrusionOk="0">
                        <a:moveTo>
                          <a:pt x="230344" y="500189"/>
                        </a:moveTo>
                        <a:cubicBezTo>
                          <a:pt x="153916" y="500507"/>
                          <a:pt x="77640" y="493446"/>
                          <a:pt x="2570" y="479108"/>
                        </a:cubicBezTo>
                        <a:cubicBezTo>
                          <a:pt x="-4606" y="452501"/>
                          <a:pt x="4348" y="418084"/>
                          <a:pt x="15841" y="404622"/>
                        </a:cubicBezTo>
                        <a:cubicBezTo>
                          <a:pt x="93" y="296672"/>
                          <a:pt x="174591" y="153479"/>
                          <a:pt x="126458" y="68770"/>
                        </a:cubicBezTo>
                        <a:cubicBezTo>
                          <a:pt x="128236" y="16510"/>
                          <a:pt x="219295" y="6350"/>
                          <a:pt x="261142" y="0"/>
                        </a:cubicBezTo>
                        <a:cubicBezTo>
                          <a:pt x="310926" y="4953"/>
                          <a:pt x="383443" y="12002"/>
                          <a:pt x="388777" y="70612"/>
                        </a:cubicBezTo>
                        <a:cubicBezTo>
                          <a:pt x="365980" y="191262"/>
                          <a:pt x="524603" y="342392"/>
                          <a:pt x="509998" y="472630"/>
                        </a:cubicBezTo>
                        <a:cubicBezTo>
                          <a:pt x="417936" y="491147"/>
                          <a:pt x="324248" y="500380"/>
                          <a:pt x="230344" y="500189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" name="Google Shape;272;p3"/>
                  <p:cNvSpPr/>
                  <p:nvPr/>
                </p:nvSpPr>
                <p:spPr>
                  <a:xfrm>
                    <a:off x="551585" y="3672350"/>
                    <a:ext cx="488949" cy="214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8949" h="214629" extrusionOk="0">
                        <a:moveTo>
                          <a:pt x="243395" y="214630"/>
                        </a:moveTo>
                        <a:cubicBezTo>
                          <a:pt x="147256" y="214630"/>
                          <a:pt x="26352" y="160401"/>
                          <a:pt x="0" y="8001"/>
                        </a:cubicBezTo>
                        <a:cubicBezTo>
                          <a:pt x="165925" y="39751"/>
                          <a:pt x="327279" y="29528"/>
                          <a:pt x="488950" y="0"/>
                        </a:cubicBezTo>
                        <a:cubicBezTo>
                          <a:pt x="471043" y="147384"/>
                          <a:pt x="350266" y="214630"/>
                          <a:pt x="243395" y="214630"/>
                        </a:cubicBezTo>
                        <a:close/>
                      </a:path>
                    </a:pathLst>
                  </a:custGeom>
                  <a:solidFill>
                    <a:srgbClr val="C8F3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3" name="Google Shape;273;p3"/>
                  <p:cNvSpPr/>
                  <p:nvPr/>
                </p:nvSpPr>
                <p:spPr>
                  <a:xfrm>
                    <a:off x="685838" y="2977833"/>
                    <a:ext cx="219884" cy="234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84" h="234649" extrusionOk="0">
                        <a:moveTo>
                          <a:pt x="2590" y="234649"/>
                        </a:moveTo>
                        <a:cubicBezTo>
                          <a:pt x="7987" y="210011"/>
                          <a:pt x="-12142" y="33672"/>
                          <a:pt x="12877" y="45419"/>
                        </a:cubicBezTo>
                        <a:cubicBezTo>
                          <a:pt x="33197" y="50182"/>
                          <a:pt x="23545" y="24210"/>
                          <a:pt x="35038" y="16590"/>
                        </a:cubicBezTo>
                        <a:cubicBezTo>
                          <a:pt x="50913" y="906"/>
                          <a:pt x="85394" y="1604"/>
                          <a:pt x="109714" y="1922"/>
                        </a:cubicBezTo>
                        <a:cubicBezTo>
                          <a:pt x="145528" y="-936"/>
                          <a:pt x="189026" y="-6841"/>
                          <a:pt x="188835" y="38879"/>
                        </a:cubicBezTo>
                        <a:cubicBezTo>
                          <a:pt x="250875" y="39895"/>
                          <a:pt x="199503" y="186770"/>
                          <a:pt x="206869" y="233824"/>
                        </a:cubicBezTo>
                        <a:cubicBezTo>
                          <a:pt x="139369" y="212361"/>
                          <a:pt x="71932" y="215091"/>
                          <a:pt x="2590" y="23464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" name="Google Shape;274;p3"/>
                  <p:cNvSpPr/>
                  <p:nvPr/>
                </p:nvSpPr>
                <p:spPr>
                  <a:xfrm>
                    <a:off x="522260" y="2971595"/>
                    <a:ext cx="530958" cy="9282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958" h="928227" extrusionOk="0">
                        <a:moveTo>
                          <a:pt x="516306" y="619347"/>
                        </a:moveTo>
                        <a:cubicBezTo>
                          <a:pt x="501638" y="504285"/>
                          <a:pt x="397942" y="417798"/>
                          <a:pt x="399530" y="298926"/>
                        </a:cubicBezTo>
                        <a:cubicBezTo>
                          <a:pt x="413182" y="300514"/>
                          <a:pt x="390830" y="254159"/>
                          <a:pt x="381178" y="244380"/>
                        </a:cubicBezTo>
                        <a:cubicBezTo>
                          <a:pt x="383210" y="187992"/>
                          <a:pt x="385369" y="132175"/>
                          <a:pt x="387528" y="75787"/>
                        </a:cubicBezTo>
                        <a:cubicBezTo>
                          <a:pt x="392481" y="54070"/>
                          <a:pt x="381559" y="34449"/>
                          <a:pt x="356731" y="40227"/>
                        </a:cubicBezTo>
                        <a:cubicBezTo>
                          <a:pt x="358255" y="-10573"/>
                          <a:pt x="307645" y="730"/>
                          <a:pt x="273609" y="1810"/>
                        </a:cubicBezTo>
                        <a:cubicBezTo>
                          <a:pt x="240780" y="1429"/>
                          <a:pt x="184074" y="-222"/>
                          <a:pt x="184328" y="45244"/>
                        </a:cubicBezTo>
                        <a:cubicBezTo>
                          <a:pt x="174803" y="45815"/>
                          <a:pt x="158928" y="42640"/>
                          <a:pt x="158928" y="56547"/>
                        </a:cubicBezTo>
                        <a:cubicBezTo>
                          <a:pt x="158928" y="118777"/>
                          <a:pt x="158039" y="180435"/>
                          <a:pt x="158357" y="242475"/>
                        </a:cubicBezTo>
                        <a:cubicBezTo>
                          <a:pt x="144260" y="248825"/>
                          <a:pt x="112383" y="292767"/>
                          <a:pt x="140577" y="307753"/>
                        </a:cubicBezTo>
                        <a:cubicBezTo>
                          <a:pt x="150102" y="385159"/>
                          <a:pt x="15736" y="506508"/>
                          <a:pt x="18784" y="626967"/>
                        </a:cubicBezTo>
                        <a:cubicBezTo>
                          <a:pt x="-3124" y="640493"/>
                          <a:pt x="-8013" y="706215"/>
                          <a:pt x="15672" y="712756"/>
                        </a:cubicBezTo>
                        <a:cubicBezTo>
                          <a:pt x="65075" y="1013238"/>
                          <a:pt x="505638" y="992854"/>
                          <a:pt x="526720" y="692753"/>
                        </a:cubicBezTo>
                        <a:cubicBezTo>
                          <a:pt x="534785" y="671862"/>
                          <a:pt x="531356" y="631984"/>
                          <a:pt x="516306" y="619347"/>
                        </a:cubicBezTo>
                        <a:close/>
                        <a:moveTo>
                          <a:pt x="498399" y="620300"/>
                        </a:moveTo>
                        <a:cubicBezTo>
                          <a:pt x="475749" y="621824"/>
                          <a:pt x="453079" y="623176"/>
                          <a:pt x="430391" y="624364"/>
                        </a:cubicBezTo>
                        <a:cubicBezTo>
                          <a:pt x="405708" y="518319"/>
                          <a:pt x="384842" y="411531"/>
                          <a:pt x="367780" y="304006"/>
                        </a:cubicBezTo>
                        <a:cubicBezTo>
                          <a:pt x="372606" y="303308"/>
                          <a:pt x="377432" y="302673"/>
                          <a:pt x="382194" y="301911"/>
                        </a:cubicBezTo>
                        <a:cubicBezTo>
                          <a:pt x="378511" y="420973"/>
                          <a:pt x="481889" y="506762"/>
                          <a:pt x="498399" y="620300"/>
                        </a:cubicBezTo>
                        <a:close/>
                        <a:moveTo>
                          <a:pt x="278689" y="312579"/>
                        </a:moveTo>
                        <a:cubicBezTo>
                          <a:pt x="287389" y="312198"/>
                          <a:pt x="296025" y="311690"/>
                          <a:pt x="304661" y="311118"/>
                        </a:cubicBezTo>
                        <a:cubicBezTo>
                          <a:pt x="318040" y="416738"/>
                          <a:pt x="331477" y="522383"/>
                          <a:pt x="344983" y="628047"/>
                        </a:cubicBezTo>
                        <a:cubicBezTo>
                          <a:pt x="322568" y="628809"/>
                          <a:pt x="300216" y="629507"/>
                          <a:pt x="277800" y="629952"/>
                        </a:cubicBezTo>
                        <a:cubicBezTo>
                          <a:pt x="271844" y="524237"/>
                          <a:pt x="272136" y="418262"/>
                          <a:pt x="278689" y="312579"/>
                        </a:cubicBezTo>
                        <a:close/>
                        <a:moveTo>
                          <a:pt x="322504" y="309531"/>
                        </a:moveTo>
                        <a:cubicBezTo>
                          <a:pt x="331775" y="308642"/>
                          <a:pt x="341046" y="307626"/>
                          <a:pt x="350317" y="306483"/>
                        </a:cubicBezTo>
                        <a:cubicBezTo>
                          <a:pt x="367253" y="413417"/>
                          <a:pt x="387928" y="519633"/>
                          <a:pt x="412357" y="625126"/>
                        </a:cubicBezTo>
                        <a:cubicBezTo>
                          <a:pt x="395910" y="625951"/>
                          <a:pt x="379400" y="626713"/>
                          <a:pt x="362954" y="627348"/>
                        </a:cubicBezTo>
                        <a:cubicBezTo>
                          <a:pt x="349111" y="521430"/>
                          <a:pt x="335541" y="415493"/>
                          <a:pt x="322250" y="309531"/>
                        </a:cubicBezTo>
                        <a:close/>
                        <a:moveTo>
                          <a:pt x="365684" y="58452"/>
                        </a:moveTo>
                        <a:cubicBezTo>
                          <a:pt x="375273" y="59277"/>
                          <a:pt x="368542" y="74581"/>
                          <a:pt x="369939" y="81248"/>
                        </a:cubicBezTo>
                        <a:lnTo>
                          <a:pt x="175946" y="137382"/>
                        </a:lnTo>
                        <a:cubicBezTo>
                          <a:pt x="175946" y="127984"/>
                          <a:pt x="175946" y="118332"/>
                          <a:pt x="175946" y="109125"/>
                        </a:cubicBezTo>
                        <a:cubicBezTo>
                          <a:pt x="212713" y="94837"/>
                          <a:pt x="258496" y="85947"/>
                          <a:pt x="287643" y="60547"/>
                        </a:cubicBezTo>
                        <a:cubicBezTo>
                          <a:pt x="313360" y="60611"/>
                          <a:pt x="339649" y="57309"/>
                          <a:pt x="365430" y="58452"/>
                        </a:cubicBezTo>
                        <a:close/>
                        <a:moveTo>
                          <a:pt x="175438" y="205454"/>
                        </a:moveTo>
                        <a:lnTo>
                          <a:pt x="366827" y="159671"/>
                        </a:lnTo>
                        <a:lnTo>
                          <a:pt x="364224" y="230791"/>
                        </a:lnTo>
                        <a:cubicBezTo>
                          <a:pt x="308090" y="199041"/>
                          <a:pt x="233033" y="208248"/>
                          <a:pt x="175311" y="231616"/>
                        </a:cubicBezTo>
                        <a:close/>
                        <a:moveTo>
                          <a:pt x="175438" y="187230"/>
                        </a:moveTo>
                        <a:cubicBezTo>
                          <a:pt x="175438" y="176688"/>
                          <a:pt x="175438" y="166084"/>
                          <a:pt x="175438" y="155480"/>
                        </a:cubicBezTo>
                        <a:lnTo>
                          <a:pt x="368796" y="99536"/>
                        </a:lnTo>
                        <a:lnTo>
                          <a:pt x="367272" y="141256"/>
                        </a:lnTo>
                        <a:close/>
                        <a:moveTo>
                          <a:pt x="229032" y="21622"/>
                        </a:moveTo>
                        <a:cubicBezTo>
                          <a:pt x="256401" y="25305"/>
                          <a:pt x="342570" y="-222"/>
                          <a:pt x="338760" y="40672"/>
                        </a:cubicBezTo>
                        <a:lnTo>
                          <a:pt x="201600" y="44418"/>
                        </a:lnTo>
                        <a:cubicBezTo>
                          <a:pt x="197155" y="28861"/>
                          <a:pt x="217793" y="22765"/>
                          <a:pt x="229096" y="21749"/>
                        </a:cubicBezTo>
                        <a:close/>
                        <a:moveTo>
                          <a:pt x="263830" y="59150"/>
                        </a:moveTo>
                        <a:cubicBezTo>
                          <a:pt x="235046" y="71260"/>
                          <a:pt x="205645" y="81858"/>
                          <a:pt x="175756" y="90900"/>
                        </a:cubicBezTo>
                        <a:lnTo>
                          <a:pt x="175756" y="63722"/>
                        </a:lnTo>
                        <a:cubicBezTo>
                          <a:pt x="201664" y="62897"/>
                          <a:pt x="238113" y="59976"/>
                          <a:pt x="263894" y="59404"/>
                        </a:cubicBezTo>
                        <a:close/>
                        <a:moveTo>
                          <a:pt x="260973" y="230600"/>
                        </a:moveTo>
                        <a:cubicBezTo>
                          <a:pt x="306439" y="226028"/>
                          <a:pt x="366891" y="233838"/>
                          <a:pt x="384036" y="283432"/>
                        </a:cubicBezTo>
                        <a:cubicBezTo>
                          <a:pt x="303873" y="296939"/>
                          <a:pt x="222193" y="298945"/>
                          <a:pt x="141466" y="289401"/>
                        </a:cubicBezTo>
                        <a:cubicBezTo>
                          <a:pt x="157404" y="243554"/>
                          <a:pt x="218110" y="233521"/>
                          <a:pt x="261036" y="230854"/>
                        </a:cubicBezTo>
                        <a:close/>
                        <a:moveTo>
                          <a:pt x="259639" y="630269"/>
                        </a:moveTo>
                        <a:cubicBezTo>
                          <a:pt x="238005" y="630606"/>
                          <a:pt x="216313" y="630796"/>
                          <a:pt x="194552" y="630841"/>
                        </a:cubicBezTo>
                        <a:cubicBezTo>
                          <a:pt x="210300" y="525005"/>
                          <a:pt x="226003" y="419176"/>
                          <a:pt x="241669" y="313341"/>
                        </a:cubicBezTo>
                        <a:cubicBezTo>
                          <a:pt x="248019" y="313341"/>
                          <a:pt x="254369" y="313341"/>
                          <a:pt x="260719" y="313341"/>
                        </a:cubicBezTo>
                        <a:cubicBezTo>
                          <a:pt x="254172" y="418871"/>
                          <a:pt x="253810" y="524694"/>
                          <a:pt x="259639" y="630269"/>
                        </a:cubicBezTo>
                        <a:close/>
                        <a:moveTo>
                          <a:pt x="177089" y="630904"/>
                        </a:moveTo>
                        <a:cubicBezTo>
                          <a:pt x="155309" y="630904"/>
                          <a:pt x="133528" y="630904"/>
                          <a:pt x="111748" y="630333"/>
                        </a:cubicBezTo>
                        <a:cubicBezTo>
                          <a:pt x="143498" y="524478"/>
                          <a:pt x="175248" y="418751"/>
                          <a:pt x="206490" y="312833"/>
                        </a:cubicBezTo>
                        <a:lnTo>
                          <a:pt x="224206" y="313277"/>
                        </a:lnTo>
                        <a:cubicBezTo>
                          <a:pt x="208630" y="419195"/>
                          <a:pt x="192920" y="525069"/>
                          <a:pt x="177089" y="630904"/>
                        </a:cubicBezTo>
                        <a:close/>
                        <a:moveTo>
                          <a:pt x="76759" y="501047"/>
                        </a:moveTo>
                        <a:cubicBezTo>
                          <a:pt x="112129" y="441801"/>
                          <a:pt x="157849" y="381857"/>
                          <a:pt x="157468" y="309721"/>
                        </a:cubicBezTo>
                        <a:cubicBezTo>
                          <a:pt x="168009" y="310737"/>
                          <a:pt x="178550" y="311499"/>
                          <a:pt x="189218" y="312071"/>
                        </a:cubicBezTo>
                        <a:cubicBezTo>
                          <a:pt x="157550" y="417906"/>
                          <a:pt x="125908" y="523887"/>
                          <a:pt x="94285" y="630015"/>
                        </a:cubicBezTo>
                        <a:cubicBezTo>
                          <a:pt x="74854" y="629571"/>
                          <a:pt x="55423" y="629126"/>
                          <a:pt x="35992" y="628491"/>
                        </a:cubicBezTo>
                        <a:cubicBezTo>
                          <a:pt x="33960" y="582454"/>
                          <a:pt x="54026" y="539591"/>
                          <a:pt x="76886" y="500920"/>
                        </a:cubicBezTo>
                        <a:close/>
                        <a:moveTo>
                          <a:pt x="356858" y="897604"/>
                        </a:moveTo>
                        <a:cubicBezTo>
                          <a:pt x="221222" y="951325"/>
                          <a:pt x="58725" y="859504"/>
                          <a:pt x="34024" y="716248"/>
                        </a:cubicBezTo>
                        <a:cubicBezTo>
                          <a:pt x="191294" y="742912"/>
                          <a:pt x="352178" y="739813"/>
                          <a:pt x="508305" y="707104"/>
                        </a:cubicBezTo>
                        <a:lnTo>
                          <a:pt x="509194" y="707549"/>
                        </a:lnTo>
                        <a:cubicBezTo>
                          <a:pt x="496145" y="793623"/>
                          <a:pt x="438030" y="866134"/>
                          <a:pt x="356858" y="897604"/>
                        </a:cubicBezTo>
                        <a:close/>
                        <a:moveTo>
                          <a:pt x="512560" y="681704"/>
                        </a:moveTo>
                        <a:cubicBezTo>
                          <a:pt x="511855" y="684092"/>
                          <a:pt x="510985" y="686422"/>
                          <a:pt x="509956" y="688689"/>
                        </a:cubicBezTo>
                        <a:cubicBezTo>
                          <a:pt x="348952" y="722706"/>
                          <a:pt x="182842" y="724865"/>
                          <a:pt x="21006" y="695039"/>
                        </a:cubicBezTo>
                        <a:cubicBezTo>
                          <a:pt x="14332" y="679355"/>
                          <a:pt x="14961" y="661511"/>
                          <a:pt x="22721" y="646335"/>
                        </a:cubicBezTo>
                        <a:cubicBezTo>
                          <a:pt x="183897" y="651967"/>
                          <a:pt x="345263" y="649148"/>
                          <a:pt x="506146" y="637889"/>
                        </a:cubicBezTo>
                        <a:cubicBezTo>
                          <a:pt x="514351" y="650945"/>
                          <a:pt x="516681" y="666845"/>
                          <a:pt x="512560" y="68170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75" name="Google Shape;275;p3"/>
                <p:cNvSpPr/>
                <p:nvPr/>
              </p:nvSpPr>
              <p:spPr>
                <a:xfrm>
                  <a:off x="786939" y="372820"/>
                  <a:ext cx="17700" cy="26052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76" name="Google Shape;276;p3"/>
              <p:cNvSpPr/>
              <p:nvPr/>
            </p:nvSpPr>
            <p:spPr>
              <a:xfrm>
                <a:off x="636125" y="3766050"/>
                <a:ext cx="12142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2972" extrusionOk="0">
                    <a:moveTo>
                      <a:pt x="0" y="0"/>
                    </a:moveTo>
                    <a:cubicBezTo>
                      <a:pt x="1186" y="1482"/>
                      <a:pt x="3080" y="2306"/>
                      <a:pt x="4857" y="2972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277" name="Google Shape;277;p3"/>
          <p:cNvGrpSpPr/>
          <p:nvPr/>
        </p:nvGrpSpPr>
        <p:grpSpPr>
          <a:xfrm>
            <a:off x="6010934" y="1"/>
            <a:ext cx="1046700" cy="2793377"/>
            <a:chOff x="6010934" y="1"/>
            <a:chExt cx="1046700" cy="2793377"/>
          </a:xfrm>
        </p:grpSpPr>
        <p:grpSp>
          <p:nvGrpSpPr>
            <p:cNvPr id="278" name="Google Shape;278;p3"/>
            <p:cNvGrpSpPr/>
            <p:nvPr/>
          </p:nvGrpSpPr>
          <p:grpSpPr>
            <a:xfrm>
              <a:off x="6010934" y="1746678"/>
              <a:ext cx="1046700" cy="1046700"/>
              <a:chOff x="764100" y="3623300"/>
              <a:chExt cx="1046700" cy="1046700"/>
            </a:xfrm>
          </p:grpSpPr>
          <p:sp>
            <p:nvSpPr>
              <p:cNvPr id="279" name="Google Shape;279;p3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3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1" name="Google Shape;281;p3"/>
            <p:cNvGrpSpPr/>
            <p:nvPr/>
          </p:nvGrpSpPr>
          <p:grpSpPr>
            <a:xfrm>
              <a:off x="6308747" y="1"/>
              <a:ext cx="441786" cy="2571886"/>
              <a:chOff x="1121941" y="1609666"/>
              <a:chExt cx="404159" cy="2352837"/>
            </a:xfrm>
          </p:grpSpPr>
          <p:grpSp>
            <p:nvGrpSpPr>
              <p:cNvPr id="282" name="Google Shape;282;p3"/>
              <p:cNvGrpSpPr/>
              <p:nvPr/>
            </p:nvGrpSpPr>
            <p:grpSpPr>
              <a:xfrm>
                <a:off x="1121941" y="1609666"/>
                <a:ext cx="404159" cy="2352837"/>
                <a:chOff x="1121941" y="1609666"/>
                <a:chExt cx="404159" cy="2352837"/>
              </a:xfrm>
            </p:grpSpPr>
            <p:grpSp>
              <p:nvGrpSpPr>
                <p:cNvPr id="283" name="Google Shape;283;p3"/>
                <p:cNvGrpSpPr/>
                <p:nvPr/>
              </p:nvGrpSpPr>
              <p:grpSpPr>
                <a:xfrm>
                  <a:off x="1121941" y="2971595"/>
                  <a:ext cx="404159" cy="990908"/>
                  <a:chOff x="1121941" y="2969319"/>
                  <a:chExt cx="404159" cy="990908"/>
                </a:xfrm>
              </p:grpSpPr>
              <p:sp>
                <p:nvSpPr>
                  <p:cNvPr id="284" name="Google Shape;284;p3"/>
                  <p:cNvSpPr/>
                  <p:nvPr/>
                </p:nvSpPr>
                <p:spPr>
                  <a:xfrm>
                    <a:off x="1210876" y="2975878"/>
                    <a:ext cx="215728" cy="222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728" h="222824" extrusionOk="0">
                        <a:moveTo>
                          <a:pt x="14190" y="222824"/>
                        </a:moveTo>
                        <a:cubicBezTo>
                          <a:pt x="13301" y="174692"/>
                          <a:pt x="-21687" y="79251"/>
                          <a:pt x="21620" y="60582"/>
                        </a:cubicBezTo>
                        <a:cubicBezTo>
                          <a:pt x="36987" y="27244"/>
                          <a:pt x="55021" y="2797"/>
                          <a:pt x="105440" y="321"/>
                        </a:cubicBezTo>
                        <a:cubicBezTo>
                          <a:pt x="154017" y="-2156"/>
                          <a:pt x="177385" y="9655"/>
                          <a:pt x="182021" y="37976"/>
                        </a:cubicBezTo>
                        <a:cubicBezTo>
                          <a:pt x="233265" y="47692"/>
                          <a:pt x="210405" y="171326"/>
                          <a:pt x="211993" y="215776"/>
                        </a:cubicBezTo>
                        <a:cubicBezTo>
                          <a:pt x="143159" y="198060"/>
                          <a:pt x="79024" y="196790"/>
                          <a:pt x="14190" y="22282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5" name="Google Shape;285;p3"/>
                  <p:cNvSpPr/>
                  <p:nvPr/>
                </p:nvSpPr>
                <p:spPr>
                  <a:xfrm>
                    <a:off x="1160257" y="3179981"/>
                    <a:ext cx="324636" cy="229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636" h="229478" extrusionOk="0">
                        <a:moveTo>
                          <a:pt x="1626" y="229478"/>
                        </a:moveTo>
                        <a:cubicBezTo>
                          <a:pt x="-8216" y="108447"/>
                          <a:pt x="24042" y="-8456"/>
                          <a:pt x="169393" y="878"/>
                        </a:cubicBezTo>
                        <a:cubicBezTo>
                          <a:pt x="307379" y="-10678"/>
                          <a:pt x="337541" y="93334"/>
                          <a:pt x="320206" y="222176"/>
                        </a:cubicBezTo>
                        <a:cubicBezTo>
                          <a:pt x="210923" y="232019"/>
                          <a:pt x="109767" y="228018"/>
                          <a:pt x="1626" y="229478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6" name="Google Shape;286;p3"/>
                  <p:cNvSpPr/>
                  <p:nvPr/>
                </p:nvSpPr>
                <p:spPr>
                  <a:xfrm>
                    <a:off x="1128931" y="3411844"/>
                    <a:ext cx="389306" cy="540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306" h="540604" extrusionOk="0">
                        <a:moveTo>
                          <a:pt x="192718" y="540604"/>
                        </a:moveTo>
                        <a:cubicBezTo>
                          <a:pt x="42795" y="527142"/>
                          <a:pt x="232596" y="425161"/>
                          <a:pt x="116836" y="455260"/>
                        </a:cubicBezTo>
                        <a:cubicBezTo>
                          <a:pt x="83054" y="460150"/>
                          <a:pt x="19744" y="479835"/>
                          <a:pt x="7679" y="435512"/>
                        </a:cubicBezTo>
                        <a:cubicBezTo>
                          <a:pt x="-6227" y="397920"/>
                          <a:pt x="57844" y="371440"/>
                          <a:pt x="34857" y="364582"/>
                        </a:cubicBezTo>
                        <a:cubicBezTo>
                          <a:pt x="15807" y="363122"/>
                          <a:pt x="3107" y="353533"/>
                          <a:pt x="1393" y="338801"/>
                        </a:cubicBezTo>
                        <a:cubicBezTo>
                          <a:pt x="-3560" y="319434"/>
                          <a:pt x="17585" y="304638"/>
                          <a:pt x="35175" y="291748"/>
                        </a:cubicBezTo>
                        <a:cubicBezTo>
                          <a:pt x="33651" y="285398"/>
                          <a:pt x="30158" y="276762"/>
                          <a:pt x="28380" y="270412"/>
                        </a:cubicBezTo>
                        <a:cubicBezTo>
                          <a:pt x="-19689" y="256061"/>
                          <a:pt x="-258" y="192307"/>
                          <a:pt x="38985" y="180877"/>
                        </a:cubicBezTo>
                        <a:cubicBezTo>
                          <a:pt x="42490" y="180629"/>
                          <a:pt x="45138" y="177588"/>
                          <a:pt x="44890" y="174082"/>
                        </a:cubicBezTo>
                        <a:cubicBezTo>
                          <a:pt x="44643" y="170577"/>
                          <a:pt x="41601" y="167929"/>
                          <a:pt x="38096" y="168177"/>
                        </a:cubicBezTo>
                        <a:cubicBezTo>
                          <a:pt x="3044" y="163224"/>
                          <a:pt x="21776" y="119663"/>
                          <a:pt x="43303" y="106836"/>
                        </a:cubicBezTo>
                        <a:cubicBezTo>
                          <a:pt x="74418" y="82706"/>
                          <a:pt x="71370" y="31969"/>
                          <a:pt x="69020" y="5680"/>
                        </a:cubicBezTo>
                        <a:cubicBezTo>
                          <a:pt x="85911" y="5045"/>
                          <a:pt x="131758" y="4664"/>
                          <a:pt x="151570" y="4601"/>
                        </a:cubicBezTo>
                        <a:cubicBezTo>
                          <a:pt x="174303" y="59274"/>
                          <a:pt x="87499" y="134903"/>
                          <a:pt x="126170" y="158652"/>
                        </a:cubicBezTo>
                        <a:cubicBezTo>
                          <a:pt x="332545" y="108296"/>
                          <a:pt x="234120" y="166526"/>
                          <a:pt x="237422" y="1362"/>
                        </a:cubicBezTo>
                        <a:cubicBezTo>
                          <a:pt x="249741" y="-2130"/>
                          <a:pt x="299271" y="2378"/>
                          <a:pt x="325624" y="854"/>
                        </a:cubicBezTo>
                        <a:cubicBezTo>
                          <a:pt x="266823" y="105439"/>
                          <a:pt x="408174" y="108804"/>
                          <a:pt x="387155" y="185449"/>
                        </a:cubicBezTo>
                        <a:cubicBezTo>
                          <a:pt x="375090" y="210849"/>
                          <a:pt x="334958" y="200752"/>
                          <a:pt x="326830" y="215802"/>
                        </a:cubicBezTo>
                        <a:cubicBezTo>
                          <a:pt x="326830" y="221707"/>
                          <a:pt x="332101" y="222152"/>
                          <a:pt x="337054" y="222152"/>
                        </a:cubicBezTo>
                        <a:cubicBezTo>
                          <a:pt x="407539" y="236439"/>
                          <a:pt x="379472" y="299177"/>
                          <a:pt x="313876" y="302733"/>
                        </a:cubicBezTo>
                        <a:cubicBezTo>
                          <a:pt x="286508" y="321783"/>
                          <a:pt x="354897" y="305337"/>
                          <a:pt x="360866" y="348326"/>
                        </a:cubicBezTo>
                        <a:cubicBezTo>
                          <a:pt x="367661" y="376711"/>
                          <a:pt x="350135" y="382108"/>
                          <a:pt x="333307" y="403444"/>
                        </a:cubicBezTo>
                        <a:cubicBezTo>
                          <a:pt x="365565" y="417414"/>
                          <a:pt x="387663" y="440084"/>
                          <a:pt x="362200" y="476469"/>
                        </a:cubicBezTo>
                        <a:cubicBezTo>
                          <a:pt x="318321" y="516411"/>
                          <a:pt x="249868" y="528857"/>
                          <a:pt x="192718" y="540604"/>
                        </a:cubicBezTo>
                        <a:close/>
                      </a:path>
                    </a:pathLst>
                  </a:custGeom>
                  <a:solidFill>
                    <a:srgbClr val="CFE5B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7" name="Google Shape;287;p3"/>
                  <p:cNvSpPr/>
                  <p:nvPr/>
                </p:nvSpPr>
                <p:spPr>
                  <a:xfrm>
                    <a:off x="1121941" y="2969319"/>
                    <a:ext cx="404159" cy="9909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159" h="990908" extrusionOk="0">
                        <a:moveTo>
                          <a:pt x="396558" y="583905"/>
                        </a:moveTo>
                        <a:cubicBezTo>
                          <a:pt x="363665" y="545170"/>
                          <a:pt x="299149" y="524850"/>
                          <a:pt x="338075" y="447063"/>
                        </a:cubicBezTo>
                        <a:cubicBezTo>
                          <a:pt x="339535" y="444205"/>
                          <a:pt x="370904" y="448269"/>
                          <a:pt x="367920" y="426933"/>
                        </a:cubicBezTo>
                        <a:cubicBezTo>
                          <a:pt x="376619" y="356321"/>
                          <a:pt x="377762" y="266786"/>
                          <a:pt x="312865" y="222019"/>
                        </a:cubicBezTo>
                        <a:cubicBezTo>
                          <a:pt x="314326" y="182014"/>
                          <a:pt x="328359" y="29931"/>
                          <a:pt x="274257" y="35328"/>
                        </a:cubicBezTo>
                        <a:cubicBezTo>
                          <a:pt x="255207" y="-16234"/>
                          <a:pt x="119635" y="-11789"/>
                          <a:pt x="115888" y="51521"/>
                        </a:cubicBezTo>
                        <a:cubicBezTo>
                          <a:pt x="66358" y="56474"/>
                          <a:pt x="92711" y="194840"/>
                          <a:pt x="93600" y="232242"/>
                        </a:cubicBezTo>
                        <a:cubicBezTo>
                          <a:pt x="31814" y="278470"/>
                          <a:pt x="26607" y="363941"/>
                          <a:pt x="28766" y="435442"/>
                        </a:cubicBezTo>
                        <a:cubicBezTo>
                          <a:pt x="29211" y="460842"/>
                          <a:pt x="57849" y="448840"/>
                          <a:pt x="70740" y="450746"/>
                        </a:cubicBezTo>
                        <a:cubicBezTo>
                          <a:pt x="73851" y="483511"/>
                          <a:pt x="74994" y="521611"/>
                          <a:pt x="46991" y="544408"/>
                        </a:cubicBezTo>
                        <a:cubicBezTo>
                          <a:pt x="20829" y="559775"/>
                          <a:pt x="1906" y="611464"/>
                          <a:pt x="44133" y="617497"/>
                        </a:cubicBezTo>
                        <a:cubicBezTo>
                          <a:pt x="890" y="630197"/>
                          <a:pt x="-22097" y="700682"/>
                          <a:pt x="29973" y="716557"/>
                        </a:cubicBezTo>
                        <a:cubicBezTo>
                          <a:pt x="31179" y="718461"/>
                          <a:pt x="32132" y="730336"/>
                          <a:pt x="35878" y="733384"/>
                        </a:cubicBezTo>
                        <a:cubicBezTo>
                          <a:pt x="-9588" y="750021"/>
                          <a:pt x="-11620" y="809584"/>
                          <a:pt x="41276" y="813584"/>
                        </a:cubicBezTo>
                        <a:cubicBezTo>
                          <a:pt x="-3746" y="839747"/>
                          <a:pt x="-8318" y="908200"/>
                          <a:pt x="53150" y="912772"/>
                        </a:cubicBezTo>
                        <a:cubicBezTo>
                          <a:pt x="88837" y="913153"/>
                          <a:pt x="124016" y="903310"/>
                          <a:pt x="159259" y="898421"/>
                        </a:cubicBezTo>
                        <a:cubicBezTo>
                          <a:pt x="137224" y="913788"/>
                          <a:pt x="124270" y="946998"/>
                          <a:pt x="142368" y="970176"/>
                        </a:cubicBezTo>
                        <a:cubicBezTo>
                          <a:pt x="170879" y="1006688"/>
                          <a:pt x="222568" y="986051"/>
                          <a:pt x="258319" y="975319"/>
                        </a:cubicBezTo>
                        <a:cubicBezTo>
                          <a:pt x="297562" y="961285"/>
                          <a:pt x="346012" y="957857"/>
                          <a:pt x="374079" y="923821"/>
                        </a:cubicBezTo>
                        <a:cubicBezTo>
                          <a:pt x="397638" y="896008"/>
                          <a:pt x="385382" y="849653"/>
                          <a:pt x="346647" y="845652"/>
                        </a:cubicBezTo>
                        <a:cubicBezTo>
                          <a:pt x="371279" y="834501"/>
                          <a:pt x="382207" y="805495"/>
                          <a:pt x="371057" y="780857"/>
                        </a:cubicBezTo>
                        <a:cubicBezTo>
                          <a:pt x="362344" y="761610"/>
                          <a:pt x="342259" y="750123"/>
                          <a:pt x="321247" y="752371"/>
                        </a:cubicBezTo>
                        <a:cubicBezTo>
                          <a:pt x="385382" y="748434"/>
                          <a:pt x="427991" y="685505"/>
                          <a:pt x="350584" y="659597"/>
                        </a:cubicBezTo>
                        <a:cubicBezTo>
                          <a:pt x="302515" y="655787"/>
                          <a:pt x="436690" y="669821"/>
                          <a:pt x="396558" y="583905"/>
                        </a:cubicBezTo>
                        <a:close/>
                        <a:moveTo>
                          <a:pt x="291339" y="83525"/>
                        </a:moveTo>
                        <a:cubicBezTo>
                          <a:pt x="291847" y="98828"/>
                          <a:pt x="292418" y="114132"/>
                          <a:pt x="292926" y="129435"/>
                        </a:cubicBezTo>
                        <a:lnTo>
                          <a:pt x="105792" y="175981"/>
                        </a:lnTo>
                        <a:cubicBezTo>
                          <a:pt x="105030" y="163916"/>
                          <a:pt x="104776" y="151851"/>
                          <a:pt x="104776" y="139786"/>
                        </a:cubicBezTo>
                        <a:cubicBezTo>
                          <a:pt x="166307" y="129753"/>
                          <a:pt x="229172" y="100162"/>
                          <a:pt x="291085" y="83525"/>
                        </a:cubicBezTo>
                        <a:close/>
                        <a:moveTo>
                          <a:pt x="293561" y="147533"/>
                        </a:moveTo>
                        <a:lnTo>
                          <a:pt x="295847" y="212049"/>
                        </a:lnTo>
                        <a:cubicBezTo>
                          <a:pt x="235459" y="188897"/>
                          <a:pt x="168117" y="192212"/>
                          <a:pt x="110300" y="221193"/>
                        </a:cubicBezTo>
                        <a:cubicBezTo>
                          <a:pt x="109094" y="212113"/>
                          <a:pt x="108141" y="202969"/>
                          <a:pt x="107379" y="193824"/>
                        </a:cubicBezTo>
                        <a:close/>
                        <a:moveTo>
                          <a:pt x="194057" y="16152"/>
                        </a:moveTo>
                        <a:cubicBezTo>
                          <a:pt x="213869" y="14056"/>
                          <a:pt x="248984" y="13548"/>
                          <a:pt x="256096" y="36979"/>
                        </a:cubicBezTo>
                        <a:cubicBezTo>
                          <a:pt x="215139" y="41107"/>
                          <a:pt x="174181" y="45615"/>
                          <a:pt x="133224" y="49679"/>
                        </a:cubicBezTo>
                        <a:cubicBezTo>
                          <a:pt x="136208" y="21613"/>
                          <a:pt x="171768" y="18438"/>
                          <a:pt x="193803" y="16152"/>
                        </a:cubicBezTo>
                        <a:close/>
                        <a:moveTo>
                          <a:pt x="111507" y="70444"/>
                        </a:moveTo>
                        <a:cubicBezTo>
                          <a:pt x="137605" y="72095"/>
                          <a:pt x="295276" y="37170"/>
                          <a:pt x="290323" y="65554"/>
                        </a:cubicBezTo>
                        <a:cubicBezTo>
                          <a:pt x="228918" y="86446"/>
                          <a:pt x="165355" y="103083"/>
                          <a:pt x="105093" y="126197"/>
                        </a:cubicBezTo>
                        <a:cubicBezTo>
                          <a:pt x="106681" y="108417"/>
                          <a:pt x="102680" y="86065"/>
                          <a:pt x="111189" y="70444"/>
                        </a:cubicBezTo>
                        <a:close/>
                        <a:moveTo>
                          <a:pt x="46419" y="432902"/>
                        </a:moveTo>
                        <a:cubicBezTo>
                          <a:pt x="42609" y="356067"/>
                          <a:pt x="52769" y="256499"/>
                          <a:pt x="137034" y="227416"/>
                        </a:cubicBezTo>
                        <a:cubicBezTo>
                          <a:pt x="293561" y="176616"/>
                          <a:pt x="379921" y="271866"/>
                          <a:pt x="350521" y="426870"/>
                        </a:cubicBezTo>
                        <a:close/>
                        <a:moveTo>
                          <a:pt x="262319" y="567204"/>
                        </a:moveTo>
                        <a:lnTo>
                          <a:pt x="131636" y="595081"/>
                        </a:lnTo>
                        <a:cubicBezTo>
                          <a:pt x="113348" y="568538"/>
                          <a:pt x="184595" y="524850"/>
                          <a:pt x="164974" y="448459"/>
                        </a:cubicBezTo>
                        <a:lnTo>
                          <a:pt x="238443" y="446999"/>
                        </a:lnTo>
                        <a:cubicBezTo>
                          <a:pt x="232189" y="488604"/>
                          <a:pt x="240558" y="531086"/>
                          <a:pt x="262129" y="567204"/>
                        </a:cubicBezTo>
                        <a:close/>
                        <a:moveTo>
                          <a:pt x="36069" y="586890"/>
                        </a:moveTo>
                        <a:cubicBezTo>
                          <a:pt x="68771" y="527644"/>
                          <a:pt x="97854" y="542440"/>
                          <a:pt x="88456" y="450238"/>
                        </a:cubicBezTo>
                        <a:lnTo>
                          <a:pt x="147194" y="449031"/>
                        </a:lnTo>
                        <a:cubicBezTo>
                          <a:pt x="167514" y="524469"/>
                          <a:pt x="99442" y="554759"/>
                          <a:pt x="112269" y="599272"/>
                        </a:cubicBezTo>
                        <a:cubicBezTo>
                          <a:pt x="91758" y="603272"/>
                          <a:pt x="37466" y="620926"/>
                          <a:pt x="35878" y="586890"/>
                        </a:cubicBezTo>
                        <a:close/>
                        <a:moveTo>
                          <a:pt x="354521" y="867496"/>
                        </a:moveTo>
                        <a:cubicBezTo>
                          <a:pt x="402781" y="909914"/>
                          <a:pt x="318771" y="944458"/>
                          <a:pt x="283211" y="949347"/>
                        </a:cubicBezTo>
                        <a:cubicBezTo>
                          <a:pt x="248095" y="957158"/>
                          <a:pt x="212154" y="978875"/>
                          <a:pt x="175642" y="970239"/>
                        </a:cubicBezTo>
                        <a:cubicBezTo>
                          <a:pt x="158497" y="964588"/>
                          <a:pt x="146178" y="949094"/>
                          <a:pt x="153544" y="930805"/>
                        </a:cubicBezTo>
                        <a:cubicBezTo>
                          <a:pt x="160021" y="906612"/>
                          <a:pt x="304483" y="850160"/>
                          <a:pt x="354331" y="867496"/>
                        </a:cubicBezTo>
                        <a:close/>
                        <a:moveTo>
                          <a:pt x="354204" y="786153"/>
                        </a:moveTo>
                        <a:cubicBezTo>
                          <a:pt x="394399" y="853463"/>
                          <a:pt x="147765" y="877339"/>
                          <a:pt x="105157" y="889086"/>
                        </a:cubicBezTo>
                        <a:cubicBezTo>
                          <a:pt x="51372" y="908136"/>
                          <a:pt x="-12699" y="873592"/>
                          <a:pt x="53912" y="821966"/>
                        </a:cubicBezTo>
                        <a:cubicBezTo>
                          <a:pt x="113793" y="817648"/>
                          <a:pt x="325502" y="741766"/>
                          <a:pt x="354013" y="786153"/>
                        </a:cubicBezTo>
                        <a:close/>
                        <a:moveTo>
                          <a:pt x="293053" y="674392"/>
                        </a:moveTo>
                        <a:cubicBezTo>
                          <a:pt x="319977" y="665884"/>
                          <a:pt x="378143" y="666963"/>
                          <a:pt x="373000" y="710841"/>
                        </a:cubicBezTo>
                        <a:cubicBezTo>
                          <a:pt x="350838" y="738020"/>
                          <a:pt x="307214" y="742210"/>
                          <a:pt x="275972" y="753831"/>
                        </a:cubicBezTo>
                        <a:cubicBezTo>
                          <a:pt x="232030" y="758022"/>
                          <a:pt x="61977" y="815490"/>
                          <a:pt x="26988" y="789454"/>
                        </a:cubicBezTo>
                        <a:cubicBezTo>
                          <a:pt x="-10032" y="761896"/>
                          <a:pt x="65088" y="743608"/>
                          <a:pt x="53912" y="723859"/>
                        </a:cubicBezTo>
                        <a:cubicBezTo>
                          <a:pt x="132462" y="707666"/>
                          <a:pt x="214059" y="690648"/>
                          <a:pt x="292863" y="674392"/>
                        </a:cubicBezTo>
                        <a:close/>
                        <a:moveTo>
                          <a:pt x="354648" y="639531"/>
                        </a:moveTo>
                        <a:cubicBezTo>
                          <a:pt x="294323" y="652993"/>
                          <a:pt x="239840" y="662772"/>
                          <a:pt x="179515" y="676044"/>
                        </a:cubicBezTo>
                        <a:lnTo>
                          <a:pt x="47308" y="704555"/>
                        </a:lnTo>
                        <a:cubicBezTo>
                          <a:pt x="37021" y="705889"/>
                          <a:pt x="23750" y="694522"/>
                          <a:pt x="19241" y="685505"/>
                        </a:cubicBezTo>
                        <a:cubicBezTo>
                          <a:pt x="-15620" y="609813"/>
                          <a:pt x="264224" y="596160"/>
                          <a:pt x="316294" y="573745"/>
                        </a:cubicBezTo>
                        <a:cubicBezTo>
                          <a:pt x="326899" y="571459"/>
                          <a:pt x="326835" y="553298"/>
                          <a:pt x="314961" y="555838"/>
                        </a:cubicBezTo>
                        <a:lnTo>
                          <a:pt x="281687" y="563331"/>
                        </a:lnTo>
                        <a:cubicBezTo>
                          <a:pt x="258871" y="529206"/>
                          <a:pt x="249695" y="487760"/>
                          <a:pt x="255969" y="447190"/>
                        </a:cubicBezTo>
                        <a:lnTo>
                          <a:pt x="321946" y="445856"/>
                        </a:lnTo>
                        <a:cubicBezTo>
                          <a:pt x="294831" y="486433"/>
                          <a:pt x="311722" y="544154"/>
                          <a:pt x="352870" y="568347"/>
                        </a:cubicBezTo>
                        <a:cubicBezTo>
                          <a:pt x="382398" y="583334"/>
                          <a:pt x="401575" y="632483"/>
                          <a:pt x="354458" y="63953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88" name="Google Shape;288;p3"/>
                <p:cNvSpPr/>
                <p:nvPr/>
              </p:nvSpPr>
              <p:spPr>
                <a:xfrm>
                  <a:off x="1308648" y="1609666"/>
                  <a:ext cx="17700" cy="13683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89" name="Google Shape;289;p3"/>
              <p:cNvSpPr/>
              <p:nvPr/>
            </p:nvSpPr>
            <p:spPr>
              <a:xfrm>
                <a:off x="1183450" y="3621050"/>
                <a:ext cx="70700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725" extrusionOk="0">
                    <a:moveTo>
                      <a:pt x="0" y="725"/>
                    </a:moveTo>
                    <a:cubicBezTo>
                      <a:pt x="930" y="439"/>
                      <a:pt x="1889" y="256"/>
                      <a:pt x="2828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90" name="Google Shape;290;p3"/>
              <p:cNvSpPr/>
              <p:nvPr/>
            </p:nvSpPr>
            <p:spPr>
              <a:xfrm>
                <a:off x="1188900" y="3717125"/>
                <a:ext cx="76125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724" extrusionOk="0">
                    <a:moveTo>
                      <a:pt x="0" y="724"/>
                    </a:moveTo>
                    <a:cubicBezTo>
                      <a:pt x="995" y="410"/>
                      <a:pt x="2019" y="187"/>
                      <a:pt x="304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91" name="Google Shape;291;p3"/>
              <p:cNvSpPr/>
              <p:nvPr/>
            </p:nvSpPr>
            <p:spPr>
              <a:xfrm>
                <a:off x="1185275" y="3820425"/>
                <a:ext cx="3987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362" extrusionOk="0">
                    <a:moveTo>
                      <a:pt x="0" y="362"/>
                    </a:moveTo>
                    <a:cubicBezTo>
                      <a:pt x="526" y="219"/>
                      <a:pt x="1059" y="97"/>
                      <a:pt x="159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92" name="Google Shape;292;p3"/>
              <p:cNvSpPr/>
              <p:nvPr/>
            </p:nvSpPr>
            <p:spPr>
              <a:xfrm>
                <a:off x="1301250" y="3911025"/>
                <a:ext cx="181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0" extrusionOk="0">
                    <a:moveTo>
                      <a:pt x="0" y="290"/>
                    </a:moveTo>
                    <a:cubicBezTo>
                      <a:pt x="363" y="145"/>
                      <a:pt x="363" y="145"/>
                      <a:pt x="72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293" name="Google Shape;293;p3"/>
          <p:cNvGrpSpPr/>
          <p:nvPr/>
        </p:nvGrpSpPr>
        <p:grpSpPr>
          <a:xfrm>
            <a:off x="7144996" y="3810165"/>
            <a:ext cx="157798" cy="180711"/>
            <a:chOff x="3462796" y="2555878"/>
            <a:chExt cx="157798" cy="180711"/>
          </a:xfrm>
        </p:grpSpPr>
        <p:sp>
          <p:nvSpPr>
            <p:cNvPr id="294" name="Google Shape;294;p3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accent4"/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"/>
          <p:cNvSpPr/>
          <p:nvPr/>
        </p:nvSpPr>
        <p:spPr>
          <a:xfrm>
            <a:off x="-132700" y="532398"/>
            <a:ext cx="1117500" cy="1117500"/>
          </a:xfrm>
          <a:prstGeom prst="chord">
            <a:avLst>
              <a:gd name="adj1" fmla="val 13399399"/>
              <a:gd name="adj2" fmla="val 8184747"/>
            </a:avLst>
          </a:pr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4"/>
          <p:cNvSpPr/>
          <p:nvPr/>
        </p:nvSpPr>
        <p:spPr>
          <a:xfrm>
            <a:off x="820" y="665918"/>
            <a:ext cx="850500" cy="850500"/>
          </a:xfrm>
          <a:prstGeom prst="chord">
            <a:avLst>
              <a:gd name="adj1" fmla="val 11949430"/>
              <a:gd name="adj2" fmla="val 9637875"/>
            </a:avLst>
          </a:pr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4"/>
          <p:cNvSpPr txBox="1">
            <a:spLocks noGrp="1"/>
          </p:cNvSpPr>
          <p:nvPr>
            <p:ph type="body" idx="1"/>
          </p:nvPr>
        </p:nvSpPr>
        <p:spPr>
          <a:xfrm>
            <a:off x="779100" y="946325"/>
            <a:ext cx="5134800" cy="351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⊹"/>
              <a:defRPr sz="3600"/>
            </a:lvl1pPr>
            <a:lvl2pPr marL="914400" lvl="1" indent="-457200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×"/>
              <a:defRPr sz="3600"/>
            </a:lvl2pPr>
            <a:lvl3pPr marL="1371600" lvl="2" indent="-457200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⬩"/>
              <a:defRPr sz="3600"/>
            </a:lvl3pPr>
            <a:lvl4pPr marL="1828800" lvl="3" indent="-457200" rtl="0">
              <a:spcBef>
                <a:spcPts val="800"/>
              </a:spcBef>
              <a:spcAft>
                <a:spcPts val="0"/>
              </a:spcAft>
              <a:buSzPts val="3600"/>
              <a:buChar char="●"/>
              <a:defRPr sz="3600"/>
            </a:lvl4pPr>
            <a:lvl5pPr marL="2286000" lvl="4" indent="-457200" rtl="0">
              <a:spcBef>
                <a:spcPts val="800"/>
              </a:spcBef>
              <a:spcAft>
                <a:spcPts val="0"/>
              </a:spcAft>
              <a:buSzPts val="3600"/>
              <a:buChar char="○"/>
              <a:defRPr sz="3600"/>
            </a:lvl5pPr>
            <a:lvl6pPr marL="2743200" lvl="5" indent="-457200" rtl="0">
              <a:spcBef>
                <a:spcPts val="800"/>
              </a:spcBef>
              <a:spcAft>
                <a:spcPts val="0"/>
              </a:spcAft>
              <a:buSzPts val="3600"/>
              <a:buChar char="■"/>
              <a:defRPr sz="3600"/>
            </a:lvl6pPr>
            <a:lvl7pPr marL="3200400" lvl="6" indent="-457200" rtl="0">
              <a:spcBef>
                <a:spcPts val="800"/>
              </a:spcBef>
              <a:spcAft>
                <a:spcPts val="0"/>
              </a:spcAft>
              <a:buSzPts val="3600"/>
              <a:buChar char="●"/>
              <a:defRPr sz="3600"/>
            </a:lvl7pPr>
            <a:lvl8pPr marL="3657600" lvl="7" indent="-457200" rtl="0">
              <a:spcBef>
                <a:spcPts val="800"/>
              </a:spcBef>
              <a:spcAft>
                <a:spcPts val="0"/>
              </a:spcAft>
              <a:buSzPts val="3600"/>
              <a:buChar char="○"/>
              <a:defRPr sz="3600"/>
            </a:lvl8pPr>
            <a:lvl9pPr marL="4114800" lvl="8" indent="-457200" rtl="0">
              <a:spcBef>
                <a:spcPts val="800"/>
              </a:spcBef>
              <a:spcAft>
                <a:spcPts val="800"/>
              </a:spcAft>
              <a:buSzPts val="3600"/>
              <a:buChar char="■"/>
              <a:defRPr sz="3600"/>
            </a:lvl9pPr>
          </a:lstStyle>
          <a:p>
            <a:endParaRPr/>
          </a:p>
        </p:txBody>
      </p:sp>
      <p:sp>
        <p:nvSpPr>
          <p:cNvPr id="304" name="Google Shape;304;p4"/>
          <p:cNvSpPr txBox="1"/>
          <p:nvPr/>
        </p:nvSpPr>
        <p:spPr>
          <a:xfrm>
            <a:off x="167203" y="854053"/>
            <a:ext cx="4989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chemeClr val="accen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“</a:t>
            </a:r>
            <a:endParaRPr sz="6000" b="1">
              <a:solidFill>
                <a:schemeClr val="accen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305" name="Google Shape;305;p4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06" name="Google Shape;306;p4"/>
          <p:cNvGrpSpPr/>
          <p:nvPr/>
        </p:nvGrpSpPr>
        <p:grpSpPr>
          <a:xfrm>
            <a:off x="6196930" y="-29"/>
            <a:ext cx="2985505" cy="4610466"/>
            <a:chOff x="6196930" y="-29"/>
            <a:chExt cx="2985505" cy="4610466"/>
          </a:xfrm>
        </p:grpSpPr>
        <p:grpSp>
          <p:nvGrpSpPr>
            <p:cNvPr id="307" name="Google Shape;307;p4"/>
            <p:cNvGrpSpPr/>
            <p:nvPr/>
          </p:nvGrpSpPr>
          <p:grpSpPr>
            <a:xfrm>
              <a:off x="7737776" y="-17"/>
              <a:ext cx="448629" cy="4610455"/>
              <a:chOff x="6798998" y="-1296139"/>
              <a:chExt cx="476555" cy="4897445"/>
            </a:xfrm>
          </p:grpSpPr>
          <p:sp>
            <p:nvSpPr>
              <p:cNvPr id="308" name="Google Shape;308;p4"/>
              <p:cNvSpPr/>
              <p:nvPr/>
            </p:nvSpPr>
            <p:spPr>
              <a:xfrm>
                <a:off x="6798998" y="2971595"/>
                <a:ext cx="476555" cy="629711"/>
              </a:xfrm>
              <a:custGeom>
                <a:avLst/>
                <a:gdLst/>
                <a:ahLst/>
                <a:cxnLst/>
                <a:rect l="l" t="t" r="r" b="b"/>
                <a:pathLst>
                  <a:path w="476555" h="629711" extrusionOk="0">
                    <a:moveTo>
                      <a:pt x="320201" y="161890"/>
                    </a:moveTo>
                    <a:cubicBezTo>
                      <a:pt x="320201" y="126330"/>
                      <a:pt x="347824" y="28984"/>
                      <a:pt x="296008" y="26762"/>
                    </a:cubicBezTo>
                    <a:cubicBezTo>
                      <a:pt x="297722" y="-5496"/>
                      <a:pt x="165198" y="-10957"/>
                      <a:pt x="178406" y="23460"/>
                    </a:cubicBezTo>
                    <a:cubicBezTo>
                      <a:pt x="166277" y="25936"/>
                      <a:pt x="129701" y="19840"/>
                      <a:pt x="140306" y="41430"/>
                    </a:cubicBezTo>
                    <a:cubicBezTo>
                      <a:pt x="138210" y="84864"/>
                      <a:pt x="137448" y="128425"/>
                      <a:pt x="135797" y="171859"/>
                    </a:cubicBezTo>
                    <a:cubicBezTo>
                      <a:pt x="-17047" y="238661"/>
                      <a:pt x="-46892" y="457165"/>
                      <a:pt x="77123" y="566385"/>
                    </a:cubicBezTo>
                    <a:cubicBezTo>
                      <a:pt x="364651" y="804827"/>
                      <a:pt x="669451" y="303241"/>
                      <a:pt x="320201" y="161890"/>
                    </a:cubicBezTo>
                    <a:close/>
                  </a:path>
                </a:pathLst>
              </a:custGeom>
              <a:solidFill>
                <a:srgbClr val="001F6E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4"/>
              <p:cNvSpPr/>
              <p:nvPr/>
            </p:nvSpPr>
            <p:spPr>
              <a:xfrm>
                <a:off x="7026850" y="-1296139"/>
                <a:ext cx="17700" cy="4271100"/>
              </a:xfrm>
              <a:prstGeom prst="rect">
                <a:avLst/>
              </a:prstGeom>
              <a:solidFill>
                <a:srgbClr val="001F6E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0" name="Google Shape;310;p4"/>
            <p:cNvGrpSpPr/>
            <p:nvPr/>
          </p:nvGrpSpPr>
          <p:grpSpPr>
            <a:xfrm>
              <a:off x="8636876" y="46"/>
              <a:ext cx="382387" cy="1450044"/>
              <a:chOff x="5578966" y="2422197"/>
              <a:chExt cx="406190" cy="1540306"/>
            </a:xfrm>
          </p:grpSpPr>
          <p:sp>
            <p:nvSpPr>
              <p:cNvPr id="311" name="Google Shape;311;p4"/>
              <p:cNvSpPr/>
              <p:nvPr/>
            </p:nvSpPr>
            <p:spPr>
              <a:xfrm>
                <a:off x="5578966" y="2971595"/>
                <a:ext cx="406190" cy="990908"/>
              </a:xfrm>
              <a:custGeom>
                <a:avLst/>
                <a:gdLst/>
                <a:ahLst/>
                <a:cxnLst/>
                <a:rect l="l" t="t" r="r" b="b"/>
                <a:pathLst>
                  <a:path w="406190" h="990908" extrusionOk="0">
                    <a:moveTo>
                      <a:pt x="340083" y="447063"/>
                    </a:moveTo>
                    <a:cubicBezTo>
                      <a:pt x="341480" y="444205"/>
                      <a:pt x="372913" y="448269"/>
                      <a:pt x="369865" y="426933"/>
                    </a:cubicBezTo>
                    <a:cubicBezTo>
                      <a:pt x="378628" y="356321"/>
                      <a:pt x="379771" y="266786"/>
                      <a:pt x="314811" y="222019"/>
                    </a:cubicBezTo>
                    <a:cubicBezTo>
                      <a:pt x="316334" y="182014"/>
                      <a:pt x="330368" y="29931"/>
                      <a:pt x="276266" y="35328"/>
                    </a:cubicBezTo>
                    <a:cubicBezTo>
                      <a:pt x="257216" y="-16234"/>
                      <a:pt x="121643" y="-11789"/>
                      <a:pt x="117897" y="51521"/>
                    </a:cubicBezTo>
                    <a:cubicBezTo>
                      <a:pt x="68303" y="56474"/>
                      <a:pt x="94719" y="194840"/>
                      <a:pt x="95608" y="232242"/>
                    </a:cubicBezTo>
                    <a:cubicBezTo>
                      <a:pt x="33823" y="278470"/>
                      <a:pt x="28616" y="363941"/>
                      <a:pt x="30775" y="435442"/>
                    </a:cubicBezTo>
                    <a:cubicBezTo>
                      <a:pt x="31219" y="460842"/>
                      <a:pt x="59794" y="448840"/>
                      <a:pt x="72685" y="450746"/>
                    </a:cubicBezTo>
                    <a:cubicBezTo>
                      <a:pt x="75860" y="483511"/>
                      <a:pt x="77003" y="521611"/>
                      <a:pt x="48999" y="544408"/>
                    </a:cubicBezTo>
                    <a:cubicBezTo>
                      <a:pt x="22774" y="559775"/>
                      <a:pt x="3851" y="611464"/>
                      <a:pt x="46078" y="617497"/>
                    </a:cubicBezTo>
                    <a:cubicBezTo>
                      <a:pt x="2835" y="630197"/>
                      <a:pt x="-17041" y="715159"/>
                      <a:pt x="37824" y="733384"/>
                    </a:cubicBezTo>
                    <a:cubicBezTo>
                      <a:pt x="-17041" y="742719"/>
                      <a:pt x="-9611" y="809584"/>
                      <a:pt x="43284" y="813584"/>
                    </a:cubicBezTo>
                    <a:cubicBezTo>
                      <a:pt x="-1801" y="839747"/>
                      <a:pt x="-6309" y="908200"/>
                      <a:pt x="55095" y="912772"/>
                    </a:cubicBezTo>
                    <a:cubicBezTo>
                      <a:pt x="90782" y="913153"/>
                      <a:pt x="126025" y="903310"/>
                      <a:pt x="161268" y="898421"/>
                    </a:cubicBezTo>
                    <a:cubicBezTo>
                      <a:pt x="139233" y="913788"/>
                      <a:pt x="126279" y="946998"/>
                      <a:pt x="144313" y="970176"/>
                    </a:cubicBezTo>
                    <a:cubicBezTo>
                      <a:pt x="172888" y="1006688"/>
                      <a:pt x="224577" y="986051"/>
                      <a:pt x="260327" y="975319"/>
                    </a:cubicBezTo>
                    <a:cubicBezTo>
                      <a:pt x="299570" y="961285"/>
                      <a:pt x="348021" y="957857"/>
                      <a:pt x="376088" y="923821"/>
                    </a:cubicBezTo>
                    <a:cubicBezTo>
                      <a:pt x="399646" y="896008"/>
                      <a:pt x="387327" y="849653"/>
                      <a:pt x="348656" y="845652"/>
                    </a:cubicBezTo>
                    <a:cubicBezTo>
                      <a:pt x="373288" y="834501"/>
                      <a:pt x="384216" y="805495"/>
                      <a:pt x="373065" y="780857"/>
                    </a:cubicBezTo>
                    <a:cubicBezTo>
                      <a:pt x="364353" y="761610"/>
                      <a:pt x="344268" y="750123"/>
                      <a:pt x="323256" y="752371"/>
                    </a:cubicBezTo>
                    <a:cubicBezTo>
                      <a:pt x="387455" y="748370"/>
                      <a:pt x="429999" y="685505"/>
                      <a:pt x="352656" y="659597"/>
                    </a:cubicBezTo>
                    <a:cubicBezTo>
                      <a:pt x="304650" y="655978"/>
                      <a:pt x="438889" y="670011"/>
                      <a:pt x="398503" y="584096"/>
                    </a:cubicBezTo>
                    <a:cubicBezTo>
                      <a:pt x="365928" y="545170"/>
                      <a:pt x="301412" y="524850"/>
                      <a:pt x="340083" y="447063"/>
                    </a:cubicBezTo>
                    <a:close/>
                  </a:path>
                </a:pathLst>
              </a:custGeom>
              <a:solidFill>
                <a:srgbClr val="001F6E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4"/>
              <p:cNvSpPr/>
              <p:nvPr/>
            </p:nvSpPr>
            <p:spPr>
              <a:xfrm>
                <a:off x="5774600" y="2422197"/>
                <a:ext cx="17700" cy="552900"/>
              </a:xfrm>
              <a:prstGeom prst="rect">
                <a:avLst/>
              </a:prstGeom>
              <a:solidFill>
                <a:srgbClr val="001F6E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3" name="Google Shape;313;p4"/>
            <p:cNvGrpSpPr/>
            <p:nvPr/>
          </p:nvGrpSpPr>
          <p:grpSpPr>
            <a:xfrm>
              <a:off x="8035385" y="23"/>
              <a:ext cx="439174" cy="2683136"/>
              <a:chOff x="6176324" y="940075"/>
              <a:chExt cx="466512" cy="2850155"/>
            </a:xfrm>
          </p:grpSpPr>
          <p:sp>
            <p:nvSpPr>
              <p:cNvPr id="314" name="Google Shape;314;p4"/>
              <p:cNvSpPr/>
              <p:nvPr/>
            </p:nvSpPr>
            <p:spPr>
              <a:xfrm>
                <a:off x="6176324" y="2971595"/>
                <a:ext cx="466512" cy="818636"/>
              </a:xfrm>
              <a:custGeom>
                <a:avLst/>
                <a:gdLst/>
                <a:ahLst/>
                <a:cxnLst/>
                <a:rect l="l" t="t" r="r" b="b"/>
                <a:pathLst>
                  <a:path w="466512" h="818636" extrusionOk="0">
                    <a:moveTo>
                      <a:pt x="332323" y="212841"/>
                    </a:moveTo>
                    <a:cubicBezTo>
                      <a:pt x="341531" y="160708"/>
                      <a:pt x="342674" y="107476"/>
                      <a:pt x="335880" y="54980"/>
                    </a:cubicBezTo>
                    <a:cubicBezTo>
                      <a:pt x="332578" y="42280"/>
                      <a:pt x="316004" y="50599"/>
                      <a:pt x="306479" y="48630"/>
                    </a:cubicBezTo>
                    <a:cubicBezTo>
                      <a:pt x="306923" y="-17537"/>
                      <a:pt x="162779" y="-14870"/>
                      <a:pt x="159984" y="48630"/>
                    </a:cubicBezTo>
                    <a:cubicBezTo>
                      <a:pt x="98580" y="52250"/>
                      <a:pt x="140934" y="172709"/>
                      <a:pt x="140554" y="213159"/>
                    </a:cubicBezTo>
                    <a:cubicBezTo>
                      <a:pt x="105057" y="231383"/>
                      <a:pt x="103723" y="274563"/>
                      <a:pt x="102454" y="310060"/>
                    </a:cubicBezTo>
                    <a:cubicBezTo>
                      <a:pt x="97246" y="356427"/>
                      <a:pt x="82324" y="401182"/>
                      <a:pt x="58766" y="441441"/>
                    </a:cubicBezTo>
                    <a:cubicBezTo>
                      <a:pt x="-124178" y="764783"/>
                      <a:pt x="171287" y="823140"/>
                      <a:pt x="250027" y="818377"/>
                    </a:cubicBezTo>
                    <a:cubicBezTo>
                      <a:pt x="471579" y="804979"/>
                      <a:pt x="517362" y="615177"/>
                      <a:pt x="413476" y="441441"/>
                    </a:cubicBezTo>
                    <a:cubicBezTo>
                      <a:pt x="355628" y="353938"/>
                      <a:pt x="388838" y="243448"/>
                      <a:pt x="332323" y="212841"/>
                    </a:cubicBezTo>
                    <a:close/>
                  </a:path>
                </a:pathLst>
              </a:custGeom>
              <a:solidFill>
                <a:srgbClr val="001F6E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4"/>
              <p:cNvSpPr/>
              <p:nvPr/>
            </p:nvSpPr>
            <p:spPr>
              <a:xfrm>
                <a:off x="6400713" y="940075"/>
                <a:ext cx="17700" cy="2034900"/>
              </a:xfrm>
              <a:prstGeom prst="rect">
                <a:avLst/>
              </a:prstGeom>
              <a:solidFill>
                <a:srgbClr val="001F6E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6" name="Google Shape;316;p4"/>
            <p:cNvGrpSpPr/>
            <p:nvPr/>
          </p:nvGrpSpPr>
          <p:grpSpPr>
            <a:xfrm>
              <a:off x="6363022" y="42"/>
              <a:ext cx="160482" cy="1242299"/>
              <a:chOff x="7576714" y="2009363"/>
              <a:chExt cx="170472" cy="1319629"/>
            </a:xfrm>
          </p:grpSpPr>
          <p:sp>
            <p:nvSpPr>
              <p:cNvPr id="317" name="Google Shape;317;p4"/>
              <p:cNvSpPr/>
              <p:nvPr/>
            </p:nvSpPr>
            <p:spPr>
              <a:xfrm>
                <a:off x="7576714" y="2971595"/>
                <a:ext cx="170472" cy="357397"/>
              </a:xfrm>
              <a:custGeom>
                <a:avLst/>
                <a:gdLst/>
                <a:ahLst/>
                <a:cxnLst/>
                <a:rect l="l" t="t" r="r" b="b"/>
                <a:pathLst>
                  <a:path w="170472" h="357397" extrusionOk="0">
                    <a:moveTo>
                      <a:pt x="127257" y="26425"/>
                    </a:moveTo>
                    <a:cubicBezTo>
                      <a:pt x="134369" y="-8309"/>
                      <a:pt x="34039" y="-8500"/>
                      <a:pt x="34611" y="24075"/>
                    </a:cubicBezTo>
                    <a:cubicBezTo>
                      <a:pt x="7052" y="26044"/>
                      <a:pt x="27879" y="109610"/>
                      <a:pt x="21911" y="127835"/>
                    </a:cubicBezTo>
                    <a:cubicBezTo>
                      <a:pt x="-89214" y="468004"/>
                      <a:pt x="264544" y="398789"/>
                      <a:pt x="145736" y="124596"/>
                    </a:cubicBezTo>
                    <a:cubicBezTo>
                      <a:pt x="152086" y="122247"/>
                      <a:pt x="157864" y="17281"/>
                      <a:pt x="127257" y="26425"/>
                    </a:cubicBezTo>
                    <a:close/>
                  </a:path>
                </a:pathLst>
              </a:custGeom>
              <a:solidFill>
                <a:srgbClr val="001F6E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318;p4"/>
              <p:cNvSpPr/>
              <p:nvPr/>
            </p:nvSpPr>
            <p:spPr>
              <a:xfrm>
                <a:off x="7652975" y="2009363"/>
                <a:ext cx="17700" cy="965700"/>
              </a:xfrm>
              <a:prstGeom prst="rect">
                <a:avLst/>
              </a:prstGeom>
              <a:solidFill>
                <a:srgbClr val="001F6E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9" name="Google Shape;319;p4"/>
            <p:cNvGrpSpPr/>
            <p:nvPr/>
          </p:nvGrpSpPr>
          <p:grpSpPr>
            <a:xfrm>
              <a:off x="6999976" y="11"/>
              <a:ext cx="271476" cy="3307837"/>
              <a:chOff x="7883572" y="308161"/>
              <a:chExt cx="288375" cy="3513742"/>
            </a:xfrm>
          </p:grpSpPr>
          <p:sp>
            <p:nvSpPr>
              <p:cNvPr id="320" name="Google Shape;320;p4"/>
              <p:cNvSpPr/>
              <p:nvPr/>
            </p:nvSpPr>
            <p:spPr>
              <a:xfrm>
                <a:off x="7883572" y="2971595"/>
                <a:ext cx="288375" cy="850309"/>
              </a:xfrm>
              <a:custGeom>
                <a:avLst/>
                <a:gdLst/>
                <a:ahLst/>
                <a:cxnLst/>
                <a:rect l="l" t="t" r="r" b="b"/>
                <a:pathLst>
                  <a:path w="288375" h="850309" extrusionOk="0">
                    <a:moveTo>
                      <a:pt x="226863" y="202395"/>
                    </a:moveTo>
                    <a:cubicBezTo>
                      <a:pt x="222671" y="167343"/>
                      <a:pt x="255946" y="35010"/>
                      <a:pt x="207051" y="37295"/>
                    </a:cubicBezTo>
                    <a:cubicBezTo>
                      <a:pt x="200701" y="-10202"/>
                      <a:pt x="93830" y="-14965"/>
                      <a:pt x="96497" y="38311"/>
                    </a:cubicBezTo>
                    <a:cubicBezTo>
                      <a:pt x="44998" y="23897"/>
                      <a:pt x="95354" y="195792"/>
                      <a:pt x="59222" y="197824"/>
                    </a:cubicBezTo>
                    <a:cubicBezTo>
                      <a:pt x="-24216" y="202459"/>
                      <a:pt x="4930" y="466873"/>
                      <a:pt x="4930" y="713126"/>
                    </a:cubicBezTo>
                    <a:cubicBezTo>
                      <a:pt x="4930" y="781261"/>
                      <a:pt x="39093" y="845714"/>
                      <a:pt x="141201" y="850095"/>
                    </a:cubicBezTo>
                    <a:cubicBezTo>
                      <a:pt x="238420" y="854223"/>
                      <a:pt x="280901" y="798280"/>
                      <a:pt x="281283" y="718016"/>
                    </a:cubicBezTo>
                    <a:cubicBezTo>
                      <a:pt x="282172" y="443314"/>
                      <a:pt x="316208" y="200173"/>
                      <a:pt x="226863" y="202395"/>
                    </a:cubicBezTo>
                    <a:close/>
                  </a:path>
                </a:pathLst>
              </a:custGeom>
              <a:solidFill>
                <a:srgbClr val="001F6E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4"/>
              <p:cNvSpPr/>
              <p:nvPr/>
            </p:nvSpPr>
            <p:spPr>
              <a:xfrm>
                <a:off x="8024899" y="308161"/>
                <a:ext cx="17700" cy="2667000"/>
              </a:xfrm>
              <a:prstGeom prst="rect">
                <a:avLst/>
              </a:prstGeom>
              <a:solidFill>
                <a:srgbClr val="001F6E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2" name="Google Shape;322;p4"/>
            <p:cNvGrpSpPr/>
            <p:nvPr/>
          </p:nvGrpSpPr>
          <p:grpSpPr>
            <a:xfrm>
              <a:off x="6827964" y="636458"/>
              <a:ext cx="230791" cy="243118"/>
              <a:chOff x="3770248" y="2527300"/>
              <a:chExt cx="180404" cy="190055"/>
            </a:xfrm>
          </p:grpSpPr>
          <p:sp>
            <p:nvSpPr>
              <p:cNvPr id="323" name="Google Shape;323;p4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4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4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p4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7" name="Google Shape;327;p4"/>
            <p:cNvGrpSpPr/>
            <p:nvPr/>
          </p:nvGrpSpPr>
          <p:grpSpPr>
            <a:xfrm>
              <a:off x="8763367" y="2641902"/>
              <a:ext cx="230809" cy="243156"/>
              <a:chOff x="3770248" y="2527300"/>
              <a:chExt cx="180404" cy="190055"/>
            </a:xfrm>
          </p:grpSpPr>
          <p:sp>
            <p:nvSpPr>
              <p:cNvPr id="328" name="Google Shape;328;p4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329;p4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Google Shape;330;p4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" name="Google Shape;331;p4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2" name="Google Shape;332;p4"/>
            <p:cNvGrpSpPr/>
            <p:nvPr/>
          </p:nvGrpSpPr>
          <p:grpSpPr>
            <a:xfrm rot="5400000">
              <a:off x="8655427" y="4253521"/>
              <a:ext cx="201871" cy="231166"/>
              <a:chOff x="3462796" y="2555878"/>
              <a:chExt cx="157798" cy="180711"/>
            </a:xfrm>
          </p:grpSpPr>
          <p:sp>
            <p:nvSpPr>
              <p:cNvPr id="333" name="Google Shape;333;p4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Google Shape;334;p4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" name="Google Shape;335;p4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p4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" name="Google Shape;337;p4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Google Shape;338;p4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9" name="Google Shape;339;p4"/>
            <p:cNvGrpSpPr/>
            <p:nvPr/>
          </p:nvGrpSpPr>
          <p:grpSpPr>
            <a:xfrm rot="-2700000">
              <a:off x="7375305" y="1863439"/>
              <a:ext cx="169840" cy="178926"/>
              <a:chOff x="3770248" y="2527300"/>
              <a:chExt cx="180404" cy="190055"/>
            </a:xfrm>
          </p:grpSpPr>
          <p:sp>
            <p:nvSpPr>
              <p:cNvPr id="340" name="Google Shape;340;p4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" name="Google Shape;341;p4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342;p4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" name="Google Shape;343;p4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4" name="Google Shape;344;p4"/>
            <p:cNvGrpSpPr/>
            <p:nvPr/>
          </p:nvGrpSpPr>
          <p:grpSpPr>
            <a:xfrm>
              <a:off x="6800134" y="23"/>
              <a:ext cx="985363" cy="1665685"/>
              <a:chOff x="2484475" y="1329455"/>
              <a:chExt cx="1046700" cy="1769370"/>
            </a:xfrm>
          </p:grpSpPr>
          <p:sp>
            <p:nvSpPr>
              <p:cNvPr id="345" name="Google Shape;345;p4"/>
              <p:cNvSpPr/>
              <p:nvPr/>
            </p:nvSpPr>
            <p:spPr>
              <a:xfrm>
                <a:off x="2484475" y="2052125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4"/>
              <p:cNvSpPr/>
              <p:nvPr/>
            </p:nvSpPr>
            <p:spPr>
              <a:xfrm>
                <a:off x="2643144" y="2210793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47" name="Google Shape;347;p4"/>
              <p:cNvGrpSpPr/>
              <p:nvPr/>
            </p:nvGrpSpPr>
            <p:grpSpPr>
              <a:xfrm>
                <a:off x="2769703" y="1329455"/>
                <a:ext cx="510180" cy="1483501"/>
                <a:chOff x="1818382" y="2433081"/>
                <a:chExt cx="466728" cy="1357150"/>
              </a:xfrm>
            </p:grpSpPr>
            <p:grpSp>
              <p:nvGrpSpPr>
                <p:cNvPr id="348" name="Google Shape;348;p4"/>
                <p:cNvGrpSpPr/>
                <p:nvPr/>
              </p:nvGrpSpPr>
              <p:grpSpPr>
                <a:xfrm>
                  <a:off x="1818382" y="2971595"/>
                  <a:ext cx="466728" cy="818636"/>
                  <a:chOff x="1818382" y="2942618"/>
                  <a:chExt cx="466728" cy="818636"/>
                </a:xfrm>
              </p:grpSpPr>
              <p:sp>
                <p:nvSpPr>
                  <p:cNvPr id="349" name="Google Shape;349;p4"/>
                  <p:cNvSpPr/>
                  <p:nvPr/>
                </p:nvSpPr>
                <p:spPr>
                  <a:xfrm>
                    <a:off x="1951772" y="2948396"/>
                    <a:ext cx="202080" cy="2081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080" h="208143" extrusionOk="0">
                        <a:moveTo>
                          <a:pt x="15038" y="208143"/>
                        </a:moveTo>
                        <a:cubicBezTo>
                          <a:pt x="13132" y="168837"/>
                          <a:pt x="-13030" y="86033"/>
                          <a:pt x="8370" y="57521"/>
                        </a:cubicBezTo>
                        <a:cubicBezTo>
                          <a:pt x="12625" y="47552"/>
                          <a:pt x="30278" y="53140"/>
                          <a:pt x="32881" y="42726"/>
                        </a:cubicBezTo>
                        <a:cubicBezTo>
                          <a:pt x="35485" y="-11186"/>
                          <a:pt x="164834" y="-17218"/>
                          <a:pt x="166739" y="42726"/>
                        </a:cubicBezTo>
                        <a:cubicBezTo>
                          <a:pt x="166739" y="51679"/>
                          <a:pt x="176899" y="48123"/>
                          <a:pt x="182106" y="47679"/>
                        </a:cubicBezTo>
                        <a:cubicBezTo>
                          <a:pt x="221285" y="61458"/>
                          <a:pt x="190869" y="163884"/>
                          <a:pt x="190171" y="205921"/>
                        </a:cubicBezTo>
                        <a:cubicBezTo>
                          <a:pt x="129528" y="203254"/>
                          <a:pt x="70029" y="200523"/>
                          <a:pt x="15038" y="208143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0" name="Google Shape;350;p4"/>
                  <p:cNvSpPr/>
                  <p:nvPr/>
                </p:nvSpPr>
                <p:spPr>
                  <a:xfrm>
                    <a:off x="1833104" y="3156294"/>
                    <a:ext cx="444195" cy="592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195" h="592827" extrusionOk="0">
                        <a:moveTo>
                          <a:pt x="211556" y="592827"/>
                        </a:moveTo>
                        <a:cubicBezTo>
                          <a:pt x="2006" y="586922"/>
                          <a:pt x="-51715" y="421377"/>
                          <a:pt x="49695" y="230877"/>
                        </a:cubicBezTo>
                        <a:cubicBezTo>
                          <a:pt x="155993" y="12945"/>
                          <a:pt x="800" y="-5978"/>
                          <a:pt x="315315" y="1198"/>
                        </a:cubicBezTo>
                        <a:cubicBezTo>
                          <a:pt x="366115" y="53077"/>
                          <a:pt x="345160" y="156709"/>
                          <a:pt x="388277" y="228972"/>
                        </a:cubicBezTo>
                        <a:cubicBezTo>
                          <a:pt x="514134" y="439856"/>
                          <a:pt x="415645" y="578159"/>
                          <a:pt x="211556" y="592827"/>
                        </a:cubicBezTo>
                        <a:close/>
                      </a:path>
                    </a:pathLst>
                  </a:custGeom>
                  <a:solidFill>
                    <a:srgbClr val="FFE59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1" name="Google Shape;351;p4"/>
                  <p:cNvSpPr/>
                  <p:nvPr/>
                </p:nvSpPr>
                <p:spPr>
                  <a:xfrm>
                    <a:off x="1818382" y="2942618"/>
                    <a:ext cx="466728" cy="8186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6728" h="818636" extrusionOk="0">
                        <a:moveTo>
                          <a:pt x="413730" y="440997"/>
                        </a:moveTo>
                        <a:cubicBezTo>
                          <a:pt x="355564" y="353938"/>
                          <a:pt x="388838" y="243448"/>
                          <a:pt x="332323" y="212841"/>
                        </a:cubicBezTo>
                        <a:cubicBezTo>
                          <a:pt x="341474" y="160701"/>
                          <a:pt x="342668" y="107476"/>
                          <a:pt x="335879" y="54980"/>
                        </a:cubicBezTo>
                        <a:cubicBezTo>
                          <a:pt x="332577" y="42280"/>
                          <a:pt x="316004" y="50599"/>
                          <a:pt x="306479" y="48630"/>
                        </a:cubicBezTo>
                        <a:cubicBezTo>
                          <a:pt x="306860" y="-17537"/>
                          <a:pt x="162715" y="-14870"/>
                          <a:pt x="159921" y="48630"/>
                        </a:cubicBezTo>
                        <a:cubicBezTo>
                          <a:pt x="98580" y="52250"/>
                          <a:pt x="141252" y="172709"/>
                          <a:pt x="140553" y="213159"/>
                        </a:cubicBezTo>
                        <a:cubicBezTo>
                          <a:pt x="105057" y="231383"/>
                          <a:pt x="103723" y="274563"/>
                          <a:pt x="102453" y="310060"/>
                        </a:cubicBezTo>
                        <a:cubicBezTo>
                          <a:pt x="97234" y="356427"/>
                          <a:pt x="82349" y="401182"/>
                          <a:pt x="58765" y="441441"/>
                        </a:cubicBezTo>
                        <a:cubicBezTo>
                          <a:pt x="-124178" y="764783"/>
                          <a:pt x="171288" y="823140"/>
                          <a:pt x="250027" y="818377"/>
                        </a:cubicBezTo>
                        <a:cubicBezTo>
                          <a:pt x="471833" y="804535"/>
                          <a:pt x="517553" y="614542"/>
                          <a:pt x="413730" y="440997"/>
                        </a:cubicBezTo>
                        <a:close/>
                        <a:moveTo>
                          <a:pt x="322417" y="107431"/>
                        </a:moveTo>
                        <a:cubicBezTo>
                          <a:pt x="322862" y="119369"/>
                          <a:pt x="322862" y="131371"/>
                          <a:pt x="322417" y="143309"/>
                        </a:cubicBezTo>
                        <a:cubicBezTo>
                          <a:pt x="265788" y="153837"/>
                          <a:pt x="209934" y="168156"/>
                          <a:pt x="155222" y="186171"/>
                        </a:cubicBezTo>
                        <a:cubicBezTo>
                          <a:pt x="153825" y="175757"/>
                          <a:pt x="152555" y="165343"/>
                          <a:pt x="151348" y="154866"/>
                        </a:cubicBezTo>
                        <a:cubicBezTo>
                          <a:pt x="209191" y="142185"/>
                          <a:pt x="266302" y="126348"/>
                          <a:pt x="322417" y="107431"/>
                        </a:cubicBezTo>
                        <a:close/>
                        <a:moveTo>
                          <a:pt x="270538" y="514911"/>
                        </a:moveTo>
                        <a:cubicBezTo>
                          <a:pt x="290921" y="432742"/>
                          <a:pt x="171033" y="476811"/>
                          <a:pt x="221770" y="547423"/>
                        </a:cubicBezTo>
                        <a:cubicBezTo>
                          <a:pt x="201005" y="569394"/>
                          <a:pt x="150777" y="562726"/>
                          <a:pt x="161064" y="525135"/>
                        </a:cubicBezTo>
                        <a:cubicBezTo>
                          <a:pt x="172367" y="494210"/>
                          <a:pt x="197449" y="470143"/>
                          <a:pt x="209133" y="439028"/>
                        </a:cubicBezTo>
                        <a:cubicBezTo>
                          <a:pt x="238966" y="372588"/>
                          <a:pt x="245906" y="298128"/>
                          <a:pt x="228882" y="227319"/>
                        </a:cubicBezTo>
                        <a:cubicBezTo>
                          <a:pt x="235124" y="229339"/>
                          <a:pt x="241887" y="229040"/>
                          <a:pt x="247932" y="226494"/>
                        </a:cubicBezTo>
                        <a:cubicBezTo>
                          <a:pt x="236185" y="314949"/>
                          <a:pt x="272697" y="400547"/>
                          <a:pt x="308511" y="479605"/>
                        </a:cubicBezTo>
                        <a:cubicBezTo>
                          <a:pt x="345150" y="534913"/>
                          <a:pt x="303494" y="594603"/>
                          <a:pt x="246471" y="547804"/>
                        </a:cubicBezTo>
                        <a:cubicBezTo>
                          <a:pt x="256295" y="538253"/>
                          <a:pt x="264340" y="527027"/>
                          <a:pt x="270220" y="514657"/>
                        </a:cubicBezTo>
                        <a:close/>
                        <a:moveTo>
                          <a:pt x="235803" y="534596"/>
                        </a:moveTo>
                        <a:cubicBezTo>
                          <a:pt x="220436" y="518467"/>
                          <a:pt x="229072" y="474017"/>
                          <a:pt x="255235" y="493956"/>
                        </a:cubicBezTo>
                        <a:cubicBezTo>
                          <a:pt x="261394" y="509196"/>
                          <a:pt x="244439" y="523039"/>
                          <a:pt x="235486" y="534342"/>
                        </a:cubicBezTo>
                        <a:close/>
                        <a:moveTo>
                          <a:pt x="157317" y="205602"/>
                        </a:moveTo>
                        <a:cubicBezTo>
                          <a:pt x="157317" y="204904"/>
                          <a:pt x="157317" y="204205"/>
                          <a:pt x="157317" y="203507"/>
                        </a:cubicBezTo>
                        <a:cubicBezTo>
                          <a:pt x="210956" y="185962"/>
                          <a:pt x="265655" y="171839"/>
                          <a:pt x="321084" y="161216"/>
                        </a:cubicBezTo>
                        <a:cubicBezTo>
                          <a:pt x="320004" y="176138"/>
                          <a:pt x="318353" y="190997"/>
                          <a:pt x="315941" y="205666"/>
                        </a:cubicBezTo>
                        <a:cubicBezTo>
                          <a:pt x="298795" y="200713"/>
                          <a:pt x="178971" y="199443"/>
                          <a:pt x="157317" y="205602"/>
                        </a:cubicBezTo>
                        <a:close/>
                        <a:moveTo>
                          <a:pt x="318925" y="66537"/>
                        </a:moveTo>
                        <a:cubicBezTo>
                          <a:pt x="319750" y="74157"/>
                          <a:pt x="320449" y="81714"/>
                          <a:pt x="320957" y="89334"/>
                        </a:cubicBezTo>
                        <a:cubicBezTo>
                          <a:pt x="264493" y="108111"/>
                          <a:pt x="207095" y="123967"/>
                          <a:pt x="148999" y="136832"/>
                        </a:cubicBezTo>
                        <a:cubicBezTo>
                          <a:pt x="148173" y="129402"/>
                          <a:pt x="147602" y="121909"/>
                          <a:pt x="147094" y="114480"/>
                        </a:cubicBezTo>
                        <a:cubicBezTo>
                          <a:pt x="199367" y="108301"/>
                          <a:pt x="249945" y="92020"/>
                          <a:pt x="296001" y="66537"/>
                        </a:cubicBezTo>
                        <a:close/>
                        <a:moveTo>
                          <a:pt x="177002" y="47805"/>
                        </a:moveTo>
                        <a:cubicBezTo>
                          <a:pt x="177828" y="8498"/>
                          <a:pt x="287810" y="8625"/>
                          <a:pt x="288699" y="48313"/>
                        </a:cubicBezTo>
                        <a:cubicBezTo>
                          <a:pt x="251424" y="48313"/>
                          <a:pt x="214213" y="48694"/>
                          <a:pt x="176939" y="48313"/>
                        </a:cubicBezTo>
                        <a:cubicBezTo>
                          <a:pt x="177193" y="48059"/>
                          <a:pt x="177257" y="47932"/>
                          <a:pt x="177257" y="47805"/>
                        </a:cubicBezTo>
                        <a:close/>
                        <a:moveTo>
                          <a:pt x="146713" y="71871"/>
                        </a:moveTo>
                        <a:cubicBezTo>
                          <a:pt x="177002" y="57520"/>
                          <a:pt x="222532" y="70411"/>
                          <a:pt x="256949" y="66537"/>
                        </a:cubicBezTo>
                        <a:cubicBezTo>
                          <a:pt x="221592" y="81917"/>
                          <a:pt x="184178" y="92039"/>
                          <a:pt x="145888" y="96573"/>
                        </a:cubicBezTo>
                        <a:cubicBezTo>
                          <a:pt x="146141" y="88381"/>
                          <a:pt x="143792" y="79555"/>
                          <a:pt x="146967" y="71871"/>
                        </a:cubicBezTo>
                        <a:close/>
                        <a:moveTo>
                          <a:pt x="350675" y="770371"/>
                        </a:moveTo>
                        <a:cubicBezTo>
                          <a:pt x="158270" y="868796"/>
                          <a:pt x="-63536" y="698362"/>
                          <a:pt x="54193" y="490971"/>
                        </a:cubicBezTo>
                        <a:cubicBezTo>
                          <a:pt x="77371" y="438901"/>
                          <a:pt x="106010" y="388355"/>
                          <a:pt x="116804" y="331713"/>
                        </a:cubicBezTo>
                        <a:cubicBezTo>
                          <a:pt x="121885" y="263641"/>
                          <a:pt x="121122" y="204713"/>
                          <a:pt x="210721" y="223255"/>
                        </a:cubicBezTo>
                        <a:cubicBezTo>
                          <a:pt x="226723" y="301360"/>
                          <a:pt x="222278" y="385688"/>
                          <a:pt x="180939" y="456554"/>
                        </a:cubicBezTo>
                        <a:cubicBezTo>
                          <a:pt x="165001" y="485129"/>
                          <a:pt x="126457" y="522975"/>
                          <a:pt x="147030" y="558154"/>
                        </a:cubicBezTo>
                        <a:cubicBezTo>
                          <a:pt x="165636" y="587936"/>
                          <a:pt x="208752" y="581459"/>
                          <a:pt x="231739" y="560377"/>
                        </a:cubicBezTo>
                        <a:cubicBezTo>
                          <a:pt x="277777" y="613590"/>
                          <a:pt x="364772" y="561710"/>
                          <a:pt x="334482" y="495924"/>
                        </a:cubicBezTo>
                        <a:cubicBezTo>
                          <a:pt x="299240" y="409120"/>
                          <a:pt x="249964" y="319521"/>
                          <a:pt x="265267" y="222874"/>
                        </a:cubicBezTo>
                        <a:cubicBezTo>
                          <a:pt x="351310" y="205475"/>
                          <a:pt x="350675" y="267324"/>
                          <a:pt x="355438" y="332031"/>
                        </a:cubicBezTo>
                        <a:cubicBezTo>
                          <a:pt x="394553" y="482907"/>
                          <a:pt x="549557" y="659881"/>
                          <a:pt x="350929" y="7701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52" name="Google Shape;352;p4"/>
                <p:cNvSpPr/>
                <p:nvPr/>
              </p:nvSpPr>
              <p:spPr>
                <a:xfrm>
                  <a:off x="2046046" y="2433081"/>
                  <a:ext cx="17700" cy="544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53" name="Google Shape;353;p4"/>
              <p:cNvSpPr/>
              <p:nvPr/>
            </p:nvSpPr>
            <p:spPr>
              <a:xfrm>
                <a:off x="2848289" y="2564652"/>
                <a:ext cx="130735" cy="158472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5799" extrusionOk="0">
                    <a:moveTo>
                      <a:pt x="0" y="0"/>
                    </a:moveTo>
                    <a:cubicBezTo>
                      <a:pt x="0" y="2506"/>
                      <a:pt x="2375" y="5110"/>
                      <a:pt x="4784" y="5799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354" name="Google Shape;354;p4"/>
            <p:cNvGrpSpPr/>
            <p:nvPr/>
          </p:nvGrpSpPr>
          <p:grpSpPr>
            <a:xfrm>
              <a:off x="8330194" y="-10"/>
              <a:ext cx="852241" cy="2641273"/>
              <a:chOff x="3961868" y="-891976"/>
              <a:chExt cx="905291" cy="2805686"/>
            </a:xfrm>
          </p:grpSpPr>
          <p:grpSp>
            <p:nvGrpSpPr>
              <p:cNvPr id="355" name="Google Shape;355;p4"/>
              <p:cNvGrpSpPr/>
              <p:nvPr/>
            </p:nvGrpSpPr>
            <p:grpSpPr>
              <a:xfrm>
                <a:off x="3961868" y="1008419"/>
                <a:ext cx="905291" cy="905291"/>
                <a:chOff x="764100" y="3623300"/>
                <a:chExt cx="1046700" cy="1046700"/>
              </a:xfrm>
            </p:grpSpPr>
            <p:sp>
              <p:nvSpPr>
                <p:cNvPr id="356" name="Google Shape;356;p4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7" name="Google Shape;357;p4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8" name="Google Shape;358;p4"/>
              <p:cNvGrpSpPr/>
              <p:nvPr/>
            </p:nvGrpSpPr>
            <p:grpSpPr>
              <a:xfrm>
                <a:off x="4155315" y="-891976"/>
                <a:ext cx="522826" cy="2613070"/>
                <a:chOff x="2447534" y="1219291"/>
                <a:chExt cx="478297" cy="2390513"/>
              </a:xfrm>
            </p:grpSpPr>
            <p:grpSp>
              <p:nvGrpSpPr>
                <p:cNvPr id="359" name="Google Shape;359;p4"/>
                <p:cNvGrpSpPr/>
                <p:nvPr/>
              </p:nvGrpSpPr>
              <p:grpSpPr>
                <a:xfrm>
                  <a:off x="2447534" y="1219291"/>
                  <a:ext cx="478297" cy="2390513"/>
                  <a:chOff x="2447534" y="1219291"/>
                  <a:chExt cx="478297" cy="2390513"/>
                </a:xfrm>
              </p:grpSpPr>
              <p:grpSp>
                <p:nvGrpSpPr>
                  <p:cNvPr id="360" name="Google Shape;360;p4"/>
                  <p:cNvGrpSpPr/>
                  <p:nvPr/>
                </p:nvGrpSpPr>
                <p:grpSpPr>
                  <a:xfrm>
                    <a:off x="2447534" y="2971595"/>
                    <a:ext cx="478297" cy="638209"/>
                    <a:chOff x="2447534" y="3081786"/>
                    <a:chExt cx="478297" cy="638209"/>
                  </a:xfrm>
                </p:grpSpPr>
                <p:sp>
                  <p:nvSpPr>
                    <p:cNvPr id="361" name="Google Shape;361;p4"/>
                    <p:cNvSpPr/>
                    <p:nvPr/>
                  </p:nvSpPr>
                  <p:spPr>
                    <a:xfrm>
                      <a:off x="2591014" y="3097533"/>
                      <a:ext cx="179593" cy="16841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9593" h="168416" extrusionOk="0">
                          <a:moveTo>
                            <a:pt x="0" y="168417"/>
                          </a:moveTo>
                          <a:cubicBezTo>
                            <a:pt x="0" y="125745"/>
                            <a:pt x="5779" y="81168"/>
                            <a:pt x="2349" y="39004"/>
                          </a:cubicBezTo>
                          <a:cubicBezTo>
                            <a:pt x="8128" y="33924"/>
                            <a:pt x="29020" y="36527"/>
                            <a:pt x="37148" y="34622"/>
                          </a:cubicBezTo>
                          <a:cubicBezTo>
                            <a:pt x="48577" y="31575"/>
                            <a:pt x="35052" y="16652"/>
                            <a:pt x="41148" y="11254"/>
                          </a:cubicBezTo>
                          <a:cubicBezTo>
                            <a:pt x="60198" y="-10653"/>
                            <a:pt x="146685" y="1412"/>
                            <a:pt x="147320" y="30304"/>
                          </a:cubicBezTo>
                          <a:cubicBezTo>
                            <a:pt x="146577" y="33733"/>
                            <a:pt x="148761" y="37112"/>
                            <a:pt x="152184" y="37855"/>
                          </a:cubicBezTo>
                          <a:cubicBezTo>
                            <a:pt x="152527" y="37925"/>
                            <a:pt x="152876" y="37969"/>
                            <a:pt x="153226" y="37988"/>
                          </a:cubicBezTo>
                          <a:cubicBezTo>
                            <a:pt x="199009" y="46307"/>
                            <a:pt x="171196" y="124983"/>
                            <a:pt x="171514" y="162194"/>
                          </a:cubicBezTo>
                          <a:cubicBezTo>
                            <a:pt x="116268" y="155717"/>
                            <a:pt x="51435" y="152225"/>
                            <a:pt x="0" y="168417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62" name="Google Shape;362;p4"/>
                    <p:cNvSpPr/>
                    <p:nvPr/>
                  </p:nvSpPr>
                  <p:spPr>
                    <a:xfrm>
                      <a:off x="2458233" y="3250561"/>
                      <a:ext cx="453667" cy="4620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3667" h="462047" extrusionOk="0">
                          <a:moveTo>
                            <a:pt x="221935" y="462048"/>
                          </a:moveTo>
                          <a:cubicBezTo>
                            <a:pt x="-59306" y="460714"/>
                            <a:pt x="-82865" y="22373"/>
                            <a:pt x="206568" y="847"/>
                          </a:cubicBezTo>
                          <a:cubicBezTo>
                            <a:pt x="522671" y="-22712"/>
                            <a:pt x="543753" y="452904"/>
                            <a:pt x="221935" y="462048"/>
                          </a:cubicBezTo>
                          <a:close/>
                        </a:path>
                      </a:pathLst>
                    </a:custGeom>
                    <a:solidFill>
                      <a:srgbClr val="D9D2E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63" name="Google Shape;363;p4"/>
                    <p:cNvSpPr/>
                    <p:nvPr/>
                  </p:nvSpPr>
                  <p:spPr>
                    <a:xfrm>
                      <a:off x="2447534" y="3081786"/>
                      <a:ext cx="478297" cy="6382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8297" h="638209" extrusionOk="0">
                          <a:moveTo>
                            <a:pt x="474760" y="358979"/>
                          </a:moveTo>
                          <a:cubicBezTo>
                            <a:pt x="461679" y="274778"/>
                            <a:pt x="399195" y="202960"/>
                            <a:pt x="320201" y="173178"/>
                          </a:cubicBezTo>
                          <a:cubicBezTo>
                            <a:pt x="320201" y="137618"/>
                            <a:pt x="347824" y="40273"/>
                            <a:pt x="296008" y="38050"/>
                          </a:cubicBezTo>
                          <a:cubicBezTo>
                            <a:pt x="297722" y="5792"/>
                            <a:pt x="256955" y="7316"/>
                            <a:pt x="234286" y="3379"/>
                          </a:cubicBezTo>
                          <a:cubicBezTo>
                            <a:pt x="210981" y="-4749"/>
                            <a:pt x="165198" y="331"/>
                            <a:pt x="178406" y="34748"/>
                          </a:cubicBezTo>
                          <a:cubicBezTo>
                            <a:pt x="166277" y="37224"/>
                            <a:pt x="129765" y="31129"/>
                            <a:pt x="140306" y="52718"/>
                          </a:cubicBezTo>
                          <a:cubicBezTo>
                            <a:pt x="138210" y="96153"/>
                            <a:pt x="137448" y="139713"/>
                            <a:pt x="135797" y="183148"/>
                          </a:cubicBezTo>
                          <a:cubicBezTo>
                            <a:pt x="-17047" y="249949"/>
                            <a:pt x="-46892" y="468453"/>
                            <a:pt x="77123" y="577673"/>
                          </a:cubicBezTo>
                          <a:cubicBezTo>
                            <a:pt x="240636" y="727914"/>
                            <a:pt x="512416" y="577165"/>
                            <a:pt x="474760" y="358979"/>
                          </a:cubicBezTo>
                          <a:close/>
                          <a:moveTo>
                            <a:pt x="304771" y="167971"/>
                          </a:moveTo>
                          <a:cubicBezTo>
                            <a:pt x="286165" y="163081"/>
                            <a:pt x="266226" y="157748"/>
                            <a:pt x="246922" y="159144"/>
                          </a:cubicBezTo>
                          <a:cubicBezTo>
                            <a:pt x="215172" y="156033"/>
                            <a:pt x="182914" y="164288"/>
                            <a:pt x="153514" y="175273"/>
                          </a:cubicBezTo>
                          <a:cubicBezTo>
                            <a:pt x="153514" y="170829"/>
                            <a:pt x="153514" y="166320"/>
                            <a:pt x="153958" y="161875"/>
                          </a:cubicBezTo>
                          <a:cubicBezTo>
                            <a:pt x="206600" y="153398"/>
                            <a:pt x="258035" y="138666"/>
                            <a:pt x="307184" y="117997"/>
                          </a:cubicBezTo>
                          <a:cubicBezTo>
                            <a:pt x="306422" y="134634"/>
                            <a:pt x="305342" y="151334"/>
                            <a:pt x="304771" y="167971"/>
                          </a:cubicBezTo>
                          <a:close/>
                          <a:moveTo>
                            <a:pt x="292515" y="378092"/>
                          </a:moveTo>
                          <a:cubicBezTo>
                            <a:pt x="301278" y="393079"/>
                            <a:pt x="305215" y="416700"/>
                            <a:pt x="297087" y="432131"/>
                          </a:cubicBezTo>
                          <a:cubicBezTo>
                            <a:pt x="286356" y="434925"/>
                            <a:pt x="294928" y="387363"/>
                            <a:pt x="292515" y="378092"/>
                          </a:cubicBezTo>
                          <a:close/>
                          <a:moveTo>
                            <a:pt x="233524" y="360440"/>
                          </a:moveTo>
                          <a:cubicBezTo>
                            <a:pt x="220881" y="353181"/>
                            <a:pt x="206085" y="350622"/>
                            <a:pt x="191741" y="353200"/>
                          </a:cubicBezTo>
                          <a:cubicBezTo>
                            <a:pt x="193900" y="295606"/>
                            <a:pt x="196313" y="237948"/>
                            <a:pt x="198599" y="180354"/>
                          </a:cubicBezTo>
                          <a:cubicBezTo>
                            <a:pt x="213394" y="176480"/>
                            <a:pt x="265528" y="177750"/>
                            <a:pt x="276005" y="180354"/>
                          </a:cubicBezTo>
                          <a:cubicBezTo>
                            <a:pt x="275707" y="235389"/>
                            <a:pt x="275415" y="290418"/>
                            <a:pt x="275116" y="345454"/>
                          </a:cubicBezTo>
                          <a:cubicBezTo>
                            <a:pt x="259679" y="343733"/>
                            <a:pt x="244312" y="349263"/>
                            <a:pt x="233524" y="360440"/>
                          </a:cubicBezTo>
                          <a:close/>
                          <a:moveTo>
                            <a:pt x="244636" y="403619"/>
                          </a:moveTo>
                          <a:cubicBezTo>
                            <a:pt x="254860" y="460769"/>
                            <a:pt x="203615" y="463119"/>
                            <a:pt x="235365" y="386855"/>
                          </a:cubicBezTo>
                          <a:cubicBezTo>
                            <a:pt x="239537" y="391777"/>
                            <a:pt x="242687" y="397473"/>
                            <a:pt x="244636" y="403619"/>
                          </a:cubicBezTo>
                          <a:close/>
                          <a:moveTo>
                            <a:pt x="203234" y="18174"/>
                          </a:moveTo>
                          <a:cubicBezTo>
                            <a:pt x="226920" y="23191"/>
                            <a:pt x="260384" y="18174"/>
                            <a:pt x="278228" y="35383"/>
                          </a:cubicBezTo>
                          <a:cubicBezTo>
                            <a:pt x="250357" y="33268"/>
                            <a:pt x="222392" y="32805"/>
                            <a:pt x="194471" y="33986"/>
                          </a:cubicBezTo>
                          <a:cubicBezTo>
                            <a:pt x="198916" y="25413"/>
                            <a:pt x="186407" y="19063"/>
                            <a:pt x="203234" y="18174"/>
                          </a:cubicBezTo>
                          <a:close/>
                          <a:moveTo>
                            <a:pt x="157451" y="54369"/>
                          </a:moveTo>
                          <a:cubicBezTo>
                            <a:pt x="205711" y="53036"/>
                            <a:pt x="261591" y="43511"/>
                            <a:pt x="306358" y="62688"/>
                          </a:cubicBezTo>
                          <a:lnTo>
                            <a:pt x="156308" y="90501"/>
                          </a:lnTo>
                          <a:close/>
                          <a:moveTo>
                            <a:pt x="308136" y="80468"/>
                          </a:moveTo>
                          <a:cubicBezTo>
                            <a:pt x="308701" y="80385"/>
                            <a:pt x="309254" y="80239"/>
                            <a:pt x="309787" y="80023"/>
                          </a:cubicBezTo>
                          <a:cubicBezTo>
                            <a:pt x="309279" y="87135"/>
                            <a:pt x="308263" y="92723"/>
                            <a:pt x="308136" y="99073"/>
                          </a:cubicBezTo>
                          <a:cubicBezTo>
                            <a:pt x="258975" y="120276"/>
                            <a:pt x="207381" y="135338"/>
                            <a:pt x="154530" y="143904"/>
                          </a:cubicBezTo>
                          <a:lnTo>
                            <a:pt x="155673" y="109043"/>
                          </a:lnTo>
                          <a:close/>
                          <a:moveTo>
                            <a:pt x="378685" y="571513"/>
                          </a:moveTo>
                          <a:cubicBezTo>
                            <a:pt x="88871" y="776746"/>
                            <a:pt x="-158652" y="297384"/>
                            <a:pt x="181009" y="184735"/>
                          </a:cubicBezTo>
                          <a:cubicBezTo>
                            <a:pt x="178787" y="242774"/>
                            <a:pt x="176183" y="300749"/>
                            <a:pt x="174151" y="358788"/>
                          </a:cubicBezTo>
                          <a:cubicBezTo>
                            <a:pt x="71345" y="420066"/>
                            <a:pt x="191741" y="557798"/>
                            <a:pt x="191360" y="371488"/>
                          </a:cubicBezTo>
                          <a:cubicBezTo>
                            <a:pt x="201799" y="369437"/>
                            <a:pt x="212626" y="371031"/>
                            <a:pt x="222030" y="375997"/>
                          </a:cubicBezTo>
                          <a:cubicBezTo>
                            <a:pt x="159673" y="513474"/>
                            <a:pt x="315756" y="467310"/>
                            <a:pt x="246795" y="371107"/>
                          </a:cubicBezTo>
                          <a:cubicBezTo>
                            <a:pt x="254364" y="364078"/>
                            <a:pt x="265052" y="361500"/>
                            <a:pt x="274989" y="364313"/>
                          </a:cubicBezTo>
                          <a:cubicBezTo>
                            <a:pt x="279561" y="390666"/>
                            <a:pt x="263115" y="429528"/>
                            <a:pt x="284324" y="449276"/>
                          </a:cubicBezTo>
                          <a:cubicBezTo>
                            <a:pt x="335124" y="459118"/>
                            <a:pt x="324964" y="368631"/>
                            <a:pt x="292642" y="351804"/>
                          </a:cubicBezTo>
                          <a:lnTo>
                            <a:pt x="293531" y="184481"/>
                          </a:lnTo>
                          <a:cubicBezTo>
                            <a:pt x="465172" y="225438"/>
                            <a:pt x="517686" y="462167"/>
                            <a:pt x="378685" y="571513"/>
                          </a:cubicBezTo>
                          <a:close/>
                          <a:moveTo>
                            <a:pt x="173453" y="378537"/>
                          </a:moveTo>
                          <a:cubicBezTo>
                            <a:pt x="170786" y="400508"/>
                            <a:pt x="176882" y="430226"/>
                            <a:pt x="158848" y="446926"/>
                          </a:cubicBezTo>
                          <a:cubicBezTo>
                            <a:pt x="145830" y="424638"/>
                            <a:pt x="150085" y="391681"/>
                            <a:pt x="173453" y="37828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364" name="Google Shape;364;p4"/>
                  <p:cNvSpPr/>
                  <p:nvPr/>
                </p:nvSpPr>
                <p:spPr>
                  <a:xfrm>
                    <a:off x="2675610" y="1219291"/>
                    <a:ext cx="17700" cy="17586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365" name="Google Shape;365;p4"/>
                <p:cNvSpPr/>
                <p:nvPr/>
              </p:nvSpPr>
              <p:spPr>
                <a:xfrm>
                  <a:off x="2546350" y="3472450"/>
                  <a:ext cx="97850" cy="6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4" h="2465" extrusionOk="0">
                      <a:moveTo>
                        <a:pt x="0" y="0"/>
                      </a:moveTo>
                      <a:cubicBezTo>
                        <a:pt x="946" y="1217"/>
                        <a:pt x="2412" y="2117"/>
                        <a:pt x="3914" y="2465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366" name="Google Shape;366;p4"/>
                <p:cNvSpPr/>
                <p:nvPr/>
              </p:nvSpPr>
              <p:spPr>
                <a:xfrm>
                  <a:off x="2515525" y="3392700"/>
                  <a:ext cx="9075" cy="1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798" extrusionOk="0">
                      <a:moveTo>
                        <a:pt x="0" y="0"/>
                      </a:moveTo>
                      <a:cubicBezTo>
                        <a:pt x="182" y="399"/>
                        <a:pt x="182" y="399"/>
                        <a:pt x="363" y="798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367" name="Google Shape;367;p4"/>
            <p:cNvGrpSpPr/>
            <p:nvPr/>
          </p:nvGrpSpPr>
          <p:grpSpPr>
            <a:xfrm>
              <a:off x="7811773" y="-2"/>
              <a:ext cx="492189" cy="1837864"/>
              <a:chOff x="5194218" y="-536312"/>
              <a:chExt cx="522827" cy="1952267"/>
            </a:xfrm>
          </p:grpSpPr>
          <p:grpSp>
            <p:nvGrpSpPr>
              <p:cNvPr id="368" name="Google Shape;368;p4"/>
              <p:cNvGrpSpPr/>
              <p:nvPr/>
            </p:nvGrpSpPr>
            <p:grpSpPr>
              <a:xfrm>
                <a:off x="5194218" y="893129"/>
                <a:ext cx="522827" cy="522827"/>
                <a:chOff x="764100" y="3623300"/>
                <a:chExt cx="1046700" cy="1046700"/>
              </a:xfrm>
            </p:grpSpPr>
            <p:sp>
              <p:nvSpPr>
                <p:cNvPr id="369" name="Google Shape;369;p4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" name="Google Shape;370;p4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1" name="Google Shape;371;p4"/>
              <p:cNvGrpSpPr/>
              <p:nvPr/>
            </p:nvGrpSpPr>
            <p:grpSpPr>
              <a:xfrm>
                <a:off x="5371921" y="-536312"/>
                <a:ext cx="182209" cy="1814066"/>
                <a:chOff x="3305183" y="1663032"/>
                <a:chExt cx="166690" cy="1659561"/>
              </a:xfrm>
            </p:grpSpPr>
            <p:grpSp>
              <p:nvGrpSpPr>
                <p:cNvPr id="372" name="Google Shape;372;p4"/>
                <p:cNvGrpSpPr/>
                <p:nvPr/>
              </p:nvGrpSpPr>
              <p:grpSpPr>
                <a:xfrm>
                  <a:off x="3305183" y="1663032"/>
                  <a:ext cx="166690" cy="1659561"/>
                  <a:chOff x="3305183" y="1663032"/>
                  <a:chExt cx="166690" cy="1659561"/>
                </a:xfrm>
              </p:grpSpPr>
              <p:grpSp>
                <p:nvGrpSpPr>
                  <p:cNvPr id="373" name="Google Shape;373;p4"/>
                  <p:cNvGrpSpPr/>
                  <p:nvPr/>
                </p:nvGrpSpPr>
                <p:grpSpPr>
                  <a:xfrm>
                    <a:off x="3305183" y="2971595"/>
                    <a:ext cx="166690" cy="350998"/>
                    <a:chOff x="3305183" y="3146560"/>
                    <a:chExt cx="166690" cy="350998"/>
                  </a:xfrm>
                </p:grpSpPr>
                <p:sp>
                  <p:nvSpPr>
                    <p:cNvPr id="374" name="Google Shape;374;p4"/>
                    <p:cNvSpPr/>
                    <p:nvPr/>
                  </p:nvSpPr>
                  <p:spPr>
                    <a:xfrm>
                      <a:off x="3324821" y="3152836"/>
                      <a:ext cx="119489" cy="1171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9489" h="117177" extrusionOk="0">
                          <a:moveTo>
                            <a:pt x="5460" y="117177"/>
                          </a:moveTo>
                          <a:cubicBezTo>
                            <a:pt x="4508" y="91777"/>
                            <a:pt x="-9653" y="30373"/>
                            <a:pt x="11810" y="23896"/>
                          </a:cubicBezTo>
                          <a:cubicBezTo>
                            <a:pt x="18160" y="22118"/>
                            <a:pt x="14668" y="14561"/>
                            <a:pt x="19494" y="10688"/>
                          </a:cubicBezTo>
                          <a:cubicBezTo>
                            <a:pt x="31241" y="-2901"/>
                            <a:pt x="96456" y="-6838"/>
                            <a:pt x="96456" y="18879"/>
                          </a:cubicBezTo>
                          <a:cubicBezTo>
                            <a:pt x="95751" y="22315"/>
                            <a:pt x="97967" y="25668"/>
                            <a:pt x="101409" y="26373"/>
                          </a:cubicBezTo>
                          <a:cubicBezTo>
                            <a:pt x="101866" y="26467"/>
                            <a:pt x="102336" y="26506"/>
                            <a:pt x="102806" y="26499"/>
                          </a:cubicBezTo>
                          <a:cubicBezTo>
                            <a:pt x="133731" y="28849"/>
                            <a:pt x="111569" y="90507"/>
                            <a:pt x="114744" y="11393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75" name="Google Shape;375;p4"/>
                    <p:cNvSpPr/>
                    <p:nvPr/>
                  </p:nvSpPr>
                  <p:spPr>
                    <a:xfrm>
                      <a:off x="3312763" y="3270014"/>
                      <a:ext cx="150661" cy="2211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661" h="221107" extrusionOk="0">
                          <a:moveTo>
                            <a:pt x="72636" y="221107"/>
                          </a:moveTo>
                          <a:cubicBezTo>
                            <a:pt x="-3564" y="204978"/>
                            <a:pt x="-15057" y="136779"/>
                            <a:pt x="16184" y="2477"/>
                          </a:cubicBezTo>
                          <a:cubicBezTo>
                            <a:pt x="54284" y="1207"/>
                            <a:pt x="87558" y="1270"/>
                            <a:pt x="125595" y="0"/>
                          </a:cubicBezTo>
                          <a:cubicBezTo>
                            <a:pt x="164330" y="92202"/>
                            <a:pt x="166299" y="206629"/>
                            <a:pt x="72636" y="221107"/>
                          </a:cubicBezTo>
                          <a:close/>
                        </a:path>
                      </a:pathLst>
                    </a:custGeom>
                    <a:solidFill>
                      <a:srgbClr val="F9CB9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76" name="Google Shape;376;p4"/>
                    <p:cNvSpPr/>
                    <p:nvPr/>
                  </p:nvSpPr>
                  <p:spPr>
                    <a:xfrm>
                      <a:off x="3305183" y="3146560"/>
                      <a:ext cx="166690" cy="3509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6690" h="350998" extrusionOk="0">
                          <a:moveTo>
                            <a:pt x="140987" y="124596"/>
                          </a:moveTo>
                          <a:cubicBezTo>
                            <a:pt x="147337" y="122247"/>
                            <a:pt x="143336" y="59572"/>
                            <a:pt x="144542" y="54238"/>
                          </a:cubicBezTo>
                          <a:cubicBezTo>
                            <a:pt x="146828" y="39252"/>
                            <a:pt x="140097" y="24647"/>
                            <a:pt x="122571" y="26425"/>
                          </a:cubicBezTo>
                          <a:cubicBezTo>
                            <a:pt x="129683" y="-8309"/>
                            <a:pt x="29417" y="-8500"/>
                            <a:pt x="29925" y="24075"/>
                          </a:cubicBezTo>
                          <a:cubicBezTo>
                            <a:pt x="15891" y="25536"/>
                            <a:pt x="12399" y="39633"/>
                            <a:pt x="13478" y="51635"/>
                          </a:cubicBezTo>
                          <a:cubicBezTo>
                            <a:pt x="16145" y="75955"/>
                            <a:pt x="8335" y="105292"/>
                            <a:pt x="17034" y="127263"/>
                          </a:cubicBezTo>
                          <a:cubicBezTo>
                            <a:pt x="17034" y="127263"/>
                            <a:pt x="17034" y="127644"/>
                            <a:pt x="17034" y="127835"/>
                          </a:cubicBezTo>
                          <a:cubicBezTo>
                            <a:pt x="-77835" y="451748"/>
                            <a:pt x="259922" y="398789"/>
                            <a:pt x="140987" y="124596"/>
                          </a:cubicBezTo>
                          <a:close/>
                          <a:moveTo>
                            <a:pt x="126254" y="42427"/>
                          </a:moveTo>
                          <a:cubicBezTo>
                            <a:pt x="126699" y="51254"/>
                            <a:pt x="126699" y="64842"/>
                            <a:pt x="126889" y="74177"/>
                          </a:cubicBezTo>
                          <a:lnTo>
                            <a:pt x="31258" y="101736"/>
                          </a:lnTo>
                          <a:cubicBezTo>
                            <a:pt x="31258" y="96719"/>
                            <a:pt x="31258" y="91640"/>
                            <a:pt x="31258" y="86560"/>
                          </a:cubicBezTo>
                          <a:cubicBezTo>
                            <a:pt x="57865" y="73415"/>
                            <a:pt x="88408" y="58556"/>
                            <a:pt x="112348" y="40903"/>
                          </a:cubicBezTo>
                          <a:cubicBezTo>
                            <a:pt x="116793" y="41665"/>
                            <a:pt x="123778" y="38490"/>
                            <a:pt x="126254" y="42427"/>
                          </a:cubicBezTo>
                          <a:close/>
                          <a:moveTo>
                            <a:pt x="89044" y="212671"/>
                          </a:moveTo>
                          <a:cubicBezTo>
                            <a:pt x="81112" y="208784"/>
                            <a:pt x="71771" y="209070"/>
                            <a:pt x="64088" y="213433"/>
                          </a:cubicBezTo>
                          <a:cubicBezTo>
                            <a:pt x="67943" y="186762"/>
                            <a:pt x="70883" y="159947"/>
                            <a:pt x="72914" y="132978"/>
                          </a:cubicBezTo>
                          <a:lnTo>
                            <a:pt x="83964" y="132978"/>
                          </a:lnTo>
                          <a:cubicBezTo>
                            <a:pt x="83049" y="159642"/>
                            <a:pt x="84751" y="186337"/>
                            <a:pt x="89044" y="212671"/>
                          </a:cubicBezTo>
                          <a:close/>
                          <a:moveTo>
                            <a:pt x="50944" y="114118"/>
                          </a:moveTo>
                          <a:lnTo>
                            <a:pt x="127144" y="92148"/>
                          </a:lnTo>
                          <a:lnTo>
                            <a:pt x="127144" y="113420"/>
                          </a:lnTo>
                          <a:cubicBezTo>
                            <a:pt x="101299" y="114880"/>
                            <a:pt x="75899" y="115135"/>
                            <a:pt x="50626" y="114118"/>
                          </a:cubicBezTo>
                          <a:close/>
                          <a:moveTo>
                            <a:pt x="90695" y="39950"/>
                          </a:moveTo>
                          <a:cubicBezTo>
                            <a:pt x="74692" y="48269"/>
                            <a:pt x="47832" y="59826"/>
                            <a:pt x="31385" y="67255"/>
                          </a:cubicBezTo>
                          <a:cubicBezTo>
                            <a:pt x="31385" y="58937"/>
                            <a:pt x="31766" y="47634"/>
                            <a:pt x="31385" y="39379"/>
                          </a:cubicBezTo>
                          <a:cubicBezTo>
                            <a:pt x="33036" y="39379"/>
                            <a:pt x="75835" y="39442"/>
                            <a:pt x="90377" y="39950"/>
                          </a:cubicBezTo>
                          <a:close/>
                          <a:moveTo>
                            <a:pt x="45736" y="22361"/>
                          </a:moveTo>
                          <a:cubicBezTo>
                            <a:pt x="60214" y="644"/>
                            <a:pt x="112920" y="11122"/>
                            <a:pt x="111395" y="26616"/>
                          </a:cubicBezTo>
                          <a:cubicBezTo>
                            <a:pt x="92028" y="25854"/>
                            <a:pt x="63834" y="27314"/>
                            <a:pt x="44466" y="26616"/>
                          </a:cubicBezTo>
                          <a:cubicBezTo>
                            <a:pt x="44339" y="26171"/>
                            <a:pt x="45165" y="22742"/>
                            <a:pt x="45419" y="22361"/>
                          </a:cubicBezTo>
                          <a:close/>
                          <a:moveTo>
                            <a:pt x="125556" y="309127"/>
                          </a:moveTo>
                          <a:cubicBezTo>
                            <a:pt x="22686" y="406028"/>
                            <a:pt x="-873" y="195335"/>
                            <a:pt x="33798" y="131708"/>
                          </a:cubicBezTo>
                          <a:cubicBezTo>
                            <a:pt x="41101" y="132153"/>
                            <a:pt x="48467" y="132470"/>
                            <a:pt x="55833" y="132661"/>
                          </a:cubicBezTo>
                          <a:cubicBezTo>
                            <a:pt x="60913" y="148536"/>
                            <a:pt x="25734" y="268678"/>
                            <a:pt x="58500" y="243023"/>
                          </a:cubicBezTo>
                          <a:cubicBezTo>
                            <a:pt x="62310" y="237436"/>
                            <a:pt x="67708" y="228101"/>
                            <a:pt x="75454" y="228037"/>
                          </a:cubicBezTo>
                          <a:cubicBezTo>
                            <a:pt x="84979" y="228037"/>
                            <a:pt x="91076" y="238960"/>
                            <a:pt x="95394" y="245881"/>
                          </a:cubicBezTo>
                          <a:cubicBezTo>
                            <a:pt x="128985" y="268931"/>
                            <a:pt x="92536" y="150631"/>
                            <a:pt x="101744" y="132661"/>
                          </a:cubicBezTo>
                          <a:cubicBezTo>
                            <a:pt x="109173" y="132661"/>
                            <a:pt x="116602" y="132089"/>
                            <a:pt x="124032" y="131644"/>
                          </a:cubicBezTo>
                          <a:cubicBezTo>
                            <a:pt x="155591" y="183968"/>
                            <a:pt x="160671" y="257311"/>
                            <a:pt x="125239" y="30912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377" name="Google Shape;377;p4"/>
                  <p:cNvSpPr/>
                  <p:nvPr/>
                </p:nvSpPr>
                <p:spPr>
                  <a:xfrm>
                    <a:off x="3375902" y="1663032"/>
                    <a:ext cx="17700" cy="13149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378" name="Google Shape;378;p4"/>
                <p:cNvSpPr/>
                <p:nvPr/>
              </p:nvSpPr>
              <p:spPr>
                <a:xfrm>
                  <a:off x="3352825" y="3244100"/>
                  <a:ext cx="2720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" h="1160" extrusionOk="0">
                      <a:moveTo>
                        <a:pt x="0" y="0"/>
                      </a:moveTo>
                      <a:cubicBezTo>
                        <a:pt x="294" y="441"/>
                        <a:pt x="670" y="834"/>
                        <a:pt x="1088" y="116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379" name="Google Shape;379;p4"/>
            <p:cNvGrpSpPr/>
            <p:nvPr/>
          </p:nvGrpSpPr>
          <p:grpSpPr>
            <a:xfrm>
              <a:off x="8018879" y="-29"/>
              <a:ext cx="810166" cy="4470272"/>
              <a:chOff x="7824797" y="-1724181"/>
              <a:chExt cx="860597" cy="4748536"/>
            </a:xfrm>
          </p:grpSpPr>
          <p:grpSp>
            <p:nvGrpSpPr>
              <p:cNvPr id="380" name="Google Shape;380;p4"/>
              <p:cNvGrpSpPr/>
              <p:nvPr/>
            </p:nvGrpSpPr>
            <p:grpSpPr>
              <a:xfrm>
                <a:off x="7824797" y="1891931"/>
                <a:ext cx="860597" cy="1132425"/>
                <a:chOff x="764100" y="3623300"/>
                <a:chExt cx="1046700" cy="1046700"/>
              </a:xfrm>
            </p:grpSpPr>
            <p:sp>
              <p:nvSpPr>
                <p:cNvPr id="381" name="Google Shape;381;p4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" name="Google Shape;382;p4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3" name="Google Shape;383;p4"/>
              <p:cNvGrpSpPr/>
              <p:nvPr/>
            </p:nvGrpSpPr>
            <p:grpSpPr>
              <a:xfrm>
                <a:off x="8100547" y="-1724181"/>
                <a:ext cx="300376" cy="4529867"/>
                <a:chOff x="3792712" y="-322375"/>
                <a:chExt cx="274793" cy="4144055"/>
              </a:xfrm>
            </p:grpSpPr>
            <p:grpSp>
              <p:nvGrpSpPr>
                <p:cNvPr id="384" name="Google Shape;384;p4"/>
                <p:cNvGrpSpPr/>
                <p:nvPr/>
              </p:nvGrpSpPr>
              <p:grpSpPr>
                <a:xfrm>
                  <a:off x="3792712" y="-322375"/>
                  <a:ext cx="274793" cy="4144055"/>
                  <a:chOff x="3792712" y="-322375"/>
                  <a:chExt cx="274793" cy="4144055"/>
                </a:xfrm>
              </p:grpSpPr>
              <p:grpSp>
                <p:nvGrpSpPr>
                  <p:cNvPr id="385" name="Google Shape;385;p4"/>
                  <p:cNvGrpSpPr/>
                  <p:nvPr/>
                </p:nvGrpSpPr>
                <p:grpSpPr>
                  <a:xfrm>
                    <a:off x="3792712" y="2971595"/>
                    <a:ext cx="274793" cy="850085"/>
                    <a:chOff x="3792712" y="2879468"/>
                    <a:chExt cx="274793" cy="850085"/>
                  </a:xfrm>
                </p:grpSpPr>
                <p:sp>
                  <p:nvSpPr>
                    <p:cNvPr id="386" name="Google Shape;386;p4"/>
                    <p:cNvSpPr/>
                    <p:nvPr/>
                  </p:nvSpPr>
                  <p:spPr>
                    <a:xfrm>
                      <a:off x="3798083" y="3085793"/>
                      <a:ext cx="261578" cy="6373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1578" h="637356" extrusionOk="0">
                          <a:moveTo>
                            <a:pt x="126686" y="637357"/>
                          </a:moveTo>
                          <a:cubicBezTo>
                            <a:pt x="-60449" y="630435"/>
                            <a:pt x="18736" y="394850"/>
                            <a:pt x="6417" y="267723"/>
                          </a:cubicBezTo>
                          <a:cubicBezTo>
                            <a:pt x="12322" y="197048"/>
                            <a:pt x="-10665" y="53665"/>
                            <a:pt x="31817" y="8008"/>
                          </a:cubicBezTo>
                          <a:cubicBezTo>
                            <a:pt x="291595" y="-16566"/>
                            <a:pt x="262449" y="-1263"/>
                            <a:pt x="258829" y="299283"/>
                          </a:cubicBezTo>
                          <a:cubicBezTo>
                            <a:pt x="256988" y="426728"/>
                            <a:pt x="295024" y="626816"/>
                            <a:pt x="126686" y="637357"/>
                          </a:cubicBezTo>
                          <a:close/>
                        </a:path>
                      </a:pathLst>
                    </a:custGeom>
                    <a:solidFill>
                      <a:srgbClr val="CFE2F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87" name="Google Shape;387;p4"/>
                    <p:cNvSpPr/>
                    <p:nvPr/>
                  </p:nvSpPr>
                  <p:spPr>
                    <a:xfrm>
                      <a:off x="3849902" y="2886279"/>
                      <a:ext cx="160096" cy="1972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096" h="197298" extrusionOk="0">
                          <a:moveTo>
                            <a:pt x="0" y="197298"/>
                          </a:moveTo>
                          <a:cubicBezTo>
                            <a:pt x="14795" y="163453"/>
                            <a:pt x="-19495" y="39120"/>
                            <a:pt x="29908" y="37913"/>
                          </a:cubicBezTo>
                          <a:cubicBezTo>
                            <a:pt x="41275" y="35754"/>
                            <a:pt x="33401" y="17911"/>
                            <a:pt x="43053" y="12513"/>
                          </a:cubicBezTo>
                          <a:cubicBezTo>
                            <a:pt x="64008" y="-9902"/>
                            <a:pt x="129984" y="-1393"/>
                            <a:pt x="134239" y="31563"/>
                          </a:cubicBezTo>
                          <a:cubicBezTo>
                            <a:pt x="135826" y="40517"/>
                            <a:pt x="147891" y="34484"/>
                            <a:pt x="151955" y="41406"/>
                          </a:cubicBezTo>
                          <a:cubicBezTo>
                            <a:pt x="171640" y="64583"/>
                            <a:pt x="149479" y="158246"/>
                            <a:pt x="149161" y="196663"/>
                          </a:cubicBezTo>
                          <a:cubicBezTo>
                            <a:pt x="98234" y="196155"/>
                            <a:pt x="49847" y="189170"/>
                            <a:pt x="0" y="197298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88" name="Google Shape;388;p4"/>
                    <p:cNvSpPr/>
                    <p:nvPr/>
                  </p:nvSpPr>
                  <p:spPr>
                    <a:xfrm>
                      <a:off x="3792712" y="2879468"/>
                      <a:ext cx="274793" cy="8500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4793" h="850085" extrusionOk="0">
                          <a:moveTo>
                            <a:pt x="19916" y="786532"/>
                          </a:moveTo>
                          <a:cubicBezTo>
                            <a:pt x="39854" y="827489"/>
                            <a:pt x="67541" y="848572"/>
                            <a:pt x="131866" y="850032"/>
                          </a:cubicBezTo>
                          <a:cubicBezTo>
                            <a:pt x="255818" y="852953"/>
                            <a:pt x="279440" y="735732"/>
                            <a:pt x="271947" y="651213"/>
                          </a:cubicBezTo>
                          <a:cubicBezTo>
                            <a:pt x="272963" y="537612"/>
                            <a:pt x="275312" y="423947"/>
                            <a:pt x="274678" y="310345"/>
                          </a:cubicBezTo>
                          <a:cubicBezTo>
                            <a:pt x="276202" y="268245"/>
                            <a:pt x="263057" y="215095"/>
                            <a:pt x="217528" y="202395"/>
                          </a:cubicBezTo>
                          <a:cubicBezTo>
                            <a:pt x="213336" y="167343"/>
                            <a:pt x="246610" y="35073"/>
                            <a:pt x="197716" y="37295"/>
                          </a:cubicBezTo>
                          <a:cubicBezTo>
                            <a:pt x="191366" y="-10202"/>
                            <a:pt x="84495" y="-14965"/>
                            <a:pt x="87098" y="38311"/>
                          </a:cubicBezTo>
                          <a:cubicBezTo>
                            <a:pt x="75478" y="36978"/>
                            <a:pt x="60047" y="37041"/>
                            <a:pt x="58778" y="55583"/>
                          </a:cubicBezTo>
                          <a:cubicBezTo>
                            <a:pt x="55603" y="103081"/>
                            <a:pt x="55285" y="150833"/>
                            <a:pt x="49887" y="197760"/>
                          </a:cubicBezTo>
                          <a:cubicBezTo>
                            <a:pt x="-19010" y="224303"/>
                            <a:pt x="12613" y="404262"/>
                            <a:pt x="5437" y="474048"/>
                          </a:cubicBezTo>
                          <a:cubicBezTo>
                            <a:pt x="10264" y="577299"/>
                            <a:pt x="-17549" y="687980"/>
                            <a:pt x="19916" y="786532"/>
                          </a:cubicBezTo>
                          <a:close/>
                          <a:moveTo>
                            <a:pt x="102466" y="38248"/>
                          </a:moveTo>
                          <a:cubicBezTo>
                            <a:pt x="106148" y="7895"/>
                            <a:pt x="173585" y="17166"/>
                            <a:pt x="178983" y="37105"/>
                          </a:cubicBezTo>
                          <a:cubicBezTo>
                            <a:pt x="154281" y="37549"/>
                            <a:pt x="103101" y="39962"/>
                            <a:pt x="102592" y="38311"/>
                          </a:cubicBezTo>
                          <a:close/>
                          <a:moveTo>
                            <a:pt x="76177" y="56663"/>
                          </a:moveTo>
                          <a:lnTo>
                            <a:pt x="174983" y="55393"/>
                          </a:lnTo>
                          <a:cubicBezTo>
                            <a:pt x="190222" y="53361"/>
                            <a:pt x="211304" y="53298"/>
                            <a:pt x="206733" y="75459"/>
                          </a:cubicBezTo>
                          <a:lnTo>
                            <a:pt x="75287" y="111400"/>
                          </a:lnTo>
                          <a:cubicBezTo>
                            <a:pt x="75967" y="93194"/>
                            <a:pt x="76303" y="74970"/>
                            <a:pt x="76303" y="56726"/>
                          </a:cubicBezTo>
                          <a:close/>
                          <a:moveTo>
                            <a:pt x="73700" y="129879"/>
                          </a:moveTo>
                          <a:lnTo>
                            <a:pt x="205399" y="94382"/>
                          </a:lnTo>
                          <a:lnTo>
                            <a:pt x="203684" y="134069"/>
                          </a:lnTo>
                          <a:lnTo>
                            <a:pt x="71478" y="159469"/>
                          </a:lnTo>
                          <a:cubicBezTo>
                            <a:pt x="72430" y="149563"/>
                            <a:pt x="73192" y="139785"/>
                            <a:pt x="73827" y="129942"/>
                          </a:cubicBezTo>
                          <a:close/>
                          <a:moveTo>
                            <a:pt x="69191" y="177885"/>
                          </a:moveTo>
                          <a:lnTo>
                            <a:pt x="202541" y="152104"/>
                          </a:lnTo>
                          <a:cubicBezTo>
                            <a:pt x="201906" y="166391"/>
                            <a:pt x="201335" y="180615"/>
                            <a:pt x="200700" y="194839"/>
                          </a:cubicBezTo>
                          <a:lnTo>
                            <a:pt x="67350" y="193379"/>
                          </a:lnTo>
                          <a:cubicBezTo>
                            <a:pt x="68239" y="188298"/>
                            <a:pt x="68937" y="183282"/>
                            <a:pt x="69318" y="177948"/>
                          </a:cubicBezTo>
                          <a:close/>
                          <a:moveTo>
                            <a:pt x="19217" y="648102"/>
                          </a:moveTo>
                          <a:cubicBezTo>
                            <a:pt x="23154" y="519832"/>
                            <a:pt x="21947" y="391117"/>
                            <a:pt x="28171" y="263101"/>
                          </a:cubicBezTo>
                          <a:cubicBezTo>
                            <a:pt x="34965" y="198204"/>
                            <a:pt x="74589" y="211222"/>
                            <a:pt x="121960" y="210968"/>
                          </a:cubicBezTo>
                          <a:cubicBezTo>
                            <a:pt x="123103" y="217851"/>
                            <a:pt x="123674" y="224817"/>
                            <a:pt x="123674" y="231796"/>
                          </a:cubicBezTo>
                          <a:cubicBezTo>
                            <a:pt x="72874" y="256370"/>
                            <a:pt x="60174" y="344889"/>
                            <a:pt x="124246" y="360891"/>
                          </a:cubicBezTo>
                          <a:lnTo>
                            <a:pt x="124627" y="429281"/>
                          </a:lnTo>
                          <a:cubicBezTo>
                            <a:pt x="46966" y="432710"/>
                            <a:pt x="45951" y="548915"/>
                            <a:pt x="125135" y="549486"/>
                          </a:cubicBezTo>
                          <a:lnTo>
                            <a:pt x="125516" y="627083"/>
                          </a:lnTo>
                          <a:cubicBezTo>
                            <a:pt x="40" y="680677"/>
                            <a:pt x="157647" y="791422"/>
                            <a:pt x="143550" y="638069"/>
                          </a:cubicBezTo>
                          <a:cubicBezTo>
                            <a:pt x="209971" y="620416"/>
                            <a:pt x="220385" y="540533"/>
                            <a:pt x="142661" y="533675"/>
                          </a:cubicBezTo>
                          <a:lnTo>
                            <a:pt x="142280" y="444204"/>
                          </a:lnTo>
                          <a:cubicBezTo>
                            <a:pt x="216321" y="434298"/>
                            <a:pt x="216130" y="356764"/>
                            <a:pt x="141772" y="346604"/>
                          </a:cubicBezTo>
                          <a:cubicBezTo>
                            <a:pt x="141772" y="311425"/>
                            <a:pt x="141772" y="215413"/>
                            <a:pt x="140566" y="212429"/>
                          </a:cubicBezTo>
                          <a:cubicBezTo>
                            <a:pt x="140566" y="212429"/>
                            <a:pt x="194096" y="213762"/>
                            <a:pt x="198541" y="213381"/>
                          </a:cubicBezTo>
                          <a:cubicBezTo>
                            <a:pt x="218543" y="211666"/>
                            <a:pt x="234291" y="230589"/>
                            <a:pt x="243943" y="246845"/>
                          </a:cubicBezTo>
                          <a:cubicBezTo>
                            <a:pt x="271376" y="315997"/>
                            <a:pt x="250865" y="395880"/>
                            <a:pt x="255754" y="469095"/>
                          </a:cubicBezTo>
                          <a:cubicBezTo>
                            <a:pt x="240832" y="580093"/>
                            <a:pt x="308015" y="834538"/>
                            <a:pt x="136819" y="834855"/>
                          </a:cubicBezTo>
                          <a:cubicBezTo>
                            <a:pt x="35727" y="844063"/>
                            <a:pt x="10073" y="729382"/>
                            <a:pt x="19344" y="648166"/>
                          </a:cubicBezTo>
                          <a:close/>
                          <a:moveTo>
                            <a:pt x="125008" y="678137"/>
                          </a:moveTo>
                          <a:cubicBezTo>
                            <a:pt x="115928" y="731541"/>
                            <a:pt x="62968" y="668041"/>
                            <a:pt x="125643" y="645435"/>
                          </a:cubicBezTo>
                          <a:cubicBezTo>
                            <a:pt x="126272" y="656357"/>
                            <a:pt x="126100" y="667304"/>
                            <a:pt x="125135" y="678201"/>
                          </a:cubicBezTo>
                          <a:close/>
                          <a:moveTo>
                            <a:pt x="125008" y="531198"/>
                          </a:moveTo>
                          <a:cubicBezTo>
                            <a:pt x="69953" y="529293"/>
                            <a:pt x="68620" y="448966"/>
                            <a:pt x="124627" y="447315"/>
                          </a:cubicBezTo>
                          <a:close/>
                          <a:moveTo>
                            <a:pt x="124119" y="340698"/>
                          </a:moveTo>
                          <a:cubicBezTo>
                            <a:pt x="85193" y="326284"/>
                            <a:pt x="93004" y="270848"/>
                            <a:pt x="123674" y="251798"/>
                          </a:cubicBezTo>
                          <a:cubicBezTo>
                            <a:pt x="123973" y="281643"/>
                            <a:pt x="124183" y="311380"/>
                            <a:pt x="124309" y="341016"/>
                          </a:cubicBezTo>
                          <a:close/>
                          <a:moveTo>
                            <a:pt x="141835" y="365591"/>
                          </a:moveTo>
                          <a:cubicBezTo>
                            <a:pt x="190730" y="374798"/>
                            <a:pt x="194159" y="419057"/>
                            <a:pt x="141835" y="426106"/>
                          </a:cubicBezTo>
                          <a:close/>
                          <a:moveTo>
                            <a:pt x="142724" y="551899"/>
                          </a:moveTo>
                          <a:cubicBezTo>
                            <a:pt x="195493" y="559138"/>
                            <a:pt x="188127" y="605684"/>
                            <a:pt x="143296" y="619781"/>
                          </a:cubicBezTo>
                          <a:cubicBezTo>
                            <a:pt x="143042" y="601429"/>
                            <a:pt x="142978" y="571204"/>
                            <a:pt x="142915" y="5522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389" name="Google Shape;389;p4"/>
                  <p:cNvSpPr/>
                  <p:nvPr/>
                </p:nvSpPr>
                <p:spPr>
                  <a:xfrm>
                    <a:off x="3923169" y="-322375"/>
                    <a:ext cx="17700" cy="33003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390" name="Google Shape;390;p4"/>
                <p:cNvSpPr/>
                <p:nvPr/>
              </p:nvSpPr>
              <p:spPr>
                <a:xfrm>
                  <a:off x="3834925" y="3637375"/>
                  <a:ext cx="76100" cy="13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4" h="5437" extrusionOk="0">
                      <a:moveTo>
                        <a:pt x="0" y="0"/>
                      </a:moveTo>
                      <a:cubicBezTo>
                        <a:pt x="372" y="2043"/>
                        <a:pt x="1116" y="4666"/>
                        <a:pt x="3044" y="5437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391" name="Google Shape;391;p4"/>
                <p:cNvSpPr/>
                <p:nvPr/>
              </p:nvSpPr>
              <p:spPr>
                <a:xfrm>
                  <a:off x="3834925" y="3552200"/>
                  <a:ext cx="1825" cy="2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870" extrusionOk="0">
                      <a:moveTo>
                        <a:pt x="0" y="0"/>
                      </a:moveTo>
                      <a:cubicBezTo>
                        <a:pt x="37" y="435"/>
                        <a:pt x="37" y="435"/>
                        <a:pt x="73" y="87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392" name="Google Shape;392;p4"/>
            <p:cNvGrpSpPr/>
            <p:nvPr/>
          </p:nvGrpSpPr>
          <p:grpSpPr>
            <a:xfrm>
              <a:off x="7184797" y="-17"/>
              <a:ext cx="985363" cy="3905971"/>
              <a:chOff x="1192601" y="-1724180"/>
              <a:chExt cx="1046700" cy="4149108"/>
            </a:xfrm>
          </p:grpSpPr>
          <p:grpSp>
            <p:nvGrpSpPr>
              <p:cNvPr id="393" name="Google Shape;393;p4"/>
              <p:cNvGrpSpPr/>
              <p:nvPr/>
            </p:nvGrpSpPr>
            <p:grpSpPr>
              <a:xfrm>
                <a:off x="1192601" y="137822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394" name="Google Shape;394;p4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" name="Google Shape;395;p4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6" name="Google Shape;396;p4"/>
              <p:cNvGrpSpPr/>
              <p:nvPr/>
            </p:nvGrpSpPr>
            <p:grpSpPr>
              <a:xfrm>
                <a:off x="1417979" y="-1724180"/>
                <a:ext cx="580390" cy="3855366"/>
                <a:chOff x="522260" y="372820"/>
                <a:chExt cx="530958" cy="3527002"/>
              </a:xfrm>
            </p:grpSpPr>
            <p:grpSp>
              <p:nvGrpSpPr>
                <p:cNvPr id="397" name="Google Shape;397;p4"/>
                <p:cNvGrpSpPr/>
                <p:nvPr/>
              </p:nvGrpSpPr>
              <p:grpSpPr>
                <a:xfrm>
                  <a:off x="522260" y="372820"/>
                  <a:ext cx="530958" cy="3527002"/>
                  <a:chOff x="522260" y="372820"/>
                  <a:chExt cx="530958" cy="3527002"/>
                </a:xfrm>
              </p:grpSpPr>
              <p:grpSp>
                <p:nvGrpSpPr>
                  <p:cNvPr id="398" name="Google Shape;398;p4"/>
                  <p:cNvGrpSpPr/>
                  <p:nvPr/>
                </p:nvGrpSpPr>
                <p:grpSpPr>
                  <a:xfrm>
                    <a:off x="522260" y="2971595"/>
                    <a:ext cx="530958" cy="928227"/>
                    <a:chOff x="522260" y="2971595"/>
                    <a:chExt cx="530958" cy="928227"/>
                  </a:xfrm>
                </p:grpSpPr>
                <p:sp>
                  <p:nvSpPr>
                    <p:cNvPr id="399" name="Google Shape;399;p4"/>
                    <p:cNvSpPr/>
                    <p:nvPr/>
                  </p:nvSpPr>
                  <p:spPr>
                    <a:xfrm>
                      <a:off x="531045" y="3193814"/>
                      <a:ext cx="510950" cy="5001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10950" h="500199" extrusionOk="0">
                          <a:moveTo>
                            <a:pt x="230344" y="500189"/>
                          </a:moveTo>
                          <a:cubicBezTo>
                            <a:pt x="153916" y="500507"/>
                            <a:pt x="77640" y="493446"/>
                            <a:pt x="2570" y="479108"/>
                          </a:cubicBezTo>
                          <a:cubicBezTo>
                            <a:pt x="-4606" y="452501"/>
                            <a:pt x="4348" y="418084"/>
                            <a:pt x="15841" y="404622"/>
                          </a:cubicBezTo>
                          <a:cubicBezTo>
                            <a:pt x="93" y="296672"/>
                            <a:pt x="174591" y="153479"/>
                            <a:pt x="126458" y="68770"/>
                          </a:cubicBezTo>
                          <a:cubicBezTo>
                            <a:pt x="128236" y="16510"/>
                            <a:pt x="219295" y="6350"/>
                            <a:pt x="261142" y="0"/>
                          </a:cubicBezTo>
                          <a:cubicBezTo>
                            <a:pt x="310926" y="4953"/>
                            <a:pt x="383443" y="12002"/>
                            <a:pt x="388777" y="70612"/>
                          </a:cubicBezTo>
                          <a:cubicBezTo>
                            <a:pt x="365980" y="191262"/>
                            <a:pt x="524603" y="342392"/>
                            <a:pt x="509998" y="472630"/>
                          </a:cubicBezTo>
                          <a:cubicBezTo>
                            <a:pt x="417936" y="491147"/>
                            <a:pt x="324248" y="500380"/>
                            <a:pt x="230344" y="500189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00" name="Google Shape;400;p4"/>
                    <p:cNvSpPr/>
                    <p:nvPr/>
                  </p:nvSpPr>
                  <p:spPr>
                    <a:xfrm>
                      <a:off x="551585" y="3672350"/>
                      <a:ext cx="488949" cy="21462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8949" h="214629" extrusionOk="0">
                          <a:moveTo>
                            <a:pt x="243395" y="214630"/>
                          </a:moveTo>
                          <a:cubicBezTo>
                            <a:pt x="147256" y="214630"/>
                            <a:pt x="26352" y="160401"/>
                            <a:pt x="0" y="8001"/>
                          </a:cubicBezTo>
                          <a:cubicBezTo>
                            <a:pt x="165925" y="39751"/>
                            <a:pt x="327279" y="29528"/>
                            <a:pt x="488950" y="0"/>
                          </a:cubicBezTo>
                          <a:cubicBezTo>
                            <a:pt x="471043" y="147384"/>
                            <a:pt x="350266" y="214630"/>
                            <a:pt x="243395" y="214630"/>
                          </a:cubicBezTo>
                          <a:close/>
                        </a:path>
                      </a:pathLst>
                    </a:custGeom>
                    <a:solidFill>
                      <a:srgbClr val="C8F3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01" name="Google Shape;401;p4"/>
                    <p:cNvSpPr/>
                    <p:nvPr/>
                  </p:nvSpPr>
                  <p:spPr>
                    <a:xfrm>
                      <a:off x="685838" y="2977833"/>
                      <a:ext cx="219884" cy="2346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884" h="234649" extrusionOk="0">
                          <a:moveTo>
                            <a:pt x="2590" y="234649"/>
                          </a:moveTo>
                          <a:cubicBezTo>
                            <a:pt x="7987" y="210011"/>
                            <a:pt x="-12142" y="33672"/>
                            <a:pt x="12877" y="45419"/>
                          </a:cubicBezTo>
                          <a:cubicBezTo>
                            <a:pt x="33197" y="50182"/>
                            <a:pt x="23545" y="24210"/>
                            <a:pt x="35038" y="16590"/>
                          </a:cubicBezTo>
                          <a:cubicBezTo>
                            <a:pt x="50913" y="906"/>
                            <a:pt x="85394" y="1604"/>
                            <a:pt x="109714" y="1922"/>
                          </a:cubicBezTo>
                          <a:cubicBezTo>
                            <a:pt x="145528" y="-936"/>
                            <a:pt x="189026" y="-6841"/>
                            <a:pt x="188835" y="38879"/>
                          </a:cubicBezTo>
                          <a:cubicBezTo>
                            <a:pt x="250875" y="39895"/>
                            <a:pt x="199503" y="186770"/>
                            <a:pt x="206869" y="233824"/>
                          </a:cubicBezTo>
                          <a:cubicBezTo>
                            <a:pt x="139369" y="212361"/>
                            <a:pt x="71932" y="215091"/>
                            <a:pt x="2590" y="23464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02" name="Google Shape;402;p4"/>
                    <p:cNvSpPr/>
                    <p:nvPr/>
                  </p:nvSpPr>
                  <p:spPr>
                    <a:xfrm>
                      <a:off x="522260" y="2971595"/>
                      <a:ext cx="530958" cy="9282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0958" h="928227" extrusionOk="0">
                          <a:moveTo>
                            <a:pt x="516306" y="619347"/>
                          </a:moveTo>
                          <a:cubicBezTo>
                            <a:pt x="501638" y="504285"/>
                            <a:pt x="397942" y="417798"/>
                            <a:pt x="399530" y="298926"/>
                          </a:cubicBezTo>
                          <a:cubicBezTo>
                            <a:pt x="413182" y="300514"/>
                            <a:pt x="390830" y="254159"/>
                            <a:pt x="381178" y="244380"/>
                          </a:cubicBezTo>
                          <a:cubicBezTo>
                            <a:pt x="383210" y="187992"/>
                            <a:pt x="385369" y="132175"/>
                            <a:pt x="387528" y="75787"/>
                          </a:cubicBezTo>
                          <a:cubicBezTo>
                            <a:pt x="392481" y="54070"/>
                            <a:pt x="381559" y="34449"/>
                            <a:pt x="356731" y="40227"/>
                          </a:cubicBezTo>
                          <a:cubicBezTo>
                            <a:pt x="358255" y="-10573"/>
                            <a:pt x="307645" y="730"/>
                            <a:pt x="273609" y="1810"/>
                          </a:cubicBezTo>
                          <a:cubicBezTo>
                            <a:pt x="240780" y="1429"/>
                            <a:pt x="184074" y="-222"/>
                            <a:pt x="184328" y="45244"/>
                          </a:cubicBezTo>
                          <a:cubicBezTo>
                            <a:pt x="174803" y="45815"/>
                            <a:pt x="158928" y="42640"/>
                            <a:pt x="158928" y="56547"/>
                          </a:cubicBezTo>
                          <a:cubicBezTo>
                            <a:pt x="158928" y="118777"/>
                            <a:pt x="158039" y="180435"/>
                            <a:pt x="158357" y="242475"/>
                          </a:cubicBezTo>
                          <a:cubicBezTo>
                            <a:pt x="144260" y="248825"/>
                            <a:pt x="112383" y="292767"/>
                            <a:pt x="140577" y="307753"/>
                          </a:cubicBezTo>
                          <a:cubicBezTo>
                            <a:pt x="150102" y="385159"/>
                            <a:pt x="15736" y="506508"/>
                            <a:pt x="18784" y="626967"/>
                          </a:cubicBezTo>
                          <a:cubicBezTo>
                            <a:pt x="-3124" y="640493"/>
                            <a:pt x="-8013" y="706215"/>
                            <a:pt x="15672" y="712756"/>
                          </a:cubicBezTo>
                          <a:cubicBezTo>
                            <a:pt x="65075" y="1013238"/>
                            <a:pt x="505638" y="992854"/>
                            <a:pt x="526720" y="692753"/>
                          </a:cubicBezTo>
                          <a:cubicBezTo>
                            <a:pt x="534785" y="671862"/>
                            <a:pt x="531356" y="631984"/>
                            <a:pt x="516306" y="619347"/>
                          </a:cubicBezTo>
                          <a:close/>
                          <a:moveTo>
                            <a:pt x="498399" y="620300"/>
                          </a:moveTo>
                          <a:cubicBezTo>
                            <a:pt x="475749" y="621824"/>
                            <a:pt x="453079" y="623176"/>
                            <a:pt x="430391" y="624364"/>
                          </a:cubicBezTo>
                          <a:cubicBezTo>
                            <a:pt x="405708" y="518319"/>
                            <a:pt x="384842" y="411531"/>
                            <a:pt x="367780" y="304006"/>
                          </a:cubicBezTo>
                          <a:cubicBezTo>
                            <a:pt x="372606" y="303308"/>
                            <a:pt x="377432" y="302673"/>
                            <a:pt x="382194" y="301911"/>
                          </a:cubicBezTo>
                          <a:cubicBezTo>
                            <a:pt x="378511" y="420973"/>
                            <a:pt x="481889" y="506762"/>
                            <a:pt x="498399" y="620300"/>
                          </a:cubicBezTo>
                          <a:close/>
                          <a:moveTo>
                            <a:pt x="278689" y="312579"/>
                          </a:moveTo>
                          <a:cubicBezTo>
                            <a:pt x="287389" y="312198"/>
                            <a:pt x="296025" y="311690"/>
                            <a:pt x="304661" y="311118"/>
                          </a:cubicBezTo>
                          <a:cubicBezTo>
                            <a:pt x="318040" y="416738"/>
                            <a:pt x="331477" y="522383"/>
                            <a:pt x="344983" y="628047"/>
                          </a:cubicBezTo>
                          <a:cubicBezTo>
                            <a:pt x="322568" y="628809"/>
                            <a:pt x="300216" y="629507"/>
                            <a:pt x="277800" y="629952"/>
                          </a:cubicBezTo>
                          <a:cubicBezTo>
                            <a:pt x="271844" y="524237"/>
                            <a:pt x="272136" y="418262"/>
                            <a:pt x="278689" y="312579"/>
                          </a:cubicBezTo>
                          <a:close/>
                          <a:moveTo>
                            <a:pt x="322504" y="309531"/>
                          </a:moveTo>
                          <a:cubicBezTo>
                            <a:pt x="331775" y="308642"/>
                            <a:pt x="341046" y="307626"/>
                            <a:pt x="350317" y="306483"/>
                          </a:cubicBezTo>
                          <a:cubicBezTo>
                            <a:pt x="367253" y="413417"/>
                            <a:pt x="387928" y="519633"/>
                            <a:pt x="412357" y="625126"/>
                          </a:cubicBezTo>
                          <a:cubicBezTo>
                            <a:pt x="395910" y="625951"/>
                            <a:pt x="379400" y="626713"/>
                            <a:pt x="362954" y="627348"/>
                          </a:cubicBezTo>
                          <a:cubicBezTo>
                            <a:pt x="349111" y="521430"/>
                            <a:pt x="335541" y="415493"/>
                            <a:pt x="322250" y="309531"/>
                          </a:cubicBezTo>
                          <a:close/>
                          <a:moveTo>
                            <a:pt x="365684" y="58452"/>
                          </a:moveTo>
                          <a:cubicBezTo>
                            <a:pt x="375273" y="59277"/>
                            <a:pt x="368542" y="74581"/>
                            <a:pt x="369939" y="81248"/>
                          </a:cubicBezTo>
                          <a:lnTo>
                            <a:pt x="175946" y="137382"/>
                          </a:lnTo>
                          <a:cubicBezTo>
                            <a:pt x="175946" y="127984"/>
                            <a:pt x="175946" y="118332"/>
                            <a:pt x="175946" y="109125"/>
                          </a:cubicBezTo>
                          <a:cubicBezTo>
                            <a:pt x="212713" y="94837"/>
                            <a:pt x="258496" y="85947"/>
                            <a:pt x="287643" y="60547"/>
                          </a:cubicBezTo>
                          <a:cubicBezTo>
                            <a:pt x="313360" y="60611"/>
                            <a:pt x="339649" y="57309"/>
                            <a:pt x="365430" y="58452"/>
                          </a:cubicBezTo>
                          <a:close/>
                          <a:moveTo>
                            <a:pt x="175438" y="205454"/>
                          </a:moveTo>
                          <a:lnTo>
                            <a:pt x="366827" y="159671"/>
                          </a:lnTo>
                          <a:lnTo>
                            <a:pt x="364224" y="230791"/>
                          </a:lnTo>
                          <a:cubicBezTo>
                            <a:pt x="308090" y="199041"/>
                            <a:pt x="233033" y="208248"/>
                            <a:pt x="175311" y="231616"/>
                          </a:cubicBezTo>
                          <a:close/>
                          <a:moveTo>
                            <a:pt x="175438" y="187230"/>
                          </a:moveTo>
                          <a:cubicBezTo>
                            <a:pt x="175438" y="176688"/>
                            <a:pt x="175438" y="166084"/>
                            <a:pt x="175438" y="155480"/>
                          </a:cubicBezTo>
                          <a:lnTo>
                            <a:pt x="368796" y="99536"/>
                          </a:lnTo>
                          <a:lnTo>
                            <a:pt x="367272" y="141256"/>
                          </a:lnTo>
                          <a:close/>
                          <a:moveTo>
                            <a:pt x="229032" y="21622"/>
                          </a:moveTo>
                          <a:cubicBezTo>
                            <a:pt x="256401" y="25305"/>
                            <a:pt x="342570" y="-222"/>
                            <a:pt x="338760" y="40672"/>
                          </a:cubicBezTo>
                          <a:lnTo>
                            <a:pt x="201600" y="44418"/>
                          </a:lnTo>
                          <a:cubicBezTo>
                            <a:pt x="197155" y="28861"/>
                            <a:pt x="217793" y="22765"/>
                            <a:pt x="229096" y="21749"/>
                          </a:cubicBezTo>
                          <a:close/>
                          <a:moveTo>
                            <a:pt x="263830" y="59150"/>
                          </a:moveTo>
                          <a:cubicBezTo>
                            <a:pt x="235046" y="71260"/>
                            <a:pt x="205645" y="81858"/>
                            <a:pt x="175756" y="90900"/>
                          </a:cubicBezTo>
                          <a:lnTo>
                            <a:pt x="175756" y="63722"/>
                          </a:lnTo>
                          <a:cubicBezTo>
                            <a:pt x="201664" y="62897"/>
                            <a:pt x="238113" y="59976"/>
                            <a:pt x="263894" y="59404"/>
                          </a:cubicBezTo>
                          <a:close/>
                          <a:moveTo>
                            <a:pt x="260973" y="230600"/>
                          </a:moveTo>
                          <a:cubicBezTo>
                            <a:pt x="306439" y="226028"/>
                            <a:pt x="366891" y="233838"/>
                            <a:pt x="384036" y="283432"/>
                          </a:cubicBezTo>
                          <a:cubicBezTo>
                            <a:pt x="303873" y="296939"/>
                            <a:pt x="222193" y="298945"/>
                            <a:pt x="141466" y="289401"/>
                          </a:cubicBezTo>
                          <a:cubicBezTo>
                            <a:pt x="157404" y="243554"/>
                            <a:pt x="218110" y="233521"/>
                            <a:pt x="261036" y="230854"/>
                          </a:cubicBezTo>
                          <a:close/>
                          <a:moveTo>
                            <a:pt x="259639" y="630269"/>
                          </a:moveTo>
                          <a:cubicBezTo>
                            <a:pt x="238005" y="630606"/>
                            <a:pt x="216313" y="630796"/>
                            <a:pt x="194552" y="630841"/>
                          </a:cubicBezTo>
                          <a:cubicBezTo>
                            <a:pt x="210300" y="525005"/>
                            <a:pt x="226003" y="419176"/>
                            <a:pt x="241669" y="313341"/>
                          </a:cubicBezTo>
                          <a:cubicBezTo>
                            <a:pt x="248019" y="313341"/>
                            <a:pt x="254369" y="313341"/>
                            <a:pt x="260719" y="313341"/>
                          </a:cubicBezTo>
                          <a:cubicBezTo>
                            <a:pt x="254172" y="418871"/>
                            <a:pt x="253810" y="524694"/>
                            <a:pt x="259639" y="630269"/>
                          </a:cubicBezTo>
                          <a:close/>
                          <a:moveTo>
                            <a:pt x="177089" y="630904"/>
                          </a:moveTo>
                          <a:cubicBezTo>
                            <a:pt x="155309" y="630904"/>
                            <a:pt x="133528" y="630904"/>
                            <a:pt x="111748" y="630333"/>
                          </a:cubicBezTo>
                          <a:cubicBezTo>
                            <a:pt x="143498" y="524478"/>
                            <a:pt x="175248" y="418751"/>
                            <a:pt x="206490" y="312833"/>
                          </a:cubicBezTo>
                          <a:lnTo>
                            <a:pt x="224206" y="313277"/>
                          </a:lnTo>
                          <a:cubicBezTo>
                            <a:pt x="208630" y="419195"/>
                            <a:pt x="192920" y="525069"/>
                            <a:pt x="177089" y="630904"/>
                          </a:cubicBezTo>
                          <a:close/>
                          <a:moveTo>
                            <a:pt x="76759" y="501047"/>
                          </a:moveTo>
                          <a:cubicBezTo>
                            <a:pt x="112129" y="441801"/>
                            <a:pt x="157849" y="381857"/>
                            <a:pt x="157468" y="309721"/>
                          </a:cubicBezTo>
                          <a:cubicBezTo>
                            <a:pt x="168009" y="310737"/>
                            <a:pt x="178550" y="311499"/>
                            <a:pt x="189218" y="312071"/>
                          </a:cubicBezTo>
                          <a:cubicBezTo>
                            <a:pt x="157550" y="417906"/>
                            <a:pt x="125908" y="523887"/>
                            <a:pt x="94285" y="630015"/>
                          </a:cubicBezTo>
                          <a:cubicBezTo>
                            <a:pt x="74854" y="629571"/>
                            <a:pt x="55423" y="629126"/>
                            <a:pt x="35992" y="628491"/>
                          </a:cubicBezTo>
                          <a:cubicBezTo>
                            <a:pt x="33960" y="582454"/>
                            <a:pt x="54026" y="539591"/>
                            <a:pt x="76886" y="500920"/>
                          </a:cubicBezTo>
                          <a:close/>
                          <a:moveTo>
                            <a:pt x="356858" y="897604"/>
                          </a:moveTo>
                          <a:cubicBezTo>
                            <a:pt x="221222" y="951325"/>
                            <a:pt x="58725" y="859504"/>
                            <a:pt x="34024" y="716248"/>
                          </a:cubicBezTo>
                          <a:cubicBezTo>
                            <a:pt x="191294" y="742912"/>
                            <a:pt x="352178" y="739813"/>
                            <a:pt x="508305" y="707104"/>
                          </a:cubicBezTo>
                          <a:lnTo>
                            <a:pt x="509194" y="707549"/>
                          </a:lnTo>
                          <a:cubicBezTo>
                            <a:pt x="496145" y="793623"/>
                            <a:pt x="438030" y="866134"/>
                            <a:pt x="356858" y="897604"/>
                          </a:cubicBezTo>
                          <a:close/>
                          <a:moveTo>
                            <a:pt x="512560" y="681704"/>
                          </a:moveTo>
                          <a:cubicBezTo>
                            <a:pt x="511855" y="684092"/>
                            <a:pt x="510985" y="686422"/>
                            <a:pt x="509956" y="688689"/>
                          </a:cubicBezTo>
                          <a:cubicBezTo>
                            <a:pt x="348952" y="722706"/>
                            <a:pt x="182842" y="724865"/>
                            <a:pt x="21006" y="695039"/>
                          </a:cubicBezTo>
                          <a:cubicBezTo>
                            <a:pt x="14332" y="679355"/>
                            <a:pt x="14961" y="661511"/>
                            <a:pt x="22721" y="646335"/>
                          </a:cubicBezTo>
                          <a:cubicBezTo>
                            <a:pt x="183897" y="651967"/>
                            <a:pt x="345263" y="649148"/>
                            <a:pt x="506146" y="637889"/>
                          </a:cubicBezTo>
                          <a:cubicBezTo>
                            <a:pt x="514351" y="650945"/>
                            <a:pt x="516681" y="666845"/>
                            <a:pt x="512560" y="68170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403" name="Google Shape;403;p4"/>
                  <p:cNvSpPr/>
                  <p:nvPr/>
                </p:nvSpPr>
                <p:spPr>
                  <a:xfrm>
                    <a:off x="786939" y="372820"/>
                    <a:ext cx="17700" cy="26052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404" name="Google Shape;404;p4"/>
                <p:cNvSpPr/>
                <p:nvPr/>
              </p:nvSpPr>
              <p:spPr>
                <a:xfrm>
                  <a:off x="636125" y="3766050"/>
                  <a:ext cx="121425" cy="7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7" h="2972" extrusionOk="0">
                      <a:moveTo>
                        <a:pt x="0" y="0"/>
                      </a:moveTo>
                      <a:cubicBezTo>
                        <a:pt x="1186" y="1482"/>
                        <a:pt x="3080" y="2306"/>
                        <a:pt x="4857" y="2972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405" name="Google Shape;405;p4"/>
            <p:cNvGrpSpPr/>
            <p:nvPr/>
          </p:nvGrpSpPr>
          <p:grpSpPr>
            <a:xfrm>
              <a:off x="6196930" y="7"/>
              <a:ext cx="985363" cy="2629685"/>
              <a:chOff x="6010934" y="1"/>
              <a:chExt cx="1046700" cy="2793377"/>
            </a:xfrm>
          </p:grpSpPr>
          <p:grpSp>
            <p:nvGrpSpPr>
              <p:cNvPr id="406" name="Google Shape;406;p4"/>
              <p:cNvGrpSpPr/>
              <p:nvPr/>
            </p:nvGrpSpPr>
            <p:grpSpPr>
              <a:xfrm>
                <a:off x="6010934" y="174667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407" name="Google Shape;407;p4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" name="Google Shape;408;p4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09" name="Google Shape;409;p4"/>
              <p:cNvGrpSpPr/>
              <p:nvPr/>
            </p:nvGrpSpPr>
            <p:grpSpPr>
              <a:xfrm>
                <a:off x="6308747" y="1"/>
                <a:ext cx="441786" cy="2571886"/>
                <a:chOff x="1121941" y="1609666"/>
                <a:chExt cx="404159" cy="2352837"/>
              </a:xfrm>
            </p:grpSpPr>
            <p:grpSp>
              <p:nvGrpSpPr>
                <p:cNvPr id="410" name="Google Shape;410;p4"/>
                <p:cNvGrpSpPr/>
                <p:nvPr/>
              </p:nvGrpSpPr>
              <p:grpSpPr>
                <a:xfrm>
                  <a:off x="1121941" y="1609666"/>
                  <a:ext cx="404159" cy="2352837"/>
                  <a:chOff x="1121941" y="1609666"/>
                  <a:chExt cx="404159" cy="2352837"/>
                </a:xfrm>
              </p:grpSpPr>
              <p:grpSp>
                <p:nvGrpSpPr>
                  <p:cNvPr id="411" name="Google Shape;411;p4"/>
                  <p:cNvGrpSpPr/>
                  <p:nvPr/>
                </p:nvGrpSpPr>
                <p:grpSpPr>
                  <a:xfrm>
                    <a:off x="1121941" y="2971595"/>
                    <a:ext cx="404159" cy="990908"/>
                    <a:chOff x="1121941" y="2969319"/>
                    <a:chExt cx="404159" cy="990908"/>
                  </a:xfrm>
                </p:grpSpPr>
                <p:sp>
                  <p:nvSpPr>
                    <p:cNvPr id="412" name="Google Shape;412;p4"/>
                    <p:cNvSpPr/>
                    <p:nvPr/>
                  </p:nvSpPr>
                  <p:spPr>
                    <a:xfrm>
                      <a:off x="1210876" y="2975878"/>
                      <a:ext cx="215728" cy="22282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5728" h="222824" extrusionOk="0">
                          <a:moveTo>
                            <a:pt x="14190" y="222824"/>
                          </a:moveTo>
                          <a:cubicBezTo>
                            <a:pt x="13301" y="174692"/>
                            <a:pt x="-21687" y="79251"/>
                            <a:pt x="21620" y="60582"/>
                          </a:cubicBezTo>
                          <a:cubicBezTo>
                            <a:pt x="36987" y="27244"/>
                            <a:pt x="55021" y="2797"/>
                            <a:pt x="105440" y="321"/>
                          </a:cubicBezTo>
                          <a:cubicBezTo>
                            <a:pt x="154017" y="-2156"/>
                            <a:pt x="177385" y="9655"/>
                            <a:pt x="182021" y="37976"/>
                          </a:cubicBezTo>
                          <a:cubicBezTo>
                            <a:pt x="233265" y="47692"/>
                            <a:pt x="210405" y="171326"/>
                            <a:pt x="211993" y="215776"/>
                          </a:cubicBezTo>
                          <a:cubicBezTo>
                            <a:pt x="143159" y="198060"/>
                            <a:pt x="79024" y="196790"/>
                            <a:pt x="14190" y="222824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13" name="Google Shape;413;p4"/>
                    <p:cNvSpPr/>
                    <p:nvPr/>
                  </p:nvSpPr>
                  <p:spPr>
                    <a:xfrm>
                      <a:off x="1160257" y="3179981"/>
                      <a:ext cx="324636" cy="22947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4636" h="229478" extrusionOk="0">
                          <a:moveTo>
                            <a:pt x="1626" y="229478"/>
                          </a:moveTo>
                          <a:cubicBezTo>
                            <a:pt x="-8216" y="108447"/>
                            <a:pt x="24042" y="-8456"/>
                            <a:pt x="169393" y="878"/>
                          </a:cubicBezTo>
                          <a:cubicBezTo>
                            <a:pt x="307379" y="-10678"/>
                            <a:pt x="337541" y="93334"/>
                            <a:pt x="320206" y="222176"/>
                          </a:cubicBezTo>
                          <a:cubicBezTo>
                            <a:pt x="210923" y="232019"/>
                            <a:pt x="109767" y="228018"/>
                            <a:pt x="1626" y="229478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14" name="Google Shape;414;p4"/>
                    <p:cNvSpPr/>
                    <p:nvPr/>
                  </p:nvSpPr>
                  <p:spPr>
                    <a:xfrm>
                      <a:off x="1128931" y="3411844"/>
                      <a:ext cx="389306" cy="5406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9306" h="540604" extrusionOk="0">
                          <a:moveTo>
                            <a:pt x="192718" y="540604"/>
                          </a:moveTo>
                          <a:cubicBezTo>
                            <a:pt x="42795" y="527142"/>
                            <a:pt x="232596" y="425161"/>
                            <a:pt x="116836" y="455260"/>
                          </a:cubicBezTo>
                          <a:cubicBezTo>
                            <a:pt x="83054" y="460150"/>
                            <a:pt x="19744" y="479835"/>
                            <a:pt x="7679" y="435512"/>
                          </a:cubicBezTo>
                          <a:cubicBezTo>
                            <a:pt x="-6227" y="397920"/>
                            <a:pt x="57844" y="371440"/>
                            <a:pt x="34857" y="364582"/>
                          </a:cubicBezTo>
                          <a:cubicBezTo>
                            <a:pt x="15807" y="363122"/>
                            <a:pt x="3107" y="353533"/>
                            <a:pt x="1393" y="338801"/>
                          </a:cubicBezTo>
                          <a:cubicBezTo>
                            <a:pt x="-3560" y="319434"/>
                            <a:pt x="17585" y="304638"/>
                            <a:pt x="35175" y="291748"/>
                          </a:cubicBezTo>
                          <a:cubicBezTo>
                            <a:pt x="33651" y="285398"/>
                            <a:pt x="30158" y="276762"/>
                            <a:pt x="28380" y="270412"/>
                          </a:cubicBezTo>
                          <a:cubicBezTo>
                            <a:pt x="-19689" y="256061"/>
                            <a:pt x="-258" y="192307"/>
                            <a:pt x="38985" y="180877"/>
                          </a:cubicBezTo>
                          <a:cubicBezTo>
                            <a:pt x="42490" y="180629"/>
                            <a:pt x="45138" y="177588"/>
                            <a:pt x="44890" y="174082"/>
                          </a:cubicBezTo>
                          <a:cubicBezTo>
                            <a:pt x="44643" y="170577"/>
                            <a:pt x="41601" y="167929"/>
                            <a:pt x="38096" y="168177"/>
                          </a:cubicBezTo>
                          <a:cubicBezTo>
                            <a:pt x="3044" y="163224"/>
                            <a:pt x="21776" y="119663"/>
                            <a:pt x="43303" y="106836"/>
                          </a:cubicBezTo>
                          <a:cubicBezTo>
                            <a:pt x="74418" y="82706"/>
                            <a:pt x="71370" y="31969"/>
                            <a:pt x="69020" y="5680"/>
                          </a:cubicBezTo>
                          <a:cubicBezTo>
                            <a:pt x="85911" y="5045"/>
                            <a:pt x="131758" y="4664"/>
                            <a:pt x="151570" y="4601"/>
                          </a:cubicBezTo>
                          <a:cubicBezTo>
                            <a:pt x="174303" y="59274"/>
                            <a:pt x="87499" y="134903"/>
                            <a:pt x="126170" y="158652"/>
                          </a:cubicBezTo>
                          <a:cubicBezTo>
                            <a:pt x="332545" y="108296"/>
                            <a:pt x="234120" y="166526"/>
                            <a:pt x="237422" y="1362"/>
                          </a:cubicBezTo>
                          <a:cubicBezTo>
                            <a:pt x="249741" y="-2130"/>
                            <a:pt x="299271" y="2378"/>
                            <a:pt x="325624" y="854"/>
                          </a:cubicBezTo>
                          <a:cubicBezTo>
                            <a:pt x="266823" y="105439"/>
                            <a:pt x="408174" y="108804"/>
                            <a:pt x="387155" y="185449"/>
                          </a:cubicBezTo>
                          <a:cubicBezTo>
                            <a:pt x="375090" y="210849"/>
                            <a:pt x="334958" y="200752"/>
                            <a:pt x="326830" y="215802"/>
                          </a:cubicBezTo>
                          <a:cubicBezTo>
                            <a:pt x="326830" y="221707"/>
                            <a:pt x="332101" y="222152"/>
                            <a:pt x="337054" y="222152"/>
                          </a:cubicBezTo>
                          <a:cubicBezTo>
                            <a:pt x="407539" y="236439"/>
                            <a:pt x="379472" y="299177"/>
                            <a:pt x="313876" y="302733"/>
                          </a:cubicBezTo>
                          <a:cubicBezTo>
                            <a:pt x="286508" y="321783"/>
                            <a:pt x="354897" y="305337"/>
                            <a:pt x="360866" y="348326"/>
                          </a:cubicBezTo>
                          <a:cubicBezTo>
                            <a:pt x="367661" y="376711"/>
                            <a:pt x="350135" y="382108"/>
                            <a:pt x="333307" y="403444"/>
                          </a:cubicBezTo>
                          <a:cubicBezTo>
                            <a:pt x="365565" y="417414"/>
                            <a:pt x="387663" y="440084"/>
                            <a:pt x="362200" y="476469"/>
                          </a:cubicBezTo>
                          <a:cubicBezTo>
                            <a:pt x="318321" y="516411"/>
                            <a:pt x="249868" y="528857"/>
                            <a:pt x="192718" y="540604"/>
                          </a:cubicBezTo>
                          <a:close/>
                        </a:path>
                      </a:pathLst>
                    </a:custGeom>
                    <a:solidFill>
                      <a:srgbClr val="CFE5BD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15" name="Google Shape;415;p4"/>
                    <p:cNvSpPr/>
                    <p:nvPr/>
                  </p:nvSpPr>
                  <p:spPr>
                    <a:xfrm>
                      <a:off x="1121941" y="2969319"/>
                      <a:ext cx="404159" cy="99090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4159" h="990908" extrusionOk="0">
                          <a:moveTo>
                            <a:pt x="396558" y="583905"/>
                          </a:moveTo>
                          <a:cubicBezTo>
                            <a:pt x="363665" y="545170"/>
                            <a:pt x="299149" y="524850"/>
                            <a:pt x="338075" y="447063"/>
                          </a:cubicBezTo>
                          <a:cubicBezTo>
                            <a:pt x="339535" y="444205"/>
                            <a:pt x="370904" y="448269"/>
                            <a:pt x="367920" y="426933"/>
                          </a:cubicBezTo>
                          <a:cubicBezTo>
                            <a:pt x="376619" y="356321"/>
                            <a:pt x="377762" y="266786"/>
                            <a:pt x="312865" y="222019"/>
                          </a:cubicBezTo>
                          <a:cubicBezTo>
                            <a:pt x="314326" y="182014"/>
                            <a:pt x="328359" y="29931"/>
                            <a:pt x="274257" y="35328"/>
                          </a:cubicBezTo>
                          <a:cubicBezTo>
                            <a:pt x="255207" y="-16234"/>
                            <a:pt x="119635" y="-11789"/>
                            <a:pt x="115888" y="51521"/>
                          </a:cubicBezTo>
                          <a:cubicBezTo>
                            <a:pt x="66358" y="56474"/>
                            <a:pt x="92711" y="194840"/>
                            <a:pt x="93600" y="232242"/>
                          </a:cubicBezTo>
                          <a:cubicBezTo>
                            <a:pt x="31814" y="278470"/>
                            <a:pt x="26607" y="363941"/>
                            <a:pt x="28766" y="435442"/>
                          </a:cubicBezTo>
                          <a:cubicBezTo>
                            <a:pt x="29211" y="460842"/>
                            <a:pt x="57849" y="448840"/>
                            <a:pt x="70740" y="450746"/>
                          </a:cubicBezTo>
                          <a:cubicBezTo>
                            <a:pt x="73851" y="483511"/>
                            <a:pt x="74994" y="521611"/>
                            <a:pt x="46991" y="544408"/>
                          </a:cubicBezTo>
                          <a:cubicBezTo>
                            <a:pt x="20829" y="559775"/>
                            <a:pt x="1906" y="611464"/>
                            <a:pt x="44133" y="617497"/>
                          </a:cubicBezTo>
                          <a:cubicBezTo>
                            <a:pt x="890" y="630197"/>
                            <a:pt x="-22097" y="700682"/>
                            <a:pt x="29973" y="716557"/>
                          </a:cubicBezTo>
                          <a:cubicBezTo>
                            <a:pt x="31179" y="718461"/>
                            <a:pt x="32132" y="730336"/>
                            <a:pt x="35878" y="733384"/>
                          </a:cubicBezTo>
                          <a:cubicBezTo>
                            <a:pt x="-9588" y="750021"/>
                            <a:pt x="-11620" y="809584"/>
                            <a:pt x="41276" y="813584"/>
                          </a:cubicBezTo>
                          <a:cubicBezTo>
                            <a:pt x="-3746" y="839747"/>
                            <a:pt x="-8318" y="908200"/>
                            <a:pt x="53150" y="912772"/>
                          </a:cubicBezTo>
                          <a:cubicBezTo>
                            <a:pt x="88837" y="913153"/>
                            <a:pt x="124016" y="903310"/>
                            <a:pt x="159259" y="898421"/>
                          </a:cubicBezTo>
                          <a:cubicBezTo>
                            <a:pt x="137224" y="913788"/>
                            <a:pt x="124270" y="946998"/>
                            <a:pt x="142368" y="970176"/>
                          </a:cubicBezTo>
                          <a:cubicBezTo>
                            <a:pt x="170879" y="1006688"/>
                            <a:pt x="222568" y="986051"/>
                            <a:pt x="258319" y="975319"/>
                          </a:cubicBezTo>
                          <a:cubicBezTo>
                            <a:pt x="297562" y="961285"/>
                            <a:pt x="346012" y="957857"/>
                            <a:pt x="374079" y="923821"/>
                          </a:cubicBezTo>
                          <a:cubicBezTo>
                            <a:pt x="397638" y="896008"/>
                            <a:pt x="385382" y="849653"/>
                            <a:pt x="346647" y="845652"/>
                          </a:cubicBezTo>
                          <a:cubicBezTo>
                            <a:pt x="371279" y="834501"/>
                            <a:pt x="382207" y="805495"/>
                            <a:pt x="371057" y="780857"/>
                          </a:cubicBezTo>
                          <a:cubicBezTo>
                            <a:pt x="362344" y="761610"/>
                            <a:pt x="342259" y="750123"/>
                            <a:pt x="321247" y="752371"/>
                          </a:cubicBezTo>
                          <a:cubicBezTo>
                            <a:pt x="385382" y="748434"/>
                            <a:pt x="427991" y="685505"/>
                            <a:pt x="350584" y="659597"/>
                          </a:cubicBezTo>
                          <a:cubicBezTo>
                            <a:pt x="302515" y="655787"/>
                            <a:pt x="436690" y="669821"/>
                            <a:pt x="396558" y="583905"/>
                          </a:cubicBezTo>
                          <a:close/>
                          <a:moveTo>
                            <a:pt x="291339" y="83525"/>
                          </a:moveTo>
                          <a:cubicBezTo>
                            <a:pt x="291847" y="98828"/>
                            <a:pt x="292418" y="114132"/>
                            <a:pt x="292926" y="129435"/>
                          </a:cubicBezTo>
                          <a:lnTo>
                            <a:pt x="105792" y="175981"/>
                          </a:lnTo>
                          <a:cubicBezTo>
                            <a:pt x="105030" y="163916"/>
                            <a:pt x="104776" y="151851"/>
                            <a:pt x="104776" y="139786"/>
                          </a:cubicBezTo>
                          <a:cubicBezTo>
                            <a:pt x="166307" y="129753"/>
                            <a:pt x="229172" y="100162"/>
                            <a:pt x="291085" y="83525"/>
                          </a:cubicBezTo>
                          <a:close/>
                          <a:moveTo>
                            <a:pt x="293561" y="147533"/>
                          </a:moveTo>
                          <a:lnTo>
                            <a:pt x="295847" y="212049"/>
                          </a:lnTo>
                          <a:cubicBezTo>
                            <a:pt x="235459" y="188897"/>
                            <a:pt x="168117" y="192212"/>
                            <a:pt x="110300" y="221193"/>
                          </a:cubicBezTo>
                          <a:cubicBezTo>
                            <a:pt x="109094" y="212113"/>
                            <a:pt x="108141" y="202969"/>
                            <a:pt x="107379" y="193824"/>
                          </a:cubicBezTo>
                          <a:close/>
                          <a:moveTo>
                            <a:pt x="194057" y="16152"/>
                          </a:moveTo>
                          <a:cubicBezTo>
                            <a:pt x="213869" y="14056"/>
                            <a:pt x="248984" y="13548"/>
                            <a:pt x="256096" y="36979"/>
                          </a:cubicBezTo>
                          <a:cubicBezTo>
                            <a:pt x="215139" y="41107"/>
                            <a:pt x="174181" y="45615"/>
                            <a:pt x="133224" y="49679"/>
                          </a:cubicBezTo>
                          <a:cubicBezTo>
                            <a:pt x="136208" y="21613"/>
                            <a:pt x="171768" y="18438"/>
                            <a:pt x="193803" y="16152"/>
                          </a:cubicBezTo>
                          <a:close/>
                          <a:moveTo>
                            <a:pt x="111507" y="70444"/>
                          </a:moveTo>
                          <a:cubicBezTo>
                            <a:pt x="137605" y="72095"/>
                            <a:pt x="295276" y="37170"/>
                            <a:pt x="290323" y="65554"/>
                          </a:cubicBezTo>
                          <a:cubicBezTo>
                            <a:pt x="228918" y="86446"/>
                            <a:pt x="165355" y="103083"/>
                            <a:pt x="105093" y="126197"/>
                          </a:cubicBezTo>
                          <a:cubicBezTo>
                            <a:pt x="106681" y="108417"/>
                            <a:pt x="102680" y="86065"/>
                            <a:pt x="111189" y="70444"/>
                          </a:cubicBezTo>
                          <a:close/>
                          <a:moveTo>
                            <a:pt x="46419" y="432902"/>
                          </a:moveTo>
                          <a:cubicBezTo>
                            <a:pt x="42609" y="356067"/>
                            <a:pt x="52769" y="256499"/>
                            <a:pt x="137034" y="227416"/>
                          </a:cubicBezTo>
                          <a:cubicBezTo>
                            <a:pt x="293561" y="176616"/>
                            <a:pt x="379921" y="271866"/>
                            <a:pt x="350521" y="426870"/>
                          </a:cubicBezTo>
                          <a:close/>
                          <a:moveTo>
                            <a:pt x="262319" y="567204"/>
                          </a:moveTo>
                          <a:lnTo>
                            <a:pt x="131636" y="595081"/>
                          </a:lnTo>
                          <a:cubicBezTo>
                            <a:pt x="113348" y="568538"/>
                            <a:pt x="184595" y="524850"/>
                            <a:pt x="164974" y="448459"/>
                          </a:cubicBezTo>
                          <a:lnTo>
                            <a:pt x="238443" y="446999"/>
                          </a:lnTo>
                          <a:cubicBezTo>
                            <a:pt x="232189" y="488604"/>
                            <a:pt x="240558" y="531086"/>
                            <a:pt x="262129" y="567204"/>
                          </a:cubicBezTo>
                          <a:close/>
                          <a:moveTo>
                            <a:pt x="36069" y="586890"/>
                          </a:moveTo>
                          <a:cubicBezTo>
                            <a:pt x="68771" y="527644"/>
                            <a:pt x="97854" y="542440"/>
                            <a:pt x="88456" y="450238"/>
                          </a:cubicBezTo>
                          <a:lnTo>
                            <a:pt x="147194" y="449031"/>
                          </a:lnTo>
                          <a:cubicBezTo>
                            <a:pt x="167514" y="524469"/>
                            <a:pt x="99442" y="554759"/>
                            <a:pt x="112269" y="599272"/>
                          </a:cubicBezTo>
                          <a:cubicBezTo>
                            <a:pt x="91758" y="603272"/>
                            <a:pt x="37466" y="620926"/>
                            <a:pt x="35878" y="586890"/>
                          </a:cubicBezTo>
                          <a:close/>
                          <a:moveTo>
                            <a:pt x="354521" y="867496"/>
                          </a:moveTo>
                          <a:cubicBezTo>
                            <a:pt x="402781" y="909914"/>
                            <a:pt x="318771" y="944458"/>
                            <a:pt x="283211" y="949347"/>
                          </a:cubicBezTo>
                          <a:cubicBezTo>
                            <a:pt x="248095" y="957158"/>
                            <a:pt x="212154" y="978875"/>
                            <a:pt x="175642" y="970239"/>
                          </a:cubicBezTo>
                          <a:cubicBezTo>
                            <a:pt x="158497" y="964588"/>
                            <a:pt x="146178" y="949094"/>
                            <a:pt x="153544" y="930805"/>
                          </a:cubicBezTo>
                          <a:cubicBezTo>
                            <a:pt x="160021" y="906612"/>
                            <a:pt x="304483" y="850160"/>
                            <a:pt x="354331" y="867496"/>
                          </a:cubicBezTo>
                          <a:close/>
                          <a:moveTo>
                            <a:pt x="354204" y="786153"/>
                          </a:moveTo>
                          <a:cubicBezTo>
                            <a:pt x="394399" y="853463"/>
                            <a:pt x="147765" y="877339"/>
                            <a:pt x="105157" y="889086"/>
                          </a:cubicBezTo>
                          <a:cubicBezTo>
                            <a:pt x="51372" y="908136"/>
                            <a:pt x="-12699" y="873592"/>
                            <a:pt x="53912" y="821966"/>
                          </a:cubicBezTo>
                          <a:cubicBezTo>
                            <a:pt x="113793" y="817648"/>
                            <a:pt x="325502" y="741766"/>
                            <a:pt x="354013" y="786153"/>
                          </a:cubicBezTo>
                          <a:close/>
                          <a:moveTo>
                            <a:pt x="293053" y="674392"/>
                          </a:moveTo>
                          <a:cubicBezTo>
                            <a:pt x="319977" y="665884"/>
                            <a:pt x="378143" y="666963"/>
                            <a:pt x="373000" y="710841"/>
                          </a:cubicBezTo>
                          <a:cubicBezTo>
                            <a:pt x="350838" y="738020"/>
                            <a:pt x="307214" y="742210"/>
                            <a:pt x="275972" y="753831"/>
                          </a:cubicBezTo>
                          <a:cubicBezTo>
                            <a:pt x="232030" y="758022"/>
                            <a:pt x="61977" y="815490"/>
                            <a:pt x="26988" y="789454"/>
                          </a:cubicBezTo>
                          <a:cubicBezTo>
                            <a:pt x="-10032" y="761896"/>
                            <a:pt x="65088" y="743608"/>
                            <a:pt x="53912" y="723859"/>
                          </a:cubicBezTo>
                          <a:cubicBezTo>
                            <a:pt x="132462" y="707666"/>
                            <a:pt x="214059" y="690648"/>
                            <a:pt x="292863" y="674392"/>
                          </a:cubicBezTo>
                          <a:close/>
                          <a:moveTo>
                            <a:pt x="354648" y="639531"/>
                          </a:moveTo>
                          <a:cubicBezTo>
                            <a:pt x="294323" y="652993"/>
                            <a:pt x="239840" y="662772"/>
                            <a:pt x="179515" y="676044"/>
                          </a:cubicBezTo>
                          <a:lnTo>
                            <a:pt x="47308" y="704555"/>
                          </a:lnTo>
                          <a:cubicBezTo>
                            <a:pt x="37021" y="705889"/>
                            <a:pt x="23750" y="694522"/>
                            <a:pt x="19241" y="685505"/>
                          </a:cubicBezTo>
                          <a:cubicBezTo>
                            <a:pt x="-15620" y="609813"/>
                            <a:pt x="264224" y="596160"/>
                            <a:pt x="316294" y="573745"/>
                          </a:cubicBezTo>
                          <a:cubicBezTo>
                            <a:pt x="326899" y="571459"/>
                            <a:pt x="326835" y="553298"/>
                            <a:pt x="314961" y="555838"/>
                          </a:cubicBezTo>
                          <a:lnTo>
                            <a:pt x="281687" y="563331"/>
                          </a:lnTo>
                          <a:cubicBezTo>
                            <a:pt x="258871" y="529206"/>
                            <a:pt x="249695" y="487760"/>
                            <a:pt x="255969" y="447190"/>
                          </a:cubicBezTo>
                          <a:lnTo>
                            <a:pt x="321946" y="445856"/>
                          </a:lnTo>
                          <a:cubicBezTo>
                            <a:pt x="294831" y="486433"/>
                            <a:pt x="311722" y="544154"/>
                            <a:pt x="352870" y="568347"/>
                          </a:cubicBezTo>
                          <a:cubicBezTo>
                            <a:pt x="382398" y="583334"/>
                            <a:pt x="401575" y="632483"/>
                            <a:pt x="354458" y="63953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416" name="Google Shape;416;p4"/>
                  <p:cNvSpPr/>
                  <p:nvPr/>
                </p:nvSpPr>
                <p:spPr>
                  <a:xfrm>
                    <a:off x="1308648" y="1609666"/>
                    <a:ext cx="17700" cy="13683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417" name="Google Shape;417;p4"/>
                <p:cNvSpPr/>
                <p:nvPr/>
              </p:nvSpPr>
              <p:spPr>
                <a:xfrm>
                  <a:off x="1183450" y="3621050"/>
                  <a:ext cx="70700" cy="1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8" h="725" extrusionOk="0">
                      <a:moveTo>
                        <a:pt x="0" y="725"/>
                      </a:moveTo>
                      <a:cubicBezTo>
                        <a:pt x="930" y="439"/>
                        <a:pt x="1889" y="256"/>
                        <a:pt x="2828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18" name="Google Shape;418;p4"/>
                <p:cNvSpPr/>
                <p:nvPr/>
              </p:nvSpPr>
              <p:spPr>
                <a:xfrm>
                  <a:off x="1188900" y="3717125"/>
                  <a:ext cx="76125" cy="1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5" h="724" extrusionOk="0">
                      <a:moveTo>
                        <a:pt x="0" y="724"/>
                      </a:moveTo>
                      <a:cubicBezTo>
                        <a:pt x="995" y="410"/>
                        <a:pt x="2019" y="187"/>
                        <a:pt x="304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19" name="Google Shape;419;p4"/>
                <p:cNvSpPr/>
                <p:nvPr/>
              </p:nvSpPr>
              <p:spPr>
                <a:xfrm>
                  <a:off x="1185275" y="3820425"/>
                  <a:ext cx="39875" cy="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5" h="362" extrusionOk="0">
                      <a:moveTo>
                        <a:pt x="0" y="362"/>
                      </a:moveTo>
                      <a:cubicBezTo>
                        <a:pt x="526" y="219"/>
                        <a:pt x="1059" y="97"/>
                        <a:pt x="159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20" name="Google Shape;420;p4"/>
                <p:cNvSpPr/>
                <p:nvPr/>
              </p:nvSpPr>
              <p:spPr>
                <a:xfrm>
                  <a:off x="1301250" y="3911025"/>
                  <a:ext cx="18125" cy="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" h="290" extrusionOk="0">
                      <a:moveTo>
                        <a:pt x="0" y="290"/>
                      </a:moveTo>
                      <a:cubicBezTo>
                        <a:pt x="363" y="145"/>
                        <a:pt x="363" y="145"/>
                        <a:pt x="72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421" name="Google Shape;421;p4"/>
            <p:cNvGrpSpPr/>
            <p:nvPr/>
          </p:nvGrpSpPr>
          <p:grpSpPr>
            <a:xfrm>
              <a:off x="7192739" y="3730341"/>
              <a:ext cx="148551" cy="170121"/>
              <a:chOff x="3462796" y="2555878"/>
              <a:chExt cx="157798" cy="180711"/>
            </a:xfrm>
          </p:grpSpPr>
          <p:sp>
            <p:nvSpPr>
              <p:cNvPr id="422" name="Google Shape;422;p4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3" name="Google Shape;423;p4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4" name="Google Shape;424;p4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5" name="Google Shape;425;p4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p4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4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6"/>
          <p:cNvSpPr txBox="1">
            <a:spLocks noGrp="1"/>
          </p:cNvSpPr>
          <p:nvPr>
            <p:ph type="title"/>
          </p:nvPr>
        </p:nvSpPr>
        <p:spPr>
          <a:xfrm>
            <a:off x="702900" y="760925"/>
            <a:ext cx="5660100" cy="471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6"/>
          <p:cNvSpPr txBox="1">
            <a:spLocks noGrp="1"/>
          </p:cNvSpPr>
          <p:nvPr>
            <p:ph type="body" idx="1"/>
          </p:nvPr>
        </p:nvSpPr>
        <p:spPr>
          <a:xfrm>
            <a:off x="702900" y="1430150"/>
            <a:ext cx="2644500" cy="302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⊹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×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⬩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564" name="Google Shape;564;p6"/>
          <p:cNvSpPr txBox="1">
            <a:spLocks noGrp="1"/>
          </p:cNvSpPr>
          <p:nvPr>
            <p:ph type="body" idx="2"/>
          </p:nvPr>
        </p:nvSpPr>
        <p:spPr>
          <a:xfrm>
            <a:off x="3718448" y="1430150"/>
            <a:ext cx="2644500" cy="302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⊹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×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⬩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565" name="Google Shape;565;p6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66" name="Google Shape;566;p6"/>
          <p:cNvGrpSpPr/>
          <p:nvPr/>
        </p:nvGrpSpPr>
        <p:grpSpPr>
          <a:xfrm>
            <a:off x="278809" y="823842"/>
            <a:ext cx="288376" cy="330267"/>
            <a:chOff x="3462796" y="2555878"/>
            <a:chExt cx="157798" cy="180711"/>
          </a:xfrm>
        </p:grpSpPr>
        <p:sp>
          <p:nvSpPr>
            <p:cNvPr id="567" name="Google Shape;567;p6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6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6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6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6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6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3" name="Google Shape;573;p6"/>
          <p:cNvGrpSpPr/>
          <p:nvPr/>
        </p:nvGrpSpPr>
        <p:grpSpPr>
          <a:xfrm>
            <a:off x="6196930" y="-29"/>
            <a:ext cx="2985505" cy="4610466"/>
            <a:chOff x="6196930" y="-29"/>
            <a:chExt cx="2985505" cy="4610466"/>
          </a:xfrm>
        </p:grpSpPr>
        <p:grpSp>
          <p:nvGrpSpPr>
            <p:cNvPr id="574" name="Google Shape;574;p6"/>
            <p:cNvGrpSpPr/>
            <p:nvPr/>
          </p:nvGrpSpPr>
          <p:grpSpPr>
            <a:xfrm>
              <a:off x="7737776" y="-17"/>
              <a:ext cx="448629" cy="4610455"/>
              <a:chOff x="6798998" y="-1296139"/>
              <a:chExt cx="476555" cy="4897445"/>
            </a:xfrm>
          </p:grpSpPr>
          <p:sp>
            <p:nvSpPr>
              <p:cNvPr id="575" name="Google Shape;575;p6"/>
              <p:cNvSpPr/>
              <p:nvPr/>
            </p:nvSpPr>
            <p:spPr>
              <a:xfrm>
                <a:off x="6798998" y="2971595"/>
                <a:ext cx="476555" cy="629711"/>
              </a:xfrm>
              <a:custGeom>
                <a:avLst/>
                <a:gdLst/>
                <a:ahLst/>
                <a:cxnLst/>
                <a:rect l="l" t="t" r="r" b="b"/>
                <a:pathLst>
                  <a:path w="476555" h="629711" extrusionOk="0">
                    <a:moveTo>
                      <a:pt x="320201" y="161890"/>
                    </a:moveTo>
                    <a:cubicBezTo>
                      <a:pt x="320201" y="126330"/>
                      <a:pt x="347824" y="28984"/>
                      <a:pt x="296008" y="26762"/>
                    </a:cubicBezTo>
                    <a:cubicBezTo>
                      <a:pt x="297722" y="-5496"/>
                      <a:pt x="165198" y="-10957"/>
                      <a:pt x="178406" y="23460"/>
                    </a:cubicBezTo>
                    <a:cubicBezTo>
                      <a:pt x="166277" y="25936"/>
                      <a:pt x="129701" y="19840"/>
                      <a:pt x="140306" y="41430"/>
                    </a:cubicBezTo>
                    <a:cubicBezTo>
                      <a:pt x="138210" y="84864"/>
                      <a:pt x="137448" y="128425"/>
                      <a:pt x="135797" y="171859"/>
                    </a:cubicBezTo>
                    <a:cubicBezTo>
                      <a:pt x="-17047" y="238661"/>
                      <a:pt x="-46892" y="457165"/>
                      <a:pt x="77123" y="566385"/>
                    </a:cubicBezTo>
                    <a:cubicBezTo>
                      <a:pt x="364651" y="804827"/>
                      <a:pt x="669451" y="303241"/>
                      <a:pt x="320201" y="1618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6" name="Google Shape;576;p6"/>
              <p:cNvSpPr/>
              <p:nvPr/>
            </p:nvSpPr>
            <p:spPr>
              <a:xfrm>
                <a:off x="7026850" y="-1296139"/>
                <a:ext cx="17700" cy="4271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7" name="Google Shape;577;p6"/>
            <p:cNvGrpSpPr/>
            <p:nvPr/>
          </p:nvGrpSpPr>
          <p:grpSpPr>
            <a:xfrm>
              <a:off x="8636876" y="46"/>
              <a:ext cx="382387" cy="1450044"/>
              <a:chOff x="5578966" y="2422197"/>
              <a:chExt cx="406190" cy="1540306"/>
            </a:xfrm>
          </p:grpSpPr>
          <p:sp>
            <p:nvSpPr>
              <p:cNvPr id="578" name="Google Shape;578;p6"/>
              <p:cNvSpPr/>
              <p:nvPr/>
            </p:nvSpPr>
            <p:spPr>
              <a:xfrm>
                <a:off x="5578966" y="2971595"/>
                <a:ext cx="406190" cy="990908"/>
              </a:xfrm>
              <a:custGeom>
                <a:avLst/>
                <a:gdLst/>
                <a:ahLst/>
                <a:cxnLst/>
                <a:rect l="l" t="t" r="r" b="b"/>
                <a:pathLst>
                  <a:path w="406190" h="990908" extrusionOk="0">
                    <a:moveTo>
                      <a:pt x="340083" y="447063"/>
                    </a:moveTo>
                    <a:cubicBezTo>
                      <a:pt x="341480" y="444205"/>
                      <a:pt x="372913" y="448269"/>
                      <a:pt x="369865" y="426933"/>
                    </a:cubicBezTo>
                    <a:cubicBezTo>
                      <a:pt x="378628" y="356321"/>
                      <a:pt x="379771" y="266786"/>
                      <a:pt x="314811" y="222019"/>
                    </a:cubicBezTo>
                    <a:cubicBezTo>
                      <a:pt x="316334" y="182014"/>
                      <a:pt x="330368" y="29931"/>
                      <a:pt x="276266" y="35328"/>
                    </a:cubicBezTo>
                    <a:cubicBezTo>
                      <a:pt x="257216" y="-16234"/>
                      <a:pt x="121643" y="-11789"/>
                      <a:pt x="117897" y="51521"/>
                    </a:cubicBezTo>
                    <a:cubicBezTo>
                      <a:pt x="68303" y="56474"/>
                      <a:pt x="94719" y="194840"/>
                      <a:pt x="95608" y="232242"/>
                    </a:cubicBezTo>
                    <a:cubicBezTo>
                      <a:pt x="33823" y="278470"/>
                      <a:pt x="28616" y="363941"/>
                      <a:pt x="30775" y="435442"/>
                    </a:cubicBezTo>
                    <a:cubicBezTo>
                      <a:pt x="31219" y="460842"/>
                      <a:pt x="59794" y="448840"/>
                      <a:pt x="72685" y="450746"/>
                    </a:cubicBezTo>
                    <a:cubicBezTo>
                      <a:pt x="75860" y="483511"/>
                      <a:pt x="77003" y="521611"/>
                      <a:pt x="48999" y="544408"/>
                    </a:cubicBezTo>
                    <a:cubicBezTo>
                      <a:pt x="22774" y="559775"/>
                      <a:pt x="3851" y="611464"/>
                      <a:pt x="46078" y="617497"/>
                    </a:cubicBezTo>
                    <a:cubicBezTo>
                      <a:pt x="2835" y="630197"/>
                      <a:pt x="-17041" y="715159"/>
                      <a:pt x="37824" y="733384"/>
                    </a:cubicBezTo>
                    <a:cubicBezTo>
                      <a:pt x="-17041" y="742719"/>
                      <a:pt x="-9611" y="809584"/>
                      <a:pt x="43284" y="813584"/>
                    </a:cubicBezTo>
                    <a:cubicBezTo>
                      <a:pt x="-1801" y="839747"/>
                      <a:pt x="-6309" y="908200"/>
                      <a:pt x="55095" y="912772"/>
                    </a:cubicBezTo>
                    <a:cubicBezTo>
                      <a:pt x="90782" y="913153"/>
                      <a:pt x="126025" y="903310"/>
                      <a:pt x="161268" y="898421"/>
                    </a:cubicBezTo>
                    <a:cubicBezTo>
                      <a:pt x="139233" y="913788"/>
                      <a:pt x="126279" y="946998"/>
                      <a:pt x="144313" y="970176"/>
                    </a:cubicBezTo>
                    <a:cubicBezTo>
                      <a:pt x="172888" y="1006688"/>
                      <a:pt x="224577" y="986051"/>
                      <a:pt x="260327" y="975319"/>
                    </a:cubicBezTo>
                    <a:cubicBezTo>
                      <a:pt x="299570" y="961285"/>
                      <a:pt x="348021" y="957857"/>
                      <a:pt x="376088" y="923821"/>
                    </a:cubicBezTo>
                    <a:cubicBezTo>
                      <a:pt x="399646" y="896008"/>
                      <a:pt x="387327" y="849653"/>
                      <a:pt x="348656" y="845652"/>
                    </a:cubicBezTo>
                    <a:cubicBezTo>
                      <a:pt x="373288" y="834501"/>
                      <a:pt x="384216" y="805495"/>
                      <a:pt x="373065" y="780857"/>
                    </a:cubicBezTo>
                    <a:cubicBezTo>
                      <a:pt x="364353" y="761610"/>
                      <a:pt x="344268" y="750123"/>
                      <a:pt x="323256" y="752371"/>
                    </a:cubicBezTo>
                    <a:cubicBezTo>
                      <a:pt x="387455" y="748370"/>
                      <a:pt x="429999" y="685505"/>
                      <a:pt x="352656" y="659597"/>
                    </a:cubicBezTo>
                    <a:cubicBezTo>
                      <a:pt x="304650" y="655978"/>
                      <a:pt x="438889" y="670011"/>
                      <a:pt x="398503" y="584096"/>
                    </a:cubicBezTo>
                    <a:cubicBezTo>
                      <a:pt x="365928" y="545170"/>
                      <a:pt x="301412" y="524850"/>
                      <a:pt x="340083" y="44706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9" name="Google Shape;579;p6"/>
              <p:cNvSpPr/>
              <p:nvPr/>
            </p:nvSpPr>
            <p:spPr>
              <a:xfrm>
                <a:off x="5774600" y="2422197"/>
                <a:ext cx="17700" cy="552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0" name="Google Shape;580;p6"/>
            <p:cNvGrpSpPr/>
            <p:nvPr/>
          </p:nvGrpSpPr>
          <p:grpSpPr>
            <a:xfrm>
              <a:off x="8035385" y="23"/>
              <a:ext cx="439174" cy="2683136"/>
              <a:chOff x="6176324" y="940075"/>
              <a:chExt cx="466512" cy="2850155"/>
            </a:xfrm>
          </p:grpSpPr>
          <p:sp>
            <p:nvSpPr>
              <p:cNvPr id="581" name="Google Shape;581;p6"/>
              <p:cNvSpPr/>
              <p:nvPr/>
            </p:nvSpPr>
            <p:spPr>
              <a:xfrm>
                <a:off x="6176324" y="2971595"/>
                <a:ext cx="466512" cy="818636"/>
              </a:xfrm>
              <a:custGeom>
                <a:avLst/>
                <a:gdLst/>
                <a:ahLst/>
                <a:cxnLst/>
                <a:rect l="l" t="t" r="r" b="b"/>
                <a:pathLst>
                  <a:path w="466512" h="818636" extrusionOk="0">
                    <a:moveTo>
                      <a:pt x="332323" y="212841"/>
                    </a:moveTo>
                    <a:cubicBezTo>
                      <a:pt x="341531" y="160708"/>
                      <a:pt x="342674" y="107476"/>
                      <a:pt x="335880" y="54980"/>
                    </a:cubicBezTo>
                    <a:cubicBezTo>
                      <a:pt x="332578" y="42280"/>
                      <a:pt x="316004" y="50599"/>
                      <a:pt x="306479" y="48630"/>
                    </a:cubicBezTo>
                    <a:cubicBezTo>
                      <a:pt x="306923" y="-17537"/>
                      <a:pt x="162779" y="-14870"/>
                      <a:pt x="159984" y="48630"/>
                    </a:cubicBezTo>
                    <a:cubicBezTo>
                      <a:pt x="98580" y="52250"/>
                      <a:pt x="140934" y="172709"/>
                      <a:pt x="140554" y="213159"/>
                    </a:cubicBezTo>
                    <a:cubicBezTo>
                      <a:pt x="105057" y="231383"/>
                      <a:pt x="103723" y="274563"/>
                      <a:pt x="102454" y="310060"/>
                    </a:cubicBezTo>
                    <a:cubicBezTo>
                      <a:pt x="97246" y="356427"/>
                      <a:pt x="82324" y="401182"/>
                      <a:pt x="58766" y="441441"/>
                    </a:cubicBezTo>
                    <a:cubicBezTo>
                      <a:pt x="-124178" y="764783"/>
                      <a:pt x="171287" y="823140"/>
                      <a:pt x="250027" y="818377"/>
                    </a:cubicBezTo>
                    <a:cubicBezTo>
                      <a:pt x="471579" y="804979"/>
                      <a:pt x="517362" y="615177"/>
                      <a:pt x="413476" y="441441"/>
                    </a:cubicBezTo>
                    <a:cubicBezTo>
                      <a:pt x="355628" y="353938"/>
                      <a:pt x="388838" y="243448"/>
                      <a:pt x="332323" y="21284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2" name="Google Shape;582;p6"/>
              <p:cNvSpPr/>
              <p:nvPr/>
            </p:nvSpPr>
            <p:spPr>
              <a:xfrm>
                <a:off x="6400713" y="940075"/>
                <a:ext cx="17700" cy="2034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3" name="Google Shape;583;p6"/>
            <p:cNvGrpSpPr/>
            <p:nvPr/>
          </p:nvGrpSpPr>
          <p:grpSpPr>
            <a:xfrm>
              <a:off x="6363022" y="42"/>
              <a:ext cx="160482" cy="1242299"/>
              <a:chOff x="7576714" y="2009363"/>
              <a:chExt cx="170472" cy="1319629"/>
            </a:xfrm>
          </p:grpSpPr>
          <p:sp>
            <p:nvSpPr>
              <p:cNvPr id="584" name="Google Shape;584;p6"/>
              <p:cNvSpPr/>
              <p:nvPr/>
            </p:nvSpPr>
            <p:spPr>
              <a:xfrm>
                <a:off x="7576714" y="2971595"/>
                <a:ext cx="170472" cy="357397"/>
              </a:xfrm>
              <a:custGeom>
                <a:avLst/>
                <a:gdLst/>
                <a:ahLst/>
                <a:cxnLst/>
                <a:rect l="l" t="t" r="r" b="b"/>
                <a:pathLst>
                  <a:path w="170472" h="357397" extrusionOk="0">
                    <a:moveTo>
                      <a:pt x="127257" y="26425"/>
                    </a:moveTo>
                    <a:cubicBezTo>
                      <a:pt x="134369" y="-8309"/>
                      <a:pt x="34039" y="-8500"/>
                      <a:pt x="34611" y="24075"/>
                    </a:cubicBezTo>
                    <a:cubicBezTo>
                      <a:pt x="7052" y="26044"/>
                      <a:pt x="27879" y="109610"/>
                      <a:pt x="21911" y="127835"/>
                    </a:cubicBezTo>
                    <a:cubicBezTo>
                      <a:pt x="-89214" y="468004"/>
                      <a:pt x="264544" y="398789"/>
                      <a:pt x="145736" y="124596"/>
                    </a:cubicBezTo>
                    <a:cubicBezTo>
                      <a:pt x="152086" y="122247"/>
                      <a:pt x="157864" y="17281"/>
                      <a:pt x="127257" y="264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5" name="Google Shape;585;p6"/>
              <p:cNvSpPr/>
              <p:nvPr/>
            </p:nvSpPr>
            <p:spPr>
              <a:xfrm>
                <a:off x="7652975" y="2009363"/>
                <a:ext cx="17700" cy="9657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6" name="Google Shape;586;p6"/>
            <p:cNvGrpSpPr/>
            <p:nvPr/>
          </p:nvGrpSpPr>
          <p:grpSpPr>
            <a:xfrm>
              <a:off x="6999976" y="11"/>
              <a:ext cx="271476" cy="3307837"/>
              <a:chOff x="7883572" y="308161"/>
              <a:chExt cx="288375" cy="3513742"/>
            </a:xfrm>
          </p:grpSpPr>
          <p:sp>
            <p:nvSpPr>
              <p:cNvPr id="587" name="Google Shape;587;p6"/>
              <p:cNvSpPr/>
              <p:nvPr/>
            </p:nvSpPr>
            <p:spPr>
              <a:xfrm>
                <a:off x="7883572" y="2971595"/>
                <a:ext cx="288375" cy="850309"/>
              </a:xfrm>
              <a:custGeom>
                <a:avLst/>
                <a:gdLst/>
                <a:ahLst/>
                <a:cxnLst/>
                <a:rect l="l" t="t" r="r" b="b"/>
                <a:pathLst>
                  <a:path w="288375" h="850309" extrusionOk="0">
                    <a:moveTo>
                      <a:pt x="226863" y="202395"/>
                    </a:moveTo>
                    <a:cubicBezTo>
                      <a:pt x="222671" y="167343"/>
                      <a:pt x="255946" y="35010"/>
                      <a:pt x="207051" y="37295"/>
                    </a:cubicBezTo>
                    <a:cubicBezTo>
                      <a:pt x="200701" y="-10202"/>
                      <a:pt x="93830" y="-14965"/>
                      <a:pt x="96497" y="38311"/>
                    </a:cubicBezTo>
                    <a:cubicBezTo>
                      <a:pt x="44998" y="23897"/>
                      <a:pt x="95354" y="195792"/>
                      <a:pt x="59222" y="197824"/>
                    </a:cubicBezTo>
                    <a:cubicBezTo>
                      <a:pt x="-24216" y="202459"/>
                      <a:pt x="4930" y="466873"/>
                      <a:pt x="4930" y="713126"/>
                    </a:cubicBezTo>
                    <a:cubicBezTo>
                      <a:pt x="4930" y="781261"/>
                      <a:pt x="39093" y="845714"/>
                      <a:pt x="141201" y="850095"/>
                    </a:cubicBezTo>
                    <a:cubicBezTo>
                      <a:pt x="238420" y="854223"/>
                      <a:pt x="280901" y="798280"/>
                      <a:pt x="281283" y="718016"/>
                    </a:cubicBezTo>
                    <a:cubicBezTo>
                      <a:pt x="282172" y="443314"/>
                      <a:pt x="316208" y="200173"/>
                      <a:pt x="226863" y="20239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8" name="Google Shape;588;p6"/>
              <p:cNvSpPr/>
              <p:nvPr/>
            </p:nvSpPr>
            <p:spPr>
              <a:xfrm>
                <a:off x="8024899" y="308161"/>
                <a:ext cx="17700" cy="26670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9" name="Google Shape;589;p6"/>
            <p:cNvGrpSpPr/>
            <p:nvPr/>
          </p:nvGrpSpPr>
          <p:grpSpPr>
            <a:xfrm>
              <a:off x="6827964" y="636458"/>
              <a:ext cx="230791" cy="243118"/>
              <a:chOff x="3770248" y="2527300"/>
              <a:chExt cx="180404" cy="190055"/>
            </a:xfrm>
          </p:grpSpPr>
          <p:sp>
            <p:nvSpPr>
              <p:cNvPr id="590" name="Google Shape;590;p6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1" name="Google Shape;591;p6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2" name="Google Shape;592;p6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3" name="Google Shape;593;p6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4" name="Google Shape;594;p6"/>
            <p:cNvGrpSpPr/>
            <p:nvPr/>
          </p:nvGrpSpPr>
          <p:grpSpPr>
            <a:xfrm>
              <a:off x="8763367" y="2641902"/>
              <a:ext cx="230809" cy="243156"/>
              <a:chOff x="3770248" y="2527300"/>
              <a:chExt cx="180404" cy="190055"/>
            </a:xfrm>
          </p:grpSpPr>
          <p:sp>
            <p:nvSpPr>
              <p:cNvPr id="595" name="Google Shape;595;p6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6" name="Google Shape;596;p6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7" name="Google Shape;597;p6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8" name="Google Shape;598;p6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9" name="Google Shape;599;p6"/>
            <p:cNvGrpSpPr/>
            <p:nvPr/>
          </p:nvGrpSpPr>
          <p:grpSpPr>
            <a:xfrm rot="5400000">
              <a:off x="8655427" y="4253521"/>
              <a:ext cx="201871" cy="231166"/>
              <a:chOff x="3462796" y="2555878"/>
              <a:chExt cx="157798" cy="180711"/>
            </a:xfrm>
          </p:grpSpPr>
          <p:sp>
            <p:nvSpPr>
              <p:cNvPr id="600" name="Google Shape;600;p6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1" name="Google Shape;601;p6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2" name="Google Shape;602;p6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3" name="Google Shape;603;p6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4" name="Google Shape;604;p6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5" name="Google Shape;605;p6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6" name="Google Shape;606;p6"/>
            <p:cNvGrpSpPr/>
            <p:nvPr/>
          </p:nvGrpSpPr>
          <p:grpSpPr>
            <a:xfrm rot="-2700000">
              <a:off x="7375305" y="1863439"/>
              <a:ext cx="169840" cy="178926"/>
              <a:chOff x="3770248" y="2527300"/>
              <a:chExt cx="180404" cy="190055"/>
            </a:xfrm>
          </p:grpSpPr>
          <p:sp>
            <p:nvSpPr>
              <p:cNvPr id="607" name="Google Shape;607;p6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8" name="Google Shape;608;p6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9" name="Google Shape;609;p6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0" name="Google Shape;610;p6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1" name="Google Shape;611;p6"/>
            <p:cNvGrpSpPr/>
            <p:nvPr/>
          </p:nvGrpSpPr>
          <p:grpSpPr>
            <a:xfrm>
              <a:off x="6800134" y="23"/>
              <a:ext cx="985363" cy="1665685"/>
              <a:chOff x="2484475" y="1329455"/>
              <a:chExt cx="1046700" cy="1769370"/>
            </a:xfrm>
          </p:grpSpPr>
          <p:sp>
            <p:nvSpPr>
              <p:cNvPr id="612" name="Google Shape;612;p6"/>
              <p:cNvSpPr/>
              <p:nvPr/>
            </p:nvSpPr>
            <p:spPr>
              <a:xfrm>
                <a:off x="2484475" y="2052125"/>
                <a:ext cx="1046700" cy="10467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6"/>
              <p:cNvSpPr/>
              <p:nvPr/>
            </p:nvSpPr>
            <p:spPr>
              <a:xfrm>
                <a:off x="2643144" y="2210793"/>
                <a:ext cx="729300" cy="7293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14" name="Google Shape;614;p6"/>
              <p:cNvGrpSpPr/>
              <p:nvPr/>
            </p:nvGrpSpPr>
            <p:grpSpPr>
              <a:xfrm>
                <a:off x="2769703" y="1329455"/>
                <a:ext cx="510180" cy="1483501"/>
                <a:chOff x="1818382" y="2433081"/>
                <a:chExt cx="466728" cy="1357150"/>
              </a:xfrm>
            </p:grpSpPr>
            <p:grpSp>
              <p:nvGrpSpPr>
                <p:cNvPr id="615" name="Google Shape;615;p6"/>
                <p:cNvGrpSpPr/>
                <p:nvPr/>
              </p:nvGrpSpPr>
              <p:grpSpPr>
                <a:xfrm>
                  <a:off x="1818382" y="2971595"/>
                  <a:ext cx="466728" cy="818636"/>
                  <a:chOff x="1818382" y="2942618"/>
                  <a:chExt cx="466728" cy="818636"/>
                </a:xfrm>
              </p:grpSpPr>
              <p:sp>
                <p:nvSpPr>
                  <p:cNvPr id="616" name="Google Shape;616;p6"/>
                  <p:cNvSpPr/>
                  <p:nvPr/>
                </p:nvSpPr>
                <p:spPr>
                  <a:xfrm>
                    <a:off x="1951772" y="2948396"/>
                    <a:ext cx="202080" cy="2081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080" h="208143" extrusionOk="0">
                        <a:moveTo>
                          <a:pt x="15038" y="208143"/>
                        </a:moveTo>
                        <a:cubicBezTo>
                          <a:pt x="13132" y="168837"/>
                          <a:pt x="-13030" y="86033"/>
                          <a:pt x="8370" y="57521"/>
                        </a:cubicBezTo>
                        <a:cubicBezTo>
                          <a:pt x="12625" y="47552"/>
                          <a:pt x="30278" y="53140"/>
                          <a:pt x="32881" y="42726"/>
                        </a:cubicBezTo>
                        <a:cubicBezTo>
                          <a:pt x="35485" y="-11186"/>
                          <a:pt x="164834" y="-17218"/>
                          <a:pt x="166739" y="42726"/>
                        </a:cubicBezTo>
                        <a:cubicBezTo>
                          <a:pt x="166739" y="51679"/>
                          <a:pt x="176899" y="48123"/>
                          <a:pt x="182106" y="47679"/>
                        </a:cubicBezTo>
                        <a:cubicBezTo>
                          <a:pt x="221285" y="61458"/>
                          <a:pt x="190869" y="163884"/>
                          <a:pt x="190171" y="205921"/>
                        </a:cubicBezTo>
                        <a:cubicBezTo>
                          <a:pt x="129528" y="203254"/>
                          <a:pt x="70029" y="200523"/>
                          <a:pt x="15038" y="208143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7" name="Google Shape;617;p6"/>
                  <p:cNvSpPr/>
                  <p:nvPr/>
                </p:nvSpPr>
                <p:spPr>
                  <a:xfrm>
                    <a:off x="1833104" y="3156294"/>
                    <a:ext cx="444195" cy="592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195" h="592827" extrusionOk="0">
                        <a:moveTo>
                          <a:pt x="211556" y="592827"/>
                        </a:moveTo>
                        <a:cubicBezTo>
                          <a:pt x="2006" y="586922"/>
                          <a:pt x="-51715" y="421377"/>
                          <a:pt x="49695" y="230877"/>
                        </a:cubicBezTo>
                        <a:cubicBezTo>
                          <a:pt x="155993" y="12945"/>
                          <a:pt x="800" y="-5978"/>
                          <a:pt x="315315" y="1198"/>
                        </a:cubicBezTo>
                        <a:cubicBezTo>
                          <a:pt x="366115" y="53077"/>
                          <a:pt x="345160" y="156709"/>
                          <a:pt x="388277" y="228972"/>
                        </a:cubicBezTo>
                        <a:cubicBezTo>
                          <a:pt x="514134" y="439856"/>
                          <a:pt x="415645" y="578159"/>
                          <a:pt x="211556" y="592827"/>
                        </a:cubicBezTo>
                        <a:close/>
                      </a:path>
                    </a:pathLst>
                  </a:custGeom>
                  <a:solidFill>
                    <a:srgbClr val="FFE59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8" name="Google Shape;618;p6"/>
                  <p:cNvSpPr/>
                  <p:nvPr/>
                </p:nvSpPr>
                <p:spPr>
                  <a:xfrm>
                    <a:off x="1818382" y="2942618"/>
                    <a:ext cx="466728" cy="8186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6728" h="818636" extrusionOk="0">
                        <a:moveTo>
                          <a:pt x="413730" y="440997"/>
                        </a:moveTo>
                        <a:cubicBezTo>
                          <a:pt x="355564" y="353938"/>
                          <a:pt x="388838" y="243448"/>
                          <a:pt x="332323" y="212841"/>
                        </a:cubicBezTo>
                        <a:cubicBezTo>
                          <a:pt x="341474" y="160701"/>
                          <a:pt x="342668" y="107476"/>
                          <a:pt x="335879" y="54980"/>
                        </a:cubicBezTo>
                        <a:cubicBezTo>
                          <a:pt x="332577" y="42280"/>
                          <a:pt x="316004" y="50599"/>
                          <a:pt x="306479" y="48630"/>
                        </a:cubicBezTo>
                        <a:cubicBezTo>
                          <a:pt x="306860" y="-17537"/>
                          <a:pt x="162715" y="-14870"/>
                          <a:pt x="159921" y="48630"/>
                        </a:cubicBezTo>
                        <a:cubicBezTo>
                          <a:pt x="98580" y="52250"/>
                          <a:pt x="141252" y="172709"/>
                          <a:pt x="140553" y="213159"/>
                        </a:cubicBezTo>
                        <a:cubicBezTo>
                          <a:pt x="105057" y="231383"/>
                          <a:pt x="103723" y="274563"/>
                          <a:pt x="102453" y="310060"/>
                        </a:cubicBezTo>
                        <a:cubicBezTo>
                          <a:pt x="97234" y="356427"/>
                          <a:pt x="82349" y="401182"/>
                          <a:pt x="58765" y="441441"/>
                        </a:cubicBezTo>
                        <a:cubicBezTo>
                          <a:pt x="-124178" y="764783"/>
                          <a:pt x="171288" y="823140"/>
                          <a:pt x="250027" y="818377"/>
                        </a:cubicBezTo>
                        <a:cubicBezTo>
                          <a:pt x="471833" y="804535"/>
                          <a:pt x="517553" y="614542"/>
                          <a:pt x="413730" y="440997"/>
                        </a:cubicBezTo>
                        <a:close/>
                        <a:moveTo>
                          <a:pt x="322417" y="107431"/>
                        </a:moveTo>
                        <a:cubicBezTo>
                          <a:pt x="322862" y="119369"/>
                          <a:pt x="322862" y="131371"/>
                          <a:pt x="322417" y="143309"/>
                        </a:cubicBezTo>
                        <a:cubicBezTo>
                          <a:pt x="265788" y="153837"/>
                          <a:pt x="209934" y="168156"/>
                          <a:pt x="155222" y="186171"/>
                        </a:cubicBezTo>
                        <a:cubicBezTo>
                          <a:pt x="153825" y="175757"/>
                          <a:pt x="152555" y="165343"/>
                          <a:pt x="151348" y="154866"/>
                        </a:cubicBezTo>
                        <a:cubicBezTo>
                          <a:pt x="209191" y="142185"/>
                          <a:pt x="266302" y="126348"/>
                          <a:pt x="322417" y="107431"/>
                        </a:cubicBezTo>
                        <a:close/>
                        <a:moveTo>
                          <a:pt x="270538" y="514911"/>
                        </a:moveTo>
                        <a:cubicBezTo>
                          <a:pt x="290921" y="432742"/>
                          <a:pt x="171033" y="476811"/>
                          <a:pt x="221770" y="547423"/>
                        </a:cubicBezTo>
                        <a:cubicBezTo>
                          <a:pt x="201005" y="569394"/>
                          <a:pt x="150777" y="562726"/>
                          <a:pt x="161064" y="525135"/>
                        </a:cubicBezTo>
                        <a:cubicBezTo>
                          <a:pt x="172367" y="494210"/>
                          <a:pt x="197449" y="470143"/>
                          <a:pt x="209133" y="439028"/>
                        </a:cubicBezTo>
                        <a:cubicBezTo>
                          <a:pt x="238966" y="372588"/>
                          <a:pt x="245906" y="298128"/>
                          <a:pt x="228882" y="227319"/>
                        </a:cubicBezTo>
                        <a:cubicBezTo>
                          <a:pt x="235124" y="229339"/>
                          <a:pt x="241887" y="229040"/>
                          <a:pt x="247932" y="226494"/>
                        </a:cubicBezTo>
                        <a:cubicBezTo>
                          <a:pt x="236185" y="314949"/>
                          <a:pt x="272697" y="400547"/>
                          <a:pt x="308511" y="479605"/>
                        </a:cubicBezTo>
                        <a:cubicBezTo>
                          <a:pt x="345150" y="534913"/>
                          <a:pt x="303494" y="594603"/>
                          <a:pt x="246471" y="547804"/>
                        </a:cubicBezTo>
                        <a:cubicBezTo>
                          <a:pt x="256295" y="538253"/>
                          <a:pt x="264340" y="527027"/>
                          <a:pt x="270220" y="514657"/>
                        </a:cubicBezTo>
                        <a:close/>
                        <a:moveTo>
                          <a:pt x="235803" y="534596"/>
                        </a:moveTo>
                        <a:cubicBezTo>
                          <a:pt x="220436" y="518467"/>
                          <a:pt x="229072" y="474017"/>
                          <a:pt x="255235" y="493956"/>
                        </a:cubicBezTo>
                        <a:cubicBezTo>
                          <a:pt x="261394" y="509196"/>
                          <a:pt x="244439" y="523039"/>
                          <a:pt x="235486" y="534342"/>
                        </a:cubicBezTo>
                        <a:close/>
                        <a:moveTo>
                          <a:pt x="157317" y="205602"/>
                        </a:moveTo>
                        <a:cubicBezTo>
                          <a:pt x="157317" y="204904"/>
                          <a:pt x="157317" y="204205"/>
                          <a:pt x="157317" y="203507"/>
                        </a:cubicBezTo>
                        <a:cubicBezTo>
                          <a:pt x="210956" y="185962"/>
                          <a:pt x="265655" y="171839"/>
                          <a:pt x="321084" y="161216"/>
                        </a:cubicBezTo>
                        <a:cubicBezTo>
                          <a:pt x="320004" y="176138"/>
                          <a:pt x="318353" y="190997"/>
                          <a:pt x="315941" y="205666"/>
                        </a:cubicBezTo>
                        <a:cubicBezTo>
                          <a:pt x="298795" y="200713"/>
                          <a:pt x="178971" y="199443"/>
                          <a:pt x="157317" y="205602"/>
                        </a:cubicBezTo>
                        <a:close/>
                        <a:moveTo>
                          <a:pt x="318925" y="66537"/>
                        </a:moveTo>
                        <a:cubicBezTo>
                          <a:pt x="319750" y="74157"/>
                          <a:pt x="320449" y="81714"/>
                          <a:pt x="320957" y="89334"/>
                        </a:cubicBezTo>
                        <a:cubicBezTo>
                          <a:pt x="264493" y="108111"/>
                          <a:pt x="207095" y="123967"/>
                          <a:pt x="148999" y="136832"/>
                        </a:cubicBezTo>
                        <a:cubicBezTo>
                          <a:pt x="148173" y="129402"/>
                          <a:pt x="147602" y="121909"/>
                          <a:pt x="147094" y="114480"/>
                        </a:cubicBezTo>
                        <a:cubicBezTo>
                          <a:pt x="199367" y="108301"/>
                          <a:pt x="249945" y="92020"/>
                          <a:pt x="296001" y="66537"/>
                        </a:cubicBezTo>
                        <a:close/>
                        <a:moveTo>
                          <a:pt x="177002" y="47805"/>
                        </a:moveTo>
                        <a:cubicBezTo>
                          <a:pt x="177828" y="8498"/>
                          <a:pt x="287810" y="8625"/>
                          <a:pt x="288699" y="48313"/>
                        </a:cubicBezTo>
                        <a:cubicBezTo>
                          <a:pt x="251424" y="48313"/>
                          <a:pt x="214213" y="48694"/>
                          <a:pt x="176939" y="48313"/>
                        </a:cubicBezTo>
                        <a:cubicBezTo>
                          <a:pt x="177193" y="48059"/>
                          <a:pt x="177257" y="47932"/>
                          <a:pt x="177257" y="47805"/>
                        </a:cubicBezTo>
                        <a:close/>
                        <a:moveTo>
                          <a:pt x="146713" y="71871"/>
                        </a:moveTo>
                        <a:cubicBezTo>
                          <a:pt x="177002" y="57520"/>
                          <a:pt x="222532" y="70411"/>
                          <a:pt x="256949" y="66537"/>
                        </a:cubicBezTo>
                        <a:cubicBezTo>
                          <a:pt x="221592" y="81917"/>
                          <a:pt x="184178" y="92039"/>
                          <a:pt x="145888" y="96573"/>
                        </a:cubicBezTo>
                        <a:cubicBezTo>
                          <a:pt x="146141" y="88381"/>
                          <a:pt x="143792" y="79555"/>
                          <a:pt x="146967" y="71871"/>
                        </a:cubicBezTo>
                        <a:close/>
                        <a:moveTo>
                          <a:pt x="350675" y="770371"/>
                        </a:moveTo>
                        <a:cubicBezTo>
                          <a:pt x="158270" y="868796"/>
                          <a:pt x="-63536" y="698362"/>
                          <a:pt x="54193" y="490971"/>
                        </a:cubicBezTo>
                        <a:cubicBezTo>
                          <a:pt x="77371" y="438901"/>
                          <a:pt x="106010" y="388355"/>
                          <a:pt x="116804" y="331713"/>
                        </a:cubicBezTo>
                        <a:cubicBezTo>
                          <a:pt x="121885" y="263641"/>
                          <a:pt x="121122" y="204713"/>
                          <a:pt x="210721" y="223255"/>
                        </a:cubicBezTo>
                        <a:cubicBezTo>
                          <a:pt x="226723" y="301360"/>
                          <a:pt x="222278" y="385688"/>
                          <a:pt x="180939" y="456554"/>
                        </a:cubicBezTo>
                        <a:cubicBezTo>
                          <a:pt x="165001" y="485129"/>
                          <a:pt x="126457" y="522975"/>
                          <a:pt x="147030" y="558154"/>
                        </a:cubicBezTo>
                        <a:cubicBezTo>
                          <a:pt x="165636" y="587936"/>
                          <a:pt x="208752" y="581459"/>
                          <a:pt x="231739" y="560377"/>
                        </a:cubicBezTo>
                        <a:cubicBezTo>
                          <a:pt x="277777" y="613590"/>
                          <a:pt x="364772" y="561710"/>
                          <a:pt x="334482" y="495924"/>
                        </a:cubicBezTo>
                        <a:cubicBezTo>
                          <a:pt x="299240" y="409120"/>
                          <a:pt x="249964" y="319521"/>
                          <a:pt x="265267" y="222874"/>
                        </a:cubicBezTo>
                        <a:cubicBezTo>
                          <a:pt x="351310" y="205475"/>
                          <a:pt x="350675" y="267324"/>
                          <a:pt x="355438" y="332031"/>
                        </a:cubicBezTo>
                        <a:cubicBezTo>
                          <a:pt x="394553" y="482907"/>
                          <a:pt x="549557" y="659881"/>
                          <a:pt x="350929" y="7701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619" name="Google Shape;619;p6"/>
                <p:cNvSpPr/>
                <p:nvPr/>
              </p:nvSpPr>
              <p:spPr>
                <a:xfrm>
                  <a:off x="2046046" y="2433081"/>
                  <a:ext cx="17700" cy="544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20" name="Google Shape;620;p6"/>
              <p:cNvSpPr/>
              <p:nvPr/>
            </p:nvSpPr>
            <p:spPr>
              <a:xfrm>
                <a:off x="2848289" y="2564652"/>
                <a:ext cx="130735" cy="158472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5799" extrusionOk="0">
                    <a:moveTo>
                      <a:pt x="0" y="0"/>
                    </a:moveTo>
                    <a:cubicBezTo>
                      <a:pt x="0" y="2506"/>
                      <a:pt x="2375" y="5110"/>
                      <a:pt x="4784" y="5799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621" name="Google Shape;621;p6"/>
            <p:cNvGrpSpPr/>
            <p:nvPr/>
          </p:nvGrpSpPr>
          <p:grpSpPr>
            <a:xfrm>
              <a:off x="8330194" y="-10"/>
              <a:ext cx="852241" cy="2641273"/>
              <a:chOff x="3961868" y="-891976"/>
              <a:chExt cx="905291" cy="2805686"/>
            </a:xfrm>
          </p:grpSpPr>
          <p:grpSp>
            <p:nvGrpSpPr>
              <p:cNvPr id="622" name="Google Shape;622;p6"/>
              <p:cNvGrpSpPr/>
              <p:nvPr/>
            </p:nvGrpSpPr>
            <p:grpSpPr>
              <a:xfrm>
                <a:off x="3961868" y="1008419"/>
                <a:ext cx="905291" cy="905291"/>
                <a:chOff x="764100" y="3623300"/>
                <a:chExt cx="1046700" cy="1046700"/>
              </a:xfrm>
            </p:grpSpPr>
            <p:sp>
              <p:nvSpPr>
                <p:cNvPr id="623" name="Google Shape;623;p6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D8B8FF">
                    <a:alpha val="167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4" name="Google Shape;624;p6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D8B8FF">
                    <a:alpha val="167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25" name="Google Shape;625;p6"/>
              <p:cNvGrpSpPr/>
              <p:nvPr/>
            </p:nvGrpSpPr>
            <p:grpSpPr>
              <a:xfrm>
                <a:off x="4155315" y="-891976"/>
                <a:ext cx="522826" cy="2613070"/>
                <a:chOff x="2447534" y="1219291"/>
                <a:chExt cx="478297" cy="2390513"/>
              </a:xfrm>
            </p:grpSpPr>
            <p:grpSp>
              <p:nvGrpSpPr>
                <p:cNvPr id="626" name="Google Shape;626;p6"/>
                <p:cNvGrpSpPr/>
                <p:nvPr/>
              </p:nvGrpSpPr>
              <p:grpSpPr>
                <a:xfrm>
                  <a:off x="2447534" y="1219291"/>
                  <a:ext cx="478297" cy="2390513"/>
                  <a:chOff x="2447534" y="1219291"/>
                  <a:chExt cx="478297" cy="2390513"/>
                </a:xfrm>
              </p:grpSpPr>
              <p:grpSp>
                <p:nvGrpSpPr>
                  <p:cNvPr id="627" name="Google Shape;627;p6"/>
                  <p:cNvGrpSpPr/>
                  <p:nvPr/>
                </p:nvGrpSpPr>
                <p:grpSpPr>
                  <a:xfrm>
                    <a:off x="2447534" y="2971595"/>
                    <a:ext cx="478297" cy="638209"/>
                    <a:chOff x="2447534" y="3081786"/>
                    <a:chExt cx="478297" cy="638209"/>
                  </a:xfrm>
                </p:grpSpPr>
                <p:sp>
                  <p:nvSpPr>
                    <p:cNvPr id="628" name="Google Shape;628;p6"/>
                    <p:cNvSpPr/>
                    <p:nvPr/>
                  </p:nvSpPr>
                  <p:spPr>
                    <a:xfrm>
                      <a:off x="2591014" y="3097533"/>
                      <a:ext cx="179593" cy="16841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9593" h="168416" extrusionOk="0">
                          <a:moveTo>
                            <a:pt x="0" y="168417"/>
                          </a:moveTo>
                          <a:cubicBezTo>
                            <a:pt x="0" y="125745"/>
                            <a:pt x="5779" y="81168"/>
                            <a:pt x="2349" y="39004"/>
                          </a:cubicBezTo>
                          <a:cubicBezTo>
                            <a:pt x="8128" y="33924"/>
                            <a:pt x="29020" y="36527"/>
                            <a:pt x="37148" y="34622"/>
                          </a:cubicBezTo>
                          <a:cubicBezTo>
                            <a:pt x="48577" y="31575"/>
                            <a:pt x="35052" y="16652"/>
                            <a:pt x="41148" y="11254"/>
                          </a:cubicBezTo>
                          <a:cubicBezTo>
                            <a:pt x="60198" y="-10653"/>
                            <a:pt x="146685" y="1412"/>
                            <a:pt x="147320" y="30304"/>
                          </a:cubicBezTo>
                          <a:cubicBezTo>
                            <a:pt x="146577" y="33733"/>
                            <a:pt x="148761" y="37112"/>
                            <a:pt x="152184" y="37855"/>
                          </a:cubicBezTo>
                          <a:cubicBezTo>
                            <a:pt x="152527" y="37925"/>
                            <a:pt x="152876" y="37969"/>
                            <a:pt x="153226" y="37988"/>
                          </a:cubicBezTo>
                          <a:cubicBezTo>
                            <a:pt x="199009" y="46307"/>
                            <a:pt x="171196" y="124983"/>
                            <a:pt x="171514" y="162194"/>
                          </a:cubicBezTo>
                          <a:cubicBezTo>
                            <a:pt x="116268" y="155717"/>
                            <a:pt x="51435" y="152225"/>
                            <a:pt x="0" y="168417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29" name="Google Shape;629;p6"/>
                    <p:cNvSpPr/>
                    <p:nvPr/>
                  </p:nvSpPr>
                  <p:spPr>
                    <a:xfrm>
                      <a:off x="2458233" y="3250561"/>
                      <a:ext cx="453667" cy="4620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3667" h="462047" extrusionOk="0">
                          <a:moveTo>
                            <a:pt x="221935" y="462048"/>
                          </a:moveTo>
                          <a:cubicBezTo>
                            <a:pt x="-59306" y="460714"/>
                            <a:pt x="-82865" y="22373"/>
                            <a:pt x="206568" y="847"/>
                          </a:cubicBezTo>
                          <a:cubicBezTo>
                            <a:pt x="522671" y="-22712"/>
                            <a:pt x="543753" y="452904"/>
                            <a:pt x="221935" y="462048"/>
                          </a:cubicBezTo>
                          <a:close/>
                        </a:path>
                      </a:pathLst>
                    </a:custGeom>
                    <a:solidFill>
                      <a:srgbClr val="D9D2E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30" name="Google Shape;630;p6"/>
                    <p:cNvSpPr/>
                    <p:nvPr/>
                  </p:nvSpPr>
                  <p:spPr>
                    <a:xfrm>
                      <a:off x="2447534" y="3081786"/>
                      <a:ext cx="478297" cy="6382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8297" h="638209" extrusionOk="0">
                          <a:moveTo>
                            <a:pt x="474760" y="358979"/>
                          </a:moveTo>
                          <a:cubicBezTo>
                            <a:pt x="461679" y="274778"/>
                            <a:pt x="399195" y="202960"/>
                            <a:pt x="320201" y="173178"/>
                          </a:cubicBezTo>
                          <a:cubicBezTo>
                            <a:pt x="320201" y="137618"/>
                            <a:pt x="347824" y="40273"/>
                            <a:pt x="296008" y="38050"/>
                          </a:cubicBezTo>
                          <a:cubicBezTo>
                            <a:pt x="297722" y="5792"/>
                            <a:pt x="256955" y="7316"/>
                            <a:pt x="234286" y="3379"/>
                          </a:cubicBezTo>
                          <a:cubicBezTo>
                            <a:pt x="210981" y="-4749"/>
                            <a:pt x="165198" y="331"/>
                            <a:pt x="178406" y="34748"/>
                          </a:cubicBezTo>
                          <a:cubicBezTo>
                            <a:pt x="166277" y="37224"/>
                            <a:pt x="129765" y="31129"/>
                            <a:pt x="140306" y="52718"/>
                          </a:cubicBezTo>
                          <a:cubicBezTo>
                            <a:pt x="138210" y="96153"/>
                            <a:pt x="137448" y="139713"/>
                            <a:pt x="135797" y="183148"/>
                          </a:cubicBezTo>
                          <a:cubicBezTo>
                            <a:pt x="-17047" y="249949"/>
                            <a:pt x="-46892" y="468453"/>
                            <a:pt x="77123" y="577673"/>
                          </a:cubicBezTo>
                          <a:cubicBezTo>
                            <a:pt x="240636" y="727914"/>
                            <a:pt x="512416" y="577165"/>
                            <a:pt x="474760" y="358979"/>
                          </a:cubicBezTo>
                          <a:close/>
                          <a:moveTo>
                            <a:pt x="304771" y="167971"/>
                          </a:moveTo>
                          <a:cubicBezTo>
                            <a:pt x="286165" y="163081"/>
                            <a:pt x="266226" y="157748"/>
                            <a:pt x="246922" y="159144"/>
                          </a:cubicBezTo>
                          <a:cubicBezTo>
                            <a:pt x="215172" y="156033"/>
                            <a:pt x="182914" y="164288"/>
                            <a:pt x="153514" y="175273"/>
                          </a:cubicBezTo>
                          <a:cubicBezTo>
                            <a:pt x="153514" y="170829"/>
                            <a:pt x="153514" y="166320"/>
                            <a:pt x="153958" y="161875"/>
                          </a:cubicBezTo>
                          <a:cubicBezTo>
                            <a:pt x="206600" y="153398"/>
                            <a:pt x="258035" y="138666"/>
                            <a:pt x="307184" y="117997"/>
                          </a:cubicBezTo>
                          <a:cubicBezTo>
                            <a:pt x="306422" y="134634"/>
                            <a:pt x="305342" y="151334"/>
                            <a:pt x="304771" y="167971"/>
                          </a:cubicBezTo>
                          <a:close/>
                          <a:moveTo>
                            <a:pt x="292515" y="378092"/>
                          </a:moveTo>
                          <a:cubicBezTo>
                            <a:pt x="301278" y="393079"/>
                            <a:pt x="305215" y="416700"/>
                            <a:pt x="297087" y="432131"/>
                          </a:cubicBezTo>
                          <a:cubicBezTo>
                            <a:pt x="286356" y="434925"/>
                            <a:pt x="294928" y="387363"/>
                            <a:pt x="292515" y="378092"/>
                          </a:cubicBezTo>
                          <a:close/>
                          <a:moveTo>
                            <a:pt x="233524" y="360440"/>
                          </a:moveTo>
                          <a:cubicBezTo>
                            <a:pt x="220881" y="353181"/>
                            <a:pt x="206085" y="350622"/>
                            <a:pt x="191741" y="353200"/>
                          </a:cubicBezTo>
                          <a:cubicBezTo>
                            <a:pt x="193900" y="295606"/>
                            <a:pt x="196313" y="237948"/>
                            <a:pt x="198599" y="180354"/>
                          </a:cubicBezTo>
                          <a:cubicBezTo>
                            <a:pt x="213394" y="176480"/>
                            <a:pt x="265528" y="177750"/>
                            <a:pt x="276005" y="180354"/>
                          </a:cubicBezTo>
                          <a:cubicBezTo>
                            <a:pt x="275707" y="235389"/>
                            <a:pt x="275415" y="290418"/>
                            <a:pt x="275116" y="345454"/>
                          </a:cubicBezTo>
                          <a:cubicBezTo>
                            <a:pt x="259679" y="343733"/>
                            <a:pt x="244312" y="349263"/>
                            <a:pt x="233524" y="360440"/>
                          </a:cubicBezTo>
                          <a:close/>
                          <a:moveTo>
                            <a:pt x="244636" y="403619"/>
                          </a:moveTo>
                          <a:cubicBezTo>
                            <a:pt x="254860" y="460769"/>
                            <a:pt x="203615" y="463119"/>
                            <a:pt x="235365" y="386855"/>
                          </a:cubicBezTo>
                          <a:cubicBezTo>
                            <a:pt x="239537" y="391777"/>
                            <a:pt x="242687" y="397473"/>
                            <a:pt x="244636" y="403619"/>
                          </a:cubicBezTo>
                          <a:close/>
                          <a:moveTo>
                            <a:pt x="203234" y="18174"/>
                          </a:moveTo>
                          <a:cubicBezTo>
                            <a:pt x="226920" y="23191"/>
                            <a:pt x="260384" y="18174"/>
                            <a:pt x="278228" y="35383"/>
                          </a:cubicBezTo>
                          <a:cubicBezTo>
                            <a:pt x="250357" y="33268"/>
                            <a:pt x="222392" y="32805"/>
                            <a:pt x="194471" y="33986"/>
                          </a:cubicBezTo>
                          <a:cubicBezTo>
                            <a:pt x="198916" y="25413"/>
                            <a:pt x="186407" y="19063"/>
                            <a:pt x="203234" y="18174"/>
                          </a:cubicBezTo>
                          <a:close/>
                          <a:moveTo>
                            <a:pt x="157451" y="54369"/>
                          </a:moveTo>
                          <a:cubicBezTo>
                            <a:pt x="205711" y="53036"/>
                            <a:pt x="261591" y="43511"/>
                            <a:pt x="306358" y="62688"/>
                          </a:cubicBezTo>
                          <a:lnTo>
                            <a:pt x="156308" y="90501"/>
                          </a:lnTo>
                          <a:close/>
                          <a:moveTo>
                            <a:pt x="308136" y="80468"/>
                          </a:moveTo>
                          <a:cubicBezTo>
                            <a:pt x="308701" y="80385"/>
                            <a:pt x="309254" y="80239"/>
                            <a:pt x="309787" y="80023"/>
                          </a:cubicBezTo>
                          <a:cubicBezTo>
                            <a:pt x="309279" y="87135"/>
                            <a:pt x="308263" y="92723"/>
                            <a:pt x="308136" y="99073"/>
                          </a:cubicBezTo>
                          <a:cubicBezTo>
                            <a:pt x="258975" y="120276"/>
                            <a:pt x="207381" y="135338"/>
                            <a:pt x="154530" y="143904"/>
                          </a:cubicBezTo>
                          <a:lnTo>
                            <a:pt x="155673" y="109043"/>
                          </a:lnTo>
                          <a:close/>
                          <a:moveTo>
                            <a:pt x="378685" y="571513"/>
                          </a:moveTo>
                          <a:cubicBezTo>
                            <a:pt x="88871" y="776746"/>
                            <a:pt x="-158652" y="297384"/>
                            <a:pt x="181009" y="184735"/>
                          </a:cubicBezTo>
                          <a:cubicBezTo>
                            <a:pt x="178787" y="242774"/>
                            <a:pt x="176183" y="300749"/>
                            <a:pt x="174151" y="358788"/>
                          </a:cubicBezTo>
                          <a:cubicBezTo>
                            <a:pt x="71345" y="420066"/>
                            <a:pt x="191741" y="557798"/>
                            <a:pt x="191360" y="371488"/>
                          </a:cubicBezTo>
                          <a:cubicBezTo>
                            <a:pt x="201799" y="369437"/>
                            <a:pt x="212626" y="371031"/>
                            <a:pt x="222030" y="375997"/>
                          </a:cubicBezTo>
                          <a:cubicBezTo>
                            <a:pt x="159673" y="513474"/>
                            <a:pt x="315756" y="467310"/>
                            <a:pt x="246795" y="371107"/>
                          </a:cubicBezTo>
                          <a:cubicBezTo>
                            <a:pt x="254364" y="364078"/>
                            <a:pt x="265052" y="361500"/>
                            <a:pt x="274989" y="364313"/>
                          </a:cubicBezTo>
                          <a:cubicBezTo>
                            <a:pt x="279561" y="390666"/>
                            <a:pt x="263115" y="429528"/>
                            <a:pt x="284324" y="449276"/>
                          </a:cubicBezTo>
                          <a:cubicBezTo>
                            <a:pt x="335124" y="459118"/>
                            <a:pt x="324964" y="368631"/>
                            <a:pt x="292642" y="351804"/>
                          </a:cubicBezTo>
                          <a:lnTo>
                            <a:pt x="293531" y="184481"/>
                          </a:lnTo>
                          <a:cubicBezTo>
                            <a:pt x="465172" y="225438"/>
                            <a:pt x="517686" y="462167"/>
                            <a:pt x="378685" y="571513"/>
                          </a:cubicBezTo>
                          <a:close/>
                          <a:moveTo>
                            <a:pt x="173453" y="378537"/>
                          </a:moveTo>
                          <a:cubicBezTo>
                            <a:pt x="170786" y="400508"/>
                            <a:pt x="176882" y="430226"/>
                            <a:pt x="158848" y="446926"/>
                          </a:cubicBezTo>
                          <a:cubicBezTo>
                            <a:pt x="145830" y="424638"/>
                            <a:pt x="150085" y="391681"/>
                            <a:pt x="173453" y="37828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631" name="Google Shape;631;p6"/>
                  <p:cNvSpPr/>
                  <p:nvPr/>
                </p:nvSpPr>
                <p:spPr>
                  <a:xfrm>
                    <a:off x="2675610" y="1219291"/>
                    <a:ext cx="17700" cy="17586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632" name="Google Shape;632;p6"/>
                <p:cNvSpPr/>
                <p:nvPr/>
              </p:nvSpPr>
              <p:spPr>
                <a:xfrm>
                  <a:off x="2546350" y="3472450"/>
                  <a:ext cx="97850" cy="6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4" h="2465" extrusionOk="0">
                      <a:moveTo>
                        <a:pt x="0" y="0"/>
                      </a:moveTo>
                      <a:cubicBezTo>
                        <a:pt x="946" y="1217"/>
                        <a:pt x="2412" y="2117"/>
                        <a:pt x="3914" y="2465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633" name="Google Shape;633;p6"/>
                <p:cNvSpPr/>
                <p:nvPr/>
              </p:nvSpPr>
              <p:spPr>
                <a:xfrm>
                  <a:off x="2515525" y="3392700"/>
                  <a:ext cx="9075" cy="1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798" extrusionOk="0">
                      <a:moveTo>
                        <a:pt x="0" y="0"/>
                      </a:moveTo>
                      <a:cubicBezTo>
                        <a:pt x="182" y="399"/>
                        <a:pt x="182" y="399"/>
                        <a:pt x="363" y="798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634" name="Google Shape;634;p6"/>
            <p:cNvGrpSpPr/>
            <p:nvPr/>
          </p:nvGrpSpPr>
          <p:grpSpPr>
            <a:xfrm>
              <a:off x="7811773" y="-2"/>
              <a:ext cx="492189" cy="1837864"/>
              <a:chOff x="5194218" y="-536312"/>
              <a:chExt cx="522827" cy="1952267"/>
            </a:xfrm>
          </p:grpSpPr>
          <p:grpSp>
            <p:nvGrpSpPr>
              <p:cNvPr id="635" name="Google Shape;635;p6"/>
              <p:cNvGrpSpPr/>
              <p:nvPr/>
            </p:nvGrpSpPr>
            <p:grpSpPr>
              <a:xfrm>
                <a:off x="5194218" y="893129"/>
                <a:ext cx="522827" cy="522827"/>
                <a:chOff x="764100" y="3623300"/>
                <a:chExt cx="1046700" cy="1046700"/>
              </a:xfrm>
            </p:grpSpPr>
            <p:sp>
              <p:nvSpPr>
                <p:cNvPr id="636" name="Google Shape;636;p6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89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6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89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38" name="Google Shape;638;p6"/>
              <p:cNvGrpSpPr/>
              <p:nvPr/>
            </p:nvGrpSpPr>
            <p:grpSpPr>
              <a:xfrm>
                <a:off x="5371921" y="-536312"/>
                <a:ext cx="182209" cy="1814066"/>
                <a:chOff x="3305183" y="1663032"/>
                <a:chExt cx="166690" cy="1659561"/>
              </a:xfrm>
            </p:grpSpPr>
            <p:grpSp>
              <p:nvGrpSpPr>
                <p:cNvPr id="639" name="Google Shape;639;p6"/>
                <p:cNvGrpSpPr/>
                <p:nvPr/>
              </p:nvGrpSpPr>
              <p:grpSpPr>
                <a:xfrm>
                  <a:off x="3305183" y="1663032"/>
                  <a:ext cx="166690" cy="1659561"/>
                  <a:chOff x="3305183" y="1663032"/>
                  <a:chExt cx="166690" cy="1659561"/>
                </a:xfrm>
              </p:grpSpPr>
              <p:grpSp>
                <p:nvGrpSpPr>
                  <p:cNvPr id="640" name="Google Shape;640;p6"/>
                  <p:cNvGrpSpPr/>
                  <p:nvPr/>
                </p:nvGrpSpPr>
                <p:grpSpPr>
                  <a:xfrm>
                    <a:off x="3305183" y="2971595"/>
                    <a:ext cx="166690" cy="350998"/>
                    <a:chOff x="3305183" y="3146560"/>
                    <a:chExt cx="166690" cy="350998"/>
                  </a:xfrm>
                </p:grpSpPr>
                <p:sp>
                  <p:nvSpPr>
                    <p:cNvPr id="641" name="Google Shape;641;p6"/>
                    <p:cNvSpPr/>
                    <p:nvPr/>
                  </p:nvSpPr>
                  <p:spPr>
                    <a:xfrm>
                      <a:off x="3324821" y="3152836"/>
                      <a:ext cx="119489" cy="1171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9489" h="117177" extrusionOk="0">
                          <a:moveTo>
                            <a:pt x="5460" y="117177"/>
                          </a:moveTo>
                          <a:cubicBezTo>
                            <a:pt x="4508" y="91777"/>
                            <a:pt x="-9653" y="30373"/>
                            <a:pt x="11810" y="23896"/>
                          </a:cubicBezTo>
                          <a:cubicBezTo>
                            <a:pt x="18160" y="22118"/>
                            <a:pt x="14668" y="14561"/>
                            <a:pt x="19494" y="10688"/>
                          </a:cubicBezTo>
                          <a:cubicBezTo>
                            <a:pt x="31241" y="-2901"/>
                            <a:pt x="96456" y="-6838"/>
                            <a:pt x="96456" y="18879"/>
                          </a:cubicBezTo>
                          <a:cubicBezTo>
                            <a:pt x="95751" y="22315"/>
                            <a:pt x="97967" y="25668"/>
                            <a:pt x="101409" y="26373"/>
                          </a:cubicBezTo>
                          <a:cubicBezTo>
                            <a:pt x="101866" y="26467"/>
                            <a:pt x="102336" y="26506"/>
                            <a:pt x="102806" y="26499"/>
                          </a:cubicBezTo>
                          <a:cubicBezTo>
                            <a:pt x="133731" y="28849"/>
                            <a:pt x="111569" y="90507"/>
                            <a:pt x="114744" y="11393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42" name="Google Shape;642;p6"/>
                    <p:cNvSpPr/>
                    <p:nvPr/>
                  </p:nvSpPr>
                  <p:spPr>
                    <a:xfrm>
                      <a:off x="3312763" y="3270014"/>
                      <a:ext cx="150661" cy="2211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661" h="221107" extrusionOk="0">
                          <a:moveTo>
                            <a:pt x="72636" y="221107"/>
                          </a:moveTo>
                          <a:cubicBezTo>
                            <a:pt x="-3564" y="204978"/>
                            <a:pt x="-15057" y="136779"/>
                            <a:pt x="16184" y="2477"/>
                          </a:cubicBezTo>
                          <a:cubicBezTo>
                            <a:pt x="54284" y="1207"/>
                            <a:pt x="87558" y="1270"/>
                            <a:pt x="125595" y="0"/>
                          </a:cubicBezTo>
                          <a:cubicBezTo>
                            <a:pt x="164330" y="92202"/>
                            <a:pt x="166299" y="206629"/>
                            <a:pt x="72636" y="221107"/>
                          </a:cubicBezTo>
                          <a:close/>
                        </a:path>
                      </a:pathLst>
                    </a:custGeom>
                    <a:solidFill>
                      <a:srgbClr val="F9CB9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43" name="Google Shape;643;p6"/>
                    <p:cNvSpPr/>
                    <p:nvPr/>
                  </p:nvSpPr>
                  <p:spPr>
                    <a:xfrm>
                      <a:off x="3305183" y="3146560"/>
                      <a:ext cx="166690" cy="3509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6690" h="350998" extrusionOk="0">
                          <a:moveTo>
                            <a:pt x="140987" y="124596"/>
                          </a:moveTo>
                          <a:cubicBezTo>
                            <a:pt x="147337" y="122247"/>
                            <a:pt x="143336" y="59572"/>
                            <a:pt x="144542" y="54238"/>
                          </a:cubicBezTo>
                          <a:cubicBezTo>
                            <a:pt x="146828" y="39252"/>
                            <a:pt x="140097" y="24647"/>
                            <a:pt x="122571" y="26425"/>
                          </a:cubicBezTo>
                          <a:cubicBezTo>
                            <a:pt x="129683" y="-8309"/>
                            <a:pt x="29417" y="-8500"/>
                            <a:pt x="29925" y="24075"/>
                          </a:cubicBezTo>
                          <a:cubicBezTo>
                            <a:pt x="15891" y="25536"/>
                            <a:pt x="12399" y="39633"/>
                            <a:pt x="13478" y="51635"/>
                          </a:cubicBezTo>
                          <a:cubicBezTo>
                            <a:pt x="16145" y="75955"/>
                            <a:pt x="8335" y="105292"/>
                            <a:pt x="17034" y="127263"/>
                          </a:cubicBezTo>
                          <a:cubicBezTo>
                            <a:pt x="17034" y="127263"/>
                            <a:pt x="17034" y="127644"/>
                            <a:pt x="17034" y="127835"/>
                          </a:cubicBezTo>
                          <a:cubicBezTo>
                            <a:pt x="-77835" y="451748"/>
                            <a:pt x="259922" y="398789"/>
                            <a:pt x="140987" y="124596"/>
                          </a:cubicBezTo>
                          <a:close/>
                          <a:moveTo>
                            <a:pt x="126254" y="42427"/>
                          </a:moveTo>
                          <a:cubicBezTo>
                            <a:pt x="126699" y="51254"/>
                            <a:pt x="126699" y="64842"/>
                            <a:pt x="126889" y="74177"/>
                          </a:cubicBezTo>
                          <a:lnTo>
                            <a:pt x="31258" y="101736"/>
                          </a:lnTo>
                          <a:cubicBezTo>
                            <a:pt x="31258" y="96719"/>
                            <a:pt x="31258" y="91640"/>
                            <a:pt x="31258" y="86560"/>
                          </a:cubicBezTo>
                          <a:cubicBezTo>
                            <a:pt x="57865" y="73415"/>
                            <a:pt x="88408" y="58556"/>
                            <a:pt x="112348" y="40903"/>
                          </a:cubicBezTo>
                          <a:cubicBezTo>
                            <a:pt x="116793" y="41665"/>
                            <a:pt x="123778" y="38490"/>
                            <a:pt x="126254" y="42427"/>
                          </a:cubicBezTo>
                          <a:close/>
                          <a:moveTo>
                            <a:pt x="89044" y="212671"/>
                          </a:moveTo>
                          <a:cubicBezTo>
                            <a:pt x="81112" y="208784"/>
                            <a:pt x="71771" y="209070"/>
                            <a:pt x="64088" y="213433"/>
                          </a:cubicBezTo>
                          <a:cubicBezTo>
                            <a:pt x="67943" y="186762"/>
                            <a:pt x="70883" y="159947"/>
                            <a:pt x="72914" y="132978"/>
                          </a:cubicBezTo>
                          <a:lnTo>
                            <a:pt x="83964" y="132978"/>
                          </a:lnTo>
                          <a:cubicBezTo>
                            <a:pt x="83049" y="159642"/>
                            <a:pt x="84751" y="186337"/>
                            <a:pt x="89044" y="212671"/>
                          </a:cubicBezTo>
                          <a:close/>
                          <a:moveTo>
                            <a:pt x="50944" y="114118"/>
                          </a:moveTo>
                          <a:lnTo>
                            <a:pt x="127144" y="92148"/>
                          </a:lnTo>
                          <a:lnTo>
                            <a:pt x="127144" y="113420"/>
                          </a:lnTo>
                          <a:cubicBezTo>
                            <a:pt x="101299" y="114880"/>
                            <a:pt x="75899" y="115135"/>
                            <a:pt x="50626" y="114118"/>
                          </a:cubicBezTo>
                          <a:close/>
                          <a:moveTo>
                            <a:pt x="90695" y="39950"/>
                          </a:moveTo>
                          <a:cubicBezTo>
                            <a:pt x="74692" y="48269"/>
                            <a:pt x="47832" y="59826"/>
                            <a:pt x="31385" y="67255"/>
                          </a:cubicBezTo>
                          <a:cubicBezTo>
                            <a:pt x="31385" y="58937"/>
                            <a:pt x="31766" y="47634"/>
                            <a:pt x="31385" y="39379"/>
                          </a:cubicBezTo>
                          <a:cubicBezTo>
                            <a:pt x="33036" y="39379"/>
                            <a:pt x="75835" y="39442"/>
                            <a:pt x="90377" y="39950"/>
                          </a:cubicBezTo>
                          <a:close/>
                          <a:moveTo>
                            <a:pt x="45736" y="22361"/>
                          </a:moveTo>
                          <a:cubicBezTo>
                            <a:pt x="60214" y="644"/>
                            <a:pt x="112920" y="11122"/>
                            <a:pt x="111395" y="26616"/>
                          </a:cubicBezTo>
                          <a:cubicBezTo>
                            <a:pt x="92028" y="25854"/>
                            <a:pt x="63834" y="27314"/>
                            <a:pt x="44466" y="26616"/>
                          </a:cubicBezTo>
                          <a:cubicBezTo>
                            <a:pt x="44339" y="26171"/>
                            <a:pt x="45165" y="22742"/>
                            <a:pt x="45419" y="22361"/>
                          </a:cubicBezTo>
                          <a:close/>
                          <a:moveTo>
                            <a:pt x="125556" y="309127"/>
                          </a:moveTo>
                          <a:cubicBezTo>
                            <a:pt x="22686" y="406028"/>
                            <a:pt x="-873" y="195335"/>
                            <a:pt x="33798" y="131708"/>
                          </a:cubicBezTo>
                          <a:cubicBezTo>
                            <a:pt x="41101" y="132153"/>
                            <a:pt x="48467" y="132470"/>
                            <a:pt x="55833" y="132661"/>
                          </a:cubicBezTo>
                          <a:cubicBezTo>
                            <a:pt x="60913" y="148536"/>
                            <a:pt x="25734" y="268678"/>
                            <a:pt x="58500" y="243023"/>
                          </a:cubicBezTo>
                          <a:cubicBezTo>
                            <a:pt x="62310" y="237436"/>
                            <a:pt x="67708" y="228101"/>
                            <a:pt x="75454" y="228037"/>
                          </a:cubicBezTo>
                          <a:cubicBezTo>
                            <a:pt x="84979" y="228037"/>
                            <a:pt x="91076" y="238960"/>
                            <a:pt x="95394" y="245881"/>
                          </a:cubicBezTo>
                          <a:cubicBezTo>
                            <a:pt x="128985" y="268931"/>
                            <a:pt x="92536" y="150631"/>
                            <a:pt x="101744" y="132661"/>
                          </a:cubicBezTo>
                          <a:cubicBezTo>
                            <a:pt x="109173" y="132661"/>
                            <a:pt x="116602" y="132089"/>
                            <a:pt x="124032" y="131644"/>
                          </a:cubicBezTo>
                          <a:cubicBezTo>
                            <a:pt x="155591" y="183968"/>
                            <a:pt x="160671" y="257311"/>
                            <a:pt x="125239" y="30912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644" name="Google Shape;644;p6"/>
                  <p:cNvSpPr/>
                  <p:nvPr/>
                </p:nvSpPr>
                <p:spPr>
                  <a:xfrm>
                    <a:off x="3375902" y="1663032"/>
                    <a:ext cx="17700" cy="13149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645" name="Google Shape;645;p6"/>
                <p:cNvSpPr/>
                <p:nvPr/>
              </p:nvSpPr>
              <p:spPr>
                <a:xfrm>
                  <a:off x="3352825" y="3244100"/>
                  <a:ext cx="2720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" h="1160" extrusionOk="0">
                      <a:moveTo>
                        <a:pt x="0" y="0"/>
                      </a:moveTo>
                      <a:cubicBezTo>
                        <a:pt x="294" y="441"/>
                        <a:pt x="670" y="834"/>
                        <a:pt x="1088" y="116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646" name="Google Shape;646;p6"/>
            <p:cNvGrpSpPr/>
            <p:nvPr/>
          </p:nvGrpSpPr>
          <p:grpSpPr>
            <a:xfrm>
              <a:off x="8018879" y="-29"/>
              <a:ext cx="810166" cy="4470272"/>
              <a:chOff x="7824797" y="-1724181"/>
              <a:chExt cx="860597" cy="4748536"/>
            </a:xfrm>
          </p:grpSpPr>
          <p:grpSp>
            <p:nvGrpSpPr>
              <p:cNvPr id="647" name="Google Shape;647;p6"/>
              <p:cNvGrpSpPr/>
              <p:nvPr/>
            </p:nvGrpSpPr>
            <p:grpSpPr>
              <a:xfrm>
                <a:off x="7824797" y="1891931"/>
                <a:ext cx="860597" cy="1132425"/>
                <a:chOff x="764100" y="3623300"/>
                <a:chExt cx="1046700" cy="1046700"/>
              </a:xfrm>
            </p:grpSpPr>
            <p:sp>
              <p:nvSpPr>
                <p:cNvPr id="648" name="Google Shape;648;p6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10A3FF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9" name="Google Shape;649;p6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10A3FF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50" name="Google Shape;650;p6"/>
              <p:cNvGrpSpPr/>
              <p:nvPr/>
            </p:nvGrpSpPr>
            <p:grpSpPr>
              <a:xfrm>
                <a:off x="8100547" y="-1724181"/>
                <a:ext cx="300376" cy="4529867"/>
                <a:chOff x="3792712" y="-322375"/>
                <a:chExt cx="274793" cy="4144055"/>
              </a:xfrm>
            </p:grpSpPr>
            <p:grpSp>
              <p:nvGrpSpPr>
                <p:cNvPr id="651" name="Google Shape;651;p6"/>
                <p:cNvGrpSpPr/>
                <p:nvPr/>
              </p:nvGrpSpPr>
              <p:grpSpPr>
                <a:xfrm>
                  <a:off x="3792712" y="-322375"/>
                  <a:ext cx="274793" cy="4144055"/>
                  <a:chOff x="3792712" y="-322375"/>
                  <a:chExt cx="274793" cy="4144055"/>
                </a:xfrm>
              </p:grpSpPr>
              <p:grpSp>
                <p:nvGrpSpPr>
                  <p:cNvPr id="652" name="Google Shape;652;p6"/>
                  <p:cNvGrpSpPr/>
                  <p:nvPr/>
                </p:nvGrpSpPr>
                <p:grpSpPr>
                  <a:xfrm>
                    <a:off x="3792712" y="2971595"/>
                    <a:ext cx="274793" cy="850085"/>
                    <a:chOff x="3792712" y="2879468"/>
                    <a:chExt cx="274793" cy="850085"/>
                  </a:xfrm>
                </p:grpSpPr>
                <p:sp>
                  <p:nvSpPr>
                    <p:cNvPr id="653" name="Google Shape;653;p6"/>
                    <p:cNvSpPr/>
                    <p:nvPr/>
                  </p:nvSpPr>
                  <p:spPr>
                    <a:xfrm>
                      <a:off x="3798083" y="3085793"/>
                      <a:ext cx="261578" cy="6373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1578" h="637356" extrusionOk="0">
                          <a:moveTo>
                            <a:pt x="126686" y="637357"/>
                          </a:moveTo>
                          <a:cubicBezTo>
                            <a:pt x="-60449" y="630435"/>
                            <a:pt x="18736" y="394850"/>
                            <a:pt x="6417" y="267723"/>
                          </a:cubicBezTo>
                          <a:cubicBezTo>
                            <a:pt x="12322" y="197048"/>
                            <a:pt x="-10665" y="53665"/>
                            <a:pt x="31817" y="8008"/>
                          </a:cubicBezTo>
                          <a:cubicBezTo>
                            <a:pt x="291595" y="-16566"/>
                            <a:pt x="262449" y="-1263"/>
                            <a:pt x="258829" y="299283"/>
                          </a:cubicBezTo>
                          <a:cubicBezTo>
                            <a:pt x="256988" y="426728"/>
                            <a:pt x="295024" y="626816"/>
                            <a:pt x="126686" y="637357"/>
                          </a:cubicBezTo>
                          <a:close/>
                        </a:path>
                      </a:pathLst>
                    </a:custGeom>
                    <a:solidFill>
                      <a:srgbClr val="CFE2F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54" name="Google Shape;654;p6"/>
                    <p:cNvSpPr/>
                    <p:nvPr/>
                  </p:nvSpPr>
                  <p:spPr>
                    <a:xfrm>
                      <a:off x="3849902" y="2886279"/>
                      <a:ext cx="160096" cy="1972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096" h="197298" extrusionOk="0">
                          <a:moveTo>
                            <a:pt x="0" y="197298"/>
                          </a:moveTo>
                          <a:cubicBezTo>
                            <a:pt x="14795" y="163453"/>
                            <a:pt x="-19495" y="39120"/>
                            <a:pt x="29908" y="37913"/>
                          </a:cubicBezTo>
                          <a:cubicBezTo>
                            <a:pt x="41275" y="35754"/>
                            <a:pt x="33401" y="17911"/>
                            <a:pt x="43053" y="12513"/>
                          </a:cubicBezTo>
                          <a:cubicBezTo>
                            <a:pt x="64008" y="-9902"/>
                            <a:pt x="129984" y="-1393"/>
                            <a:pt x="134239" y="31563"/>
                          </a:cubicBezTo>
                          <a:cubicBezTo>
                            <a:pt x="135826" y="40517"/>
                            <a:pt x="147891" y="34484"/>
                            <a:pt x="151955" y="41406"/>
                          </a:cubicBezTo>
                          <a:cubicBezTo>
                            <a:pt x="171640" y="64583"/>
                            <a:pt x="149479" y="158246"/>
                            <a:pt x="149161" y="196663"/>
                          </a:cubicBezTo>
                          <a:cubicBezTo>
                            <a:pt x="98234" y="196155"/>
                            <a:pt x="49847" y="189170"/>
                            <a:pt x="0" y="197298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55" name="Google Shape;655;p6"/>
                    <p:cNvSpPr/>
                    <p:nvPr/>
                  </p:nvSpPr>
                  <p:spPr>
                    <a:xfrm>
                      <a:off x="3792712" y="2879468"/>
                      <a:ext cx="274793" cy="8500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4793" h="850085" extrusionOk="0">
                          <a:moveTo>
                            <a:pt x="19916" y="786532"/>
                          </a:moveTo>
                          <a:cubicBezTo>
                            <a:pt x="39854" y="827489"/>
                            <a:pt x="67541" y="848572"/>
                            <a:pt x="131866" y="850032"/>
                          </a:cubicBezTo>
                          <a:cubicBezTo>
                            <a:pt x="255818" y="852953"/>
                            <a:pt x="279440" y="735732"/>
                            <a:pt x="271947" y="651213"/>
                          </a:cubicBezTo>
                          <a:cubicBezTo>
                            <a:pt x="272963" y="537612"/>
                            <a:pt x="275312" y="423947"/>
                            <a:pt x="274678" y="310345"/>
                          </a:cubicBezTo>
                          <a:cubicBezTo>
                            <a:pt x="276202" y="268245"/>
                            <a:pt x="263057" y="215095"/>
                            <a:pt x="217528" y="202395"/>
                          </a:cubicBezTo>
                          <a:cubicBezTo>
                            <a:pt x="213336" y="167343"/>
                            <a:pt x="246610" y="35073"/>
                            <a:pt x="197716" y="37295"/>
                          </a:cubicBezTo>
                          <a:cubicBezTo>
                            <a:pt x="191366" y="-10202"/>
                            <a:pt x="84495" y="-14965"/>
                            <a:pt x="87098" y="38311"/>
                          </a:cubicBezTo>
                          <a:cubicBezTo>
                            <a:pt x="75478" y="36978"/>
                            <a:pt x="60047" y="37041"/>
                            <a:pt x="58778" y="55583"/>
                          </a:cubicBezTo>
                          <a:cubicBezTo>
                            <a:pt x="55603" y="103081"/>
                            <a:pt x="55285" y="150833"/>
                            <a:pt x="49887" y="197760"/>
                          </a:cubicBezTo>
                          <a:cubicBezTo>
                            <a:pt x="-19010" y="224303"/>
                            <a:pt x="12613" y="404262"/>
                            <a:pt x="5437" y="474048"/>
                          </a:cubicBezTo>
                          <a:cubicBezTo>
                            <a:pt x="10264" y="577299"/>
                            <a:pt x="-17549" y="687980"/>
                            <a:pt x="19916" y="786532"/>
                          </a:cubicBezTo>
                          <a:close/>
                          <a:moveTo>
                            <a:pt x="102466" y="38248"/>
                          </a:moveTo>
                          <a:cubicBezTo>
                            <a:pt x="106148" y="7895"/>
                            <a:pt x="173585" y="17166"/>
                            <a:pt x="178983" y="37105"/>
                          </a:cubicBezTo>
                          <a:cubicBezTo>
                            <a:pt x="154281" y="37549"/>
                            <a:pt x="103101" y="39962"/>
                            <a:pt x="102592" y="38311"/>
                          </a:cubicBezTo>
                          <a:close/>
                          <a:moveTo>
                            <a:pt x="76177" y="56663"/>
                          </a:moveTo>
                          <a:lnTo>
                            <a:pt x="174983" y="55393"/>
                          </a:lnTo>
                          <a:cubicBezTo>
                            <a:pt x="190222" y="53361"/>
                            <a:pt x="211304" y="53298"/>
                            <a:pt x="206733" y="75459"/>
                          </a:cubicBezTo>
                          <a:lnTo>
                            <a:pt x="75287" y="111400"/>
                          </a:lnTo>
                          <a:cubicBezTo>
                            <a:pt x="75967" y="93194"/>
                            <a:pt x="76303" y="74970"/>
                            <a:pt x="76303" y="56726"/>
                          </a:cubicBezTo>
                          <a:close/>
                          <a:moveTo>
                            <a:pt x="73700" y="129879"/>
                          </a:moveTo>
                          <a:lnTo>
                            <a:pt x="205399" y="94382"/>
                          </a:lnTo>
                          <a:lnTo>
                            <a:pt x="203684" y="134069"/>
                          </a:lnTo>
                          <a:lnTo>
                            <a:pt x="71478" y="159469"/>
                          </a:lnTo>
                          <a:cubicBezTo>
                            <a:pt x="72430" y="149563"/>
                            <a:pt x="73192" y="139785"/>
                            <a:pt x="73827" y="129942"/>
                          </a:cubicBezTo>
                          <a:close/>
                          <a:moveTo>
                            <a:pt x="69191" y="177885"/>
                          </a:moveTo>
                          <a:lnTo>
                            <a:pt x="202541" y="152104"/>
                          </a:lnTo>
                          <a:cubicBezTo>
                            <a:pt x="201906" y="166391"/>
                            <a:pt x="201335" y="180615"/>
                            <a:pt x="200700" y="194839"/>
                          </a:cubicBezTo>
                          <a:lnTo>
                            <a:pt x="67350" y="193379"/>
                          </a:lnTo>
                          <a:cubicBezTo>
                            <a:pt x="68239" y="188298"/>
                            <a:pt x="68937" y="183282"/>
                            <a:pt x="69318" y="177948"/>
                          </a:cubicBezTo>
                          <a:close/>
                          <a:moveTo>
                            <a:pt x="19217" y="648102"/>
                          </a:moveTo>
                          <a:cubicBezTo>
                            <a:pt x="23154" y="519832"/>
                            <a:pt x="21947" y="391117"/>
                            <a:pt x="28171" y="263101"/>
                          </a:cubicBezTo>
                          <a:cubicBezTo>
                            <a:pt x="34965" y="198204"/>
                            <a:pt x="74589" y="211222"/>
                            <a:pt x="121960" y="210968"/>
                          </a:cubicBezTo>
                          <a:cubicBezTo>
                            <a:pt x="123103" y="217851"/>
                            <a:pt x="123674" y="224817"/>
                            <a:pt x="123674" y="231796"/>
                          </a:cubicBezTo>
                          <a:cubicBezTo>
                            <a:pt x="72874" y="256370"/>
                            <a:pt x="60174" y="344889"/>
                            <a:pt x="124246" y="360891"/>
                          </a:cubicBezTo>
                          <a:lnTo>
                            <a:pt x="124627" y="429281"/>
                          </a:lnTo>
                          <a:cubicBezTo>
                            <a:pt x="46966" y="432710"/>
                            <a:pt x="45951" y="548915"/>
                            <a:pt x="125135" y="549486"/>
                          </a:cubicBezTo>
                          <a:lnTo>
                            <a:pt x="125516" y="627083"/>
                          </a:lnTo>
                          <a:cubicBezTo>
                            <a:pt x="40" y="680677"/>
                            <a:pt x="157647" y="791422"/>
                            <a:pt x="143550" y="638069"/>
                          </a:cubicBezTo>
                          <a:cubicBezTo>
                            <a:pt x="209971" y="620416"/>
                            <a:pt x="220385" y="540533"/>
                            <a:pt x="142661" y="533675"/>
                          </a:cubicBezTo>
                          <a:lnTo>
                            <a:pt x="142280" y="444204"/>
                          </a:lnTo>
                          <a:cubicBezTo>
                            <a:pt x="216321" y="434298"/>
                            <a:pt x="216130" y="356764"/>
                            <a:pt x="141772" y="346604"/>
                          </a:cubicBezTo>
                          <a:cubicBezTo>
                            <a:pt x="141772" y="311425"/>
                            <a:pt x="141772" y="215413"/>
                            <a:pt x="140566" y="212429"/>
                          </a:cubicBezTo>
                          <a:cubicBezTo>
                            <a:pt x="140566" y="212429"/>
                            <a:pt x="194096" y="213762"/>
                            <a:pt x="198541" y="213381"/>
                          </a:cubicBezTo>
                          <a:cubicBezTo>
                            <a:pt x="218543" y="211666"/>
                            <a:pt x="234291" y="230589"/>
                            <a:pt x="243943" y="246845"/>
                          </a:cubicBezTo>
                          <a:cubicBezTo>
                            <a:pt x="271376" y="315997"/>
                            <a:pt x="250865" y="395880"/>
                            <a:pt x="255754" y="469095"/>
                          </a:cubicBezTo>
                          <a:cubicBezTo>
                            <a:pt x="240832" y="580093"/>
                            <a:pt x="308015" y="834538"/>
                            <a:pt x="136819" y="834855"/>
                          </a:cubicBezTo>
                          <a:cubicBezTo>
                            <a:pt x="35727" y="844063"/>
                            <a:pt x="10073" y="729382"/>
                            <a:pt x="19344" y="648166"/>
                          </a:cubicBezTo>
                          <a:close/>
                          <a:moveTo>
                            <a:pt x="125008" y="678137"/>
                          </a:moveTo>
                          <a:cubicBezTo>
                            <a:pt x="115928" y="731541"/>
                            <a:pt x="62968" y="668041"/>
                            <a:pt x="125643" y="645435"/>
                          </a:cubicBezTo>
                          <a:cubicBezTo>
                            <a:pt x="126272" y="656357"/>
                            <a:pt x="126100" y="667304"/>
                            <a:pt x="125135" y="678201"/>
                          </a:cubicBezTo>
                          <a:close/>
                          <a:moveTo>
                            <a:pt x="125008" y="531198"/>
                          </a:moveTo>
                          <a:cubicBezTo>
                            <a:pt x="69953" y="529293"/>
                            <a:pt x="68620" y="448966"/>
                            <a:pt x="124627" y="447315"/>
                          </a:cubicBezTo>
                          <a:close/>
                          <a:moveTo>
                            <a:pt x="124119" y="340698"/>
                          </a:moveTo>
                          <a:cubicBezTo>
                            <a:pt x="85193" y="326284"/>
                            <a:pt x="93004" y="270848"/>
                            <a:pt x="123674" y="251798"/>
                          </a:cubicBezTo>
                          <a:cubicBezTo>
                            <a:pt x="123973" y="281643"/>
                            <a:pt x="124183" y="311380"/>
                            <a:pt x="124309" y="341016"/>
                          </a:cubicBezTo>
                          <a:close/>
                          <a:moveTo>
                            <a:pt x="141835" y="365591"/>
                          </a:moveTo>
                          <a:cubicBezTo>
                            <a:pt x="190730" y="374798"/>
                            <a:pt x="194159" y="419057"/>
                            <a:pt x="141835" y="426106"/>
                          </a:cubicBezTo>
                          <a:close/>
                          <a:moveTo>
                            <a:pt x="142724" y="551899"/>
                          </a:moveTo>
                          <a:cubicBezTo>
                            <a:pt x="195493" y="559138"/>
                            <a:pt x="188127" y="605684"/>
                            <a:pt x="143296" y="619781"/>
                          </a:cubicBezTo>
                          <a:cubicBezTo>
                            <a:pt x="143042" y="601429"/>
                            <a:pt x="142978" y="571204"/>
                            <a:pt x="142915" y="5522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656" name="Google Shape;656;p6"/>
                  <p:cNvSpPr/>
                  <p:nvPr/>
                </p:nvSpPr>
                <p:spPr>
                  <a:xfrm>
                    <a:off x="3923169" y="-322375"/>
                    <a:ext cx="17700" cy="33003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657" name="Google Shape;657;p6"/>
                <p:cNvSpPr/>
                <p:nvPr/>
              </p:nvSpPr>
              <p:spPr>
                <a:xfrm>
                  <a:off x="3834925" y="3637375"/>
                  <a:ext cx="76100" cy="13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4" h="5437" extrusionOk="0">
                      <a:moveTo>
                        <a:pt x="0" y="0"/>
                      </a:moveTo>
                      <a:cubicBezTo>
                        <a:pt x="372" y="2043"/>
                        <a:pt x="1116" y="4666"/>
                        <a:pt x="3044" y="5437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658" name="Google Shape;658;p6"/>
                <p:cNvSpPr/>
                <p:nvPr/>
              </p:nvSpPr>
              <p:spPr>
                <a:xfrm>
                  <a:off x="3834925" y="3552200"/>
                  <a:ext cx="1825" cy="2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870" extrusionOk="0">
                      <a:moveTo>
                        <a:pt x="0" y="0"/>
                      </a:moveTo>
                      <a:cubicBezTo>
                        <a:pt x="37" y="435"/>
                        <a:pt x="37" y="435"/>
                        <a:pt x="73" y="87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659" name="Google Shape;659;p6"/>
            <p:cNvGrpSpPr/>
            <p:nvPr/>
          </p:nvGrpSpPr>
          <p:grpSpPr>
            <a:xfrm>
              <a:off x="7184797" y="-17"/>
              <a:ext cx="985363" cy="3905971"/>
              <a:chOff x="1192601" y="-1724180"/>
              <a:chExt cx="1046700" cy="4149108"/>
            </a:xfrm>
          </p:grpSpPr>
          <p:grpSp>
            <p:nvGrpSpPr>
              <p:cNvPr id="660" name="Google Shape;660;p6"/>
              <p:cNvGrpSpPr/>
              <p:nvPr/>
            </p:nvGrpSpPr>
            <p:grpSpPr>
              <a:xfrm>
                <a:off x="1192601" y="137822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661" name="Google Shape;661;p6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18ECFF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2" name="Google Shape;662;p6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18ECFF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63" name="Google Shape;663;p6"/>
              <p:cNvGrpSpPr/>
              <p:nvPr/>
            </p:nvGrpSpPr>
            <p:grpSpPr>
              <a:xfrm>
                <a:off x="1417979" y="-1724180"/>
                <a:ext cx="580390" cy="3855366"/>
                <a:chOff x="522260" y="372820"/>
                <a:chExt cx="530958" cy="3527002"/>
              </a:xfrm>
            </p:grpSpPr>
            <p:grpSp>
              <p:nvGrpSpPr>
                <p:cNvPr id="664" name="Google Shape;664;p6"/>
                <p:cNvGrpSpPr/>
                <p:nvPr/>
              </p:nvGrpSpPr>
              <p:grpSpPr>
                <a:xfrm>
                  <a:off x="522260" y="372820"/>
                  <a:ext cx="530958" cy="3527002"/>
                  <a:chOff x="522260" y="372820"/>
                  <a:chExt cx="530958" cy="3527002"/>
                </a:xfrm>
              </p:grpSpPr>
              <p:grpSp>
                <p:nvGrpSpPr>
                  <p:cNvPr id="665" name="Google Shape;665;p6"/>
                  <p:cNvGrpSpPr/>
                  <p:nvPr/>
                </p:nvGrpSpPr>
                <p:grpSpPr>
                  <a:xfrm>
                    <a:off x="522260" y="2971595"/>
                    <a:ext cx="530958" cy="928227"/>
                    <a:chOff x="522260" y="2971595"/>
                    <a:chExt cx="530958" cy="928227"/>
                  </a:xfrm>
                </p:grpSpPr>
                <p:sp>
                  <p:nvSpPr>
                    <p:cNvPr id="666" name="Google Shape;666;p6"/>
                    <p:cNvSpPr/>
                    <p:nvPr/>
                  </p:nvSpPr>
                  <p:spPr>
                    <a:xfrm>
                      <a:off x="531045" y="3193814"/>
                      <a:ext cx="510950" cy="5001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10950" h="500199" extrusionOk="0">
                          <a:moveTo>
                            <a:pt x="230344" y="500189"/>
                          </a:moveTo>
                          <a:cubicBezTo>
                            <a:pt x="153916" y="500507"/>
                            <a:pt x="77640" y="493446"/>
                            <a:pt x="2570" y="479108"/>
                          </a:cubicBezTo>
                          <a:cubicBezTo>
                            <a:pt x="-4606" y="452501"/>
                            <a:pt x="4348" y="418084"/>
                            <a:pt x="15841" y="404622"/>
                          </a:cubicBezTo>
                          <a:cubicBezTo>
                            <a:pt x="93" y="296672"/>
                            <a:pt x="174591" y="153479"/>
                            <a:pt x="126458" y="68770"/>
                          </a:cubicBezTo>
                          <a:cubicBezTo>
                            <a:pt x="128236" y="16510"/>
                            <a:pt x="219295" y="6350"/>
                            <a:pt x="261142" y="0"/>
                          </a:cubicBezTo>
                          <a:cubicBezTo>
                            <a:pt x="310926" y="4953"/>
                            <a:pt x="383443" y="12002"/>
                            <a:pt x="388777" y="70612"/>
                          </a:cubicBezTo>
                          <a:cubicBezTo>
                            <a:pt x="365980" y="191262"/>
                            <a:pt x="524603" y="342392"/>
                            <a:pt x="509998" y="472630"/>
                          </a:cubicBezTo>
                          <a:cubicBezTo>
                            <a:pt x="417936" y="491147"/>
                            <a:pt x="324248" y="500380"/>
                            <a:pt x="230344" y="500189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67" name="Google Shape;667;p6"/>
                    <p:cNvSpPr/>
                    <p:nvPr/>
                  </p:nvSpPr>
                  <p:spPr>
                    <a:xfrm>
                      <a:off x="551585" y="3672350"/>
                      <a:ext cx="488949" cy="21462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8949" h="214629" extrusionOk="0">
                          <a:moveTo>
                            <a:pt x="243395" y="214630"/>
                          </a:moveTo>
                          <a:cubicBezTo>
                            <a:pt x="147256" y="214630"/>
                            <a:pt x="26352" y="160401"/>
                            <a:pt x="0" y="8001"/>
                          </a:cubicBezTo>
                          <a:cubicBezTo>
                            <a:pt x="165925" y="39751"/>
                            <a:pt x="327279" y="29528"/>
                            <a:pt x="488950" y="0"/>
                          </a:cubicBezTo>
                          <a:cubicBezTo>
                            <a:pt x="471043" y="147384"/>
                            <a:pt x="350266" y="214630"/>
                            <a:pt x="243395" y="214630"/>
                          </a:cubicBezTo>
                          <a:close/>
                        </a:path>
                      </a:pathLst>
                    </a:custGeom>
                    <a:solidFill>
                      <a:srgbClr val="C8F3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68" name="Google Shape;668;p6"/>
                    <p:cNvSpPr/>
                    <p:nvPr/>
                  </p:nvSpPr>
                  <p:spPr>
                    <a:xfrm>
                      <a:off x="685838" y="2977833"/>
                      <a:ext cx="219884" cy="2346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884" h="234649" extrusionOk="0">
                          <a:moveTo>
                            <a:pt x="2590" y="234649"/>
                          </a:moveTo>
                          <a:cubicBezTo>
                            <a:pt x="7987" y="210011"/>
                            <a:pt x="-12142" y="33672"/>
                            <a:pt x="12877" y="45419"/>
                          </a:cubicBezTo>
                          <a:cubicBezTo>
                            <a:pt x="33197" y="50182"/>
                            <a:pt x="23545" y="24210"/>
                            <a:pt x="35038" y="16590"/>
                          </a:cubicBezTo>
                          <a:cubicBezTo>
                            <a:pt x="50913" y="906"/>
                            <a:pt x="85394" y="1604"/>
                            <a:pt x="109714" y="1922"/>
                          </a:cubicBezTo>
                          <a:cubicBezTo>
                            <a:pt x="145528" y="-936"/>
                            <a:pt x="189026" y="-6841"/>
                            <a:pt x="188835" y="38879"/>
                          </a:cubicBezTo>
                          <a:cubicBezTo>
                            <a:pt x="250875" y="39895"/>
                            <a:pt x="199503" y="186770"/>
                            <a:pt x="206869" y="233824"/>
                          </a:cubicBezTo>
                          <a:cubicBezTo>
                            <a:pt x="139369" y="212361"/>
                            <a:pt x="71932" y="215091"/>
                            <a:pt x="2590" y="23464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69" name="Google Shape;669;p6"/>
                    <p:cNvSpPr/>
                    <p:nvPr/>
                  </p:nvSpPr>
                  <p:spPr>
                    <a:xfrm>
                      <a:off x="522260" y="2971595"/>
                      <a:ext cx="530958" cy="9282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0958" h="928227" extrusionOk="0">
                          <a:moveTo>
                            <a:pt x="516306" y="619347"/>
                          </a:moveTo>
                          <a:cubicBezTo>
                            <a:pt x="501638" y="504285"/>
                            <a:pt x="397942" y="417798"/>
                            <a:pt x="399530" y="298926"/>
                          </a:cubicBezTo>
                          <a:cubicBezTo>
                            <a:pt x="413182" y="300514"/>
                            <a:pt x="390830" y="254159"/>
                            <a:pt x="381178" y="244380"/>
                          </a:cubicBezTo>
                          <a:cubicBezTo>
                            <a:pt x="383210" y="187992"/>
                            <a:pt x="385369" y="132175"/>
                            <a:pt x="387528" y="75787"/>
                          </a:cubicBezTo>
                          <a:cubicBezTo>
                            <a:pt x="392481" y="54070"/>
                            <a:pt x="381559" y="34449"/>
                            <a:pt x="356731" y="40227"/>
                          </a:cubicBezTo>
                          <a:cubicBezTo>
                            <a:pt x="358255" y="-10573"/>
                            <a:pt x="307645" y="730"/>
                            <a:pt x="273609" y="1810"/>
                          </a:cubicBezTo>
                          <a:cubicBezTo>
                            <a:pt x="240780" y="1429"/>
                            <a:pt x="184074" y="-222"/>
                            <a:pt x="184328" y="45244"/>
                          </a:cubicBezTo>
                          <a:cubicBezTo>
                            <a:pt x="174803" y="45815"/>
                            <a:pt x="158928" y="42640"/>
                            <a:pt x="158928" y="56547"/>
                          </a:cubicBezTo>
                          <a:cubicBezTo>
                            <a:pt x="158928" y="118777"/>
                            <a:pt x="158039" y="180435"/>
                            <a:pt x="158357" y="242475"/>
                          </a:cubicBezTo>
                          <a:cubicBezTo>
                            <a:pt x="144260" y="248825"/>
                            <a:pt x="112383" y="292767"/>
                            <a:pt x="140577" y="307753"/>
                          </a:cubicBezTo>
                          <a:cubicBezTo>
                            <a:pt x="150102" y="385159"/>
                            <a:pt x="15736" y="506508"/>
                            <a:pt x="18784" y="626967"/>
                          </a:cubicBezTo>
                          <a:cubicBezTo>
                            <a:pt x="-3124" y="640493"/>
                            <a:pt x="-8013" y="706215"/>
                            <a:pt x="15672" y="712756"/>
                          </a:cubicBezTo>
                          <a:cubicBezTo>
                            <a:pt x="65075" y="1013238"/>
                            <a:pt x="505638" y="992854"/>
                            <a:pt x="526720" y="692753"/>
                          </a:cubicBezTo>
                          <a:cubicBezTo>
                            <a:pt x="534785" y="671862"/>
                            <a:pt x="531356" y="631984"/>
                            <a:pt x="516306" y="619347"/>
                          </a:cubicBezTo>
                          <a:close/>
                          <a:moveTo>
                            <a:pt x="498399" y="620300"/>
                          </a:moveTo>
                          <a:cubicBezTo>
                            <a:pt x="475749" y="621824"/>
                            <a:pt x="453079" y="623176"/>
                            <a:pt x="430391" y="624364"/>
                          </a:cubicBezTo>
                          <a:cubicBezTo>
                            <a:pt x="405708" y="518319"/>
                            <a:pt x="384842" y="411531"/>
                            <a:pt x="367780" y="304006"/>
                          </a:cubicBezTo>
                          <a:cubicBezTo>
                            <a:pt x="372606" y="303308"/>
                            <a:pt x="377432" y="302673"/>
                            <a:pt x="382194" y="301911"/>
                          </a:cubicBezTo>
                          <a:cubicBezTo>
                            <a:pt x="378511" y="420973"/>
                            <a:pt x="481889" y="506762"/>
                            <a:pt x="498399" y="620300"/>
                          </a:cubicBezTo>
                          <a:close/>
                          <a:moveTo>
                            <a:pt x="278689" y="312579"/>
                          </a:moveTo>
                          <a:cubicBezTo>
                            <a:pt x="287389" y="312198"/>
                            <a:pt x="296025" y="311690"/>
                            <a:pt x="304661" y="311118"/>
                          </a:cubicBezTo>
                          <a:cubicBezTo>
                            <a:pt x="318040" y="416738"/>
                            <a:pt x="331477" y="522383"/>
                            <a:pt x="344983" y="628047"/>
                          </a:cubicBezTo>
                          <a:cubicBezTo>
                            <a:pt x="322568" y="628809"/>
                            <a:pt x="300216" y="629507"/>
                            <a:pt x="277800" y="629952"/>
                          </a:cubicBezTo>
                          <a:cubicBezTo>
                            <a:pt x="271844" y="524237"/>
                            <a:pt x="272136" y="418262"/>
                            <a:pt x="278689" y="312579"/>
                          </a:cubicBezTo>
                          <a:close/>
                          <a:moveTo>
                            <a:pt x="322504" y="309531"/>
                          </a:moveTo>
                          <a:cubicBezTo>
                            <a:pt x="331775" y="308642"/>
                            <a:pt x="341046" y="307626"/>
                            <a:pt x="350317" y="306483"/>
                          </a:cubicBezTo>
                          <a:cubicBezTo>
                            <a:pt x="367253" y="413417"/>
                            <a:pt x="387928" y="519633"/>
                            <a:pt x="412357" y="625126"/>
                          </a:cubicBezTo>
                          <a:cubicBezTo>
                            <a:pt x="395910" y="625951"/>
                            <a:pt x="379400" y="626713"/>
                            <a:pt x="362954" y="627348"/>
                          </a:cubicBezTo>
                          <a:cubicBezTo>
                            <a:pt x="349111" y="521430"/>
                            <a:pt x="335541" y="415493"/>
                            <a:pt x="322250" y="309531"/>
                          </a:cubicBezTo>
                          <a:close/>
                          <a:moveTo>
                            <a:pt x="365684" y="58452"/>
                          </a:moveTo>
                          <a:cubicBezTo>
                            <a:pt x="375273" y="59277"/>
                            <a:pt x="368542" y="74581"/>
                            <a:pt x="369939" y="81248"/>
                          </a:cubicBezTo>
                          <a:lnTo>
                            <a:pt x="175946" y="137382"/>
                          </a:lnTo>
                          <a:cubicBezTo>
                            <a:pt x="175946" y="127984"/>
                            <a:pt x="175946" y="118332"/>
                            <a:pt x="175946" y="109125"/>
                          </a:cubicBezTo>
                          <a:cubicBezTo>
                            <a:pt x="212713" y="94837"/>
                            <a:pt x="258496" y="85947"/>
                            <a:pt x="287643" y="60547"/>
                          </a:cubicBezTo>
                          <a:cubicBezTo>
                            <a:pt x="313360" y="60611"/>
                            <a:pt x="339649" y="57309"/>
                            <a:pt x="365430" y="58452"/>
                          </a:cubicBezTo>
                          <a:close/>
                          <a:moveTo>
                            <a:pt x="175438" y="205454"/>
                          </a:moveTo>
                          <a:lnTo>
                            <a:pt x="366827" y="159671"/>
                          </a:lnTo>
                          <a:lnTo>
                            <a:pt x="364224" y="230791"/>
                          </a:lnTo>
                          <a:cubicBezTo>
                            <a:pt x="308090" y="199041"/>
                            <a:pt x="233033" y="208248"/>
                            <a:pt x="175311" y="231616"/>
                          </a:cubicBezTo>
                          <a:close/>
                          <a:moveTo>
                            <a:pt x="175438" y="187230"/>
                          </a:moveTo>
                          <a:cubicBezTo>
                            <a:pt x="175438" y="176688"/>
                            <a:pt x="175438" y="166084"/>
                            <a:pt x="175438" y="155480"/>
                          </a:cubicBezTo>
                          <a:lnTo>
                            <a:pt x="368796" y="99536"/>
                          </a:lnTo>
                          <a:lnTo>
                            <a:pt x="367272" y="141256"/>
                          </a:lnTo>
                          <a:close/>
                          <a:moveTo>
                            <a:pt x="229032" y="21622"/>
                          </a:moveTo>
                          <a:cubicBezTo>
                            <a:pt x="256401" y="25305"/>
                            <a:pt x="342570" y="-222"/>
                            <a:pt x="338760" y="40672"/>
                          </a:cubicBezTo>
                          <a:lnTo>
                            <a:pt x="201600" y="44418"/>
                          </a:lnTo>
                          <a:cubicBezTo>
                            <a:pt x="197155" y="28861"/>
                            <a:pt x="217793" y="22765"/>
                            <a:pt x="229096" y="21749"/>
                          </a:cubicBezTo>
                          <a:close/>
                          <a:moveTo>
                            <a:pt x="263830" y="59150"/>
                          </a:moveTo>
                          <a:cubicBezTo>
                            <a:pt x="235046" y="71260"/>
                            <a:pt x="205645" y="81858"/>
                            <a:pt x="175756" y="90900"/>
                          </a:cubicBezTo>
                          <a:lnTo>
                            <a:pt x="175756" y="63722"/>
                          </a:lnTo>
                          <a:cubicBezTo>
                            <a:pt x="201664" y="62897"/>
                            <a:pt x="238113" y="59976"/>
                            <a:pt x="263894" y="59404"/>
                          </a:cubicBezTo>
                          <a:close/>
                          <a:moveTo>
                            <a:pt x="260973" y="230600"/>
                          </a:moveTo>
                          <a:cubicBezTo>
                            <a:pt x="306439" y="226028"/>
                            <a:pt x="366891" y="233838"/>
                            <a:pt x="384036" y="283432"/>
                          </a:cubicBezTo>
                          <a:cubicBezTo>
                            <a:pt x="303873" y="296939"/>
                            <a:pt x="222193" y="298945"/>
                            <a:pt x="141466" y="289401"/>
                          </a:cubicBezTo>
                          <a:cubicBezTo>
                            <a:pt x="157404" y="243554"/>
                            <a:pt x="218110" y="233521"/>
                            <a:pt x="261036" y="230854"/>
                          </a:cubicBezTo>
                          <a:close/>
                          <a:moveTo>
                            <a:pt x="259639" y="630269"/>
                          </a:moveTo>
                          <a:cubicBezTo>
                            <a:pt x="238005" y="630606"/>
                            <a:pt x="216313" y="630796"/>
                            <a:pt x="194552" y="630841"/>
                          </a:cubicBezTo>
                          <a:cubicBezTo>
                            <a:pt x="210300" y="525005"/>
                            <a:pt x="226003" y="419176"/>
                            <a:pt x="241669" y="313341"/>
                          </a:cubicBezTo>
                          <a:cubicBezTo>
                            <a:pt x="248019" y="313341"/>
                            <a:pt x="254369" y="313341"/>
                            <a:pt x="260719" y="313341"/>
                          </a:cubicBezTo>
                          <a:cubicBezTo>
                            <a:pt x="254172" y="418871"/>
                            <a:pt x="253810" y="524694"/>
                            <a:pt x="259639" y="630269"/>
                          </a:cubicBezTo>
                          <a:close/>
                          <a:moveTo>
                            <a:pt x="177089" y="630904"/>
                          </a:moveTo>
                          <a:cubicBezTo>
                            <a:pt x="155309" y="630904"/>
                            <a:pt x="133528" y="630904"/>
                            <a:pt x="111748" y="630333"/>
                          </a:cubicBezTo>
                          <a:cubicBezTo>
                            <a:pt x="143498" y="524478"/>
                            <a:pt x="175248" y="418751"/>
                            <a:pt x="206490" y="312833"/>
                          </a:cubicBezTo>
                          <a:lnTo>
                            <a:pt x="224206" y="313277"/>
                          </a:lnTo>
                          <a:cubicBezTo>
                            <a:pt x="208630" y="419195"/>
                            <a:pt x="192920" y="525069"/>
                            <a:pt x="177089" y="630904"/>
                          </a:cubicBezTo>
                          <a:close/>
                          <a:moveTo>
                            <a:pt x="76759" y="501047"/>
                          </a:moveTo>
                          <a:cubicBezTo>
                            <a:pt x="112129" y="441801"/>
                            <a:pt x="157849" y="381857"/>
                            <a:pt x="157468" y="309721"/>
                          </a:cubicBezTo>
                          <a:cubicBezTo>
                            <a:pt x="168009" y="310737"/>
                            <a:pt x="178550" y="311499"/>
                            <a:pt x="189218" y="312071"/>
                          </a:cubicBezTo>
                          <a:cubicBezTo>
                            <a:pt x="157550" y="417906"/>
                            <a:pt x="125908" y="523887"/>
                            <a:pt x="94285" y="630015"/>
                          </a:cubicBezTo>
                          <a:cubicBezTo>
                            <a:pt x="74854" y="629571"/>
                            <a:pt x="55423" y="629126"/>
                            <a:pt x="35992" y="628491"/>
                          </a:cubicBezTo>
                          <a:cubicBezTo>
                            <a:pt x="33960" y="582454"/>
                            <a:pt x="54026" y="539591"/>
                            <a:pt x="76886" y="500920"/>
                          </a:cubicBezTo>
                          <a:close/>
                          <a:moveTo>
                            <a:pt x="356858" y="897604"/>
                          </a:moveTo>
                          <a:cubicBezTo>
                            <a:pt x="221222" y="951325"/>
                            <a:pt x="58725" y="859504"/>
                            <a:pt x="34024" y="716248"/>
                          </a:cubicBezTo>
                          <a:cubicBezTo>
                            <a:pt x="191294" y="742912"/>
                            <a:pt x="352178" y="739813"/>
                            <a:pt x="508305" y="707104"/>
                          </a:cubicBezTo>
                          <a:lnTo>
                            <a:pt x="509194" y="707549"/>
                          </a:lnTo>
                          <a:cubicBezTo>
                            <a:pt x="496145" y="793623"/>
                            <a:pt x="438030" y="866134"/>
                            <a:pt x="356858" y="897604"/>
                          </a:cubicBezTo>
                          <a:close/>
                          <a:moveTo>
                            <a:pt x="512560" y="681704"/>
                          </a:moveTo>
                          <a:cubicBezTo>
                            <a:pt x="511855" y="684092"/>
                            <a:pt x="510985" y="686422"/>
                            <a:pt x="509956" y="688689"/>
                          </a:cubicBezTo>
                          <a:cubicBezTo>
                            <a:pt x="348952" y="722706"/>
                            <a:pt x="182842" y="724865"/>
                            <a:pt x="21006" y="695039"/>
                          </a:cubicBezTo>
                          <a:cubicBezTo>
                            <a:pt x="14332" y="679355"/>
                            <a:pt x="14961" y="661511"/>
                            <a:pt x="22721" y="646335"/>
                          </a:cubicBezTo>
                          <a:cubicBezTo>
                            <a:pt x="183897" y="651967"/>
                            <a:pt x="345263" y="649148"/>
                            <a:pt x="506146" y="637889"/>
                          </a:cubicBezTo>
                          <a:cubicBezTo>
                            <a:pt x="514351" y="650945"/>
                            <a:pt x="516681" y="666845"/>
                            <a:pt x="512560" y="68170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670" name="Google Shape;670;p6"/>
                  <p:cNvSpPr/>
                  <p:nvPr/>
                </p:nvSpPr>
                <p:spPr>
                  <a:xfrm>
                    <a:off x="786939" y="372820"/>
                    <a:ext cx="17700" cy="26052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671" name="Google Shape;671;p6"/>
                <p:cNvSpPr/>
                <p:nvPr/>
              </p:nvSpPr>
              <p:spPr>
                <a:xfrm>
                  <a:off x="636125" y="3766050"/>
                  <a:ext cx="121425" cy="7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7" h="2972" extrusionOk="0">
                      <a:moveTo>
                        <a:pt x="0" y="0"/>
                      </a:moveTo>
                      <a:cubicBezTo>
                        <a:pt x="1186" y="1482"/>
                        <a:pt x="3080" y="2306"/>
                        <a:pt x="4857" y="2972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672" name="Google Shape;672;p6"/>
            <p:cNvGrpSpPr/>
            <p:nvPr/>
          </p:nvGrpSpPr>
          <p:grpSpPr>
            <a:xfrm>
              <a:off x="6196930" y="7"/>
              <a:ext cx="985363" cy="2629685"/>
              <a:chOff x="6010934" y="1"/>
              <a:chExt cx="1046700" cy="2793377"/>
            </a:xfrm>
          </p:grpSpPr>
          <p:grpSp>
            <p:nvGrpSpPr>
              <p:cNvPr id="673" name="Google Shape;673;p6"/>
              <p:cNvGrpSpPr/>
              <p:nvPr/>
            </p:nvGrpSpPr>
            <p:grpSpPr>
              <a:xfrm>
                <a:off x="6010934" y="174667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674" name="Google Shape;674;p6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76DC35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" name="Google Shape;675;p6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76DC35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6" name="Google Shape;676;p6"/>
              <p:cNvGrpSpPr/>
              <p:nvPr/>
            </p:nvGrpSpPr>
            <p:grpSpPr>
              <a:xfrm>
                <a:off x="6308747" y="1"/>
                <a:ext cx="441786" cy="2571886"/>
                <a:chOff x="1121941" y="1609666"/>
                <a:chExt cx="404159" cy="2352837"/>
              </a:xfrm>
            </p:grpSpPr>
            <p:grpSp>
              <p:nvGrpSpPr>
                <p:cNvPr id="677" name="Google Shape;677;p6"/>
                <p:cNvGrpSpPr/>
                <p:nvPr/>
              </p:nvGrpSpPr>
              <p:grpSpPr>
                <a:xfrm>
                  <a:off x="1121941" y="1609666"/>
                  <a:ext cx="404159" cy="2352837"/>
                  <a:chOff x="1121941" y="1609666"/>
                  <a:chExt cx="404159" cy="2352837"/>
                </a:xfrm>
              </p:grpSpPr>
              <p:grpSp>
                <p:nvGrpSpPr>
                  <p:cNvPr id="678" name="Google Shape;678;p6"/>
                  <p:cNvGrpSpPr/>
                  <p:nvPr/>
                </p:nvGrpSpPr>
                <p:grpSpPr>
                  <a:xfrm>
                    <a:off x="1121941" y="2971595"/>
                    <a:ext cx="404159" cy="990908"/>
                    <a:chOff x="1121941" y="2969319"/>
                    <a:chExt cx="404159" cy="990908"/>
                  </a:xfrm>
                </p:grpSpPr>
                <p:sp>
                  <p:nvSpPr>
                    <p:cNvPr id="679" name="Google Shape;679;p6"/>
                    <p:cNvSpPr/>
                    <p:nvPr/>
                  </p:nvSpPr>
                  <p:spPr>
                    <a:xfrm>
                      <a:off x="1210876" y="2975878"/>
                      <a:ext cx="215728" cy="22282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5728" h="222824" extrusionOk="0">
                          <a:moveTo>
                            <a:pt x="14190" y="222824"/>
                          </a:moveTo>
                          <a:cubicBezTo>
                            <a:pt x="13301" y="174692"/>
                            <a:pt x="-21687" y="79251"/>
                            <a:pt x="21620" y="60582"/>
                          </a:cubicBezTo>
                          <a:cubicBezTo>
                            <a:pt x="36987" y="27244"/>
                            <a:pt x="55021" y="2797"/>
                            <a:pt x="105440" y="321"/>
                          </a:cubicBezTo>
                          <a:cubicBezTo>
                            <a:pt x="154017" y="-2156"/>
                            <a:pt x="177385" y="9655"/>
                            <a:pt x="182021" y="37976"/>
                          </a:cubicBezTo>
                          <a:cubicBezTo>
                            <a:pt x="233265" y="47692"/>
                            <a:pt x="210405" y="171326"/>
                            <a:pt x="211993" y="215776"/>
                          </a:cubicBezTo>
                          <a:cubicBezTo>
                            <a:pt x="143159" y="198060"/>
                            <a:pt x="79024" y="196790"/>
                            <a:pt x="14190" y="222824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80" name="Google Shape;680;p6"/>
                    <p:cNvSpPr/>
                    <p:nvPr/>
                  </p:nvSpPr>
                  <p:spPr>
                    <a:xfrm>
                      <a:off x="1160257" y="3179981"/>
                      <a:ext cx="324636" cy="22947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4636" h="229478" extrusionOk="0">
                          <a:moveTo>
                            <a:pt x="1626" y="229478"/>
                          </a:moveTo>
                          <a:cubicBezTo>
                            <a:pt x="-8216" y="108447"/>
                            <a:pt x="24042" y="-8456"/>
                            <a:pt x="169393" y="878"/>
                          </a:cubicBezTo>
                          <a:cubicBezTo>
                            <a:pt x="307379" y="-10678"/>
                            <a:pt x="337541" y="93334"/>
                            <a:pt x="320206" y="222176"/>
                          </a:cubicBezTo>
                          <a:cubicBezTo>
                            <a:pt x="210923" y="232019"/>
                            <a:pt x="109767" y="228018"/>
                            <a:pt x="1626" y="229478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81" name="Google Shape;681;p6"/>
                    <p:cNvSpPr/>
                    <p:nvPr/>
                  </p:nvSpPr>
                  <p:spPr>
                    <a:xfrm>
                      <a:off x="1128931" y="3411844"/>
                      <a:ext cx="389306" cy="5406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9306" h="540604" extrusionOk="0">
                          <a:moveTo>
                            <a:pt x="192718" y="540604"/>
                          </a:moveTo>
                          <a:cubicBezTo>
                            <a:pt x="42795" y="527142"/>
                            <a:pt x="232596" y="425161"/>
                            <a:pt x="116836" y="455260"/>
                          </a:cubicBezTo>
                          <a:cubicBezTo>
                            <a:pt x="83054" y="460150"/>
                            <a:pt x="19744" y="479835"/>
                            <a:pt x="7679" y="435512"/>
                          </a:cubicBezTo>
                          <a:cubicBezTo>
                            <a:pt x="-6227" y="397920"/>
                            <a:pt x="57844" y="371440"/>
                            <a:pt x="34857" y="364582"/>
                          </a:cubicBezTo>
                          <a:cubicBezTo>
                            <a:pt x="15807" y="363122"/>
                            <a:pt x="3107" y="353533"/>
                            <a:pt x="1393" y="338801"/>
                          </a:cubicBezTo>
                          <a:cubicBezTo>
                            <a:pt x="-3560" y="319434"/>
                            <a:pt x="17585" y="304638"/>
                            <a:pt x="35175" y="291748"/>
                          </a:cubicBezTo>
                          <a:cubicBezTo>
                            <a:pt x="33651" y="285398"/>
                            <a:pt x="30158" y="276762"/>
                            <a:pt x="28380" y="270412"/>
                          </a:cubicBezTo>
                          <a:cubicBezTo>
                            <a:pt x="-19689" y="256061"/>
                            <a:pt x="-258" y="192307"/>
                            <a:pt x="38985" y="180877"/>
                          </a:cubicBezTo>
                          <a:cubicBezTo>
                            <a:pt x="42490" y="180629"/>
                            <a:pt x="45138" y="177588"/>
                            <a:pt x="44890" y="174082"/>
                          </a:cubicBezTo>
                          <a:cubicBezTo>
                            <a:pt x="44643" y="170577"/>
                            <a:pt x="41601" y="167929"/>
                            <a:pt x="38096" y="168177"/>
                          </a:cubicBezTo>
                          <a:cubicBezTo>
                            <a:pt x="3044" y="163224"/>
                            <a:pt x="21776" y="119663"/>
                            <a:pt x="43303" y="106836"/>
                          </a:cubicBezTo>
                          <a:cubicBezTo>
                            <a:pt x="74418" y="82706"/>
                            <a:pt x="71370" y="31969"/>
                            <a:pt x="69020" y="5680"/>
                          </a:cubicBezTo>
                          <a:cubicBezTo>
                            <a:pt x="85911" y="5045"/>
                            <a:pt x="131758" y="4664"/>
                            <a:pt x="151570" y="4601"/>
                          </a:cubicBezTo>
                          <a:cubicBezTo>
                            <a:pt x="174303" y="59274"/>
                            <a:pt x="87499" y="134903"/>
                            <a:pt x="126170" y="158652"/>
                          </a:cubicBezTo>
                          <a:cubicBezTo>
                            <a:pt x="332545" y="108296"/>
                            <a:pt x="234120" y="166526"/>
                            <a:pt x="237422" y="1362"/>
                          </a:cubicBezTo>
                          <a:cubicBezTo>
                            <a:pt x="249741" y="-2130"/>
                            <a:pt x="299271" y="2378"/>
                            <a:pt x="325624" y="854"/>
                          </a:cubicBezTo>
                          <a:cubicBezTo>
                            <a:pt x="266823" y="105439"/>
                            <a:pt x="408174" y="108804"/>
                            <a:pt x="387155" y="185449"/>
                          </a:cubicBezTo>
                          <a:cubicBezTo>
                            <a:pt x="375090" y="210849"/>
                            <a:pt x="334958" y="200752"/>
                            <a:pt x="326830" y="215802"/>
                          </a:cubicBezTo>
                          <a:cubicBezTo>
                            <a:pt x="326830" y="221707"/>
                            <a:pt x="332101" y="222152"/>
                            <a:pt x="337054" y="222152"/>
                          </a:cubicBezTo>
                          <a:cubicBezTo>
                            <a:pt x="407539" y="236439"/>
                            <a:pt x="379472" y="299177"/>
                            <a:pt x="313876" y="302733"/>
                          </a:cubicBezTo>
                          <a:cubicBezTo>
                            <a:pt x="286508" y="321783"/>
                            <a:pt x="354897" y="305337"/>
                            <a:pt x="360866" y="348326"/>
                          </a:cubicBezTo>
                          <a:cubicBezTo>
                            <a:pt x="367661" y="376711"/>
                            <a:pt x="350135" y="382108"/>
                            <a:pt x="333307" y="403444"/>
                          </a:cubicBezTo>
                          <a:cubicBezTo>
                            <a:pt x="365565" y="417414"/>
                            <a:pt x="387663" y="440084"/>
                            <a:pt x="362200" y="476469"/>
                          </a:cubicBezTo>
                          <a:cubicBezTo>
                            <a:pt x="318321" y="516411"/>
                            <a:pt x="249868" y="528857"/>
                            <a:pt x="192718" y="540604"/>
                          </a:cubicBezTo>
                          <a:close/>
                        </a:path>
                      </a:pathLst>
                    </a:custGeom>
                    <a:solidFill>
                      <a:srgbClr val="CFE5BD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82" name="Google Shape;682;p6"/>
                    <p:cNvSpPr/>
                    <p:nvPr/>
                  </p:nvSpPr>
                  <p:spPr>
                    <a:xfrm>
                      <a:off x="1121941" y="2969319"/>
                      <a:ext cx="404159" cy="99090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4159" h="990908" extrusionOk="0">
                          <a:moveTo>
                            <a:pt x="396558" y="583905"/>
                          </a:moveTo>
                          <a:cubicBezTo>
                            <a:pt x="363665" y="545170"/>
                            <a:pt x="299149" y="524850"/>
                            <a:pt x="338075" y="447063"/>
                          </a:cubicBezTo>
                          <a:cubicBezTo>
                            <a:pt x="339535" y="444205"/>
                            <a:pt x="370904" y="448269"/>
                            <a:pt x="367920" y="426933"/>
                          </a:cubicBezTo>
                          <a:cubicBezTo>
                            <a:pt x="376619" y="356321"/>
                            <a:pt x="377762" y="266786"/>
                            <a:pt x="312865" y="222019"/>
                          </a:cubicBezTo>
                          <a:cubicBezTo>
                            <a:pt x="314326" y="182014"/>
                            <a:pt x="328359" y="29931"/>
                            <a:pt x="274257" y="35328"/>
                          </a:cubicBezTo>
                          <a:cubicBezTo>
                            <a:pt x="255207" y="-16234"/>
                            <a:pt x="119635" y="-11789"/>
                            <a:pt x="115888" y="51521"/>
                          </a:cubicBezTo>
                          <a:cubicBezTo>
                            <a:pt x="66358" y="56474"/>
                            <a:pt x="92711" y="194840"/>
                            <a:pt x="93600" y="232242"/>
                          </a:cubicBezTo>
                          <a:cubicBezTo>
                            <a:pt x="31814" y="278470"/>
                            <a:pt x="26607" y="363941"/>
                            <a:pt x="28766" y="435442"/>
                          </a:cubicBezTo>
                          <a:cubicBezTo>
                            <a:pt x="29211" y="460842"/>
                            <a:pt x="57849" y="448840"/>
                            <a:pt x="70740" y="450746"/>
                          </a:cubicBezTo>
                          <a:cubicBezTo>
                            <a:pt x="73851" y="483511"/>
                            <a:pt x="74994" y="521611"/>
                            <a:pt x="46991" y="544408"/>
                          </a:cubicBezTo>
                          <a:cubicBezTo>
                            <a:pt x="20829" y="559775"/>
                            <a:pt x="1906" y="611464"/>
                            <a:pt x="44133" y="617497"/>
                          </a:cubicBezTo>
                          <a:cubicBezTo>
                            <a:pt x="890" y="630197"/>
                            <a:pt x="-22097" y="700682"/>
                            <a:pt x="29973" y="716557"/>
                          </a:cubicBezTo>
                          <a:cubicBezTo>
                            <a:pt x="31179" y="718461"/>
                            <a:pt x="32132" y="730336"/>
                            <a:pt x="35878" y="733384"/>
                          </a:cubicBezTo>
                          <a:cubicBezTo>
                            <a:pt x="-9588" y="750021"/>
                            <a:pt x="-11620" y="809584"/>
                            <a:pt x="41276" y="813584"/>
                          </a:cubicBezTo>
                          <a:cubicBezTo>
                            <a:pt x="-3746" y="839747"/>
                            <a:pt x="-8318" y="908200"/>
                            <a:pt x="53150" y="912772"/>
                          </a:cubicBezTo>
                          <a:cubicBezTo>
                            <a:pt x="88837" y="913153"/>
                            <a:pt x="124016" y="903310"/>
                            <a:pt x="159259" y="898421"/>
                          </a:cubicBezTo>
                          <a:cubicBezTo>
                            <a:pt x="137224" y="913788"/>
                            <a:pt x="124270" y="946998"/>
                            <a:pt x="142368" y="970176"/>
                          </a:cubicBezTo>
                          <a:cubicBezTo>
                            <a:pt x="170879" y="1006688"/>
                            <a:pt x="222568" y="986051"/>
                            <a:pt x="258319" y="975319"/>
                          </a:cubicBezTo>
                          <a:cubicBezTo>
                            <a:pt x="297562" y="961285"/>
                            <a:pt x="346012" y="957857"/>
                            <a:pt x="374079" y="923821"/>
                          </a:cubicBezTo>
                          <a:cubicBezTo>
                            <a:pt x="397638" y="896008"/>
                            <a:pt x="385382" y="849653"/>
                            <a:pt x="346647" y="845652"/>
                          </a:cubicBezTo>
                          <a:cubicBezTo>
                            <a:pt x="371279" y="834501"/>
                            <a:pt x="382207" y="805495"/>
                            <a:pt x="371057" y="780857"/>
                          </a:cubicBezTo>
                          <a:cubicBezTo>
                            <a:pt x="362344" y="761610"/>
                            <a:pt x="342259" y="750123"/>
                            <a:pt x="321247" y="752371"/>
                          </a:cubicBezTo>
                          <a:cubicBezTo>
                            <a:pt x="385382" y="748434"/>
                            <a:pt x="427991" y="685505"/>
                            <a:pt x="350584" y="659597"/>
                          </a:cubicBezTo>
                          <a:cubicBezTo>
                            <a:pt x="302515" y="655787"/>
                            <a:pt x="436690" y="669821"/>
                            <a:pt x="396558" y="583905"/>
                          </a:cubicBezTo>
                          <a:close/>
                          <a:moveTo>
                            <a:pt x="291339" y="83525"/>
                          </a:moveTo>
                          <a:cubicBezTo>
                            <a:pt x="291847" y="98828"/>
                            <a:pt x="292418" y="114132"/>
                            <a:pt x="292926" y="129435"/>
                          </a:cubicBezTo>
                          <a:lnTo>
                            <a:pt x="105792" y="175981"/>
                          </a:lnTo>
                          <a:cubicBezTo>
                            <a:pt x="105030" y="163916"/>
                            <a:pt x="104776" y="151851"/>
                            <a:pt x="104776" y="139786"/>
                          </a:cubicBezTo>
                          <a:cubicBezTo>
                            <a:pt x="166307" y="129753"/>
                            <a:pt x="229172" y="100162"/>
                            <a:pt x="291085" y="83525"/>
                          </a:cubicBezTo>
                          <a:close/>
                          <a:moveTo>
                            <a:pt x="293561" y="147533"/>
                          </a:moveTo>
                          <a:lnTo>
                            <a:pt x="295847" y="212049"/>
                          </a:lnTo>
                          <a:cubicBezTo>
                            <a:pt x="235459" y="188897"/>
                            <a:pt x="168117" y="192212"/>
                            <a:pt x="110300" y="221193"/>
                          </a:cubicBezTo>
                          <a:cubicBezTo>
                            <a:pt x="109094" y="212113"/>
                            <a:pt x="108141" y="202969"/>
                            <a:pt x="107379" y="193824"/>
                          </a:cubicBezTo>
                          <a:close/>
                          <a:moveTo>
                            <a:pt x="194057" y="16152"/>
                          </a:moveTo>
                          <a:cubicBezTo>
                            <a:pt x="213869" y="14056"/>
                            <a:pt x="248984" y="13548"/>
                            <a:pt x="256096" y="36979"/>
                          </a:cubicBezTo>
                          <a:cubicBezTo>
                            <a:pt x="215139" y="41107"/>
                            <a:pt x="174181" y="45615"/>
                            <a:pt x="133224" y="49679"/>
                          </a:cubicBezTo>
                          <a:cubicBezTo>
                            <a:pt x="136208" y="21613"/>
                            <a:pt x="171768" y="18438"/>
                            <a:pt x="193803" y="16152"/>
                          </a:cubicBezTo>
                          <a:close/>
                          <a:moveTo>
                            <a:pt x="111507" y="70444"/>
                          </a:moveTo>
                          <a:cubicBezTo>
                            <a:pt x="137605" y="72095"/>
                            <a:pt x="295276" y="37170"/>
                            <a:pt x="290323" y="65554"/>
                          </a:cubicBezTo>
                          <a:cubicBezTo>
                            <a:pt x="228918" y="86446"/>
                            <a:pt x="165355" y="103083"/>
                            <a:pt x="105093" y="126197"/>
                          </a:cubicBezTo>
                          <a:cubicBezTo>
                            <a:pt x="106681" y="108417"/>
                            <a:pt x="102680" y="86065"/>
                            <a:pt x="111189" y="70444"/>
                          </a:cubicBezTo>
                          <a:close/>
                          <a:moveTo>
                            <a:pt x="46419" y="432902"/>
                          </a:moveTo>
                          <a:cubicBezTo>
                            <a:pt x="42609" y="356067"/>
                            <a:pt x="52769" y="256499"/>
                            <a:pt x="137034" y="227416"/>
                          </a:cubicBezTo>
                          <a:cubicBezTo>
                            <a:pt x="293561" y="176616"/>
                            <a:pt x="379921" y="271866"/>
                            <a:pt x="350521" y="426870"/>
                          </a:cubicBezTo>
                          <a:close/>
                          <a:moveTo>
                            <a:pt x="262319" y="567204"/>
                          </a:moveTo>
                          <a:lnTo>
                            <a:pt x="131636" y="595081"/>
                          </a:lnTo>
                          <a:cubicBezTo>
                            <a:pt x="113348" y="568538"/>
                            <a:pt x="184595" y="524850"/>
                            <a:pt x="164974" y="448459"/>
                          </a:cubicBezTo>
                          <a:lnTo>
                            <a:pt x="238443" y="446999"/>
                          </a:lnTo>
                          <a:cubicBezTo>
                            <a:pt x="232189" y="488604"/>
                            <a:pt x="240558" y="531086"/>
                            <a:pt x="262129" y="567204"/>
                          </a:cubicBezTo>
                          <a:close/>
                          <a:moveTo>
                            <a:pt x="36069" y="586890"/>
                          </a:moveTo>
                          <a:cubicBezTo>
                            <a:pt x="68771" y="527644"/>
                            <a:pt x="97854" y="542440"/>
                            <a:pt x="88456" y="450238"/>
                          </a:cubicBezTo>
                          <a:lnTo>
                            <a:pt x="147194" y="449031"/>
                          </a:lnTo>
                          <a:cubicBezTo>
                            <a:pt x="167514" y="524469"/>
                            <a:pt x="99442" y="554759"/>
                            <a:pt x="112269" y="599272"/>
                          </a:cubicBezTo>
                          <a:cubicBezTo>
                            <a:pt x="91758" y="603272"/>
                            <a:pt x="37466" y="620926"/>
                            <a:pt x="35878" y="586890"/>
                          </a:cubicBezTo>
                          <a:close/>
                          <a:moveTo>
                            <a:pt x="354521" y="867496"/>
                          </a:moveTo>
                          <a:cubicBezTo>
                            <a:pt x="402781" y="909914"/>
                            <a:pt x="318771" y="944458"/>
                            <a:pt x="283211" y="949347"/>
                          </a:cubicBezTo>
                          <a:cubicBezTo>
                            <a:pt x="248095" y="957158"/>
                            <a:pt x="212154" y="978875"/>
                            <a:pt x="175642" y="970239"/>
                          </a:cubicBezTo>
                          <a:cubicBezTo>
                            <a:pt x="158497" y="964588"/>
                            <a:pt x="146178" y="949094"/>
                            <a:pt x="153544" y="930805"/>
                          </a:cubicBezTo>
                          <a:cubicBezTo>
                            <a:pt x="160021" y="906612"/>
                            <a:pt x="304483" y="850160"/>
                            <a:pt x="354331" y="867496"/>
                          </a:cubicBezTo>
                          <a:close/>
                          <a:moveTo>
                            <a:pt x="354204" y="786153"/>
                          </a:moveTo>
                          <a:cubicBezTo>
                            <a:pt x="394399" y="853463"/>
                            <a:pt x="147765" y="877339"/>
                            <a:pt x="105157" y="889086"/>
                          </a:cubicBezTo>
                          <a:cubicBezTo>
                            <a:pt x="51372" y="908136"/>
                            <a:pt x="-12699" y="873592"/>
                            <a:pt x="53912" y="821966"/>
                          </a:cubicBezTo>
                          <a:cubicBezTo>
                            <a:pt x="113793" y="817648"/>
                            <a:pt x="325502" y="741766"/>
                            <a:pt x="354013" y="786153"/>
                          </a:cubicBezTo>
                          <a:close/>
                          <a:moveTo>
                            <a:pt x="293053" y="674392"/>
                          </a:moveTo>
                          <a:cubicBezTo>
                            <a:pt x="319977" y="665884"/>
                            <a:pt x="378143" y="666963"/>
                            <a:pt x="373000" y="710841"/>
                          </a:cubicBezTo>
                          <a:cubicBezTo>
                            <a:pt x="350838" y="738020"/>
                            <a:pt x="307214" y="742210"/>
                            <a:pt x="275972" y="753831"/>
                          </a:cubicBezTo>
                          <a:cubicBezTo>
                            <a:pt x="232030" y="758022"/>
                            <a:pt x="61977" y="815490"/>
                            <a:pt x="26988" y="789454"/>
                          </a:cubicBezTo>
                          <a:cubicBezTo>
                            <a:pt x="-10032" y="761896"/>
                            <a:pt x="65088" y="743608"/>
                            <a:pt x="53912" y="723859"/>
                          </a:cubicBezTo>
                          <a:cubicBezTo>
                            <a:pt x="132462" y="707666"/>
                            <a:pt x="214059" y="690648"/>
                            <a:pt x="292863" y="674392"/>
                          </a:cubicBezTo>
                          <a:close/>
                          <a:moveTo>
                            <a:pt x="354648" y="639531"/>
                          </a:moveTo>
                          <a:cubicBezTo>
                            <a:pt x="294323" y="652993"/>
                            <a:pt x="239840" y="662772"/>
                            <a:pt x="179515" y="676044"/>
                          </a:cubicBezTo>
                          <a:lnTo>
                            <a:pt x="47308" y="704555"/>
                          </a:lnTo>
                          <a:cubicBezTo>
                            <a:pt x="37021" y="705889"/>
                            <a:pt x="23750" y="694522"/>
                            <a:pt x="19241" y="685505"/>
                          </a:cubicBezTo>
                          <a:cubicBezTo>
                            <a:pt x="-15620" y="609813"/>
                            <a:pt x="264224" y="596160"/>
                            <a:pt x="316294" y="573745"/>
                          </a:cubicBezTo>
                          <a:cubicBezTo>
                            <a:pt x="326899" y="571459"/>
                            <a:pt x="326835" y="553298"/>
                            <a:pt x="314961" y="555838"/>
                          </a:cubicBezTo>
                          <a:lnTo>
                            <a:pt x="281687" y="563331"/>
                          </a:lnTo>
                          <a:cubicBezTo>
                            <a:pt x="258871" y="529206"/>
                            <a:pt x="249695" y="487760"/>
                            <a:pt x="255969" y="447190"/>
                          </a:cubicBezTo>
                          <a:lnTo>
                            <a:pt x="321946" y="445856"/>
                          </a:lnTo>
                          <a:cubicBezTo>
                            <a:pt x="294831" y="486433"/>
                            <a:pt x="311722" y="544154"/>
                            <a:pt x="352870" y="568347"/>
                          </a:cubicBezTo>
                          <a:cubicBezTo>
                            <a:pt x="382398" y="583334"/>
                            <a:pt x="401575" y="632483"/>
                            <a:pt x="354458" y="63953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683" name="Google Shape;683;p6"/>
                  <p:cNvSpPr/>
                  <p:nvPr/>
                </p:nvSpPr>
                <p:spPr>
                  <a:xfrm>
                    <a:off x="1308648" y="1609666"/>
                    <a:ext cx="17700" cy="13683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684" name="Google Shape;684;p6"/>
                <p:cNvSpPr/>
                <p:nvPr/>
              </p:nvSpPr>
              <p:spPr>
                <a:xfrm>
                  <a:off x="1183450" y="3621050"/>
                  <a:ext cx="70700" cy="1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8" h="725" extrusionOk="0">
                      <a:moveTo>
                        <a:pt x="0" y="725"/>
                      </a:moveTo>
                      <a:cubicBezTo>
                        <a:pt x="930" y="439"/>
                        <a:pt x="1889" y="256"/>
                        <a:pt x="2828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685" name="Google Shape;685;p6"/>
                <p:cNvSpPr/>
                <p:nvPr/>
              </p:nvSpPr>
              <p:spPr>
                <a:xfrm>
                  <a:off x="1188900" y="3717125"/>
                  <a:ext cx="76125" cy="1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5" h="724" extrusionOk="0">
                      <a:moveTo>
                        <a:pt x="0" y="724"/>
                      </a:moveTo>
                      <a:cubicBezTo>
                        <a:pt x="995" y="410"/>
                        <a:pt x="2019" y="187"/>
                        <a:pt x="304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686" name="Google Shape;686;p6"/>
                <p:cNvSpPr/>
                <p:nvPr/>
              </p:nvSpPr>
              <p:spPr>
                <a:xfrm>
                  <a:off x="1185275" y="3820425"/>
                  <a:ext cx="39875" cy="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5" h="362" extrusionOk="0">
                      <a:moveTo>
                        <a:pt x="0" y="362"/>
                      </a:moveTo>
                      <a:cubicBezTo>
                        <a:pt x="526" y="219"/>
                        <a:pt x="1059" y="97"/>
                        <a:pt x="159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687" name="Google Shape;687;p6"/>
                <p:cNvSpPr/>
                <p:nvPr/>
              </p:nvSpPr>
              <p:spPr>
                <a:xfrm>
                  <a:off x="1301250" y="3911025"/>
                  <a:ext cx="18125" cy="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" h="290" extrusionOk="0">
                      <a:moveTo>
                        <a:pt x="0" y="290"/>
                      </a:moveTo>
                      <a:cubicBezTo>
                        <a:pt x="363" y="145"/>
                        <a:pt x="363" y="145"/>
                        <a:pt x="72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688" name="Google Shape;688;p6"/>
            <p:cNvGrpSpPr/>
            <p:nvPr/>
          </p:nvGrpSpPr>
          <p:grpSpPr>
            <a:xfrm>
              <a:off x="7192739" y="3730341"/>
              <a:ext cx="148551" cy="170121"/>
              <a:chOff x="3462796" y="2555878"/>
              <a:chExt cx="157798" cy="180711"/>
            </a:xfrm>
          </p:grpSpPr>
          <p:sp>
            <p:nvSpPr>
              <p:cNvPr id="689" name="Google Shape;689;p6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0" name="Google Shape;690;p6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1" name="Google Shape;691;p6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2" name="Google Shape;692;p6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3" name="Google Shape;693;p6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4" name="Google Shape;694;p6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7"/>
          <p:cNvSpPr txBox="1">
            <a:spLocks noGrp="1"/>
          </p:cNvSpPr>
          <p:nvPr>
            <p:ph type="title"/>
          </p:nvPr>
        </p:nvSpPr>
        <p:spPr>
          <a:xfrm>
            <a:off x="702900" y="760925"/>
            <a:ext cx="5660100" cy="471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p7"/>
          <p:cNvSpPr txBox="1">
            <a:spLocks noGrp="1"/>
          </p:cNvSpPr>
          <p:nvPr>
            <p:ph type="body" idx="1"/>
          </p:nvPr>
        </p:nvSpPr>
        <p:spPr>
          <a:xfrm>
            <a:off x="702900" y="1430150"/>
            <a:ext cx="1964400" cy="325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⊹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⬩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698" name="Google Shape;698;p7"/>
          <p:cNvSpPr txBox="1">
            <a:spLocks noGrp="1"/>
          </p:cNvSpPr>
          <p:nvPr>
            <p:ph type="body" idx="2"/>
          </p:nvPr>
        </p:nvSpPr>
        <p:spPr>
          <a:xfrm>
            <a:off x="2873451" y="1430150"/>
            <a:ext cx="1964400" cy="325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⊹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⬩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699" name="Google Shape;699;p7"/>
          <p:cNvSpPr txBox="1">
            <a:spLocks noGrp="1"/>
          </p:cNvSpPr>
          <p:nvPr>
            <p:ph type="body" idx="3"/>
          </p:nvPr>
        </p:nvSpPr>
        <p:spPr>
          <a:xfrm>
            <a:off x="5044003" y="1430150"/>
            <a:ext cx="1964400" cy="325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⊹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⬩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700" name="Google Shape;700;p7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01" name="Google Shape;701;p7"/>
          <p:cNvGrpSpPr/>
          <p:nvPr/>
        </p:nvGrpSpPr>
        <p:grpSpPr>
          <a:xfrm>
            <a:off x="6800134" y="-29"/>
            <a:ext cx="2382301" cy="4610466"/>
            <a:chOff x="6800134" y="-29"/>
            <a:chExt cx="2382301" cy="4610466"/>
          </a:xfrm>
        </p:grpSpPr>
        <p:grpSp>
          <p:nvGrpSpPr>
            <p:cNvPr id="702" name="Google Shape;702;p7"/>
            <p:cNvGrpSpPr/>
            <p:nvPr/>
          </p:nvGrpSpPr>
          <p:grpSpPr>
            <a:xfrm>
              <a:off x="7737776" y="-17"/>
              <a:ext cx="448629" cy="4610455"/>
              <a:chOff x="6798998" y="-1296139"/>
              <a:chExt cx="476555" cy="4897445"/>
            </a:xfrm>
          </p:grpSpPr>
          <p:sp>
            <p:nvSpPr>
              <p:cNvPr id="703" name="Google Shape;703;p7"/>
              <p:cNvSpPr/>
              <p:nvPr/>
            </p:nvSpPr>
            <p:spPr>
              <a:xfrm>
                <a:off x="6798998" y="2971595"/>
                <a:ext cx="476555" cy="629711"/>
              </a:xfrm>
              <a:custGeom>
                <a:avLst/>
                <a:gdLst/>
                <a:ahLst/>
                <a:cxnLst/>
                <a:rect l="l" t="t" r="r" b="b"/>
                <a:pathLst>
                  <a:path w="476555" h="629711" extrusionOk="0">
                    <a:moveTo>
                      <a:pt x="320201" y="161890"/>
                    </a:moveTo>
                    <a:cubicBezTo>
                      <a:pt x="320201" y="126330"/>
                      <a:pt x="347824" y="28984"/>
                      <a:pt x="296008" y="26762"/>
                    </a:cubicBezTo>
                    <a:cubicBezTo>
                      <a:pt x="297722" y="-5496"/>
                      <a:pt x="165198" y="-10957"/>
                      <a:pt x="178406" y="23460"/>
                    </a:cubicBezTo>
                    <a:cubicBezTo>
                      <a:pt x="166277" y="25936"/>
                      <a:pt x="129701" y="19840"/>
                      <a:pt x="140306" y="41430"/>
                    </a:cubicBezTo>
                    <a:cubicBezTo>
                      <a:pt x="138210" y="84864"/>
                      <a:pt x="137448" y="128425"/>
                      <a:pt x="135797" y="171859"/>
                    </a:cubicBezTo>
                    <a:cubicBezTo>
                      <a:pt x="-17047" y="238661"/>
                      <a:pt x="-46892" y="457165"/>
                      <a:pt x="77123" y="566385"/>
                    </a:cubicBezTo>
                    <a:cubicBezTo>
                      <a:pt x="364651" y="804827"/>
                      <a:pt x="669451" y="303241"/>
                      <a:pt x="320201" y="1618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4" name="Google Shape;704;p7"/>
              <p:cNvSpPr/>
              <p:nvPr/>
            </p:nvSpPr>
            <p:spPr>
              <a:xfrm>
                <a:off x="7026850" y="-1296139"/>
                <a:ext cx="17700" cy="4271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5" name="Google Shape;705;p7"/>
            <p:cNvGrpSpPr/>
            <p:nvPr/>
          </p:nvGrpSpPr>
          <p:grpSpPr>
            <a:xfrm>
              <a:off x="8636876" y="46"/>
              <a:ext cx="382387" cy="1450044"/>
              <a:chOff x="5578966" y="2422197"/>
              <a:chExt cx="406190" cy="1540306"/>
            </a:xfrm>
          </p:grpSpPr>
          <p:sp>
            <p:nvSpPr>
              <p:cNvPr id="706" name="Google Shape;706;p7"/>
              <p:cNvSpPr/>
              <p:nvPr/>
            </p:nvSpPr>
            <p:spPr>
              <a:xfrm>
                <a:off x="5578966" y="2971595"/>
                <a:ext cx="406190" cy="990908"/>
              </a:xfrm>
              <a:custGeom>
                <a:avLst/>
                <a:gdLst/>
                <a:ahLst/>
                <a:cxnLst/>
                <a:rect l="l" t="t" r="r" b="b"/>
                <a:pathLst>
                  <a:path w="406190" h="990908" extrusionOk="0">
                    <a:moveTo>
                      <a:pt x="340083" y="447063"/>
                    </a:moveTo>
                    <a:cubicBezTo>
                      <a:pt x="341480" y="444205"/>
                      <a:pt x="372913" y="448269"/>
                      <a:pt x="369865" y="426933"/>
                    </a:cubicBezTo>
                    <a:cubicBezTo>
                      <a:pt x="378628" y="356321"/>
                      <a:pt x="379771" y="266786"/>
                      <a:pt x="314811" y="222019"/>
                    </a:cubicBezTo>
                    <a:cubicBezTo>
                      <a:pt x="316334" y="182014"/>
                      <a:pt x="330368" y="29931"/>
                      <a:pt x="276266" y="35328"/>
                    </a:cubicBezTo>
                    <a:cubicBezTo>
                      <a:pt x="257216" y="-16234"/>
                      <a:pt x="121643" y="-11789"/>
                      <a:pt x="117897" y="51521"/>
                    </a:cubicBezTo>
                    <a:cubicBezTo>
                      <a:pt x="68303" y="56474"/>
                      <a:pt x="94719" y="194840"/>
                      <a:pt x="95608" y="232242"/>
                    </a:cubicBezTo>
                    <a:cubicBezTo>
                      <a:pt x="33823" y="278470"/>
                      <a:pt x="28616" y="363941"/>
                      <a:pt x="30775" y="435442"/>
                    </a:cubicBezTo>
                    <a:cubicBezTo>
                      <a:pt x="31219" y="460842"/>
                      <a:pt x="59794" y="448840"/>
                      <a:pt x="72685" y="450746"/>
                    </a:cubicBezTo>
                    <a:cubicBezTo>
                      <a:pt x="75860" y="483511"/>
                      <a:pt x="77003" y="521611"/>
                      <a:pt x="48999" y="544408"/>
                    </a:cubicBezTo>
                    <a:cubicBezTo>
                      <a:pt x="22774" y="559775"/>
                      <a:pt x="3851" y="611464"/>
                      <a:pt x="46078" y="617497"/>
                    </a:cubicBezTo>
                    <a:cubicBezTo>
                      <a:pt x="2835" y="630197"/>
                      <a:pt x="-17041" y="715159"/>
                      <a:pt x="37824" y="733384"/>
                    </a:cubicBezTo>
                    <a:cubicBezTo>
                      <a:pt x="-17041" y="742719"/>
                      <a:pt x="-9611" y="809584"/>
                      <a:pt x="43284" y="813584"/>
                    </a:cubicBezTo>
                    <a:cubicBezTo>
                      <a:pt x="-1801" y="839747"/>
                      <a:pt x="-6309" y="908200"/>
                      <a:pt x="55095" y="912772"/>
                    </a:cubicBezTo>
                    <a:cubicBezTo>
                      <a:pt x="90782" y="913153"/>
                      <a:pt x="126025" y="903310"/>
                      <a:pt x="161268" y="898421"/>
                    </a:cubicBezTo>
                    <a:cubicBezTo>
                      <a:pt x="139233" y="913788"/>
                      <a:pt x="126279" y="946998"/>
                      <a:pt x="144313" y="970176"/>
                    </a:cubicBezTo>
                    <a:cubicBezTo>
                      <a:pt x="172888" y="1006688"/>
                      <a:pt x="224577" y="986051"/>
                      <a:pt x="260327" y="975319"/>
                    </a:cubicBezTo>
                    <a:cubicBezTo>
                      <a:pt x="299570" y="961285"/>
                      <a:pt x="348021" y="957857"/>
                      <a:pt x="376088" y="923821"/>
                    </a:cubicBezTo>
                    <a:cubicBezTo>
                      <a:pt x="399646" y="896008"/>
                      <a:pt x="387327" y="849653"/>
                      <a:pt x="348656" y="845652"/>
                    </a:cubicBezTo>
                    <a:cubicBezTo>
                      <a:pt x="373288" y="834501"/>
                      <a:pt x="384216" y="805495"/>
                      <a:pt x="373065" y="780857"/>
                    </a:cubicBezTo>
                    <a:cubicBezTo>
                      <a:pt x="364353" y="761610"/>
                      <a:pt x="344268" y="750123"/>
                      <a:pt x="323256" y="752371"/>
                    </a:cubicBezTo>
                    <a:cubicBezTo>
                      <a:pt x="387455" y="748370"/>
                      <a:pt x="429999" y="685505"/>
                      <a:pt x="352656" y="659597"/>
                    </a:cubicBezTo>
                    <a:cubicBezTo>
                      <a:pt x="304650" y="655978"/>
                      <a:pt x="438889" y="670011"/>
                      <a:pt x="398503" y="584096"/>
                    </a:cubicBezTo>
                    <a:cubicBezTo>
                      <a:pt x="365928" y="545170"/>
                      <a:pt x="301412" y="524850"/>
                      <a:pt x="340083" y="44706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7" name="Google Shape;707;p7"/>
              <p:cNvSpPr/>
              <p:nvPr/>
            </p:nvSpPr>
            <p:spPr>
              <a:xfrm>
                <a:off x="5774600" y="2422197"/>
                <a:ext cx="17700" cy="552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8" name="Google Shape;708;p7"/>
            <p:cNvGrpSpPr/>
            <p:nvPr/>
          </p:nvGrpSpPr>
          <p:grpSpPr>
            <a:xfrm>
              <a:off x="8035385" y="23"/>
              <a:ext cx="439174" cy="2683136"/>
              <a:chOff x="6176324" y="940075"/>
              <a:chExt cx="466512" cy="2850155"/>
            </a:xfrm>
          </p:grpSpPr>
          <p:sp>
            <p:nvSpPr>
              <p:cNvPr id="709" name="Google Shape;709;p7"/>
              <p:cNvSpPr/>
              <p:nvPr/>
            </p:nvSpPr>
            <p:spPr>
              <a:xfrm>
                <a:off x="6176324" y="2971595"/>
                <a:ext cx="466512" cy="818636"/>
              </a:xfrm>
              <a:custGeom>
                <a:avLst/>
                <a:gdLst/>
                <a:ahLst/>
                <a:cxnLst/>
                <a:rect l="l" t="t" r="r" b="b"/>
                <a:pathLst>
                  <a:path w="466512" h="818636" extrusionOk="0">
                    <a:moveTo>
                      <a:pt x="332323" y="212841"/>
                    </a:moveTo>
                    <a:cubicBezTo>
                      <a:pt x="341531" y="160708"/>
                      <a:pt x="342674" y="107476"/>
                      <a:pt x="335880" y="54980"/>
                    </a:cubicBezTo>
                    <a:cubicBezTo>
                      <a:pt x="332578" y="42280"/>
                      <a:pt x="316004" y="50599"/>
                      <a:pt x="306479" y="48630"/>
                    </a:cubicBezTo>
                    <a:cubicBezTo>
                      <a:pt x="306923" y="-17537"/>
                      <a:pt x="162779" y="-14870"/>
                      <a:pt x="159984" y="48630"/>
                    </a:cubicBezTo>
                    <a:cubicBezTo>
                      <a:pt x="98580" y="52250"/>
                      <a:pt x="140934" y="172709"/>
                      <a:pt x="140554" y="213159"/>
                    </a:cubicBezTo>
                    <a:cubicBezTo>
                      <a:pt x="105057" y="231383"/>
                      <a:pt x="103723" y="274563"/>
                      <a:pt x="102454" y="310060"/>
                    </a:cubicBezTo>
                    <a:cubicBezTo>
                      <a:pt x="97246" y="356427"/>
                      <a:pt x="82324" y="401182"/>
                      <a:pt x="58766" y="441441"/>
                    </a:cubicBezTo>
                    <a:cubicBezTo>
                      <a:pt x="-124178" y="764783"/>
                      <a:pt x="171287" y="823140"/>
                      <a:pt x="250027" y="818377"/>
                    </a:cubicBezTo>
                    <a:cubicBezTo>
                      <a:pt x="471579" y="804979"/>
                      <a:pt x="517362" y="615177"/>
                      <a:pt x="413476" y="441441"/>
                    </a:cubicBezTo>
                    <a:cubicBezTo>
                      <a:pt x="355628" y="353938"/>
                      <a:pt x="388838" y="243448"/>
                      <a:pt x="332323" y="21284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0" name="Google Shape;710;p7"/>
              <p:cNvSpPr/>
              <p:nvPr/>
            </p:nvSpPr>
            <p:spPr>
              <a:xfrm>
                <a:off x="6400713" y="940075"/>
                <a:ext cx="17700" cy="2034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1" name="Google Shape;711;p7"/>
            <p:cNvGrpSpPr/>
            <p:nvPr/>
          </p:nvGrpSpPr>
          <p:grpSpPr>
            <a:xfrm>
              <a:off x="6999976" y="11"/>
              <a:ext cx="271476" cy="3307837"/>
              <a:chOff x="7883572" y="308161"/>
              <a:chExt cx="288375" cy="3513742"/>
            </a:xfrm>
          </p:grpSpPr>
          <p:sp>
            <p:nvSpPr>
              <p:cNvPr id="712" name="Google Shape;712;p7"/>
              <p:cNvSpPr/>
              <p:nvPr/>
            </p:nvSpPr>
            <p:spPr>
              <a:xfrm>
                <a:off x="7883572" y="2971595"/>
                <a:ext cx="288375" cy="850309"/>
              </a:xfrm>
              <a:custGeom>
                <a:avLst/>
                <a:gdLst/>
                <a:ahLst/>
                <a:cxnLst/>
                <a:rect l="l" t="t" r="r" b="b"/>
                <a:pathLst>
                  <a:path w="288375" h="850309" extrusionOk="0">
                    <a:moveTo>
                      <a:pt x="226863" y="202395"/>
                    </a:moveTo>
                    <a:cubicBezTo>
                      <a:pt x="222671" y="167343"/>
                      <a:pt x="255946" y="35010"/>
                      <a:pt x="207051" y="37295"/>
                    </a:cubicBezTo>
                    <a:cubicBezTo>
                      <a:pt x="200701" y="-10202"/>
                      <a:pt x="93830" y="-14965"/>
                      <a:pt x="96497" y="38311"/>
                    </a:cubicBezTo>
                    <a:cubicBezTo>
                      <a:pt x="44998" y="23897"/>
                      <a:pt x="95354" y="195792"/>
                      <a:pt x="59222" y="197824"/>
                    </a:cubicBezTo>
                    <a:cubicBezTo>
                      <a:pt x="-24216" y="202459"/>
                      <a:pt x="4930" y="466873"/>
                      <a:pt x="4930" y="713126"/>
                    </a:cubicBezTo>
                    <a:cubicBezTo>
                      <a:pt x="4930" y="781261"/>
                      <a:pt x="39093" y="845714"/>
                      <a:pt x="141201" y="850095"/>
                    </a:cubicBezTo>
                    <a:cubicBezTo>
                      <a:pt x="238420" y="854223"/>
                      <a:pt x="280901" y="798280"/>
                      <a:pt x="281283" y="718016"/>
                    </a:cubicBezTo>
                    <a:cubicBezTo>
                      <a:pt x="282172" y="443314"/>
                      <a:pt x="316208" y="200173"/>
                      <a:pt x="226863" y="20239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3" name="Google Shape;713;p7"/>
              <p:cNvSpPr/>
              <p:nvPr/>
            </p:nvSpPr>
            <p:spPr>
              <a:xfrm>
                <a:off x="8024899" y="308161"/>
                <a:ext cx="17700" cy="26670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4" name="Google Shape;714;p7"/>
            <p:cNvGrpSpPr/>
            <p:nvPr/>
          </p:nvGrpSpPr>
          <p:grpSpPr>
            <a:xfrm>
              <a:off x="6827964" y="636458"/>
              <a:ext cx="230791" cy="243118"/>
              <a:chOff x="3770248" y="2527300"/>
              <a:chExt cx="180404" cy="190055"/>
            </a:xfrm>
          </p:grpSpPr>
          <p:sp>
            <p:nvSpPr>
              <p:cNvPr id="715" name="Google Shape;715;p7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6" name="Google Shape;716;p7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7" name="Google Shape;717;p7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8" name="Google Shape;718;p7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9" name="Google Shape;719;p7"/>
            <p:cNvGrpSpPr/>
            <p:nvPr/>
          </p:nvGrpSpPr>
          <p:grpSpPr>
            <a:xfrm>
              <a:off x="8763367" y="2641902"/>
              <a:ext cx="230809" cy="243156"/>
              <a:chOff x="3770248" y="2527300"/>
              <a:chExt cx="180404" cy="190055"/>
            </a:xfrm>
          </p:grpSpPr>
          <p:sp>
            <p:nvSpPr>
              <p:cNvPr id="720" name="Google Shape;720;p7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1" name="Google Shape;721;p7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2" name="Google Shape;722;p7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3" name="Google Shape;723;p7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24" name="Google Shape;724;p7"/>
            <p:cNvGrpSpPr/>
            <p:nvPr/>
          </p:nvGrpSpPr>
          <p:grpSpPr>
            <a:xfrm rot="5400000">
              <a:off x="8655427" y="4253521"/>
              <a:ext cx="201871" cy="231166"/>
              <a:chOff x="3462796" y="2555878"/>
              <a:chExt cx="157798" cy="180711"/>
            </a:xfrm>
          </p:grpSpPr>
          <p:sp>
            <p:nvSpPr>
              <p:cNvPr id="725" name="Google Shape;725;p7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6" name="Google Shape;726;p7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7" name="Google Shape;727;p7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8" name="Google Shape;728;p7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9" name="Google Shape;729;p7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0" name="Google Shape;730;p7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1" name="Google Shape;731;p7"/>
            <p:cNvGrpSpPr/>
            <p:nvPr/>
          </p:nvGrpSpPr>
          <p:grpSpPr>
            <a:xfrm rot="-2700000">
              <a:off x="7375305" y="1863439"/>
              <a:ext cx="169840" cy="178926"/>
              <a:chOff x="3770248" y="2527300"/>
              <a:chExt cx="180404" cy="190055"/>
            </a:xfrm>
          </p:grpSpPr>
          <p:sp>
            <p:nvSpPr>
              <p:cNvPr id="732" name="Google Shape;732;p7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3" name="Google Shape;733;p7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4" name="Google Shape;734;p7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5" name="Google Shape;735;p7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6" name="Google Shape;736;p7"/>
            <p:cNvGrpSpPr/>
            <p:nvPr/>
          </p:nvGrpSpPr>
          <p:grpSpPr>
            <a:xfrm>
              <a:off x="6800134" y="23"/>
              <a:ext cx="985363" cy="1665685"/>
              <a:chOff x="2484475" y="1329455"/>
              <a:chExt cx="1046700" cy="1769370"/>
            </a:xfrm>
          </p:grpSpPr>
          <p:sp>
            <p:nvSpPr>
              <p:cNvPr id="737" name="Google Shape;737;p7"/>
              <p:cNvSpPr/>
              <p:nvPr/>
            </p:nvSpPr>
            <p:spPr>
              <a:xfrm>
                <a:off x="2484475" y="2052125"/>
                <a:ext cx="1046700" cy="10467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7"/>
              <p:cNvSpPr/>
              <p:nvPr/>
            </p:nvSpPr>
            <p:spPr>
              <a:xfrm>
                <a:off x="2643144" y="2210793"/>
                <a:ext cx="729300" cy="7293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39" name="Google Shape;739;p7"/>
              <p:cNvGrpSpPr/>
              <p:nvPr/>
            </p:nvGrpSpPr>
            <p:grpSpPr>
              <a:xfrm>
                <a:off x="2769703" y="1329455"/>
                <a:ext cx="510180" cy="1483501"/>
                <a:chOff x="1818382" y="2433081"/>
                <a:chExt cx="466728" cy="1357150"/>
              </a:xfrm>
            </p:grpSpPr>
            <p:grpSp>
              <p:nvGrpSpPr>
                <p:cNvPr id="740" name="Google Shape;740;p7"/>
                <p:cNvGrpSpPr/>
                <p:nvPr/>
              </p:nvGrpSpPr>
              <p:grpSpPr>
                <a:xfrm>
                  <a:off x="1818382" y="2971595"/>
                  <a:ext cx="466728" cy="818636"/>
                  <a:chOff x="1818382" y="2942618"/>
                  <a:chExt cx="466728" cy="818636"/>
                </a:xfrm>
              </p:grpSpPr>
              <p:sp>
                <p:nvSpPr>
                  <p:cNvPr id="741" name="Google Shape;741;p7"/>
                  <p:cNvSpPr/>
                  <p:nvPr/>
                </p:nvSpPr>
                <p:spPr>
                  <a:xfrm>
                    <a:off x="1951772" y="2948396"/>
                    <a:ext cx="202080" cy="2081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080" h="208143" extrusionOk="0">
                        <a:moveTo>
                          <a:pt x="15038" y="208143"/>
                        </a:moveTo>
                        <a:cubicBezTo>
                          <a:pt x="13132" y="168837"/>
                          <a:pt x="-13030" y="86033"/>
                          <a:pt x="8370" y="57521"/>
                        </a:cubicBezTo>
                        <a:cubicBezTo>
                          <a:pt x="12625" y="47552"/>
                          <a:pt x="30278" y="53140"/>
                          <a:pt x="32881" y="42726"/>
                        </a:cubicBezTo>
                        <a:cubicBezTo>
                          <a:pt x="35485" y="-11186"/>
                          <a:pt x="164834" y="-17218"/>
                          <a:pt x="166739" y="42726"/>
                        </a:cubicBezTo>
                        <a:cubicBezTo>
                          <a:pt x="166739" y="51679"/>
                          <a:pt x="176899" y="48123"/>
                          <a:pt x="182106" y="47679"/>
                        </a:cubicBezTo>
                        <a:cubicBezTo>
                          <a:pt x="221285" y="61458"/>
                          <a:pt x="190869" y="163884"/>
                          <a:pt x="190171" y="205921"/>
                        </a:cubicBezTo>
                        <a:cubicBezTo>
                          <a:pt x="129528" y="203254"/>
                          <a:pt x="70029" y="200523"/>
                          <a:pt x="15038" y="208143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42" name="Google Shape;742;p7"/>
                  <p:cNvSpPr/>
                  <p:nvPr/>
                </p:nvSpPr>
                <p:spPr>
                  <a:xfrm>
                    <a:off x="1833104" y="3156294"/>
                    <a:ext cx="444195" cy="592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195" h="592827" extrusionOk="0">
                        <a:moveTo>
                          <a:pt x="211556" y="592827"/>
                        </a:moveTo>
                        <a:cubicBezTo>
                          <a:pt x="2006" y="586922"/>
                          <a:pt x="-51715" y="421377"/>
                          <a:pt x="49695" y="230877"/>
                        </a:cubicBezTo>
                        <a:cubicBezTo>
                          <a:pt x="155993" y="12945"/>
                          <a:pt x="800" y="-5978"/>
                          <a:pt x="315315" y="1198"/>
                        </a:cubicBezTo>
                        <a:cubicBezTo>
                          <a:pt x="366115" y="53077"/>
                          <a:pt x="345160" y="156709"/>
                          <a:pt x="388277" y="228972"/>
                        </a:cubicBezTo>
                        <a:cubicBezTo>
                          <a:pt x="514134" y="439856"/>
                          <a:pt x="415645" y="578159"/>
                          <a:pt x="211556" y="592827"/>
                        </a:cubicBezTo>
                        <a:close/>
                      </a:path>
                    </a:pathLst>
                  </a:custGeom>
                  <a:solidFill>
                    <a:srgbClr val="FFE59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43" name="Google Shape;743;p7"/>
                  <p:cNvSpPr/>
                  <p:nvPr/>
                </p:nvSpPr>
                <p:spPr>
                  <a:xfrm>
                    <a:off x="1818382" y="2942618"/>
                    <a:ext cx="466728" cy="8186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6728" h="818636" extrusionOk="0">
                        <a:moveTo>
                          <a:pt x="413730" y="440997"/>
                        </a:moveTo>
                        <a:cubicBezTo>
                          <a:pt x="355564" y="353938"/>
                          <a:pt x="388838" y="243448"/>
                          <a:pt x="332323" y="212841"/>
                        </a:cubicBezTo>
                        <a:cubicBezTo>
                          <a:pt x="341474" y="160701"/>
                          <a:pt x="342668" y="107476"/>
                          <a:pt x="335879" y="54980"/>
                        </a:cubicBezTo>
                        <a:cubicBezTo>
                          <a:pt x="332577" y="42280"/>
                          <a:pt x="316004" y="50599"/>
                          <a:pt x="306479" y="48630"/>
                        </a:cubicBezTo>
                        <a:cubicBezTo>
                          <a:pt x="306860" y="-17537"/>
                          <a:pt x="162715" y="-14870"/>
                          <a:pt x="159921" y="48630"/>
                        </a:cubicBezTo>
                        <a:cubicBezTo>
                          <a:pt x="98580" y="52250"/>
                          <a:pt x="141252" y="172709"/>
                          <a:pt x="140553" y="213159"/>
                        </a:cubicBezTo>
                        <a:cubicBezTo>
                          <a:pt x="105057" y="231383"/>
                          <a:pt x="103723" y="274563"/>
                          <a:pt x="102453" y="310060"/>
                        </a:cubicBezTo>
                        <a:cubicBezTo>
                          <a:pt x="97234" y="356427"/>
                          <a:pt x="82349" y="401182"/>
                          <a:pt x="58765" y="441441"/>
                        </a:cubicBezTo>
                        <a:cubicBezTo>
                          <a:pt x="-124178" y="764783"/>
                          <a:pt x="171288" y="823140"/>
                          <a:pt x="250027" y="818377"/>
                        </a:cubicBezTo>
                        <a:cubicBezTo>
                          <a:pt x="471833" y="804535"/>
                          <a:pt x="517553" y="614542"/>
                          <a:pt x="413730" y="440997"/>
                        </a:cubicBezTo>
                        <a:close/>
                        <a:moveTo>
                          <a:pt x="322417" y="107431"/>
                        </a:moveTo>
                        <a:cubicBezTo>
                          <a:pt x="322862" y="119369"/>
                          <a:pt x="322862" y="131371"/>
                          <a:pt x="322417" y="143309"/>
                        </a:cubicBezTo>
                        <a:cubicBezTo>
                          <a:pt x="265788" y="153837"/>
                          <a:pt x="209934" y="168156"/>
                          <a:pt x="155222" y="186171"/>
                        </a:cubicBezTo>
                        <a:cubicBezTo>
                          <a:pt x="153825" y="175757"/>
                          <a:pt x="152555" y="165343"/>
                          <a:pt x="151348" y="154866"/>
                        </a:cubicBezTo>
                        <a:cubicBezTo>
                          <a:pt x="209191" y="142185"/>
                          <a:pt x="266302" y="126348"/>
                          <a:pt x="322417" y="107431"/>
                        </a:cubicBezTo>
                        <a:close/>
                        <a:moveTo>
                          <a:pt x="270538" y="514911"/>
                        </a:moveTo>
                        <a:cubicBezTo>
                          <a:pt x="290921" y="432742"/>
                          <a:pt x="171033" y="476811"/>
                          <a:pt x="221770" y="547423"/>
                        </a:cubicBezTo>
                        <a:cubicBezTo>
                          <a:pt x="201005" y="569394"/>
                          <a:pt x="150777" y="562726"/>
                          <a:pt x="161064" y="525135"/>
                        </a:cubicBezTo>
                        <a:cubicBezTo>
                          <a:pt x="172367" y="494210"/>
                          <a:pt x="197449" y="470143"/>
                          <a:pt x="209133" y="439028"/>
                        </a:cubicBezTo>
                        <a:cubicBezTo>
                          <a:pt x="238966" y="372588"/>
                          <a:pt x="245906" y="298128"/>
                          <a:pt x="228882" y="227319"/>
                        </a:cubicBezTo>
                        <a:cubicBezTo>
                          <a:pt x="235124" y="229339"/>
                          <a:pt x="241887" y="229040"/>
                          <a:pt x="247932" y="226494"/>
                        </a:cubicBezTo>
                        <a:cubicBezTo>
                          <a:pt x="236185" y="314949"/>
                          <a:pt x="272697" y="400547"/>
                          <a:pt x="308511" y="479605"/>
                        </a:cubicBezTo>
                        <a:cubicBezTo>
                          <a:pt x="345150" y="534913"/>
                          <a:pt x="303494" y="594603"/>
                          <a:pt x="246471" y="547804"/>
                        </a:cubicBezTo>
                        <a:cubicBezTo>
                          <a:pt x="256295" y="538253"/>
                          <a:pt x="264340" y="527027"/>
                          <a:pt x="270220" y="514657"/>
                        </a:cubicBezTo>
                        <a:close/>
                        <a:moveTo>
                          <a:pt x="235803" y="534596"/>
                        </a:moveTo>
                        <a:cubicBezTo>
                          <a:pt x="220436" y="518467"/>
                          <a:pt x="229072" y="474017"/>
                          <a:pt x="255235" y="493956"/>
                        </a:cubicBezTo>
                        <a:cubicBezTo>
                          <a:pt x="261394" y="509196"/>
                          <a:pt x="244439" y="523039"/>
                          <a:pt x="235486" y="534342"/>
                        </a:cubicBezTo>
                        <a:close/>
                        <a:moveTo>
                          <a:pt x="157317" y="205602"/>
                        </a:moveTo>
                        <a:cubicBezTo>
                          <a:pt x="157317" y="204904"/>
                          <a:pt x="157317" y="204205"/>
                          <a:pt x="157317" y="203507"/>
                        </a:cubicBezTo>
                        <a:cubicBezTo>
                          <a:pt x="210956" y="185962"/>
                          <a:pt x="265655" y="171839"/>
                          <a:pt x="321084" y="161216"/>
                        </a:cubicBezTo>
                        <a:cubicBezTo>
                          <a:pt x="320004" y="176138"/>
                          <a:pt x="318353" y="190997"/>
                          <a:pt x="315941" y="205666"/>
                        </a:cubicBezTo>
                        <a:cubicBezTo>
                          <a:pt x="298795" y="200713"/>
                          <a:pt x="178971" y="199443"/>
                          <a:pt x="157317" y="205602"/>
                        </a:cubicBezTo>
                        <a:close/>
                        <a:moveTo>
                          <a:pt x="318925" y="66537"/>
                        </a:moveTo>
                        <a:cubicBezTo>
                          <a:pt x="319750" y="74157"/>
                          <a:pt x="320449" y="81714"/>
                          <a:pt x="320957" y="89334"/>
                        </a:cubicBezTo>
                        <a:cubicBezTo>
                          <a:pt x="264493" y="108111"/>
                          <a:pt x="207095" y="123967"/>
                          <a:pt x="148999" y="136832"/>
                        </a:cubicBezTo>
                        <a:cubicBezTo>
                          <a:pt x="148173" y="129402"/>
                          <a:pt x="147602" y="121909"/>
                          <a:pt x="147094" y="114480"/>
                        </a:cubicBezTo>
                        <a:cubicBezTo>
                          <a:pt x="199367" y="108301"/>
                          <a:pt x="249945" y="92020"/>
                          <a:pt x="296001" y="66537"/>
                        </a:cubicBezTo>
                        <a:close/>
                        <a:moveTo>
                          <a:pt x="177002" y="47805"/>
                        </a:moveTo>
                        <a:cubicBezTo>
                          <a:pt x="177828" y="8498"/>
                          <a:pt x="287810" y="8625"/>
                          <a:pt x="288699" y="48313"/>
                        </a:cubicBezTo>
                        <a:cubicBezTo>
                          <a:pt x="251424" y="48313"/>
                          <a:pt x="214213" y="48694"/>
                          <a:pt x="176939" y="48313"/>
                        </a:cubicBezTo>
                        <a:cubicBezTo>
                          <a:pt x="177193" y="48059"/>
                          <a:pt x="177257" y="47932"/>
                          <a:pt x="177257" y="47805"/>
                        </a:cubicBezTo>
                        <a:close/>
                        <a:moveTo>
                          <a:pt x="146713" y="71871"/>
                        </a:moveTo>
                        <a:cubicBezTo>
                          <a:pt x="177002" y="57520"/>
                          <a:pt x="222532" y="70411"/>
                          <a:pt x="256949" y="66537"/>
                        </a:cubicBezTo>
                        <a:cubicBezTo>
                          <a:pt x="221592" y="81917"/>
                          <a:pt x="184178" y="92039"/>
                          <a:pt x="145888" y="96573"/>
                        </a:cubicBezTo>
                        <a:cubicBezTo>
                          <a:pt x="146141" y="88381"/>
                          <a:pt x="143792" y="79555"/>
                          <a:pt x="146967" y="71871"/>
                        </a:cubicBezTo>
                        <a:close/>
                        <a:moveTo>
                          <a:pt x="350675" y="770371"/>
                        </a:moveTo>
                        <a:cubicBezTo>
                          <a:pt x="158270" y="868796"/>
                          <a:pt x="-63536" y="698362"/>
                          <a:pt x="54193" y="490971"/>
                        </a:cubicBezTo>
                        <a:cubicBezTo>
                          <a:pt x="77371" y="438901"/>
                          <a:pt x="106010" y="388355"/>
                          <a:pt x="116804" y="331713"/>
                        </a:cubicBezTo>
                        <a:cubicBezTo>
                          <a:pt x="121885" y="263641"/>
                          <a:pt x="121122" y="204713"/>
                          <a:pt x="210721" y="223255"/>
                        </a:cubicBezTo>
                        <a:cubicBezTo>
                          <a:pt x="226723" y="301360"/>
                          <a:pt x="222278" y="385688"/>
                          <a:pt x="180939" y="456554"/>
                        </a:cubicBezTo>
                        <a:cubicBezTo>
                          <a:pt x="165001" y="485129"/>
                          <a:pt x="126457" y="522975"/>
                          <a:pt x="147030" y="558154"/>
                        </a:cubicBezTo>
                        <a:cubicBezTo>
                          <a:pt x="165636" y="587936"/>
                          <a:pt x="208752" y="581459"/>
                          <a:pt x="231739" y="560377"/>
                        </a:cubicBezTo>
                        <a:cubicBezTo>
                          <a:pt x="277777" y="613590"/>
                          <a:pt x="364772" y="561710"/>
                          <a:pt x="334482" y="495924"/>
                        </a:cubicBezTo>
                        <a:cubicBezTo>
                          <a:pt x="299240" y="409120"/>
                          <a:pt x="249964" y="319521"/>
                          <a:pt x="265267" y="222874"/>
                        </a:cubicBezTo>
                        <a:cubicBezTo>
                          <a:pt x="351310" y="205475"/>
                          <a:pt x="350675" y="267324"/>
                          <a:pt x="355438" y="332031"/>
                        </a:cubicBezTo>
                        <a:cubicBezTo>
                          <a:pt x="394553" y="482907"/>
                          <a:pt x="549557" y="659881"/>
                          <a:pt x="350929" y="7701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744" name="Google Shape;744;p7"/>
                <p:cNvSpPr/>
                <p:nvPr/>
              </p:nvSpPr>
              <p:spPr>
                <a:xfrm>
                  <a:off x="2046046" y="2433081"/>
                  <a:ext cx="17700" cy="544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45" name="Google Shape;745;p7"/>
              <p:cNvSpPr/>
              <p:nvPr/>
            </p:nvSpPr>
            <p:spPr>
              <a:xfrm>
                <a:off x="2848289" y="2564652"/>
                <a:ext cx="130735" cy="158472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5799" extrusionOk="0">
                    <a:moveTo>
                      <a:pt x="0" y="0"/>
                    </a:moveTo>
                    <a:cubicBezTo>
                      <a:pt x="0" y="2506"/>
                      <a:pt x="2375" y="5110"/>
                      <a:pt x="4784" y="5799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746" name="Google Shape;746;p7"/>
            <p:cNvGrpSpPr/>
            <p:nvPr/>
          </p:nvGrpSpPr>
          <p:grpSpPr>
            <a:xfrm>
              <a:off x="8330194" y="-10"/>
              <a:ext cx="852241" cy="2641273"/>
              <a:chOff x="3961868" y="-891976"/>
              <a:chExt cx="905291" cy="2805686"/>
            </a:xfrm>
          </p:grpSpPr>
          <p:grpSp>
            <p:nvGrpSpPr>
              <p:cNvPr id="747" name="Google Shape;747;p7"/>
              <p:cNvGrpSpPr/>
              <p:nvPr/>
            </p:nvGrpSpPr>
            <p:grpSpPr>
              <a:xfrm>
                <a:off x="3961868" y="1008419"/>
                <a:ext cx="905291" cy="905291"/>
                <a:chOff x="764100" y="3623300"/>
                <a:chExt cx="1046700" cy="1046700"/>
              </a:xfrm>
            </p:grpSpPr>
            <p:sp>
              <p:nvSpPr>
                <p:cNvPr id="748" name="Google Shape;748;p7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D8B8FF">
                    <a:alpha val="167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9" name="Google Shape;749;p7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D8B8FF">
                    <a:alpha val="167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50" name="Google Shape;750;p7"/>
              <p:cNvGrpSpPr/>
              <p:nvPr/>
            </p:nvGrpSpPr>
            <p:grpSpPr>
              <a:xfrm>
                <a:off x="4155315" y="-891976"/>
                <a:ext cx="522826" cy="2613070"/>
                <a:chOff x="2447534" y="1219291"/>
                <a:chExt cx="478297" cy="2390513"/>
              </a:xfrm>
            </p:grpSpPr>
            <p:grpSp>
              <p:nvGrpSpPr>
                <p:cNvPr id="751" name="Google Shape;751;p7"/>
                <p:cNvGrpSpPr/>
                <p:nvPr/>
              </p:nvGrpSpPr>
              <p:grpSpPr>
                <a:xfrm>
                  <a:off x="2447534" y="1219291"/>
                  <a:ext cx="478297" cy="2390513"/>
                  <a:chOff x="2447534" y="1219291"/>
                  <a:chExt cx="478297" cy="2390513"/>
                </a:xfrm>
              </p:grpSpPr>
              <p:grpSp>
                <p:nvGrpSpPr>
                  <p:cNvPr id="752" name="Google Shape;752;p7"/>
                  <p:cNvGrpSpPr/>
                  <p:nvPr/>
                </p:nvGrpSpPr>
                <p:grpSpPr>
                  <a:xfrm>
                    <a:off x="2447534" y="2971595"/>
                    <a:ext cx="478297" cy="638209"/>
                    <a:chOff x="2447534" y="3081786"/>
                    <a:chExt cx="478297" cy="638209"/>
                  </a:xfrm>
                </p:grpSpPr>
                <p:sp>
                  <p:nvSpPr>
                    <p:cNvPr id="753" name="Google Shape;753;p7"/>
                    <p:cNvSpPr/>
                    <p:nvPr/>
                  </p:nvSpPr>
                  <p:spPr>
                    <a:xfrm>
                      <a:off x="2591014" y="3097533"/>
                      <a:ext cx="179593" cy="16841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9593" h="168416" extrusionOk="0">
                          <a:moveTo>
                            <a:pt x="0" y="168417"/>
                          </a:moveTo>
                          <a:cubicBezTo>
                            <a:pt x="0" y="125745"/>
                            <a:pt x="5779" y="81168"/>
                            <a:pt x="2349" y="39004"/>
                          </a:cubicBezTo>
                          <a:cubicBezTo>
                            <a:pt x="8128" y="33924"/>
                            <a:pt x="29020" y="36527"/>
                            <a:pt x="37148" y="34622"/>
                          </a:cubicBezTo>
                          <a:cubicBezTo>
                            <a:pt x="48577" y="31575"/>
                            <a:pt x="35052" y="16652"/>
                            <a:pt x="41148" y="11254"/>
                          </a:cubicBezTo>
                          <a:cubicBezTo>
                            <a:pt x="60198" y="-10653"/>
                            <a:pt x="146685" y="1412"/>
                            <a:pt x="147320" y="30304"/>
                          </a:cubicBezTo>
                          <a:cubicBezTo>
                            <a:pt x="146577" y="33733"/>
                            <a:pt x="148761" y="37112"/>
                            <a:pt x="152184" y="37855"/>
                          </a:cubicBezTo>
                          <a:cubicBezTo>
                            <a:pt x="152527" y="37925"/>
                            <a:pt x="152876" y="37969"/>
                            <a:pt x="153226" y="37988"/>
                          </a:cubicBezTo>
                          <a:cubicBezTo>
                            <a:pt x="199009" y="46307"/>
                            <a:pt x="171196" y="124983"/>
                            <a:pt x="171514" y="162194"/>
                          </a:cubicBezTo>
                          <a:cubicBezTo>
                            <a:pt x="116268" y="155717"/>
                            <a:pt x="51435" y="152225"/>
                            <a:pt x="0" y="168417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54" name="Google Shape;754;p7"/>
                    <p:cNvSpPr/>
                    <p:nvPr/>
                  </p:nvSpPr>
                  <p:spPr>
                    <a:xfrm>
                      <a:off x="2458233" y="3250561"/>
                      <a:ext cx="453667" cy="4620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3667" h="462047" extrusionOk="0">
                          <a:moveTo>
                            <a:pt x="221935" y="462048"/>
                          </a:moveTo>
                          <a:cubicBezTo>
                            <a:pt x="-59306" y="460714"/>
                            <a:pt x="-82865" y="22373"/>
                            <a:pt x="206568" y="847"/>
                          </a:cubicBezTo>
                          <a:cubicBezTo>
                            <a:pt x="522671" y="-22712"/>
                            <a:pt x="543753" y="452904"/>
                            <a:pt x="221935" y="462048"/>
                          </a:cubicBezTo>
                          <a:close/>
                        </a:path>
                      </a:pathLst>
                    </a:custGeom>
                    <a:solidFill>
                      <a:srgbClr val="D9D2E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55" name="Google Shape;755;p7"/>
                    <p:cNvSpPr/>
                    <p:nvPr/>
                  </p:nvSpPr>
                  <p:spPr>
                    <a:xfrm>
                      <a:off x="2447534" y="3081786"/>
                      <a:ext cx="478297" cy="6382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8297" h="638209" extrusionOk="0">
                          <a:moveTo>
                            <a:pt x="474760" y="358979"/>
                          </a:moveTo>
                          <a:cubicBezTo>
                            <a:pt x="461679" y="274778"/>
                            <a:pt x="399195" y="202960"/>
                            <a:pt x="320201" y="173178"/>
                          </a:cubicBezTo>
                          <a:cubicBezTo>
                            <a:pt x="320201" y="137618"/>
                            <a:pt x="347824" y="40273"/>
                            <a:pt x="296008" y="38050"/>
                          </a:cubicBezTo>
                          <a:cubicBezTo>
                            <a:pt x="297722" y="5792"/>
                            <a:pt x="256955" y="7316"/>
                            <a:pt x="234286" y="3379"/>
                          </a:cubicBezTo>
                          <a:cubicBezTo>
                            <a:pt x="210981" y="-4749"/>
                            <a:pt x="165198" y="331"/>
                            <a:pt x="178406" y="34748"/>
                          </a:cubicBezTo>
                          <a:cubicBezTo>
                            <a:pt x="166277" y="37224"/>
                            <a:pt x="129765" y="31129"/>
                            <a:pt x="140306" y="52718"/>
                          </a:cubicBezTo>
                          <a:cubicBezTo>
                            <a:pt x="138210" y="96153"/>
                            <a:pt x="137448" y="139713"/>
                            <a:pt x="135797" y="183148"/>
                          </a:cubicBezTo>
                          <a:cubicBezTo>
                            <a:pt x="-17047" y="249949"/>
                            <a:pt x="-46892" y="468453"/>
                            <a:pt x="77123" y="577673"/>
                          </a:cubicBezTo>
                          <a:cubicBezTo>
                            <a:pt x="240636" y="727914"/>
                            <a:pt x="512416" y="577165"/>
                            <a:pt x="474760" y="358979"/>
                          </a:cubicBezTo>
                          <a:close/>
                          <a:moveTo>
                            <a:pt x="304771" y="167971"/>
                          </a:moveTo>
                          <a:cubicBezTo>
                            <a:pt x="286165" y="163081"/>
                            <a:pt x="266226" y="157748"/>
                            <a:pt x="246922" y="159144"/>
                          </a:cubicBezTo>
                          <a:cubicBezTo>
                            <a:pt x="215172" y="156033"/>
                            <a:pt x="182914" y="164288"/>
                            <a:pt x="153514" y="175273"/>
                          </a:cubicBezTo>
                          <a:cubicBezTo>
                            <a:pt x="153514" y="170829"/>
                            <a:pt x="153514" y="166320"/>
                            <a:pt x="153958" y="161875"/>
                          </a:cubicBezTo>
                          <a:cubicBezTo>
                            <a:pt x="206600" y="153398"/>
                            <a:pt x="258035" y="138666"/>
                            <a:pt x="307184" y="117997"/>
                          </a:cubicBezTo>
                          <a:cubicBezTo>
                            <a:pt x="306422" y="134634"/>
                            <a:pt x="305342" y="151334"/>
                            <a:pt x="304771" y="167971"/>
                          </a:cubicBezTo>
                          <a:close/>
                          <a:moveTo>
                            <a:pt x="292515" y="378092"/>
                          </a:moveTo>
                          <a:cubicBezTo>
                            <a:pt x="301278" y="393079"/>
                            <a:pt x="305215" y="416700"/>
                            <a:pt x="297087" y="432131"/>
                          </a:cubicBezTo>
                          <a:cubicBezTo>
                            <a:pt x="286356" y="434925"/>
                            <a:pt x="294928" y="387363"/>
                            <a:pt x="292515" y="378092"/>
                          </a:cubicBezTo>
                          <a:close/>
                          <a:moveTo>
                            <a:pt x="233524" y="360440"/>
                          </a:moveTo>
                          <a:cubicBezTo>
                            <a:pt x="220881" y="353181"/>
                            <a:pt x="206085" y="350622"/>
                            <a:pt x="191741" y="353200"/>
                          </a:cubicBezTo>
                          <a:cubicBezTo>
                            <a:pt x="193900" y="295606"/>
                            <a:pt x="196313" y="237948"/>
                            <a:pt x="198599" y="180354"/>
                          </a:cubicBezTo>
                          <a:cubicBezTo>
                            <a:pt x="213394" y="176480"/>
                            <a:pt x="265528" y="177750"/>
                            <a:pt x="276005" y="180354"/>
                          </a:cubicBezTo>
                          <a:cubicBezTo>
                            <a:pt x="275707" y="235389"/>
                            <a:pt x="275415" y="290418"/>
                            <a:pt x="275116" y="345454"/>
                          </a:cubicBezTo>
                          <a:cubicBezTo>
                            <a:pt x="259679" y="343733"/>
                            <a:pt x="244312" y="349263"/>
                            <a:pt x="233524" y="360440"/>
                          </a:cubicBezTo>
                          <a:close/>
                          <a:moveTo>
                            <a:pt x="244636" y="403619"/>
                          </a:moveTo>
                          <a:cubicBezTo>
                            <a:pt x="254860" y="460769"/>
                            <a:pt x="203615" y="463119"/>
                            <a:pt x="235365" y="386855"/>
                          </a:cubicBezTo>
                          <a:cubicBezTo>
                            <a:pt x="239537" y="391777"/>
                            <a:pt x="242687" y="397473"/>
                            <a:pt x="244636" y="403619"/>
                          </a:cubicBezTo>
                          <a:close/>
                          <a:moveTo>
                            <a:pt x="203234" y="18174"/>
                          </a:moveTo>
                          <a:cubicBezTo>
                            <a:pt x="226920" y="23191"/>
                            <a:pt x="260384" y="18174"/>
                            <a:pt x="278228" y="35383"/>
                          </a:cubicBezTo>
                          <a:cubicBezTo>
                            <a:pt x="250357" y="33268"/>
                            <a:pt x="222392" y="32805"/>
                            <a:pt x="194471" y="33986"/>
                          </a:cubicBezTo>
                          <a:cubicBezTo>
                            <a:pt x="198916" y="25413"/>
                            <a:pt x="186407" y="19063"/>
                            <a:pt x="203234" y="18174"/>
                          </a:cubicBezTo>
                          <a:close/>
                          <a:moveTo>
                            <a:pt x="157451" y="54369"/>
                          </a:moveTo>
                          <a:cubicBezTo>
                            <a:pt x="205711" y="53036"/>
                            <a:pt x="261591" y="43511"/>
                            <a:pt x="306358" y="62688"/>
                          </a:cubicBezTo>
                          <a:lnTo>
                            <a:pt x="156308" y="90501"/>
                          </a:lnTo>
                          <a:close/>
                          <a:moveTo>
                            <a:pt x="308136" y="80468"/>
                          </a:moveTo>
                          <a:cubicBezTo>
                            <a:pt x="308701" y="80385"/>
                            <a:pt x="309254" y="80239"/>
                            <a:pt x="309787" y="80023"/>
                          </a:cubicBezTo>
                          <a:cubicBezTo>
                            <a:pt x="309279" y="87135"/>
                            <a:pt x="308263" y="92723"/>
                            <a:pt x="308136" y="99073"/>
                          </a:cubicBezTo>
                          <a:cubicBezTo>
                            <a:pt x="258975" y="120276"/>
                            <a:pt x="207381" y="135338"/>
                            <a:pt x="154530" y="143904"/>
                          </a:cubicBezTo>
                          <a:lnTo>
                            <a:pt x="155673" y="109043"/>
                          </a:lnTo>
                          <a:close/>
                          <a:moveTo>
                            <a:pt x="378685" y="571513"/>
                          </a:moveTo>
                          <a:cubicBezTo>
                            <a:pt x="88871" y="776746"/>
                            <a:pt x="-158652" y="297384"/>
                            <a:pt x="181009" y="184735"/>
                          </a:cubicBezTo>
                          <a:cubicBezTo>
                            <a:pt x="178787" y="242774"/>
                            <a:pt x="176183" y="300749"/>
                            <a:pt x="174151" y="358788"/>
                          </a:cubicBezTo>
                          <a:cubicBezTo>
                            <a:pt x="71345" y="420066"/>
                            <a:pt x="191741" y="557798"/>
                            <a:pt x="191360" y="371488"/>
                          </a:cubicBezTo>
                          <a:cubicBezTo>
                            <a:pt x="201799" y="369437"/>
                            <a:pt x="212626" y="371031"/>
                            <a:pt x="222030" y="375997"/>
                          </a:cubicBezTo>
                          <a:cubicBezTo>
                            <a:pt x="159673" y="513474"/>
                            <a:pt x="315756" y="467310"/>
                            <a:pt x="246795" y="371107"/>
                          </a:cubicBezTo>
                          <a:cubicBezTo>
                            <a:pt x="254364" y="364078"/>
                            <a:pt x="265052" y="361500"/>
                            <a:pt x="274989" y="364313"/>
                          </a:cubicBezTo>
                          <a:cubicBezTo>
                            <a:pt x="279561" y="390666"/>
                            <a:pt x="263115" y="429528"/>
                            <a:pt x="284324" y="449276"/>
                          </a:cubicBezTo>
                          <a:cubicBezTo>
                            <a:pt x="335124" y="459118"/>
                            <a:pt x="324964" y="368631"/>
                            <a:pt x="292642" y="351804"/>
                          </a:cubicBezTo>
                          <a:lnTo>
                            <a:pt x="293531" y="184481"/>
                          </a:lnTo>
                          <a:cubicBezTo>
                            <a:pt x="465172" y="225438"/>
                            <a:pt x="517686" y="462167"/>
                            <a:pt x="378685" y="571513"/>
                          </a:cubicBezTo>
                          <a:close/>
                          <a:moveTo>
                            <a:pt x="173453" y="378537"/>
                          </a:moveTo>
                          <a:cubicBezTo>
                            <a:pt x="170786" y="400508"/>
                            <a:pt x="176882" y="430226"/>
                            <a:pt x="158848" y="446926"/>
                          </a:cubicBezTo>
                          <a:cubicBezTo>
                            <a:pt x="145830" y="424638"/>
                            <a:pt x="150085" y="391681"/>
                            <a:pt x="173453" y="37828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756" name="Google Shape;756;p7"/>
                  <p:cNvSpPr/>
                  <p:nvPr/>
                </p:nvSpPr>
                <p:spPr>
                  <a:xfrm>
                    <a:off x="2675610" y="1219291"/>
                    <a:ext cx="17700" cy="17586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757" name="Google Shape;757;p7"/>
                <p:cNvSpPr/>
                <p:nvPr/>
              </p:nvSpPr>
              <p:spPr>
                <a:xfrm>
                  <a:off x="2546350" y="3472450"/>
                  <a:ext cx="97850" cy="6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4" h="2465" extrusionOk="0">
                      <a:moveTo>
                        <a:pt x="0" y="0"/>
                      </a:moveTo>
                      <a:cubicBezTo>
                        <a:pt x="946" y="1217"/>
                        <a:pt x="2412" y="2117"/>
                        <a:pt x="3914" y="2465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758" name="Google Shape;758;p7"/>
                <p:cNvSpPr/>
                <p:nvPr/>
              </p:nvSpPr>
              <p:spPr>
                <a:xfrm>
                  <a:off x="2515525" y="3392700"/>
                  <a:ext cx="9075" cy="1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798" extrusionOk="0">
                      <a:moveTo>
                        <a:pt x="0" y="0"/>
                      </a:moveTo>
                      <a:cubicBezTo>
                        <a:pt x="182" y="399"/>
                        <a:pt x="182" y="399"/>
                        <a:pt x="363" y="798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759" name="Google Shape;759;p7"/>
            <p:cNvGrpSpPr/>
            <p:nvPr/>
          </p:nvGrpSpPr>
          <p:grpSpPr>
            <a:xfrm>
              <a:off x="7811773" y="-2"/>
              <a:ext cx="492189" cy="1837864"/>
              <a:chOff x="5194218" y="-536312"/>
              <a:chExt cx="522827" cy="1952267"/>
            </a:xfrm>
          </p:grpSpPr>
          <p:grpSp>
            <p:nvGrpSpPr>
              <p:cNvPr id="760" name="Google Shape;760;p7"/>
              <p:cNvGrpSpPr/>
              <p:nvPr/>
            </p:nvGrpSpPr>
            <p:grpSpPr>
              <a:xfrm>
                <a:off x="5194218" y="893129"/>
                <a:ext cx="522827" cy="522827"/>
                <a:chOff x="764100" y="3623300"/>
                <a:chExt cx="1046700" cy="1046700"/>
              </a:xfrm>
            </p:grpSpPr>
            <p:sp>
              <p:nvSpPr>
                <p:cNvPr id="761" name="Google Shape;761;p7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89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2" name="Google Shape;762;p7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89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63" name="Google Shape;763;p7"/>
              <p:cNvGrpSpPr/>
              <p:nvPr/>
            </p:nvGrpSpPr>
            <p:grpSpPr>
              <a:xfrm>
                <a:off x="5371921" y="-536312"/>
                <a:ext cx="182209" cy="1814066"/>
                <a:chOff x="3305183" y="1663032"/>
                <a:chExt cx="166690" cy="1659561"/>
              </a:xfrm>
            </p:grpSpPr>
            <p:grpSp>
              <p:nvGrpSpPr>
                <p:cNvPr id="764" name="Google Shape;764;p7"/>
                <p:cNvGrpSpPr/>
                <p:nvPr/>
              </p:nvGrpSpPr>
              <p:grpSpPr>
                <a:xfrm>
                  <a:off x="3305183" y="1663032"/>
                  <a:ext cx="166690" cy="1659561"/>
                  <a:chOff x="3305183" y="1663032"/>
                  <a:chExt cx="166690" cy="1659561"/>
                </a:xfrm>
              </p:grpSpPr>
              <p:grpSp>
                <p:nvGrpSpPr>
                  <p:cNvPr id="765" name="Google Shape;765;p7"/>
                  <p:cNvGrpSpPr/>
                  <p:nvPr/>
                </p:nvGrpSpPr>
                <p:grpSpPr>
                  <a:xfrm>
                    <a:off x="3305183" y="2971595"/>
                    <a:ext cx="166690" cy="350998"/>
                    <a:chOff x="3305183" y="3146560"/>
                    <a:chExt cx="166690" cy="350998"/>
                  </a:xfrm>
                </p:grpSpPr>
                <p:sp>
                  <p:nvSpPr>
                    <p:cNvPr id="766" name="Google Shape;766;p7"/>
                    <p:cNvSpPr/>
                    <p:nvPr/>
                  </p:nvSpPr>
                  <p:spPr>
                    <a:xfrm>
                      <a:off x="3324821" y="3152836"/>
                      <a:ext cx="119489" cy="1171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9489" h="117177" extrusionOk="0">
                          <a:moveTo>
                            <a:pt x="5460" y="117177"/>
                          </a:moveTo>
                          <a:cubicBezTo>
                            <a:pt x="4508" y="91777"/>
                            <a:pt x="-9653" y="30373"/>
                            <a:pt x="11810" y="23896"/>
                          </a:cubicBezTo>
                          <a:cubicBezTo>
                            <a:pt x="18160" y="22118"/>
                            <a:pt x="14668" y="14561"/>
                            <a:pt x="19494" y="10688"/>
                          </a:cubicBezTo>
                          <a:cubicBezTo>
                            <a:pt x="31241" y="-2901"/>
                            <a:pt x="96456" y="-6838"/>
                            <a:pt x="96456" y="18879"/>
                          </a:cubicBezTo>
                          <a:cubicBezTo>
                            <a:pt x="95751" y="22315"/>
                            <a:pt x="97967" y="25668"/>
                            <a:pt x="101409" y="26373"/>
                          </a:cubicBezTo>
                          <a:cubicBezTo>
                            <a:pt x="101866" y="26467"/>
                            <a:pt x="102336" y="26506"/>
                            <a:pt x="102806" y="26499"/>
                          </a:cubicBezTo>
                          <a:cubicBezTo>
                            <a:pt x="133731" y="28849"/>
                            <a:pt x="111569" y="90507"/>
                            <a:pt x="114744" y="11393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67" name="Google Shape;767;p7"/>
                    <p:cNvSpPr/>
                    <p:nvPr/>
                  </p:nvSpPr>
                  <p:spPr>
                    <a:xfrm>
                      <a:off x="3312763" y="3270014"/>
                      <a:ext cx="150661" cy="2211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661" h="221107" extrusionOk="0">
                          <a:moveTo>
                            <a:pt x="72636" y="221107"/>
                          </a:moveTo>
                          <a:cubicBezTo>
                            <a:pt x="-3564" y="204978"/>
                            <a:pt x="-15057" y="136779"/>
                            <a:pt x="16184" y="2477"/>
                          </a:cubicBezTo>
                          <a:cubicBezTo>
                            <a:pt x="54284" y="1207"/>
                            <a:pt x="87558" y="1270"/>
                            <a:pt x="125595" y="0"/>
                          </a:cubicBezTo>
                          <a:cubicBezTo>
                            <a:pt x="164330" y="92202"/>
                            <a:pt x="166299" y="206629"/>
                            <a:pt x="72636" y="221107"/>
                          </a:cubicBezTo>
                          <a:close/>
                        </a:path>
                      </a:pathLst>
                    </a:custGeom>
                    <a:solidFill>
                      <a:srgbClr val="F9CB9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68" name="Google Shape;768;p7"/>
                    <p:cNvSpPr/>
                    <p:nvPr/>
                  </p:nvSpPr>
                  <p:spPr>
                    <a:xfrm>
                      <a:off x="3305183" y="3146560"/>
                      <a:ext cx="166690" cy="3509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6690" h="350998" extrusionOk="0">
                          <a:moveTo>
                            <a:pt x="140987" y="124596"/>
                          </a:moveTo>
                          <a:cubicBezTo>
                            <a:pt x="147337" y="122247"/>
                            <a:pt x="143336" y="59572"/>
                            <a:pt x="144542" y="54238"/>
                          </a:cubicBezTo>
                          <a:cubicBezTo>
                            <a:pt x="146828" y="39252"/>
                            <a:pt x="140097" y="24647"/>
                            <a:pt x="122571" y="26425"/>
                          </a:cubicBezTo>
                          <a:cubicBezTo>
                            <a:pt x="129683" y="-8309"/>
                            <a:pt x="29417" y="-8500"/>
                            <a:pt x="29925" y="24075"/>
                          </a:cubicBezTo>
                          <a:cubicBezTo>
                            <a:pt x="15891" y="25536"/>
                            <a:pt x="12399" y="39633"/>
                            <a:pt x="13478" y="51635"/>
                          </a:cubicBezTo>
                          <a:cubicBezTo>
                            <a:pt x="16145" y="75955"/>
                            <a:pt x="8335" y="105292"/>
                            <a:pt x="17034" y="127263"/>
                          </a:cubicBezTo>
                          <a:cubicBezTo>
                            <a:pt x="17034" y="127263"/>
                            <a:pt x="17034" y="127644"/>
                            <a:pt x="17034" y="127835"/>
                          </a:cubicBezTo>
                          <a:cubicBezTo>
                            <a:pt x="-77835" y="451748"/>
                            <a:pt x="259922" y="398789"/>
                            <a:pt x="140987" y="124596"/>
                          </a:cubicBezTo>
                          <a:close/>
                          <a:moveTo>
                            <a:pt x="126254" y="42427"/>
                          </a:moveTo>
                          <a:cubicBezTo>
                            <a:pt x="126699" y="51254"/>
                            <a:pt x="126699" y="64842"/>
                            <a:pt x="126889" y="74177"/>
                          </a:cubicBezTo>
                          <a:lnTo>
                            <a:pt x="31258" y="101736"/>
                          </a:lnTo>
                          <a:cubicBezTo>
                            <a:pt x="31258" y="96719"/>
                            <a:pt x="31258" y="91640"/>
                            <a:pt x="31258" y="86560"/>
                          </a:cubicBezTo>
                          <a:cubicBezTo>
                            <a:pt x="57865" y="73415"/>
                            <a:pt x="88408" y="58556"/>
                            <a:pt x="112348" y="40903"/>
                          </a:cubicBezTo>
                          <a:cubicBezTo>
                            <a:pt x="116793" y="41665"/>
                            <a:pt x="123778" y="38490"/>
                            <a:pt x="126254" y="42427"/>
                          </a:cubicBezTo>
                          <a:close/>
                          <a:moveTo>
                            <a:pt x="89044" y="212671"/>
                          </a:moveTo>
                          <a:cubicBezTo>
                            <a:pt x="81112" y="208784"/>
                            <a:pt x="71771" y="209070"/>
                            <a:pt x="64088" y="213433"/>
                          </a:cubicBezTo>
                          <a:cubicBezTo>
                            <a:pt x="67943" y="186762"/>
                            <a:pt x="70883" y="159947"/>
                            <a:pt x="72914" y="132978"/>
                          </a:cubicBezTo>
                          <a:lnTo>
                            <a:pt x="83964" y="132978"/>
                          </a:lnTo>
                          <a:cubicBezTo>
                            <a:pt x="83049" y="159642"/>
                            <a:pt x="84751" y="186337"/>
                            <a:pt x="89044" y="212671"/>
                          </a:cubicBezTo>
                          <a:close/>
                          <a:moveTo>
                            <a:pt x="50944" y="114118"/>
                          </a:moveTo>
                          <a:lnTo>
                            <a:pt x="127144" y="92148"/>
                          </a:lnTo>
                          <a:lnTo>
                            <a:pt x="127144" y="113420"/>
                          </a:lnTo>
                          <a:cubicBezTo>
                            <a:pt x="101299" y="114880"/>
                            <a:pt x="75899" y="115135"/>
                            <a:pt x="50626" y="114118"/>
                          </a:cubicBezTo>
                          <a:close/>
                          <a:moveTo>
                            <a:pt x="90695" y="39950"/>
                          </a:moveTo>
                          <a:cubicBezTo>
                            <a:pt x="74692" y="48269"/>
                            <a:pt x="47832" y="59826"/>
                            <a:pt x="31385" y="67255"/>
                          </a:cubicBezTo>
                          <a:cubicBezTo>
                            <a:pt x="31385" y="58937"/>
                            <a:pt x="31766" y="47634"/>
                            <a:pt x="31385" y="39379"/>
                          </a:cubicBezTo>
                          <a:cubicBezTo>
                            <a:pt x="33036" y="39379"/>
                            <a:pt x="75835" y="39442"/>
                            <a:pt x="90377" y="39950"/>
                          </a:cubicBezTo>
                          <a:close/>
                          <a:moveTo>
                            <a:pt x="45736" y="22361"/>
                          </a:moveTo>
                          <a:cubicBezTo>
                            <a:pt x="60214" y="644"/>
                            <a:pt x="112920" y="11122"/>
                            <a:pt x="111395" y="26616"/>
                          </a:cubicBezTo>
                          <a:cubicBezTo>
                            <a:pt x="92028" y="25854"/>
                            <a:pt x="63834" y="27314"/>
                            <a:pt x="44466" y="26616"/>
                          </a:cubicBezTo>
                          <a:cubicBezTo>
                            <a:pt x="44339" y="26171"/>
                            <a:pt x="45165" y="22742"/>
                            <a:pt x="45419" y="22361"/>
                          </a:cubicBezTo>
                          <a:close/>
                          <a:moveTo>
                            <a:pt x="125556" y="309127"/>
                          </a:moveTo>
                          <a:cubicBezTo>
                            <a:pt x="22686" y="406028"/>
                            <a:pt x="-873" y="195335"/>
                            <a:pt x="33798" y="131708"/>
                          </a:cubicBezTo>
                          <a:cubicBezTo>
                            <a:pt x="41101" y="132153"/>
                            <a:pt x="48467" y="132470"/>
                            <a:pt x="55833" y="132661"/>
                          </a:cubicBezTo>
                          <a:cubicBezTo>
                            <a:pt x="60913" y="148536"/>
                            <a:pt x="25734" y="268678"/>
                            <a:pt x="58500" y="243023"/>
                          </a:cubicBezTo>
                          <a:cubicBezTo>
                            <a:pt x="62310" y="237436"/>
                            <a:pt x="67708" y="228101"/>
                            <a:pt x="75454" y="228037"/>
                          </a:cubicBezTo>
                          <a:cubicBezTo>
                            <a:pt x="84979" y="228037"/>
                            <a:pt x="91076" y="238960"/>
                            <a:pt x="95394" y="245881"/>
                          </a:cubicBezTo>
                          <a:cubicBezTo>
                            <a:pt x="128985" y="268931"/>
                            <a:pt x="92536" y="150631"/>
                            <a:pt x="101744" y="132661"/>
                          </a:cubicBezTo>
                          <a:cubicBezTo>
                            <a:pt x="109173" y="132661"/>
                            <a:pt x="116602" y="132089"/>
                            <a:pt x="124032" y="131644"/>
                          </a:cubicBezTo>
                          <a:cubicBezTo>
                            <a:pt x="155591" y="183968"/>
                            <a:pt x="160671" y="257311"/>
                            <a:pt x="125239" y="30912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769" name="Google Shape;769;p7"/>
                  <p:cNvSpPr/>
                  <p:nvPr/>
                </p:nvSpPr>
                <p:spPr>
                  <a:xfrm>
                    <a:off x="3375902" y="1663032"/>
                    <a:ext cx="17700" cy="13149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770" name="Google Shape;770;p7"/>
                <p:cNvSpPr/>
                <p:nvPr/>
              </p:nvSpPr>
              <p:spPr>
                <a:xfrm>
                  <a:off x="3352825" y="3244100"/>
                  <a:ext cx="2720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" h="1160" extrusionOk="0">
                      <a:moveTo>
                        <a:pt x="0" y="0"/>
                      </a:moveTo>
                      <a:cubicBezTo>
                        <a:pt x="294" y="441"/>
                        <a:pt x="670" y="834"/>
                        <a:pt x="1088" y="116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771" name="Google Shape;771;p7"/>
            <p:cNvGrpSpPr/>
            <p:nvPr/>
          </p:nvGrpSpPr>
          <p:grpSpPr>
            <a:xfrm>
              <a:off x="8018879" y="-29"/>
              <a:ext cx="810166" cy="4470272"/>
              <a:chOff x="7824797" y="-1724181"/>
              <a:chExt cx="860597" cy="4748536"/>
            </a:xfrm>
          </p:grpSpPr>
          <p:grpSp>
            <p:nvGrpSpPr>
              <p:cNvPr id="772" name="Google Shape;772;p7"/>
              <p:cNvGrpSpPr/>
              <p:nvPr/>
            </p:nvGrpSpPr>
            <p:grpSpPr>
              <a:xfrm>
                <a:off x="7824797" y="1891931"/>
                <a:ext cx="860597" cy="1132425"/>
                <a:chOff x="764100" y="3623300"/>
                <a:chExt cx="1046700" cy="1046700"/>
              </a:xfrm>
            </p:grpSpPr>
            <p:sp>
              <p:nvSpPr>
                <p:cNvPr id="773" name="Google Shape;773;p7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10A3FF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7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10A3FF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75" name="Google Shape;775;p7"/>
              <p:cNvGrpSpPr/>
              <p:nvPr/>
            </p:nvGrpSpPr>
            <p:grpSpPr>
              <a:xfrm>
                <a:off x="8100547" y="-1724181"/>
                <a:ext cx="300376" cy="4529867"/>
                <a:chOff x="3792712" y="-322375"/>
                <a:chExt cx="274793" cy="4144055"/>
              </a:xfrm>
            </p:grpSpPr>
            <p:grpSp>
              <p:nvGrpSpPr>
                <p:cNvPr id="776" name="Google Shape;776;p7"/>
                <p:cNvGrpSpPr/>
                <p:nvPr/>
              </p:nvGrpSpPr>
              <p:grpSpPr>
                <a:xfrm>
                  <a:off x="3792712" y="-322375"/>
                  <a:ext cx="274793" cy="4144055"/>
                  <a:chOff x="3792712" y="-322375"/>
                  <a:chExt cx="274793" cy="4144055"/>
                </a:xfrm>
              </p:grpSpPr>
              <p:grpSp>
                <p:nvGrpSpPr>
                  <p:cNvPr id="777" name="Google Shape;777;p7"/>
                  <p:cNvGrpSpPr/>
                  <p:nvPr/>
                </p:nvGrpSpPr>
                <p:grpSpPr>
                  <a:xfrm>
                    <a:off x="3792712" y="2971595"/>
                    <a:ext cx="274793" cy="850085"/>
                    <a:chOff x="3792712" y="2879468"/>
                    <a:chExt cx="274793" cy="850085"/>
                  </a:xfrm>
                </p:grpSpPr>
                <p:sp>
                  <p:nvSpPr>
                    <p:cNvPr id="778" name="Google Shape;778;p7"/>
                    <p:cNvSpPr/>
                    <p:nvPr/>
                  </p:nvSpPr>
                  <p:spPr>
                    <a:xfrm>
                      <a:off x="3798083" y="3085793"/>
                      <a:ext cx="261578" cy="6373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1578" h="637356" extrusionOk="0">
                          <a:moveTo>
                            <a:pt x="126686" y="637357"/>
                          </a:moveTo>
                          <a:cubicBezTo>
                            <a:pt x="-60449" y="630435"/>
                            <a:pt x="18736" y="394850"/>
                            <a:pt x="6417" y="267723"/>
                          </a:cubicBezTo>
                          <a:cubicBezTo>
                            <a:pt x="12322" y="197048"/>
                            <a:pt x="-10665" y="53665"/>
                            <a:pt x="31817" y="8008"/>
                          </a:cubicBezTo>
                          <a:cubicBezTo>
                            <a:pt x="291595" y="-16566"/>
                            <a:pt x="262449" y="-1263"/>
                            <a:pt x="258829" y="299283"/>
                          </a:cubicBezTo>
                          <a:cubicBezTo>
                            <a:pt x="256988" y="426728"/>
                            <a:pt x="295024" y="626816"/>
                            <a:pt x="126686" y="637357"/>
                          </a:cubicBezTo>
                          <a:close/>
                        </a:path>
                      </a:pathLst>
                    </a:custGeom>
                    <a:solidFill>
                      <a:srgbClr val="CFE2F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79" name="Google Shape;779;p7"/>
                    <p:cNvSpPr/>
                    <p:nvPr/>
                  </p:nvSpPr>
                  <p:spPr>
                    <a:xfrm>
                      <a:off x="3849902" y="2886279"/>
                      <a:ext cx="160096" cy="1972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096" h="197298" extrusionOk="0">
                          <a:moveTo>
                            <a:pt x="0" y="197298"/>
                          </a:moveTo>
                          <a:cubicBezTo>
                            <a:pt x="14795" y="163453"/>
                            <a:pt x="-19495" y="39120"/>
                            <a:pt x="29908" y="37913"/>
                          </a:cubicBezTo>
                          <a:cubicBezTo>
                            <a:pt x="41275" y="35754"/>
                            <a:pt x="33401" y="17911"/>
                            <a:pt x="43053" y="12513"/>
                          </a:cubicBezTo>
                          <a:cubicBezTo>
                            <a:pt x="64008" y="-9902"/>
                            <a:pt x="129984" y="-1393"/>
                            <a:pt x="134239" y="31563"/>
                          </a:cubicBezTo>
                          <a:cubicBezTo>
                            <a:pt x="135826" y="40517"/>
                            <a:pt x="147891" y="34484"/>
                            <a:pt x="151955" y="41406"/>
                          </a:cubicBezTo>
                          <a:cubicBezTo>
                            <a:pt x="171640" y="64583"/>
                            <a:pt x="149479" y="158246"/>
                            <a:pt x="149161" y="196663"/>
                          </a:cubicBezTo>
                          <a:cubicBezTo>
                            <a:pt x="98234" y="196155"/>
                            <a:pt x="49847" y="189170"/>
                            <a:pt x="0" y="197298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80" name="Google Shape;780;p7"/>
                    <p:cNvSpPr/>
                    <p:nvPr/>
                  </p:nvSpPr>
                  <p:spPr>
                    <a:xfrm>
                      <a:off x="3792712" y="2879468"/>
                      <a:ext cx="274793" cy="8500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4793" h="850085" extrusionOk="0">
                          <a:moveTo>
                            <a:pt x="19916" y="786532"/>
                          </a:moveTo>
                          <a:cubicBezTo>
                            <a:pt x="39854" y="827489"/>
                            <a:pt x="67541" y="848572"/>
                            <a:pt x="131866" y="850032"/>
                          </a:cubicBezTo>
                          <a:cubicBezTo>
                            <a:pt x="255818" y="852953"/>
                            <a:pt x="279440" y="735732"/>
                            <a:pt x="271947" y="651213"/>
                          </a:cubicBezTo>
                          <a:cubicBezTo>
                            <a:pt x="272963" y="537612"/>
                            <a:pt x="275312" y="423947"/>
                            <a:pt x="274678" y="310345"/>
                          </a:cubicBezTo>
                          <a:cubicBezTo>
                            <a:pt x="276202" y="268245"/>
                            <a:pt x="263057" y="215095"/>
                            <a:pt x="217528" y="202395"/>
                          </a:cubicBezTo>
                          <a:cubicBezTo>
                            <a:pt x="213336" y="167343"/>
                            <a:pt x="246610" y="35073"/>
                            <a:pt x="197716" y="37295"/>
                          </a:cubicBezTo>
                          <a:cubicBezTo>
                            <a:pt x="191366" y="-10202"/>
                            <a:pt x="84495" y="-14965"/>
                            <a:pt x="87098" y="38311"/>
                          </a:cubicBezTo>
                          <a:cubicBezTo>
                            <a:pt x="75478" y="36978"/>
                            <a:pt x="60047" y="37041"/>
                            <a:pt x="58778" y="55583"/>
                          </a:cubicBezTo>
                          <a:cubicBezTo>
                            <a:pt x="55603" y="103081"/>
                            <a:pt x="55285" y="150833"/>
                            <a:pt x="49887" y="197760"/>
                          </a:cubicBezTo>
                          <a:cubicBezTo>
                            <a:pt x="-19010" y="224303"/>
                            <a:pt x="12613" y="404262"/>
                            <a:pt x="5437" y="474048"/>
                          </a:cubicBezTo>
                          <a:cubicBezTo>
                            <a:pt x="10264" y="577299"/>
                            <a:pt x="-17549" y="687980"/>
                            <a:pt x="19916" y="786532"/>
                          </a:cubicBezTo>
                          <a:close/>
                          <a:moveTo>
                            <a:pt x="102466" y="38248"/>
                          </a:moveTo>
                          <a:cubicBezTo>
                            <a:pt x="106148" y="7895"/>
                            <a:pt x="173585" y="17166"/>
                            <a:pt x="178983" y="37105"/>
                          </a:cubicBezTo>
                          <a:cubicBezTo>
                            <a:pt x="154281" y="37549"/>
                            <a:pt x="103101" y="39962"/>
                            <a:pt x="102592" y="38311"/>
                          </a:cubicBezTo>
                          <a:close/>
                          <a:moveTo>
                            <a:pt x="76177" y="56663"/>
                          </a:moveTo>
                          <a:lnTo>
                            <a:pt x="174983" y="55393"/>
                          </a:lnTo>
                          <a:cubicBezTo>
                            <a:pt x="190222" y="53361"/>
                            <a:pt x="211304" y="53298"/>
                            <a:pt x="206733" y="75459"/>
                          </a:cubicBezTo>
                          <a:lnTo>
                            <a:pt x="75287" y="111400"/>
                          </a:lnTo>
                          <a:cubicBezTo>
                            <a:pt x="75967" y="93194"/>
                            <a:pt x="76303" y="74970"/>
                            <a:pt x="76303" y="56726"/>
                          </a:cubicBezTo>
                          <a:close/>
                          <a:moveTo>
                            <a:pt x="73700" y="129879"/>
                          </a:moveTo>
                          <a:lnTo>
                            <a:pt x="205399" y="94382"/>
                          </a:lnTo>
                          <a:lnTo>
                            <a:pt x="203684" y="134069"/>
                          </a:lnTo>
                          <a:lnTo>
                            <a:pt x="71478" y="159469"/>
                          </a:lnTo>
                          <a:cubicBezTo>
                            <a:pt x="72430" y="149563"/>
                            <a:pt x="73192" y="139785"/>
                            <a:pt x="73827" y="129942"/>
                          </a:cubicBezTo>
                          <a:close/>
                          <a:moveTo>
                            <a:pt x="69191" y="177885"/>
                          </a:moveTo>
                          <a:lnTo>
                            <a:pt x="202541" y="152104"/>
                          </a:lnTo>
                          <a:cubicBezTo>
                            <a:pt x="201906" y="166391"/>
                            <a:pt x="201335" y="180615"/>
                            <a:pt x="200700" y="194839"/>
                          </a:cubicBezTo>
                          <a:lnTo>
                            <a:pt x="67350" y="193379"/>
                          </a:lnTo>
                          <a:cubicBezTo>
                            <a:pt x="68239" y="188298"/>
                            <a:pt x="68937" y="183282"/>
                            <a:pt x="69318" y="177948"/>
                          </a:cubicBezTo>
                          <a:close/>
                          <a:moveTo>
                            <a:pt x="19217" y="648102"/>
                          </a:moveTo>
                          <a:cubicBezTo>
                            <a:pt x="23154" y="519832"/>
                            <a:pt x="21947" y="391117"/>
                            <a:pt x="28171" y="263101"/>
                          </a:cubicBezTo>
                          <a:cubicBezTo>
                            <a:pt x="34965" y="198204"/>
                            <a:pt x="74589" y="211222"/>
                            <a:pt x="121960" y="210968"/>
                          </a:cubicBezTo>
                          <a:cubicBezTo>
                            <a:pt x="123103" y="217851"/>
                            <a:pt x="123674" y="224817"/>
                            <a:pt x="123674" y="231796"/>
                          </a:cubicBezTo>
                          <a:cubicBezTo>
                            <a:pt x="72874" y="256370"/>
                            <a:pt x="60174" y="344889"/>
                            <a:pt x="124246" y="360891"/>
                          </a:cubicBezTo>
                          <a:lnTo>
                            <a:pt x="124627" y="429281"/>
                          </a:lnTo>
                          <a:cubicBezTo>
                            <a:pt x="46966" y="432710"/>
                            <a:pt x="45951" y="548915"/>
                            <a:pt x="125135" y="549486"/>
                          </a:cubicBezTo>
                          <a:lnTo>
                            <a:pt x="125516" y="627083"/>
                          </a:lnTo>
                          <a:cubicBezTo>
                            <a:pt x="40" y="680677"/>
                            <a:pt x="157647" y="791422"/>
                            <a:pt x="143550" y="638069"/>
                          </a:cubicBezTo>
                          <a:cubicBezTo>
                            <a:pt x="209971" y="620416"/>
                            <a:pt x="220385" y="540533"/>
                            <a:pt x="142661" y="533675"/>
                          </a:cubicBezTo>
                          <a:lnTo>
                            <a:pt x="142280" y="444204"/>
                          </a:lnTo>
                          <a:cubicBezTo>
                            <a:pt x="216321" y="434298"/>
                            <a:pt x="216130" y="356764"/>
                            <a:pt x="141772" y="346604"/>
                          </a:cubicBezTo>
                          <a:cubicBezTo>
                            <a:pt x="141772" y="311425"/>
                            <a:pt x="141772" y="215413"/>
                            <a:pt x="140566" y="212429"/>
                          </a:cubicBezTo>
                          <a:cubicBezTo>
                            <a:pt x="140566" y="212429"/>
                            <a:pt x="194096" y="213762"/>
                            <a:pt x="198541" y="213381"/>
                          </a:cubicBezTo>
                          <a:cubicBezTo>
                            <a:pt x="218543" y="211666"/>
                            <a:pt x="234291" y="230589"/>
                            <a:pt x="243943" y="246845"/>
                          </a:cubicBezTo>
                          <a:cubicBezTo>
                            <a:pt x="271376" y="315997"/>
                            <a:pt x="250865" y="395880"/>
                            <a:pt x="255754" y="469095"/>
                          </a:cubicBezTo>
                          <a:cubicBezTo>
                            <a:pt x="240832" y="580093"/>
                            <a:pt x="308015" y="834538"/>
                            <a:pt x="136819" y="834855"/>
                          </a:cubicBezTo>
                          <a:cubicBezTo>
                            <a:pt x="35727" y="844063"/>
                            <a:pt x="10073" y="729382"/>
                            <a:pt x="19344" y="648166"/>
                          </a:cubicBezTo>
                          <a:close/>
                          <a:moveTo>
                            <a:pt x="125008" y="678137"/>
                          </a:moveTo>
                          <a:cubicBezTo>
                            <a:pt x="115928" y="731541"/>
                            <a:pt x="62968" y="668041"/>
                            <a:pt x="125643" y="645435"/>
                          </a:cubicBezTo>
                          <a:cubicBezTo>
                            <a:pt x="126272" y="656357"/>
                            <a:pt x="126100" y="667304"/>
                            <a:pt x="125135" y="678201"/>
                          </a:cubicBezTo>
                          <a:close/>
                          <a:moveTo>
                            <a:pt x="125008" y="531198"/>
                          </a:moveTo>
                          <a:cubicBezTo>
                            <a:pt x="69953" y="529293"/>
                            <a:pt x="68620" y="448966"/>
                            <a:pt x="124627" y="447315"/>
                          </a:cubicBezTo>
                          <a:close/>
                          <a:moveTo>
                            <a:pt x="124119" y="340698"/>
                          </a:moveTo>
                          <a:cubicBezTo>
                            <a:pt x="85193" y="326284"/>
                            <a:pt x="93004" y="270848"/>
                            <a:pt x="123674" y="251798"/>
                          </a:cubicBezTo>
                          <a:cubicBezTo>
                            <a:pt x="123973" y="281643"/>
                            <a:pt x="124183" y="311380"/>
                            <a:pt x="124309" y="341016"/>
                          </a:cubicBezTo>
                          <a:close/>
                          <a:moveTo>
                            <a:pt x="141835" y="365591"/>
                          </a:moveTo>
                          <a:cubicBezTo>
                            <a:pt x="190730" y="374798"/>
                            <a:pt x="194159" y="419057"/>
                            <a:pt x="141835" y="426106"/>
                          </a:cubicBezTo>
                          <a:close/>
                          <a:moveTo>
                            <a:pt x="142724" y="551899"/>
                          </a:moveTo>
                          <a:cubicBezTo>
                            <a:pt x="195493" y="559138"/>
                            <a:pt x="188127" y="605684"/>
                            <a:pt x="143296" y="619781"/>
                          </a:cubicBezTo>
                          <a:cubicBezTo>
                            <a:pt x="143042" y="601429"/>
                            <a:pt x="142978" y="571204"/>
                            <a:pt x="142915" y="5522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781" name="Google Shape;781;p7"/>
                  <p:cNvSpPr/>
                  <p:nvPr/>
                </p:nvSpPr>
                <p:spPr>
                  <a:xfrm>
                    <a:off x="3923169" y="-322375"/>
                    <a:ext cx="17700" cy="33003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782" name="Google Shape;782;p7"/>
                <p:cNvSpPr/>
                <p:nvPr/>
              </p:nvSpPr>
              <p:spPr>
                <a:xfrm>
                  <a:off x="3834925" y="3637375"/>
                  <a:ext cx="76100" cy="13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4" h="5437" extrusionOk="0">
                      <a:moveTo>
                        <a:pt x="0" y="0"/>
                      </a:moveTo>
                      <a:cubicBezTo>
                        <a:pt x="372" y="2043"/>
                        <a:pt x="1116" y="4666"/>
                        <a:pt x="3044" y="5437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783" name="Google Shape;783;p7"/>
                <p:cNvSpPr/>
                <p:nvPr/>
              </p:nvSpPr>
              <p:spPr>
                <a:xfrm>
                  <a:off x="3834925" y="3552200"/>
                  <a:ext cx="1825" cy="2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870" extrusionOk="0">
                      <a:moveTo>
                        <a:pt x="0" y="0"/>
                      </a:moveTo>
                      <a:cubicBezTo>
                        <a:pt x="37" y="435"/>
                        <a:pt x="37" y="435"/>
                        <a:pt x="73" y="87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784" name="Google Shape;784;p7"/>
            <p:cNvGrpSpPr/>
            <p:nvPr/>
          </p:nvGrpSpPr>
          <p:grpSpPr>
            <a:xfrm>
              <a:off x="7184797" y="-17"/>
              <a:ext cx="985363" cy="3905971"/>
              <a:chOff x="1192601" y="-1724180"/>
              <a:chExt cx="1046700" cy="4149108"/>
            </a:xfrm>
          </p:grpSpPr>
          <p:grpSp>
            <p:nvGrpSpPr>
              <p:cNvPr id="785" name="Google Shape;785;p7"/>
              <p:cNvGrpSpPr/>
              <p:nvPr/>
            </p:nvGrpSpPr>
            <p:grpSpPr>
              <a:xfrm>
                <a:off x="1192601" y="137822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786" name="Google Shape;786;p7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18ECFF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7" name="Google Shape;787;p7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18ECFF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88" name="Google Shape;788;p7"/>
              <p:cNvGrpSpPr/>
              <p:nvPr/>
            </p:nvGrpSpPr>
            <p:grpSpPr>
              <a:xfrm>
                <a:off x="1417979" y="-1724180"/>
                <a:ext cx="580390" cy="3855366"/>
                <a:chOff x="522260" y="372820"/>
                <a:chExt cx="530958" cy="3527002"/>
              </a:xfrm>
            </p:grpSpPr>
            <p:grpSp>
              <p:nvGrpSpPr>
                <p:cNvPr id="789" name="Google Shape;789;p7"/>
                <p:cNvGrpSpPr/>
                <p:nvPr/>
              </p:nvGrpSpPr>
              <p:grpSpPr>
                <a:xfrm>
                  <a:off x="522260" y="372820"/>
                  <a:ext cx="530958" cy="3527002"/>
                  <a:chOff x="522260" y="372820"/>
                  <a:chExt cx="530958" cy="3527002"/>
                </a:xfrm>
              </p:grpSpPr>
              <p:grpSp>
                <p:nvGrpSpPr>
                  <p:cNvPr id="790" name="Google Shape;790;p7"/>
                  <p:cNvGrpSpPr/>
                  <p:nvPr/>
                </p:nvGrpSpPr>
                <p:grpSpPr>
                  <a:xfrm>
                    <a:off x="522260" y="2971595"/>
                    <a:ext cx="530958" cy="928227"/>
                    <a:chOff x="522260" y="2971595"/>
                    <a:chExt cx="530958" cy="928227"/>
                  </a:xfrm>
                </p:grpSpPr>
                <p:sp>
                  <p:nvSpPr>
                    <p:cNvPr id="791" name="Google Shape;791;p7"/>
                    <p:cNvSpPr/>
                    <p:nvPr/>
                  </p:nvSpPr>
                  <p:spPr>
                    <a:xfrm>
                      <a:off x="531045" y="3193814"/>
                      <a:ext cx="510950" cy="5001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10950" h="500199" extrusionOk="0">
                          <a:moveTo>
                            <a:pt x="230344" y="500189"/>
                          </a:moveTo>
                          <a:cubicBezTo>
                            <a:pt x="153916" y="500507"/>
                            <a:pt x="77640" y="493446"/>
                            <a:pt x="2570" y="479108"/>
                          </a:cubicBezTo>
                          <a:cubicBezTo>
                            <a:pt x="-4606" y="452501"/>
                            <a:pt x="4348" y="418084"/>
                            <a:pt x="15841" y="404622"/>
                          </a:cubicBezTo>
                          <a:cubicBezTo>
                            <a:pt x="93" y="296672"/>
                            <a:pt x="174591" y="153479"/>
                            <a:pt x="126458" y="68770"/>
                          </a:cubicBezTo>
                          <a:cubicBezTo>
                            <a:pt x="128236" y="16510"/>
                            <a:pt x="219295" y="6350"/>
                            <a:pt x="261142" y="0"/>
                          </a:cubicBezTo>
                          <a:cubicBezTo>
                            <a:pt x="310926" y="4953"/>
                            <a:pt x="383443" y="12002"/>
                            <a:pt x="388777" y="70612"/>
                          </a:cubicBezTo>
                          <a:cubicBezTo>
                            <a:pt x="365980" y="191262"/>
                            <a:pt x="524603" y="342392"/>
                            <a:pt x="509998" y="472630"/>
                          </a:cubicBezTo>
                          <a:cubicBezTo>
                            <a:pt x="417936" y="491147"/>
                            <a:pt x="324248" y="500380"/>
                            <a:pt x="230344" y="500189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92" name="Google Shape;792;p7"/>
                    <p:cNvSpPr/>
                    <p:nvPr/>
                  </p:nvSpPr>
                  <p:spPr>
                    <a:xfrm>
                      <a:off x="551585" y="3672350"/>
                      <a:ext cx="488949" cy="21462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8949" h="214629" extrusionOk="0">
                          <a:moveTo>
                            <a:pt x="243395" y="214630"/>
                          </a:moveTo>
                          <a:cubicBezTo>
                            <a:pt x="147256" y="214630"/>
                            <a:pt x="26352" y="160401"/>
                            <a:pt x="0" y="8001"/>
                          </a:cubicBezTo>
                          <a:cubicBezTo>
                            <a:pt x="165925" y="39751"/>
                            <a:pt x="327279" y="29528"/>
                            <a:pt x="488950" y="0"/>
                          </a:cubicBezTo>
                          <a:cubicBezTo>
                            <a:pt x="471043" y="147384"/>
                            <a:pt x="350266" y="214630"/>
                            <a:pt x="243395" y="214630"/>
                          </a:cubicBezTo>
                          <a:close/>
                        </a:path>
                      </a:pathLst>
                    </a:custGeom>
                    <a:solidFill>
                      <a:srgbClr val="C8F3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93" name="Google Shape;793;p7"/>
                    <p:cNvSpPr/>
                    <p:nvPr/>
                  </p:nvSpPr>
                  <p:spPr>
                    <a:xfrm>
                      <a:off x="685838" y="2977833"/>
                      <a:ext cx="219884" cy="2346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884" h="234649" extrusionOk="0">
                          <a:moveTo>
                            <a:pt x="2590" y="234649"/>
                          </a:moveTo>
                          <a:cubicBezTo>
                            <a:pt x="7987" y="210011"/>
                            <a:pt x="-12142" y="33672"/>
                            <a:pt x="12877" y="45419"/>
                          </a:cubicBezTo>
                          <a:cubicBezTo>
                            <a:pt x="33197" y="50182"/>
                            <a:pt x="23545" y="24210"/>
                            <a:pt x="35038" y="16590"/>
                          </a:cubicBezTo>
                          <a:cubicBezTo>
                            <a:pt x="50913" y="906"/>
                            <a:pt x="85394" y="1604"/>
                            <a:pt x="109714" y="1922"/>
                          </a:cubicBezTo>
                          <a:cubicBezTo>
                            <a:pt x="145528" y="-936"/>
                            <a:pt x="189026" y="-6841"/>
                            <a:pt x="188835" y="38879"/>
                          </a:cubicBezTo>
                          <a:cubicBezTo>
                            <a:pt x="250875" y="39895"/>
                            <a:pt x="199503" y="186770"/>
                            <a:pt x="206869" y="233824"/>
                          </a:cubicBezTo>
                          <a:cubicBezTo>
                            <a:pt x="139369" y="212361"/>
                            <a:pt x="71932" y="215091"/>
                            <a:pt x="2590" y="23464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94" name="Google Shape;794;p7"/>
                    <p:cNvSpPr/>
                    <p:nvPr/>
                  </p:nvSpPr>
                  <p:spPr>
                    <a:xfrm>
                      <a:off x="522260" y="2971595"/>
                      <a:ext cx="530958" cy="9282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0958" h="928227" extrusionOk="0">
                          <a:moveTo>
                            <a:pt x="516306" y="619347"/>
                          </a:moveTo>
                          <a:cubicBezTo>
                            <a:pt x="501638" y="504285"/>
                            <a:pt x="397942" y="417798"/>
                            <a:pt x="399530" y="298926"/>
                          </a:cubicBezTo>
                          <a:cubicBezTo>
                            <a:pt x="413182" y="300514"/>
                            <a:pt x="390830" y="254159"/>
                            <a:pt x="381178" y="244380"/>
                          </a:cubicBezTo>
                          <a:cubicBezTo>
                            <a:pt x="383210" y="187992"/>
                            <a:pt x="385369" y="132175"/>
                            <a:pt x="387528" y="75787"/>
                          </a:cubicBezTo>
                          <a:cubicBezTo>
                            <a:pt x="392481" y="54070"/>
                            <a:pt x="381559" y="34449"/>
                            <a:pt x="356731" y="40227"/>
                          </a:cubicBezTo>
                          <a:cubicBezTo>
                            <a:pt x="358255" y="-10573"/>
                            <a:pt x="307645" y="730"/>
                            <a:pt x="273609" y="1810"/>
                          </a:cubicBezTo>
                          <a:cubicBezTo>
                            <a:pt x="240780" y="1429"/>
                            <a:pt x="184074" y="-222"/>
                            <a:pt x="184328" y="45244"/>
                          </a:cubicBezTo>
                          <a:cubicBezTo>
                            <a:pt x="174803" y="45815"/>
                            <a:pt x="158928" y="42640"/>
                            <a:pt x="158928" y="56547"/>
                          </a:cubicBezTo>
                          <a:cubicBezTo>
                            <a:pt x="158928" y="118777"/>
                            <a:pt x="158039" y="180435"/>
                            <a:pt x="158357" y="242475"/>
                          </a:cubicBezTo>
                          <a:cubicBezTo>
                            <a:pt x="144260" y="248825"/>
                            <a:pt x="112383" y="292767"/>
                            <a:pt x="140577" y="307753"/>
                          </a:cubicBezTo>
                          <a:cubicBezTo>
                            <a:pt x="150102" y="385159"/>
                            <a:pt x="15736" y="506508"/>
                            <a:pt x="18784" y="626967"/>
                          </a:cubicBezTo>
                          <a:cubicBezTo>
                            <a:pt x="-3124" y="640493"/>
                            <a:pt x="-8013" y="706215"/>
                            <a:pt x="15672" y="712756"/>
                          </a:cubicBezTo>
                          <a:cubicBezTo>
                            <a:pt x="65075" y="1013238"/>
                            <a:pt x="505638" y="992854"/>
                            <a:pt x="526720" y="692753"/>
                          </a:cubicBezTo>
                          <a:cubicBezTo>
                            <a:pt x="534785" y="671862"/>
                            <a:pt x="531356" y="631984"/>
                            <a:pt x="516306" y="619347"/>
                          </a:cubicBezTo>
                          <a:close/>
                          <a:moveTo>
                            <a:pt x="498399" y="620300"/>
                          </a:moveTo>
                          <a:cubicBezTo>
                            <a:pt x="475749" y="621824"/>
                            <a:pt x="453079" y="623176"/>
                            <a:pt x="430391" y="624364"/>
                          </a:cubicBezTo>
                          <a:cubicBezTo>
                            <a:pt x="405708" y="518319"/>
                            <a:pt x="384842" y="411531"/>
                            <a:pt x="367780" y="304006"/>
                          </a:cubicBezTo>
                          <a:cubicBezTo>
                            <a:pt x="372606" y="303308"/>
                            <a:pt x="377432" y="302673"/>
                            <a:pt x="382194" y="301911"/>
                          </a:cubicBezTo>
                          <a:cubicBezTo>
                            <a:pt x="378511" y="420973"/>
                            <a:pt x="481889" y="506762"/>
                            <a:pt x="498399" y="620300"/>
                          </a:cubicBezTo>
                          <a:close/>
                          <a:moveTo>
                            <a:pt x="278689" y="312579"/>
                          </a:moveTo>
                          <a:cubicBezTo>
                            <a:pt x="287389" y="312198"/>
                            <a:pt x="296025" y="311690"/>
                            <a:pt x="304661" y="311118"/>
                          </a:cubicBezTo>
                          <a:cubicBezTo>
                            <a:pt x="318040" y="416738"/>
                            <a:pt x="331477" y="522383"/>
                            <a:pt x="344983" y="628047"/>
                          </a:cubicBezTo>
                          <a:cubicBezTo>
                            <a:pt x="322568" y="628809"/>
                            <a:pt x="300216" y="629507"/>
                            <a:pt x="277800" y="629952"/>
                          </a:cubicBezTo>
                          <a:cubicBezTo>
                            <a:pt x="271844" y="524237"/>
                            <a:pt x="272136" y="418262"/>
                            <a:pt x="278689" y="312579"/>
                          </a:cubicBezTo>
                          <a:close/>
                          <a:moveTo>
                            <a:pt x="322504" y="309531"/>
                          </a:moveTo>
                          <a:cubicBezTo>
                            <a:pt x="331775" y="308642"/>
                            <a:pt x="341046" y="307626"/>
                            <a:pt x="350317" y="306483"/>
                          </a:cubicBezTo>
                          <a:cubicBezTo>
                            <a:pt x="367253" y="413417"/>
                            <a:pt x="387928" y="519633"/>
                            <a:pt x="412357" y="625126"/>
                          </a:cubicBezTo>
                          <a:cubicBezTo>
                            <a:pt x="395910" y="625951"/>
                            <a:pt x="379400" y="626713"/>
                            <a:pt x="362954" y="627348"/>
                          </a:cubicBezTo>
                          <a:cubicBezTo>
                            <a:pt x="349111" y="521430"/>
                            <a:pt x="335541" y="415493"/>
                            <a:pt x="322250" y="309531"/>
                          </a:cubicBezTo>
                          <a:close/>
                          <a:moveTo>
                            <a:pt x="365684" y="58452"/>
                          </a:moveTo>
                          <a:cubicBezTo>
                            <a:pt x="375273" y="59277"/>
                            <a:pt x="368542" y="74581"/>
                            <a:pt x="369939" y="81248"/>
                          </a:cubicBezTo>
                          <a:lnTo>
                            <a:pt x="175946" y="137382"/>
                          </a:lnTo>
                          <a:cubicBezTo>
                            <a:pt x="175946" y="127984"/>
                            <a:pt x="175946" y="118332"/>
                            <a:pt x="175946" y="109125"/>
                          </a:cubicBezTo>
                          <a:cubicBezTo>
                            <a:pt x="212713" y="94837"/>
                            <a:pt x="258496" y="85947"/>
                            <a:pt x="287643" y="60547"/>
                          </a:cubicBezTo>
                          <a:cubicBezTo>
                            <a:pt x="313360" y="60611"/>
                            <a:pt x="339649" y="57309"/>
                            <a:pt x="365430" y="58452"/>
                          </a:cubicBezTo>
                          <a:close/>
                          <a:moveTo>
                            <a:pt x="175438" y="205454"/>
                          </a:moveTo>
                          <a:lnTo>
                            <a:pt x="366827" y="159671"/>
                          </a:lnTo>
                          <a:lnTo>
                            <a:pt x="364224" y="230791"/>
                          </a:lnTo>
                          <a:cubicBezTo>
                            <a:pt x="308090" y="199041"/>
                            <a:pt x="233033" y="208248"/>
                            <a:pt x="175311" y="231616"/>
                          </a:cubicBezTo>
                          <a:close/>
                          <a:moveTo>
                            <a:pt x="175438" y="187230"/>
                          </a:moveTo>
                          <a:cubicBezTo>
                            <a:pt x="175438" y="176688"/>
                            <a:pt x="175438" y="166084"/>
                            <a:pt x="175438" y="155480"/>
                          </a:cubicBezTo>
                          <a:lnTo>
                            <a:pt x="368796" y="99536"/>
                          </a:lnTo>
                          <a:lnTo>
                            <a:pt x="367272" y="141256"/>
                          </a:lnTo>
                          <a:close/>
                          <a:moveTo>
                            <a:pt x="229032" y="21622"/>
                          </a:moveTo>
                          <a:cubicBezTo>
                            <a:pt x="256401" y="25305"/>
                            <a:pt x="342570" y="-222"/>
                            <a:pt x="338760" y="40672"/>
                          </a:cubicBezTo>
                          <a:lnTo>
                            <a:pt x="201600" y="44418"/>
                          </a:lnTo>
                          <a:cubicBezTo>
                            <a:pt x="197155" y="28861"/>
                            <a:pt x="217793" y="22765"/>
                            <a:pt x="229096" y="21749"/>
                          </a:cubicBezTo>
                          <a:close/>
                          <a:moveTo>
                            <a:pt x="263830" y="59150"/>
                          </a:moveTo>
                          <a:cubicBezTo>
                            <a:pt x="235046" y="71260"/>
                            <a:pt x="205645" y="81858"/>
                            <a:pt x="175756" y="90900"/>
                          </a:cubicBezTo>
                          <a:lnTo>
                            <a:pt x="175756" y="63722"/>
                          </a:lnTo>
                          <a:cubicBezTo>
                            <a:pt x="201664" y="62897"/>
                            <a:pt x="238113" y="59976"/>
                            <a:pt x="263894" y="59404"/>
                          </a:cubicBezTo>
                          <a:close/>
                          <a:moveTo>
                            <a:pt x="260973" y="230600"/>
                          </a:moveTo>
                          <a:cubicBezTo>
                            <a:pt x="306439" y="226028"/>
                            <a:pt x="366891" y="233838"/>
                            <a:pt x="384036" y="283432"/>
                          </a:cubicBezTo>
                          <a:cubicBezTo>
                            <a:pt x="303873" y="296939"/>
                            <a:pt x="222193" y="298945"/>
                            <a:pt x="141466" y="289401"/>
                          </a:cubicBezTo>
                          <a:cubicBezTo>
                            <a:pt x="157404" y="243554"/>
                            <a:pt x="218110" y="233521"/>
                            <a:pt x="261036" y="230854"/>
                          </a:cubicBezTo>
                          <a:close/>
                          <a:moveTo>
                            <a:pt x="259639" y="630269"/>
                          </a:moveTo>
                          <a:cubicBezTo>
                            <a:pt x="238005" y="630606"/>
                            <a:pt x="216313" y="630796"/>
                            <a:pt x="194552" y="630841"/>
                          </a:cubicBezTo>
                          <a:cubicBezTo>
                            <a:pt x="210300" y="525005"/>
                            <a:pt x="226003" y="419176"/>
                            <a:pt x="241669" y="313341"/>
                          </a:cubicBezTo>
                          <a:cubicBezTo>
                            <a:pt x="248019" y="313341"/>
                            <a:pt x="254369" y="313341"/>
                            <a:pt x="260719" y="313341"/>
                          </a:cubicBezTo>
                          <a:cubicBezTo>
                            <a:pt x="254172" y="418871"/>
                            <a:pt x="253810" y="524694"/>
                            <a:pt x="259639" y="630269"/>
                          </a:cubicBezTo>
                          <a:close/>
                          <a:moveTo>
                            <a:pt x="177089" y="630904"/>
                          </a:moveTo>
                          <a:cubicBezTo>
                            <a:pt x="155309" y="630904"/>
                            <a:pt x="133528" y="630904"/>
                            <a:pt x="111748" y="630333"/>
                          </a:cubicBezTo>
                          <a:cubicBezTo>
                            <a:pt x="143498" y="524478"/>
                            <a:pt x="175248" y="418751"/>
                            <a:pt x="206490" y="312833"/>
                          </a:cubicBezTo>
                          <a:lnTo>
                            <a:pt x="224206" y="313277"/>
                          </a:lnTo>
                          <a:cubicBezTo>
                            <a:pt x="208630" y="419195"/>
                            <a:pt x="192920" y="525069"/>
                            <a:pt x="177089" y="630904"/>
                          </a:cubicBezTo>
                          <a:close/>
                          <a:moveTo>
                            <a:pt x="76759" y="501047"/>
                          </a:moveTo>
                          <a:cubicBezTo>
                            <a:pt x="112129" y="441801"/>
                            <a:pt x="157849" y="381857"/>
                            <a:pt x="157468" y="309721"/>
                          </a:cubicBezTo>
                          <a:cubicBezTo>
                            <a:pt x="168009" y="310737"/>
                            <a:pt x="178550" y="311499"/>
                            <a:pt x="189218" y="312071"/>
                          </a:cubicBezTo>
                          <a:cubicBezTo>
                            <a:pt x="157550" y="417906"/>
                            <a:pt x="125908" y="523887"/>
                            <a:pt x="94285" y="630015"/>
                          </a:cubicBezTo>
                          <a:cubicBezTo>
                            <a:pt x="74854" y="629571"/>
                            <a:pt x="55423" y="629126"/>
                            <a:pt x="35992" y="628491"/>
                          </a:cubicBezTo>
                          <a:cubicBezTo>
                            <a:pt x="33960" y="582454"/>
                            <a:pt x="54026" y="539591"/>
                            <a:pt x="76886" y="500920"/>
                          </a:cubicBezTo>
                          <a:close/>
                          <a:moveTo>
                            <a:pt x="356858" y="897604"/>
                          </a:moveTo>
                          <a:cubicBezTo>
                            <a:pt x="221222" y="951325"/>
                            <a:pt x="58725" y="859504"/>
                            <a:pt x="34024" y="716248"/>
                          </a:cubicBezTo>
                          <a:cubicBezTo>
                            <a:pt x="191294" y="742912"/>
                            <a:pt x="352178" y="739813"/>
                            <a:pt x="508305" y="707104"/>
                          </a:cubicBezTo>
                          <a:lnTo>
                            <a:pt x="509194" y="707549"/>
                          </a:lnTo>
                          <a:cubicBezTo>
                            <a:pt x="496145" y="793623"/>
                            <a:pt x="438030" y="866134"/>
                            <a:pt x="356858" y="897604"/>
                          </a:cubicBezTo>
                          <a:close/>
                          <a:moveTo>
                            <a:pt x="512560" y="681704"/>
                          </a:moveTo>
                          <a:cubicBezTo>
                            <a:pt x="511855" y="684092"/>
                            <a:pt x="510985" y="686422"/>
                            <a:pt x="509956" y="688689"/>
                          </a:cubicBezTo>
                          <a:cubicBezTo>
                            <a:pt x="348952" y="722706"/>
                            <a:pt x="182842" y="724865"/>
                            <a:pt x="21006" y="695039"/>
                          </a:cubicBezTo>
                          <a:cubicBezTo>
                            <a:pt x="14332" y="679355"/>
                            <a:pt x="14961" y="661511"/>
                            <a:pt x="22721" y="646335"/>
                          </a:cubicBezTo>
                          <a:cubicBezTo>
                            <a:pt x="183897" y="651967"/>
                            <a:pt x="345263" y="649148"/>
                            <a:pt x="506146" y="637889"/>
                          </a:cubicBezTo>
                          <a:cubicBezTo>
                            <a:pt x="514351" y="650945"/>
                            <a:pt x="516681" y="666845"/>
                            <a:pt x="512560" y="68170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795" name="Google Shape;795;p7"/>
                  <p:cNvSpPr/>
                  <p:nvPr/>
                </p:nvSpPr>
                <p:spPr>
                  <a:xfrm>
                    <a:off x="786939" y="372820"/>
                    <a:ext cx="17700" cy="26052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796" name="Google Shape;796;p7"/>
                <p:cNvSpPr/>
                <p:nvPr/>
              </p:nvSpPr>
              <p:spPr>
                <a:xfrm>
                  <a:off x="636125" y="3766050"/>
                  <a:ext cx="121425" cy="7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7" h="2972" extrusionOk="0">
                      <a:moveTo>
                        <a:pt x="0" y="0"/>
                      </a:moveTo>
                      <a:cubicBezTo>
                        <a:pt x="1186" y="1482"/>
                        <a:pt x="3080" y="2306"/>
                        <a:pt x="4857" y="2972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797" name="Google Shape;797;p7"/>
            <p:cNvGrpSpPr/>
            <p:nvPr/>
          </p:nvGrpSpPr>
          <p:grpSpPr>
            <a:xfrm>
              <a:off x="7192739" y="3730341"/>
              <a:ext cx="148551" cy="170121"/>
              <a:chOff x="3462796" y="2555878"/>
              <a:chExt cx="157798" cy="180711"/>
            </a:xfrm>
          </p:grpSpPr>
          <p:sp>
            <p:nvSpPr>
              <p:cNvPr id="798" name="Google Shape;798;p7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9" name="Google Shape;799;p7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0" name="Google Shape;800;p7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1" name="Google Shape;801;p7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2" name="Google Shape;802;p7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3" name="Google Shape;803;p7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04" name="Google Shape;804;p7"/>
          <p:cNvGrpSpPr/>
          <p:nvPr/>
        </p:nvGrpSpPr>
        <p:grpSpPr>
          <a:xfrm>
            <a:off x="278809" y="823842"/>
            <a:ext cx="288376" cy="330267"/>
            <a:chOff x="3462796" y="2555878"/>
            <a:chExt cx="157798" cy="180711"/>
          </a:xfrm>
        </p:grpSpPr>
        <p:sp>
          <p:nvSpPr>
            <p:cNvPr id="805" name="Google Shape;805;p7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7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7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7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7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7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8"/>
          <p:cNvSpPr txBox="1">
            <a:spLocks noGrp="1"/>
          </p:cNvSpPr>
          <p:nvPr>
            <p:ph type="title"/>
          </p:nvPr>
        </p:nvSpPr>
        <p:spPr>
          <a:xfrm>
            <a:off x="702900" y="760925"/>
            <a:ext cx="5660100" cy="471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813" name="Google Shape;813;p8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814" name="Google Shape;814;p8"/>
          <p:cNvGrpSpPr/>
          <p:nvPr/>
        </p:nvGrpSpPr>
        <p:grpSpPr>
          <a:xfrm>
            <a:off x="278809" y="823842"/>
            <a:ext cx="288376" cy="330267"/>
            <a:chOff x="3462796" y="2555878"/>
            <a:chExt cx="157798" cy="180711"/>
          </a:xfrm>
        </p:grpSpPr>
        <p:sp>
          <p:nvSpPr>
            <p:cNvPr id="815" name="Google Shape;815;p8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8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8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8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8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8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1" name="Google Shape;821;p8"/>
          <p:cNvGrpSpPr/>
          <p:nvPr/>
        </p:nvGrpSpPr>
        <p:grpSpPr>
          <a:xfrm>
            <a:off x="6196930" y="-29"/>
            <a:ext cx="2985505" cy="4610466"/>
            <a:chOff x="6196930" y="-29"/>
            <a:chExt cx="2985505" cy="4610466"/>
          </a:xfrm>
        </p:grpSpPr>
        <p:grpSp>
          <p:nvGrpSpPr>
            <p:cNvPr id="822" name="Google Shape;822;p8"/>
            <p:cNvGrpSpPr/>
            <p:nvPr/>
          </p:nvGrpSpPr>
          <p:grpSpPr>
            <a:xfrm>
              <a:off x="7737776" y="-17"/>
              <a:ext cx="448629" cy="4610455"/>
              <a:chOff x="6798998" y="-1296139"/>
              <a:chExt cx="476555" cy="4897445"/>
            </a:xfrm>
          </p:grpSpPr>
          <p:sp>
            <p:nvSpPr>
              <p:cNvPr id="823" name="Google Shape;823;p8"/>
              <p:cNvSpPr/>
              <p:nvPr/>
            </p:nvSpPr>
            <p:spPr>
              <a:xfrm>
                <a:off x="6798998" y="2971595"/>
                <a:ext cx="476555" cy="629711"/>
              </a:xfrm>
              <a:custGeom>
                <a:avLst/>
                <a:gdLst/>
                <a:ahLst/>
                <a:cxnLst/>
                <a:rect l="l" t="t" r="r" b="b"/>
                <a:pathLst>
                  <a:path w="476555" h="629711" extrusionOk="0">
                    <a:moveTo>
                      <a:pt x="320201" y="161890"/>
                    </a:moveTo>
                    <a:cubicBezTo>
                      <a:pt x="320201" y="126330"/>
                      <a:pt x="347824" y="28984"/>
                      <a:pt x="296008" y="26762"/>
                    </a:cubicBezTo>
                    <a:cubicBezTo>
                      <a:pt x="297722" y="-5496"/>
                      <a:pt x="165198" y="-10957"/>
                      <a:pt x="178406" y="23460"/>
                    </a:cubicBezTo>
                    <a:cubicBezTo>
                      <a:pt x="166277" y="25936"/>
                      <a:pt x="129701" y="19840"/>
                      <a:pt x="140306" y="41430"/>
                    </a:cubicBezTo>
                    <a:cubicBezTo>
                      <a:pt x="138210" y="84864"/>
                      <a:pt x="137448" y="128425"/>
                      <a:pt x="135797" y="171859"/>
                    </a:cubicBezTo>
                    <a:cubicBezTo>
                      <a:pt x="-17047" y="238661"/>
                      <a:pt x="-46892" y="457165"/>
                      <a:pt x="77123" y="566385"/>
                    </a:cubicBezTo>
                    <a:cubicBezTo>
                      <a:pt x="364651" y="804827"/>
                      <a:pt x="669451" y="303241"/>
                      <a:pt x="320201" y="1618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4" name="Google Shape;824;p8"/>
              <p:cNvSpPr/>
              <p:nvPr/>
            </p:nvSpPr>
            <p:spPr>
              <a:xfrm>
                <a:off x="7026850" y="-1296139"/>
                <a:ext cx="17700" cy="4271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5" name="Google Shape;825;p8"/>
            <p:cNvGrpSpPr/>
            <p:nvPr/>
          </p:nvGrpSpPr>
          <p:grpSpPr>
            <a:xfrm>
              <a:off x="8636876" y="46"/>
              <a:ext cx="382387" cy="1450044"/>
              <a:chOff x="5578966" y="2422197"/>
              <a:chExt cx="406190" cy="1540306"/>
            </a:xfrm>
          </p:grpSpPr>
          <p:sp>
            <p:nvSpPr>
              <p:cNvPr id="826" name="Google Shape;826;p8"/>
              <p:cNvSpPr/>
              <p:nvPr/>
            </p:nvSpPr>
            <p:spPr>
              <a:xfrm>
                <a:off x="5578966" y="2971595"/>
                <a:ext cx="406190" cy="990908"/>
              </a:xfrm>
              <a:custGeom>
                <a:avLst/>
                <a:gdLst/>
                <a:ahLst/>
                <a:cxnLst/>
                <a:rect l="l" t="t" r="r" b="b"/>
                <a:pathLst>
                  <a:path w="406190" h="990908" extrusionOk="0">
                    <a:moveTo>
                      <a:pt x="340083" y="447063"/>
                    </a:moveTo>
                    <a:cubicBezTo>
                      <a:pt x="341480" y="444205"/>
                      <a:pt x="372913" y="448269"/>
                      <a:pt x="369865" y="426933"/>
                    </a:cubicBezTo>
                    <a:cubicBezTo>
                      <a:pt x="378628" y="356321"/>
                      <a:pt x="379771" y="266786"/>
                      <a:pt x="314811" y="222019"/>
                    </a:cubicBezTo>
                    <a:cubicBezTo>
                      <a:pt x="316334" y="182014"/>
                      <a:pt x="330368" y="29931"/>
                      <a:pt x="276266" y="35328"/>
                    </a:cubicBezTo>
                    <a:cubicBezTo>
                      <a:pt x="257216" y="-16234"/>
                      <a:pt x="121643" y="-11789"/>
                      <a:pt x="117897" y="51521"/>
                    </a:cubicBezTo>
                    <a:cubicBezTo>
                      <a:pt x="68303" y="56474"/>
                      <a:pt x="94719" y="194840"/>
                      <a:pt x="95608" y="232242"/>
                    </a:cubicBezTo>
                    <a:cubicBezTo>
                      <a:pt x="33823" y="278470"/>
                      <a:pt x="28616" y="363941"/>
                      <a:pt x="30775" y="435442"/>
                    </a:cubicBezTo>
                    <a:cubicBezTo>
                      <a:pt x="31219" y="460842"/>
                      <a:pt x="59794" y="448840"/>
                      <a:pt x="72685" y="450746"/>
                    </a:cubicBezTo>
                    <a:cubicBezTo>
                      <a:pt x="75860" y="483511"/>
                      <a:pt x="77003" y="521611"/>
                      <a:pt x="48999" y="544408"/>
                    </a:cubicBezTo>
                    <a:cubicBezTo>
                      <a:pt x="22774" y="559775"/>
                      <a:pt x="3851" y="611464"/>
                      <a:pt x="46078" y="617497"/>
                    </a:cubicBezTo>
                    <a:cubicBezTo>
                      <a:pt x="2835" y="630197"/>
                      <a:pt x="-17041" y="715159"/>
                      <a:pt x="37824" y="733384"/>
                    </a:cubicBezTo>
                    <a:cubicBezTo>
                      <a:pt x="-17041" y="742719"/>
                      <a:pt x="-9611" y="809584"/>
                      <a:pt x="43284" y="813584"/>
                    </a:cubicBezTo>
                    <a:cubicBezTo>
                      <a:pt x="-1801" y="839747"/>
                      <a:pt x="-6309" y="908200"/>
                      <a:pt x="55095" y="912772"/>
                    </a:cubicBezTo>
                    <a:cubicBezTo>
                      <a:pt x="90782" y="913153"/>
                      <a:pt x="126025" y="903310"/>
                      <a:pt x="161268" y="898421"/>
                    </a:cubicBezTo>
                    <a:cubicBezTo>
                      <a:pt x="139233" y="913788"/>
                      <a:pt x="126279" y="946998"/>
                      <a:pt x="144313" y="970176"/>
                    </a:cubicBezTo>
                    <a:cubicBezTo>
                      <a:pt x="172888" y="1006688"/>
                      <a:pt x="224577" y="986051"/>
                      <a:pt x="260327" y="975319"/>
                    </a:cubicBezTo>
                    <a:cubicBezTo>
                      <a:pt x="299570" y="961285"/>
                      <a:pt x="348021" y="957857"/>
                      <a:pt x="376088" y="923821"/>
                    </a:cubicBezTo>
                    <a:cubicBezTo>
                      <a:pt x="399646" y="896008"/>
                      <a:pt x="387327" y="849653"/>
                      <a:pt x="348656" y="845652"/>
                    </a:cubicBezTo>
                    <a:cubicBezTo>
                      <a:pt x="373288" y="834501"/>
                      <a:pt x="384216" y="805495"/>
                      <a:pt x="373065" y="780857"/>
                    </a:cubicBezTo>
                    <a:cubicBezTo>
                      <a:pt x="364353" y="761610"/>
                      <a:pt x="344268" y="750123"/>
                      <a:pt x="323256" y="752371"/>
                    </a:cubicBezTo>
                    <a:cubicBezTo>
                      <a:pt x="387455" y="748370"/>
                      <a:pt x="429999" y="685505"/>
                      <a:pt x="352656" y="659597"/>
                    </a:cubicBezTo>
                    <a:cubicBezTo>
                      <a:pt x="304650" y="655978"/>
                      <a:pt x="438889" y="670011"/>
                      <a:pt x="398503" y="584096"/>
                    </a:cubicBezTo>
                    <a:cubicBezTo>
                      <a:pt x="365928" y="545170"/>
                      <a:pt x="301412" y="524850"/>
                      <a:pt x="340083" y="44706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7" name="Google Shape;827;p8"/>
              <p:cNvSpPr/>
              <p:nvPr/>
            </p:nvSpPr>
            <p:spPr>
              <a:xfrm>
                <a:off x="5774600" y="2422197"/>
                <a:ext cx="17700" cy="552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8" name="Google Shape;828;p8"/>
            <p:cNvGrpSpPr/>
            <p:nvPr/>
          </p:nvGrpSpPr>
          <p:grpSpPr>
            <a:xfrm>
              <a:off x="8035385" y="23"/>
              <a:ext cx="439174" cy="2683136"/>
              <a:chOff x="6176324" y="940075"/>
              <a:chExt cx="466512" cy="2850155"/>
            </a:xfrm>
          </p:grpSpPr>
          <p:sp>
            <p:nvSpPr>
              <p:cNvPr id="829" name="Google Shape;829;p8"/>
              <p:cNvSpPr/>
              <p:nvPr/>
            </p:nvSpPr>
            <p:spPr>
              <a:xfrm>
                <a:off x="6176324" y="2971595"/>
                <a:ext cx="466512" cy="818636"/>
              </a:xfrm>
              <a:custGeom>
                <a:avLst/>
                <a:gdLst/>
                <a:ahLst/>
                <a:cxnLst/>
                <a:rect l="l" t="t" r="r" b="b"/>
                <a:pathLst>
                  <a:path w="466512" h="818636" extrusionOk="0">
                    <a:moveTo>
                      <a:pt x="332323" y="212841"/>
                    </a:moveTo>
                    <a:cubicBezTo>
                      <a:pt x="341531" y="160708"/>
                      <a:pt x="342674" y="107476"/>
                      <a:pt x="335880" y="54980"/>
                    </a:cubicBezTo>
                    <a:cubicBezTo>
                      <a:pt x="332578" y="42280"/>
                      <a:pt x="316004" y="50599"/>
                      <a:pt x="306479" y="48630"/>
                    </a:cubicBezTo>
                    <a:cubicBezTo>
                      <a:pt x="306923" y="-17537"/>
                      <a:pt x="162779" y="-14870"/>
                      <a:pt x="159984" y="48630"/>
                    </a:cubicBezTo>
                    <a:cubicBezTo>
                      <a:pt x="98580" y="52250"/>
                      <a:pt x="140934" y="172709"/>
                      <a:pt x="140554" y="213159"/>
                    </a:cubicBezTo>
                    <a:cubicBezTo>
                      <a:pt x="105057" y="231383"/>
                      <a:pt x="103723" y="274563"/>
                      <a:pt x="102454" y="310060"/>
                    </a:cubicBezTo>
                    <a:cubicBezTo>
                      <a:pt x="97246" y="356427"/>
                      <a:pt x="82324" y="401182"/>
                      <a:pt x="58766" y="441441"/>
                    </a:cubicBezTo>
                    <a:cubicBezTo>
                      <a:pt x="-124178" y="764783"/>
                      <a:pt x="171287" y="823140"/>
                      <a:pt x="250027" y="818377"/>
                    </a:cubicBezTo>
                    <a:cubicBezTo>
                      <a:pt x="471579" y="804979"/>
                      <a:pt x="517362" y="615177"/>
                      <a:pt x="413476" y="441441"/>
                    </a:cubicBezTo>
                    <a:cubicBezTo>
                      <a:pt x="355628" y="353938"/>
                      <a:pt x="388838" y="243448"/>
                      <a:pt x="332323" y="21284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0" name="Google Shape;830;p8"/>
              <p:cNvSpPr/>
              <p:nvPr/>
            </p:nvSpPr>
            <p:spPr>
              <a:xfrm>
                <a:off x="6400713" y="940075"/>
                <a:ext cx="17700" cy="2034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1" name="Google Shape;831;p8"/>
            <p:cNvGrpSpPr/>
            <p:nvPr/>
          </p:nvGrpSpPr>
          <p:grpSpPr>
            <a:xfrm>
              <a:off x="6363022" y="42"/>
              <a:ext cx="160482" cy="1242299"/>
              <a:chOff x="7576714" y="2009363"/>
              <a:chExt cx="170472" cy="1319629"/>
            </a:xfrm>
          </p:grpSpPr>
          <p:sp>
            <p:nvSpPr>
              <p:cNvPr id="832" name="Google Shape;832;p8"/>
              <p:cNvSpPr/>
              <p:nvPr/>
            </p:nvSpPr>
            <p:spPr>
              <a:xfrm>
                <a:off x="7576714" y="2971595"/>
                <a:ext cx="170472" cy="357397"/>
              </a:xfrm>
              <a:custGeom>
                <a:avLst/>
                <a:gdLst/>
                <a:ahLst/>
                <a:cxnLst/>
                <a:rect l="l" t="t" r="r" b="b"/>
                <a:pathLst>
                  <a:path w="170472" h="357397" extrusionOk="0">
                    <a:moveTo>
                      <a:pt x="127257" y="26425"/>
                    </a:moveTo>
                    <a:cubicBezTo>
                      <a:pt x="134369" y="-8309"/>
                      <a:pt x="34039" y="-8500"/>
                      <a:pt x="34611" y="24075"/>
                    </a:cubicBezTo>
                    <a:cubicBezTo>
                      <a:pt x="7052" y="26044"/>
                      <a:pt x="27879" y="109610"/>
                      <a:pt x="21911" y="127835"/>
                    </a:cubicBezTo>
                    <a:cubicBezTo>
                      <a:pt x="-89214" y="468004"/>
                      <a:pt x="264544" y="398789"/>
                      <a:pt x="145736" y="124596"/>
                    </a:cubicBezTo>
                    <a:cubicBezTo>
                      <a:pt x="152086" y="122247"/>
                      <a:pt x="157864" y="17281"/>
                      <a:pt x="127257" y="264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3" name="Google Shape;833;p8"/>
              <p:cNvSpPr/>
              <p:nvPr/>
            </p:nvSpPr>
            <p:spPr>
              <a:xfrm>
                <a:off x="7652975" y="2009363"/>
                <a:ext cx="17700" cy="9657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4" name="Google Shape;834;p8"/>
            <p:cNvGrpSpPr/>
            <p:nvPr/>
          </p:nvGrpSpPr>
          <p:grpSpPr>
            <a:xfrm>
              <a:off x="6999976" y="11"/>
              <a:ext cx="271476" cy="3307837"/>
              <a:chOff x="7883572" y="308161"/>
              <a:chExt cx="288375" cy="3513742"/>
            </a:xfrm>
          </p:grpSpPr>
          <p:sp>
            <p:nvSpPr>
              <p:cNvPr id="835" name="Google Shape;835;p8"/>
              <p:cNvSpPr/>
              <p:nvPr/>
            </p:nvSpPr>
            <p:spPr>
              <a:xfrm>
                <a:off x="7883572" y="2971595"/>
                <a:ext cx="288375" cy="850309"/>
              </a:xfrm>
              <a:custGeom>
                <a:avLst/>
                <a:gdLst/>
                <a:ahLst/>
                <a:cxnLst/>
                <a:rect l="l" t="t" r="r" b="b"/>
                <a:pathLst>
                  <a:path w="288375" h="850309" extrusionOk="0">
                    <a:moveTo>
                      <a:pt x="226863" y="202395"/>
                    </a:moveTo>
                    <a:cubicBezTo>
                      <a:pt x="222671" y="167343"/>
                      <a:pt x="255946" y="35010"/>
                      <a:pt x="207051" y="37295"/>
                    </a:cubicBezTo>
                    <a:cubicBezTo>
                      <a:pt x="200701" y="-10202"/>
                      <a:pt x="93830" y="-14965"/>
                      <a:pt x="96497" y="38311"/>
                    </a:cubicBezTo>
                    <a:cubicBezTo>
                      <a:pt x="44998" y="23897"/>
                      <a:pt x="95354" y="195792"/>
                      <a:pt x="59222" y="197824"/>
                    </a:cubicBezTo>
                    <a:cubicBezTo>
                      <a:pt x="-24216" y="202459"/>
                      <a:pt x="4930" y="466873"/>
                      <a:pt x="4930" y="713126"/>
                    </a:cubicBezTo>
                    <a:cubicBezTo>
                      <a:pt x="4930" y="781261"/>
                      <a:pt x="39093" y="845714"/>
                      <a:pt x="141201" y="850095"/>
                    </a:cubicBezTo>
                    <a:cubicBezTo>
                      <a:pt x="238420" y="854223"/>
                      <a:pt x="280901" y="798280"/>
                      <a:pt x="281283" y="718016"/>
                    </a:cubicBezTo>
                    <a:cubicBezTo>
                      <a:pt x="282172" y="443314"/>
                      <a:pt x="316208" y="200173"/>
                      <a:pt x="226863" y="20239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6" name="Google Shape;836;p8"/>
              <p:cNvSpPr/>
              <p:nvPr/>
            </p:nvSpPr>
            <p:spPr>
              <a:xfrm>
                <a:off x="8024899" y="308161"/>
                <a:ext cx="17700" cy="26670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7" name="Google Shape;837;p8"/>
            <p:cNvGrpSpPr/>
            <p:nvPr/>
          </p:nvGrpSpPr>
          <p:grpSpPr>
            <a:xfrm>
              <a:off x="6827964" y="636458"/>
              <a:ext cx="230791" cy="243118"/>
              <a:chOff x="3770248" y="2527300"/>
              <a:chExt cx="180404" cy="190055"/>
            </a:xfrm>
          </p:grpSpPr>
          <p:sp>
            <p:nvSpPr>
              <p:cNvPr id="838" name="Google Shape;838;p8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9" name="Google Shape;839;p8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0" name="Google Shape;840;p8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1" name="Google Shape;841;p8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2" name="Google Shape;842;p8"/>
            <p:cNvGrpSpPr/>
            <p:nvPr/>
          </p:nvGrpSpPr>
          <p:grpSpPr>
            <a:xfrm>
              <a:off x="8763367" y="2641902"/>
              <a:ext cx="230809" cy="243156"/>
              <a:chOff x="3770248" y="2527300"/>
              <a:chExt cx="180404" cy="190055"/>
            </a:xfrm>
          </p:grpSpPr>
          <p:sp>
            <p:nvSpPr>
              <p:cNvPr id="843" name="Google Shape;843;p8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4" name="Google Shape;844;p8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5" name="Google Shape;845;p8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6" name="Google Shape;846;p8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7" name="Google Shape;847;p8"/>
            <p:cNvGrpSpPr/>
            <p:nvPr/>
          </p:nvGrpSpPr>
          <p:grpSpPr>
            <a:xfrm rot="5400000">
              <a:off x="8655427" y="4253521"/>
              <a:ext cx="201871" cy="231166"/>
              <a:chOff x="3462796" y="2555878"/>
              <a:chExt cx="157798" cy="180711"/>
            </a:xfrm>
          </p:grpSpPr>
          <p:sp>
            <p:nvSpPr>
              <p:cNvPr id="848" name="Google Shape;848;p8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9" name="Google Shape;849;p8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0" name="Google Shape;850;p8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1" name="Google Shape;851;p8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2" name="Google Shape;852;p8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3" name="Google Shape;853;p8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4" name="Google Shape;854;p8"/>
            <p:cNvGrpSpPr/>
            <p:nvPr/>
          </p:nvGrpSpPr>
          <p:grpSpPr>
            <a:xfrm rot="-2700000">
              <a:off x="7375305" y="1863439"/>
              <a:ext cx="169840" cy="178926"/>
              <a:chOff x="3770248" y="2527300"/>
              <a:chExt cx="180404" cy="190055"/>
            </a:xfrm>
          </p:grpSpPr>
          <p:sp>
            <p:nvSpPr>
              <p:cNvPr id="855" name="Google Shape;855;p8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6" name="Google Shape;856;p8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7" name="Google Shape;857;p8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8" name="Google Shape;858;p8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9" name="Google Shape;859;p8"/>
            <p:cNvGrpSpPr/>
            <p:nvPr/>
          </p:nvGrpSpPr>
          <p:grpSpPr>
            <a:xfrm>
              <a:off x="6800134" y="23"/>
              <a:ext cx="985363" cy="1665685"/>
              <a:chOff x="2484475" y="1329455"/>
              <a:chExt cx="1046700" cy="1769370"/>
            </a:xfrm>
          </p:grpSpPr>
          <p:sp>
            <p:nvSpPr>
              <p:cNvPr id="860" name="Google Shape;860;p8"/>
              <p:cNvSpPr/>
              <p:nvPr/>
            </p:nvSpPr>
            <p:spPr>
              <a:xfrm>
                <a:off x="2484475" y="2052125"/>
                <a:ext cx="1046700" cy="10467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8"/>
              <p:cNvSpPr/>
              <p:nvPr/>
            </p:nvSpPr>
            <p:spPr>
              <a:xfrm>
                <a:off x="2643144" y="2210793"/>
                <a:ext cx="729300" cy="7293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62" name="Google Shape;862;p8"/>
              <p:cNvGrpSpPr/>
              <p:nvPr/>
            </p:nvGrpSpPr>
            <p:grpSpPr>
              <a:xfrm>
                <a:off x="2769703" y="1329455"/>
                <a:ext cx="510180" cy="1483501"/>
                <a:chOff x="1818382" y="2433081"/>
                <a:chExt cx="466728" cy="1357150"/>
              </a:xfrm>
            </p:grpSpPr>
            <p:grpSp>
              <p:nvGrpSpPr>
                <p:cNvPr id="863" name="Google Shape;863;p8"/>
                <p:cNvGrpSpPr/>
                <p:nvPr/>
              </p:nvGrpSpPr>
              <p:grpSpPr>
                <a:xfrm>
                  <a:off x="1818382" y="2971595"/>
                  <a:ext cx="466728" cy="818636"/>
                  <a:chOff x="1818382" y="2942618"/>
                  <a:chExt cx="466728" cy="818636"/>
                </a:xfrm>
              </p:grpSpPr>
              <p:sp>
                <p:nvSpPr>
                  <p:cNvPr id="864" name="Google Shape;864;p8"/>
                  <p:cNvSpPr/>
                  <p:nvPr/>
                </p:nvSpPr>
                <p:spPr>
                  <a:xfrm>
                    <a:off x="1951772" y="2948396"/>
                    <a:ext cx="202080" cy="2081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080" h="208143" extrusionOk="0">
                        <a:moveTo>
                          <a:pt x="15038" y="208143"/>
                        </a:moveTo>
                        <a:cubicBezTo>
                          <a:pt x="13132" y="168837"/>
                          <a:pt x="-13030" y="86033"/>
                          <a:pt x="8370" y="57521"/>
                        </a:cubicBezTo>
                        <a:cubicBezTo>
                          <a:pt x="12625" y="47552"/>
                          <a:pt x="30278" y="53140"/>
                          <a:pt x="32881" y="42726"/>
                        </a:cubicBezTo>
                        <a:cubicBezTo>
                          <a:pt x="35485" y="-11186"/>
                          <a:pt x="164834" y="-17218"/>
                          <a:pt x="166739" y="42726"/>
                        </a:cubicBezTo>
                        <a:cubicBezTo>
                          <a:pt x="166739" y="51679"/>
                          <a:pt x="176899" y="48123"/>
                          <a:pt x="182106" y="47679"/>
                        </a:cubicBezTo>
                        <a:cubicBezTo>
                          <a:pt x="221285" y="61458"/>
                          <a:pt x="190869" y="163884"/>
                          <a:pt x="190171" y="205921"/>
                        </a:cubicBezTo>
                        <a:cubicBezTo>
                          <a:pt x="129528" y="203254"/>
                          <a:pt x="70029" y="200523"/>
                          <a:pt x="15038" y="208143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5" name="Google Shape;865;p8"/>
                  <p:cNvSpPr/>
                  <p:nvPr/>
                </p:nvSpPr>
                <p:spPr>
                  <a:xfrm>
                    <a:off x="1833104" y="3156294"/>
                    <a:ext cx="444195" cy="592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195" h="592827" extrusionOk="0">
                        <a:moveTo>
                          <a:pt x="211556" y="592827"/>
                        </a:moveTo>
                        <a:cubicBezTo>
                          <a:pt x="2006" y="586922"/>
                          <a:pt x="-51715" y="421377"/>
                          <a:pt x="49695" y="230877"/>
                        </a:cubicBezTo>
                        <a:cubicBezTo>
                          <a:pt x="155993" y="12945"/>
                          <a:pt x="800" y="-5978"/>
                          <a:pt x="315315" y="1198"/>
                        </a:cubicBezTo>
                        <a:cubicBezTo>
                          <a:pt x="366115" y="53077"/>
                          <a:pt x="345160" y="156709"/>
                          <a:pt x="388277" y="228972"/>
                        </a:cubicBezTo>
                        <a:cubicBezTo>
                          <a:pt x="514134" y="439856"/>
                          <a:pt x="415645" y="578159"/>
                          <a:pt x="211556" y="592827"/>
                        </a:cubicBezTo>
                        <a:close/>
                      </a:path>
                    </a:pathLst>
                  </a:custGeom>
                  <a:solidFill>
                    <a:srgbClr val="FFE59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6" name="Google Shape;866;p8"/>
                  <p:cNvSpPr/>
                  <p:nvPr/>
                </p:nvSpPr>
                <p:spPr>
                  <a:xfrm>
                    <a:off x="1818382" y="2942618"/>
                    <a:ext cx="466728" cy="8186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6728" h="818636" extrusionOk="0">
                        <a:moveTo>
                          <a:pt x="413730" y="440997"/>
                        </a:moveTo>
                        <a:cubicBezTo>
                          <a:pt x="355564" y="353938"/>
                          <a:pt x="388838" y="243448"/>
                          <a:pt x="332323" y="212841"/>
                        </a:cubicBezTo>
                        <a:cubicBezTo>
                          <a:pt x="341474" y="160701"/>
                          <a:pt x="342668" y="107476"/>
                          <a:pt x="335879" y="54980"/>
                        </a:cubicBezTo>
                        <a:cubicBezTo>
                          <a:pt x="332577" y="42280"/>
                          <a:pt x="316004" y="50599"/>
                          <a:pt x="306479" y="48630"/>
                        </a:cubicBezTo>
                        <a:cubicBezTo>
                          <a:pt x="306860" y="-17537"/>
                          <a:pt x="162715" y="-14870"/>
                          <a:pt x="159921" y="48630"/>
                        </a:cubicBezTo>
                        <a:cubicBezTo>
                          <a:pt x="98580" y="52250"/>
                          <a:pt x="141252" y="172709"/>
                          <a:pt x="140553" y="213159"/>
                        </a:cubicBezTo>
                        <a:cubicBezTo>
                          <a:pt x="105057" y="231383"/>
                          <a:pt x="103723" y="274563"/>
                          <a:pt x="102453" y="310060"/>
                        </a:cubicBezTo>
                        <a:cubicBezTo>
                          <a:pt x="97234" y="356427"/>
                          <a:pt x="82349" y="401182"/>
                          <a:pt x="58765" y="441441"/>
                        </a:cubicBezTo>
                        <a:cubicBezTo>
                          <a:pt x="-124178" y="764783"/>
                          <a:pt x="171288" y="823140"/>
                          <a:pt x="250027" y="818377"/>
                        </a:cubicBezTo>
                        <a:cubicBezTo>
                          <a:pt x="471833" y="804535"/>
                          <a:pt x="517553" y="614542"/>
                          <a:pt x="413730" y="440997"/>
                        </a:cubicBezTo>
                        <a:close/>
                        <a:moveTo>
                          <a:pt x="322417" y="107431"/>
                        </a:moveTo>
                        <a:cubicBezTo>
                          <a:pt x="322862" y="119369"/>
                          <a:pt x="322862" y="131371"/>
                          <a:pt x="322417" y="143309"/>
                        </a:cubicBezTo>
                        <a:cubicBezTo>
                          <a:pt x="265788" y="153837"/>
                          <a:pt x="209934" y="168156"/>
                          <a:pt x="155222" y="186171"/>
                        </a:cubicBezTo>
                        <a:cubicBezTo>
                          <a:pt x="153825" y="175757"/>
                          <a:pt x="152555" y="165343"/>
                          <a:pt x="151348" y="154866"/>
                        </a:cubicBezTo>
                        <a:cubicBezTo>
                          <a:pt x="209191" y="142185"/>
                          <a:pt x="266302" y="126348"/>
                          <a:pt x="322417" y="107431"/>
                        </a:cubicBezTo>
                        <a:close/>
                        <a:moveTo>
                          <a:pt x="270538" y="514911"/>
                        </a:moveTo>
                        <a:cubicBezTo>
                          <a:pt x="290921" y="432742"/>
                          <a:pt x="171033" y="476811"/>
                          <a:pt x="221770" y="547423"/>
                        </a:cubicBezTo>
                        <a:cubicBezTo>
                          <a:pt x="201005" y="569394"/>
                          <a:pt x="150777" y="562726"/>
                          <a:pt x="161064" y="525135"/>
                        </a:cubicBezTo>
                        <a:cubicBezTo>
                          <a:pt x="172367" y="494210"/>
                          <a:pt x="197449" y="470143"/>
                          <a:pt x="209133" y="439028"/>
                        </a:cubicBezTo>
                        <a:cubicBezTo>
                          <a:pt x="238966" y="372588"/>
                          <a:pt x="245906" y="298128"/>
                          <a:pt x="228882" y="227319"/>
                        </a:cubicBezTo>
                        <a:cubicBezTo>
                          <a:pt x="235124" y="229339"/>
                          <a:pt x="241887" y="229040"/>
                          <a:pt x="247932" y="226494"/>
                        </a:cubicBezTo>
                        <a:cubicBezTo>
                          <a:pt x="236185" y="314949"/>
                          <a:pt x="272697" y="400547"/>
                          <a:pt x="308511" y="479605"/>
                        </a:cubicBezTo>
                        <a:cubicBezTo>
                          <a:pt x="345150" y="534913"/>
                          <a:pt x="303494" y="594603"/>
                          <a:pt x="246471" y="547804"/>
                        </a:cubicBezTo>
                        <a:cubicBezTo>
                          <a:pt x="256295" y="538253"/>
                          <a:pt x="264340" y="527027"/>
                          <a:pt x="270220" y="514657"/>
                        </a:cubicBezTo>
                        <a:close/>
                        <a:moveTo>
                          <a:pt x="235803" y="534596"/>
                        </a:moveTo>
                        <a:cubicBezTo>
                          <a:pt x="220436" y="518467"/>
                          <a:pt x="229072" y="474017"/>
                          <a:pt x="255235" y="493956"/>
                        </a:cubicBezTo>
                        <a:cubicBezTo>
                          <a:pt x="261394" y="509196"/>
                          <a:pt x="244439" y="523039"/>
                          <a:pt x="235486" y="534342"/>
                        </a:cubicBezTo>
                        <a:close/>
                        <a:moveTo>
                          <a:pt x="157317" y="205602"/>
                        </a:moveTo>
                        <a:cubicBezTo>
                          <a:pt x="157317" y="204904"/>
                          <a:pt x="157317" y="204205"/>
                          <a:pt x="157317" y="203507"/>
                        </a:cubicBezTo>
                        <a:cubicBezTo>
                          <a:pt x="210956" y="185962"/>
                          <a:pt x="265655" y="171839"/>
                          <a:pt x="321084" y="161216"/>
                        </a:cubicBezTo>
                        <a:cubicBezTo>
                          <a:pt x="320004" y="176138"/>
                          <a:pt x="318353" y="190997"/>
                          <a:pt x="315941" y="205666"/>
                        </a:cubicBezTo>
                        <a:cubicBezTo>
                          <a:pt x="298795" y="200713"/>
                          <a:pt x="178971" y="199443"/>
                          <a:pt x="157317" y="205602"/>
                        </a:cubicBezTo>
                        <a:close/>
                        <a:moveTo>
                          <a:pt x="318925" y="66537"/>
                        </a:moveTo>
                        <a:cubicBezTo>
                          <a:pt x="319750" y="74157"/>
                          <a:pt x="320449" y="81714"/>
                          <a:pt x="320957" y="89334"/>
                        </a:cubicBezTo>
                        <a:cubicBezTo>
                          <a:pt x="264493" y="108111"/>
                          <a:pt x="207095" y="123967"/>
                          <a:pt x="148999" y="136832"/>
                        </a:cubicBezTo>
                        <a:cubicBezTo>
                          <a:pt x="148173" y="129402"/>
                          <a:pt x="147602" y="121909"/>
                          <a:pt x="147094" y="114480"/>
                        </a:cubicBezTo>
                        <a:cubicBezTo>
                          <a:pt x="199367" y="108301"/>
                          <a:pt x="249945" y="92020"/>
                          <a:pt x="296001" y="66537"/>
                        </a:cubicBezTo>
                        <a:close/>
                        <a:moveTo>
                          <a:pt x="177002" y="47805"/>
                        </a:moveTo>
                        <a:cubicBezTo>
                          <a:pt x="177828" y="8498"/>
                          <a:pt x="287810" y="8625"/>
                          <a:pt x="288699" y="48313"/>
                        </a:cubicBezTo>
                        <a:cubicBezTo>
                          <a:pt x="251424" y="48313"/>
                          <a:pt x="214213" y="48694"/>
                          <a:pt x="176939" y="48313"/>
                        </a:cubicBezTo>
                        <a:cubicBezTo>
                          <a:pt x="177193" y="48059"/>
                          <a:pt x="177257" y="47932"/>
                          <a:pt x="177257" y="47805"/>
                        </a:cubicBezTo>
                        <a:close/>
                        <a:moveTo>
                          <a:pt x="146713" y="71871"/>
                        </a:moveTo>
                        <a:cubicBezTo>
                          <a:pt x="177002" y="57520"/>
                          <a:pt x="222532" y="70411"/>
                          <a:pt x="256949" y="66537"/>
                        </a:cubicBezTo>
                        <a:cubicBezTo>
                          <a:pt x="221592" y="81917"/>
                          <a:pt x="184178" y="92039"/>
                          <a:pt x="145888" y="96573"/>
                        </a:cubicBezTo>
                        <a:cubicBezTo>
                          <a:pt x="146141" y="88381"/>
                          <a:pt x="143792" y="79555"/>
                          <a:pt x="146967" y="71871"/>
                        </a:cubicBezTo>
                        <a:close/>
                        <a:moveTo>
                          <a:pt x="350675" y="770371"/>
                        </a:moveTo>
                        <a:cubicBezTo>
                          <a:pt x="158270" y="868796"/>
                          <a:pt x="-63536" y="698362"/>
                          <a:pt x="54193" y="490971"/>
                        </a:cubicBezTo>
                        <a:cubicBezTo>
                          <a:pt x="77371" y="438901"/>
                          <a:pt x="106010" y="388355"/>
                          <a:pt x="116804" y="331713"/>
                        </a:cubicBezTo>
                        <a:cubicBezTo>
                          <a:pt x="121885" y="263641"/>
                          <a:pt x="121122" y="204713"/>
                          <a:pt x="210721" y="223255"/>
                        </a:cubicBezTo>
                        <a:cubicBezTo>
                          <a:pt x="226723" y="301360"/>
                          <a:pt x="222278" y="385688"/>
                          <a:pt x="180939" y="456554"/>
                        </a:cubicBezTo>
                        <a:cubicBezTo>
                          <a:pt x="165001" y="485129"/>
                          <a:pt x="126457" y="522975"/>
                          <a:pt x="147030" y="558154"/>
                        </a:cubicBezTo>
                        <a:cubicBezTo>
                          <a:pt x="165636" y="587936"/>
                          <a:pt x="208752" y="581459"/>
                          <a:pt x="231739" y="560377"/>
                        </a:cubicBezTo>
                        <a:cubicBezTo>
                          <a:pt x="277777" y="613590"/>
                          <a:pt x="364772" y="561710"/>
                          <a:pt x="334482" y="495924"/>
                        </a:cubicBezTo>
                        <a:cubicBezTo>
                          <a:pt x="299240" y="409120"/>
                          <a:pt x="249964" y="319521"/>
                          <a:pt x="265267" y="222874"/>
                        </a:cubicBezTo>
                        <a:cubicBezTo>
                          <a:pt x="351310" y="205475"/>
                          <a:pt x="350675" y="267324"/>
                          <a:pt x="355438" y="332031"/>
                        </a:cubicBezTo>
                        <a:cubicBezTo>
                          <a:pt x="394553" y="482907"/>
                          <a:pt x="549557" y="659881"/>
                          <a:pt x="350929" y="7701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867" name="Google Shape;867;p8"/>
                <p:cNvSpPr/>
                <p:nvPr/>
              </p:nvSpPr>
              <p:spPr>
                <a:xfrm>
                  <a:off x="2046046" y="2433081"/>
                  <a:ext cx="17700" cy="544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68" name="Google Shape;868;p8"/>
              <p:cNvSpPr/>
              <p:nvPr/>
            </p:nvSpPr>
            <p:spPr>
              <a:xfrm>
                <a:off x="2848289" y="2564652"/>
                <a:ext cx="130735" cy="158472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5799" extrusionOk="0">
                    <a:moveTo>
                      <a:pt x="0" y="0"/>
                    </a:moveTo>
                    <a:cubicBezTo>
                      <a:pt x="0" y="2506"/>
                      <a:pt x="2375" y="5110"/>
                      <a:pt x="4784" y="5799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869" name="Google Shape;869;p8"/>
            <p:cNvGrpSpPr/>
            <p:nvPr/>
          </p:nvGrpSpPr>
          <p:grpSpPr>
            <a:xfrm>
              <a:off x="8330194" y="-10"/>
              <a:ext cx="852241" cy="2641273"/>
              <a:chOff x="3961868" y="-891976"/>
              <a:chExt cx="905291" cy="2805686"/>
            </a:xfrm>
          </p:grpSpPr>
          <p:grpSp>
            <p:nvGrpSpPr>
              <p:cNvPr id="870" name="Google Shape;870;p8"/>
              <p:cNvGrpSpPr/>
              <p:nvPr/>
            </p:nvGrpSpPr>
            <p:grpSpPr>
              <a:xfrm>
                <a:off x="3961868" y="1008419"/>
                <a:ext cx="905291" cy="905291"/>
                <a:chOff x="764100" y="3623300"/>
                <a:chExt cx="1046700" cy="1046700"/>
              </a:xfrm>
            </p:grpSpPr>
            <p:sp>
              <p:nvSpPr>
                <p:cNvPr id="871" name="Google Shape;871;p8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D8B8FF">
                    <a:alpha val="167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" name="Google Shape;872;p8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D8B8FF">
                    <a:alpha val="167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73" name="Google Shape;873;p8"/>
              <p:cNvGrpSpPr/>
              <p:nvPr/>
            </p:nvGrpSpPr>
            <p:grpSpPr>
              <a:xfrm>
                <a:off x="4155315" y="-891976"/>
                <a:ext cx="522826" cy="2613070"/>
                <a:chOff x="2447534" y="1219291"/>
                <a:chExt cx="478297" cy="2390513"/>
              </a:xfrm>
            </p:grpSpPr>
            <p:grpSp>
              <p:nvGrpSpPr>
                <p:cNvPr id="874" name="Google Shape;874;p8"/>
                <p:cNvGrpSpPr/>
                <p:nvPr/>
              </p:nvGrpSpPr>
              <p:grpSpPr>
                <a:xfrm>
                  <a:off x="2447534" y="1219291"/>
                  <a:ext cx="478297" cy="2390513"/>
                  <a:chOff x="2447534" y="1219291"/>
                  <a:chExt cx="478297" cy="2390513"/>
                </a:xfrm>
              </p:grpSpPr>
              <p:grpSp>
                <p:nvGrpSpPr>
                  <p:cNvPr id="875" name="Google Shape;875;p8"/>
                  <p:cNvGrpSpPr/>
                  <p:nvPr/>
                </p:nvGrpSpPr>
                <p:grpSpPr>
                  <a:xfrm>
                    <a:off x="2447534" y="2971595"/>
                    <a:ext cx="478297" cy="638209"/>
                    <a:chOff x="2447534" y="3081786"/>
                    <a:chExt cx="478297" cy="638209"/>
                  </a:xfrm>
                </p:grpSpPr>
                <p:sp>
                  <p:nvSpPr>
                    <p:cNvPr id="876" name="Google Shape;876;p8"/>
                    <p:cNvSpPr/>
                    <p:nvPr/>
                  </p:nvSpPr>
                  <p:spPr>
                    <a:xfrm>
                      <a:off x="2591014" y="3097533"/>
                      <a:ext cx="179593" cy="16841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9593" h="168416" extrusionOk="0">
                          <a:moveTo>
                            <a:pt x="0" y="168417"/>
                          </a:moveTo>
                          <a:cubicBezTo>
                            <a:pt x="0" y="125745"/>
                            <a:pt x="5779" y="81168"/>
                            <a:pt x="2349" y="39004"/>
                          </a:cubicBezTo>
                          <a:cubicBezTo>
                            <a:pt x="8128" y="33924"/>
                            <a:pt x="29020" y="36527"/>
                            <a:pt x="37148" y="34622"/>
                          </a:cubicBezTo>
                          <a:cubicBezTo>
                            <a:pt x="48577" y="31575"/>
                            <a:pt x="35052" y="16652"/>
                            <a:pt x="41148" y="11254"/>
                          </a:cubicBezTo>
                          <a:cubicBezTo>
                            <a:pt x="60198" y="-10653"/>
                            <a:pt x="146685" y="1412"/>
                            <a:pt x="147320" y="30304"/>
                          </a:cubicBezTo>
                          <a:cubicBezTo>
                            <a:pt x="146577" y="33733"/>
                            <a:pt x="148761" y="37112"/>
                            <a:pt x="152184" y="37855"/>
                          </a:cubicBezTo>
                          <a:cubicBezTo>
                            <a:pt x="152527" y="37925"/>
                            <a:pt x="152876" y="37969"/>
                            <a:pt x="153226" y="37988"/>
                          </a:cubicBezTo>
                          <a:cubicBezTo>
                            <a:pt x="199009" y="46307"/>
                            <a:pt x="171196" y="124983"/>
                            <a:pt x="171514" y="162194"/>
                          </a:cubicBezTo>
                          <a:cubicBezTo>
                            <a:pt x="116268" y="155717"/>
                            <a:pt x="51435" y="152225"/>
                            <a:pt x="0" y="168417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77" name="Google Shape;877;p8"/>
                    <p:cNvSpPr/>
                    <p:nvPr/>
                  </p:nvSpPr>
                  <p:spPr>
                    <a:xfrm>
                      <a:off x="2458233" y="3250561"/>
                      <a:ext cx="453667" cy="4620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3667" h="462047" extrusionOk="0">
                          <a:moveTo>
                            <a:pt x="221935" y="462048"/>
                          </a:moveTo>
                          <a:cubicBezTo>
                            <a:pt x="-59306" y="460714"/>
                            <a:pt x="-82865" y="22373"/>
                            <a:pt x="206568" y="847"/>
                          </a:cubicBezTo>
                          <a:cubicBezTo>
                            <a:pt x="522671" y="-22712"/>
                            <a:pt x="543753" y="452904"/>
                            <a:pt x="221935" y="462048"/>
                          </a:cubicBezTo>
                          <a:close/>
                        </a:path>
                      </a:pathLst>
                    </a:custGeom>
                    <a:solidFill>
                      <a:srgbClr val="D9D2E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78" name="Google Shape;878;p8"/>
                    <p:cNvSpPr/>
                    <p:nvPr/>
                  </p:nvSpPr>
                  <p:spPr>
                    <a:xfrm>
                      <a:off x="2447534" y="3081786"/>
                      <a:ext cx="478297" cy="6382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8297" h="638209" extrusionOk="0">
                          <a:moveTo>
                            <a:pt x="474760" y="358979"/>
                          </a:moveTo>
                          <a:cubicBezTo>
                            <a:pt x="461679" y="274778"/>
                            <a:pt x="399195" y="202960"/>
                            <a:pt x="320201" y="173178"/>
                          </a:cubicBezTo>
                          <a:cubicBezTo>
                            <a:pt x="320201" y="137618"/>
                            <a:pt x="347824" y="40273"/>
                            <a:pt x="296008" y="38050"/>
                          </a:cubicBezTo>
                          <a:cubicBezTo>
                            <a:pt x="297722" y="5792"/>
                            <a:pt x="256955" y="7316"/>
                            <a:pt x="234286" y="3379"/>
                          </a:cubicBezTo>
                          <a:cubicBezTo>
                            <a:pt x="210981" y="-4749"/>
                            <a:pt x="165198" y="331"/>
                            <a:pt x="178406" y="34748"/>
                          </a:cubicBezTo>
                          <a:cubicBezTo>
                            <a:pt x="166277" y="37224"/>
                            <a:pt x="129765" y="31129"/>
                            <a:pt x="140306" y="52718"/>
                          </a:cubicBezTo>
                          <a:cubicBezTo>
                            <a:pt x="138210" y="96153"/>
                            <a:pt x="137448" y="139713"/>
                            <a:pt x="135797" y="183148"/>
                          </a:cubicBezTo>
                          <a:cubicBezTo>
                            <a:pt x="-17047" y="249949"/>
                            <a:pt x="-46892" y="468453"/>
                            <a:pt x="77123" y="577673"/>
                          </a:cubicBezTo>
                          <a:cubicBezTo>
                            <a:pt x="240636" y="727914"/>
                            <a:pt x="512416" y="577165"/>
                            <a:pt x="474760" y="358979"/>
                          </a:cubicBezTo>
                          <a:close/>
                          <a:moveTo>
                            <a:pt x="304771" y="167971"/>
                          </a:moveTo>
                          <a:cubicBezTo>
                            <a:pt x="286165" y="163081"/>
                            <a:pt x="266226" y="157748"/>
                            <a:pt x="246922" y="159144"/>
                          </a:cubicBezTo>
                          <a:cubicBezTo>
                            <a:pt x="215172" y="156033"/>
                            <a:pt x="182914" y="164288"/>
                            <a:pt x="153514" y="175273"/>
                          </a:cubicBezTo>
                          <a:cubicBezTo>
                            <a:pt x="153514" y="170829"/>
                            <a:pt x="153514" y="166320"/>
                            <a:pt x="153958" y="161875"/>
                          </a:cubicBezTo>
                          <a:cubicBezTo>
                            <a:pt x="206600" y="153398"/>
                            <a:pt x="258035" y="138666"/>
                            <a:pt x="307184" y="117997"/>
                          </a:cubicBezTo>
                          <a:cubicBezTo>
                            <a:pt x="306422" y="134634"/>
                            <a:pt x="305342" y="151334"/>
                            <a:pt x="304771" y="167971"/>
                          </a:cubicBezTo>
                          <a:close/>
                          <a:moveTo>
                            <a:pt x="292515" y="378092"/>
                          </a:moveTo>
                          <a:cubicBezTo>
                            <a:pt x="301278" y="393079"/>
                            <a:pt x="305215" y="416700"/>
                            <a:pt x="297087" y="432131"/>
                          </a:cubicBezTo>
                          <a:cubicBezTo>
                            <a:pt x="286356" y="434925"/>
                            <a:pt x="294928" y="387363"/>
                            <a:pt x="292515" y="378092"/>
                          </a:cubicBezTo>
                          <a:close/>
                          <a:moveTo>
                            <a:pt x="233524" y="360440"/>
                          </a:moveTo>
                          <a:cubicBezTo>
                            <a:pt x="220881" y="353181"/>
                            <a:pt x="206085" y="350622"/>
                            <a:pt x="191741" y="353200"/>
                          </a:cubicBezTo>
                          <a:cubicBezTo>
                            <a:pt x="193900" y="295606"/>
                            <a:pt x="196313" y="237948"/>
                            <a:pt x="198599" y="180354"/>
                          </a:cubicBezTo>
                          <a:cubicBezTo>
                            <a:pt x="213394" y="176480"/>
                            <a:pt x="265528" y="177750"/>
                            <a:pt x="276005" y="180354"/>
                          </a:cubicBezTo>
                          <a:cubicBezTo>
                            <a:pt x="275707" y="235389"/>
                            <a:pt x="275415" y="290418"/>
                            <a:pt x="275116" y="345454"/>
                          </a:cubicBezTo>
                          <a:cubicBezTo>
                            <a:pt x="259679" y="343733"/>
                            <a:pt x="244312" y="349263"/>
                            <a:pt x="233524" y="360440"/>
                          </a:cubicBezTo>
                          <a:close/>
                          <a:moveTo>
                            <a:pt x="244636" y="403619"/>
                          </a:moveTo>
                          <a:cubicBezTo>
                            <a:pt x="254860" y="460769"/>
                            <a:pt x="203615" y="463119"/>
                            <a:pt x="235365" y="386855"/>
                          </a:cubicBezTo>
                          <a:cubicBezTo>
                            <a:pt x="239537" y="391777"/>
                            <a:pt x="242687" y="397473"/>
                            <a:pt x="244636" y="403619"/>
                          </a:cubicBezTo>
                          <a:close/>
                          <a:moveTo>
                            <a:pt x="203234" y="18174"/>
                          </a:moveTo>
                          <a:cubicBezTo>
                            <a:pt x="226920" y="23191"/>
                            <a:pt x="260384" y="18174"/>
                            <a:pt x="278228" y="35383"/>
                          </a:cubicBezTo>
                          <a:cubicBezTo>
                            <a:pt x="250357" y="33268"/>
                            <a:pt x="222392" y="32805"/>
                            <a:pt x="194471" y="33986"/>
                          </a:cubicBezTo>
                          <a:cubicBezTo>
                            <a:pt x="198916" y="25413"/>
                            <a:pt x="186407" y="19063"/>
                            <a:pt x="203234" y="18174"/>
                          </a:cubicBezTo>
                          <a:close/>
                          <a:moveTo>
                            <a:pt x="157451" y="54369"/>
                          </a:moveTo>
                          <a:cubicBezTo>
                            <a:pt x="205711" y="53036"/>
                            <a:pt x="261591" y="43511"/>
                            <a:pt x="306358" y="62688"/>
                          </a:cubicBezTo>
                          <a:lnTo>
                            <a:pt x="156308" y="90501"/>
                          </a:lnTo>
                          <a:close/>
                          <a:moveTo>
                            <a:pt x="308136" y="80468"/>
                          </a:moveTo>
                          <a:cubicBezTo>
                            <a:pt x="308701" y="80385"/>
                            <a:pt x="309254" y="80239"/>
                            <a:pt x="309787" y="80023"/>
                          </a:cubicBezTo>
                          <a:cubicBezTo>
                            <a:pt x="309279" y="87135"/>
                            <a:pt x="308263" y="92723"/>
                            <a:pt x="308136" y="99073"/>
                          </a:cubicBezTo>
                          <a:cubicBezTo>
                            <a:pt x="258975" y="120276"/>
                            <a:pt x="207381" y="135338"/>
                            <a:pt x="154530" y="143904"/>
                          </a:cubicBezTo>
                          <a:lnTo>
                            <a:pt x="155673" y="109043"/>
                          </a:lnTo>
                          <a:close/>
                          <a:moveTo>
                            <a:pt x="378685" y="571513"/>
                          </a:moveTo>
                          <a:cubicBezTo>
                            <a:pt x="88871" y="776746"/>
                            <a:pt x="-158652" y="297384"/>
                            <a:pt x="181009" y="184735"/>
                          </a:cubicBezTo>
                          <a:cubicBezTo>
                            <a:pt x="178787" y="242774"/>
                            <a:pt x="176183" y="300749"/>
                            <a:pt x="174151" y="358788"/>
                          </a:cubicBezTo>
                          <a:cubicBezTo>
                            <a:pt x="71345" y="420066"/>
                            <a:pt x="191741" y="557798"/>
                            <a:pt x="191360" y="371488"/>
                          </a:cubicBezTo>
                          <a:cubicBezTo>
                            <a:pt x="201799" y="369437"/>
                            <a:pt x="212626" y="371031"/>
                            <a:pt x="222030" y="375997"/>
                          </a:cubicBezTo>
                          <a:cubicBezTo>
                            <a:pt x="159673" y="513474"/>
                            <a:pt x="315756" y="467310"/>
                            <a:pt x="246795" y="371107"/>
                          </a:cubicBezTo>
                          <a:cubicBezTo>
                            <a:pt x="254364" y="364078"/>
                            <a:pt x="265052" y="361500"/>
                            <a:pt x="274989" y="364313"/>
                          </a:cubicBezTo>
                          <a:cubicBezTo>
                            <a:pt x="279561" y="390666"/>
                            <a:pt x="263115" y="429528"/>
                            <a:pt x="284324" y="449276"/>
                          </a:cubicBezTo>
                          <a:cubicBezTo>
                            <a:pt x="335124" y="459118"/>
                            <a:pt x="324964" y="368631"/>
                            <a:pt x="292642" y="351804"/>
                          </a:cubicBezTo>
                          <a:lnTo>
                            <a:pt x="293531" y="184481"/>
                          </a:lnTo>
                          <a:cubicBezTo>
                            <a:pt x="465172" y="225438"/>
                            <a:pt x="517686" y="462167"/>
                            <a:pt x="378685" y="571513"/>
                          </a:cubicBezTo>
                          <a:close/>
                          <a:moveTo>
                            <a:pt x="173453" y="378537"/>
                          </a:moveTo>
                          <a:cubicBezTo>
                            <a:pt x="170786" y="400508"/>
                            <a:pt x="176882" y="430226"/>
                            <a:pt x="158848" y="446926"/>
                          </a:cubicBezTo>
                          <a:cubicBezTo>
                            <a:pt x="145830" y="424638"/>
                            <a:pt x="150085" y="391681"/>
                            <a:pt x="173453" y="37828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879" name="Google Shape;879;p8"/>
                  <p:cNvSpPr/>
                  <p:nvPr/>
                </p:nvSpPr>
                <p:spPr>
                  <a:xfrm>
                    <a:off x="2675610" y="1219291"/>
                    <a:ext cx="17700" cy="17586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880" name="Google Shape;880;p8"/>
                <p:cNvSpPr/>
                <p:nvPr/>
              </p:nvSpPr>
              <p:spPr>
                <a:xfrm>
                  <a:off x="2546350" y="3472450"/>
                  <a:ext cx="97850" cy="6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4" h="2465" extrusionOk="0">
                      <a:moveTo>
                        <a:pt x="0" y="0"/>
                      </a:moveTo>
                      <a:cubicBezTo>
                        <a:pt x="946" y="1217"/>
                        <a:pt x="2412" y="2117"/>
                        <a:pt x="3914" y="2465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881" name="Google Shape;881;p8"/>
                <p:cNvSpPr/>
                <p:nvPr/>
              </p:nvSpPr>
              <p:spPr>
                <a:xfrm>
                  <a:off x="2515525" y="3392700"/>
                  <a:ext cx="9075" cy="1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798" extrusionOk="0">
                      <a:moveTo>
                        <a:pt x="0" y="0"/>
                      </a:moveTo>
                      <a:cubicBezTo>
                        <a:pt x="182" y="399"/>
                        <a:pt x="182" y="399"/>
                        <a:pt x="363" y="798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882" name="Google Shape;882;p8"/>
            <p:cNvGrpSpPr/>
            <p:nvPr/>
          </p:nvGrpSpPr>
          <p:grpSpPr>
            <a:xfrm>
              <a:off x="7811773" y="-2"/>
              <a:ext cx="492189" cy="1837864"/>
              <a:chOff x="5194218" y="-536312"/>
              <a:chExt cx="522827" cy="1952267"/>
            </a:xfrm>
          </p:grpSpPr>
          <p:grpSp>
            <p:nvGrpSpPr>
              <p:cNvPr id="883" name="Google Shape;883;p8"/>
              <p:cNvGrpSpPr/>
              <p:nvPr/>
            </p:nvGrpSpPr>
            <p:grpSpPr>
              <a:xfrm>
                <a:off x="5194218" y="893129"/>
                <a:ext cx="522827" cy="522827"/>
                <a:chOff x="764100" y="3623300"/>
                <a:chExt cx="1046700" cy="1046700"/>
              </a:xfrm>
            </p:grpSpPr>
            <p:sp>
              <p:nvSpPr>
                <p:cNvPr id="884" name="Google Shape;884;p8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89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5" name="Google Shape;885;p8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89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86" name="Google Shape;886;p8"/>
              <p:cNvGrpSpPr/>
              <p:nvPr/>
            </p:nvGrpSpPr>
            <p:grpSpPr>
              <a:xfrm>
                <a:off x="5371921" y="-536312"/>
                <a:ext cx="182209" cy="1814066"/>
                <a:chOff x="3305183" y="1663032"/>
                <a:chExt cx="166690" cy="1659561"/>
              </a:xfrm>
            </p:grpSpPr>
            <p:grpSp>
              <p:nvGrpSpPr>
                <p:cNvPr id="887" name="Google Shape;887;p8"/>
                <p:cNvGrpSpPr/>
                <p:nvPr/>
              </p:nvGrpSpPr>
              <p:grpSpPr>
                <a:xfrm>
                  <a:off x="3305183" y="1663032"/>
                  <a:ext cx="166690" cy="1659561"/>
                  <a:chOff x="3305183" y="1663032"/>
                  <a:chExt cx="166690" cy="1659561"/>
                </a:xfrm>
              </p:grpSpPr>
              <p:grpSp>
                <p:nvGrpSpPr>
                  <p:cNvPr id="888" name="Google Shape;888;p8"/>
                  <p:cNvGrpSpPr/>
                  <p:nvPr/>
                </p:nvGrpSpPr>
                <p:grpSpPr>
                  <a:xfrm>
                    <a:off x="3305183" y="2971595"/>
                    <a:ext cx="166690" cy="350998"/>
                    <a:chOff x="3305183" y="3146560"/>
                    <a:chExt cx="166690" cy="350998"/>
                  </a:xfrm>
                </p:grpSpPr>
                <p:sp>
                  <p:nvSpPr>
                    <p:cNvPr id="889" name="Google Shape;889;p8"/>
                    <p:cNvSpPr/>
                    <p:nvPr/>
                  </p:nvSpPr>
                  <p:spPr>
                    <a:xfrm>
                      <a:off x="3324821" y="3152836"/>
                      <a:ext cx="119489" cy="1171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9489" h="117177" extrusionOk="0">
                          <a:moveTo>
                            <a:pt x="5460" y="117177"/>
                          </a:moveTo>
                          <a:cubicBezTo>
                            <a:pt x="4508" y="91777"/>
                            <a:pt x="-9653" y="30373"/>
                            <a:pt x="11810" y="23896"/>
                          </a:cubicBezTo>
                          <a:cubicBezTo>
                            <a:pt x="18160" y="22118"/>
                            <a:pt x="14668" y="14561"/>
                            <a:pt x="19494" y="10688"/>
                          </a:cubicBezTo>
                          <a:cubicBezTo>
                            <a:pt x="31241" y="-2901"/>
                            <a:pt x="96456" y="-6838"/>
                            <a:pt x="96456" y="18879"/>
                          </a:cubicBezTo>
                          <a:cubicBezTo>
                            <a:pt x="95751" y="22315"/>
                            <a:pt x="97967" y="25668"/>
                            <a:pt x="101409" y="26373"/>
                          </a:cubicBezTo>
                          <a:cubicBezTo>
                            <a:pt x="101866" y="26467"/>
                            <a:pt x="102336" y="26506"/>
                            <a:pt x="102806" y="26499"/>
                          </a:cubicBezTo>
                          <a:cubicBezTo>
                            <a:pt x="133731" y="28849"/>
                            <a:pt x="111569" y="90507"/>
                            <a:pt x="114744" y="11393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90" name="Google Shape;890;p8"/>
                    <p:cNvSpPr/>
                    <p:nvPr/>
                  </p:nvSpPr>
                  <p:spPr>
                    <a:xfrm>
                      <a:off x="3312763" y="3270014"/>
                      <a:ext cx="150661" cy="2211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661" h="221107" extrusionOk="0">
                          <a:moveTo>
                            <a:pt x="72636" y="221107"/>
                          </a:moveTo>
                          <a:cubicBezTo>
                            <a:pt x="-3564" y="204978"/>
                            <a:pt x="-15057" y="136779"/>
                            <a:pt x="16184" y="2477"/>
                          </a:cubicBezTo>
                          <a:cubicBezTo>
                            <a:pt x="54284" y="1207"/>
                            <a:pt x="87558" y="1270"/>
                            <a:pt x="125595" y="0"/>
                          </a:cubicBezTo>
                          <a:cubicBezTo>
                            <a:pt x="164330" y="92202"/>
                            <a:pt x="166299" y="206629"/>
                            <a:pt x="72636" y="221107"/>
                          </a:cubicBezTo>
                          <a:close/>
                        </a:path>
                      </a:pathLst>
                    </a:custGeom>
                    <a:solidFill>
                      <a:srgbClr val="F9CB9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91" name="Google Shape;891;p8"/>
                    <p:cNvSpPr/>
                    <p:nvPr/>
                  </p:nvSpPr>
                  <p:spPr>
                    <a:xfrm>
                      <a:off x="3305183" y="3146560"/>
                      <a:ext cx="166690" cy="3509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6690" h="350998" extrusionOk="0">
                          <a:moveTo>
                            <a:pt x="140987" y="124596"/>
                          </a:moveTo>
                          <a:cubicBezTo>
                            <a:pt x="147337" y="122247"/>
                            <a:pt x="143336" y="59572"/>
                            <a:pt x="144542" y="54238"/>
                          </a:cubicBezTo>
                          <a:cubicBezTo>
                            <a:pt x="146828" y="39252"/>
                            <a:pt x="140097" y="24647"/>
                            <a:pt x="122571" y="26425"/>
                          </a:cubicBezTo>
                          <a:cubicBezTo>
                            <a:pt x="129683" y="-8309"/>
                            <a:pt x="29417" y="-8500"/>
                            <a:pt x="29925" y="24075"/>
                          </a:cubicBezTo>
                          <a:cubicBezTo>
                            <a:pt x="15891" y="25536"/>
                            <a:pt x="12399" y="39633"/>
                            <a:pt x="13478" y="51635"/>
                          </a:cubicBezTo>
                          <a:cubicBezTo>
                            <a:pt x="16145" y="75955"/>
                            <a:pt x="8335" y="105292"/>
                            <a:pt x="17034" y="127263"/>
                          </a:cubicBezTo>
                          <a:cubicBezTo>
                            <a:pt x="17034" y="127263"/>
                            <a:pt x="17034" y="127644"/>
                            <a:pt x="17034" y="127835"/>
                          </a:cubicBezTo>
                          <a:cubicBezTo>
                            <a:pt x="-77835" y="451748"/>
                            <a:pt x="259922" y="398789"/>
                            <a:pt x="140987" y="124596"/>
                          </a:cubicBezTo>
                          <a:close/>
                          <a:moveTo>
                            <a:pt x="126254" y="42427"/>
                          </a:moveTo>
                          <a:cubicBezTo>
                            <a:pt x="126699" y="51254"/>
                            <a:pt x="126699" y="64842"/>
                            <a:pt x="126889" y="74177"/>
                          </a:cubicBezTo>
                          <a:lnTo>
                            <a:pt x="31258" y="101736"/>
                          </a:lnTo>
                          <a:cubicBezTo>
                            <a:pt x="31258" y="96719"/>
                            <a:pt x="31258" y="91640"/>
                            <a:pt x="31258" y="86560"/>
                          </a:cubicBezTo>
                          <a:cubicBezTo>
                            <a:pt x="57865" y="73415"/>
                            <a:pt x="88408" y="58556"/>
                            <a:pt x="112348" y="40903"/>
                          </a:cubicBezTo>
                          <a:cubicBezTo>
                            <a:pt x="116793" y="41665"/>
                            <a:pt x="123778" y="38490"/>
                            <a:pt x="126254" y="42427"/>
                          </a:cubicBezTo>
                          <a:close/>
                          <a:moveTo>
                            <a:pt x="89044" y="212671"/>
                          </a:moveTo>
                          <a:cubicBezTo>
                            <a:pt x="81112" y="208784"/>
                            <a:pt x="71771" y="209070"/>
                            <a:pt x="64088" y="213433"/>
                          </a:cubicBezTo>
                          <a:cubicBezTo>
                            <a:pt x="67943" y="186762"/>
                            <a:pt x="70883" y="159947"/>
                            <a:pt x="72914" y="132978"/>
                          </a:cubicBezTo>
                          <a:lnTo>
                            <a:pt x="83964" y="132978"/>
                          </a:lnTo>
                          <a:cubicBezTo>
                            <a:pt x="83049" y="159642"/>
                            <a:pt x="84751" y="186337"/>
                            <a:pt x="89044" y="212671"/>
                          </a:cubicBezTo>
                          <a:close/>
                          <a:moveTo>
                            <a:pt x="50944" y="114118"/>
                          </a:moveTo>
                          <a:lnTo>
                            <a:pt x="127144" y="92148"/>
                          </a:lnTo>
                          <a:lnTo>
                            <a:pt x="127144" y="113420"/>
                          </a:lnTo>
                          <a:cubicBezTo>
                            <a:pt x="101299" y="114880"/>
                            <a:pt x="75899" y="115135"/>
                            <a:pt x="50626" y="114118"/>
                          </a:cubicBezTo>
                          <a:close/>
                          <a:moveTo>
                            <a:pt x="90695" y="39950"/>
                          </a:moveTo>
                          <a:cubicBezTo>
                            <a:pt x="74692" y="48269"/>
                            <a:pt x="47832" y="59826"/>
                            <a:pt x="31385" y="67255"/>
                          </a:cubicBezTo>
                          <a:cubicBezTo>
                            <a:pt x="31385" y="58937"/>
                            <a:pt x="31766" y="47634"/>
                            <a:pt x="31385" y="39379"/>
                          </a:cubicBezTo>
                          <a:cubicBezTo>
                            <a:pt x="33036" y="39379"/>
                            <a:pt x="75835" y="39442"/>
                            <a:pt x="90377" y="39950"/>
                          </a:cubicBezTo>
                          <a:close/>
                          <a:moveTo>
                            <a:pt x="45736" y="22361"/>
                          </a:moveTo>
                          <a:cubicBezTo>
                            <a:pt x="60214" y="644"/>
                            <a:pt x="112920" y="11122"/>
                            <a:pt x="111395" y="26616"/>
                          </a:cubicBezTo>
                          <a:cubicBezTo>
                            <a:pt x="92028" y="25854"/>
                            <a:pt x="63834" y="27314"/>
                            <a:pt x="44466" y="26616"/>
                          </a:cubicBezTo>
                          <a:cubicBezTo>
                            <a:pt x="44339" y="26171"/>
                            <a:pt x="45165" y="22742"/>
                            <a:pt x="45419" y="22361"/>
                          </a:cubicBezTo>
                          <a:close/>
                          <a:moveTo>
                            <a:pt x="125556" y="309127"/>
                          </a:moveTo>
                          <a:cubicBezTo>
                            <a:pt x="22686" y="406028"/>
                            <a:pt x="-873" y="195335"/>
                            <a:pt x="33798" y="131708"/>
                          </a:cubicBezTo>
                          <a:cubicBezTo>
                            <a:pt x="41101" y="132153"/>
                            <a:pt x="48467" y="132470"/>
                            <a:pt x="55833" y="132661"/>
                          </a:cubicBezTo>
                          <a:cubicBezTo>
                            <a:pt x="60913" y="148536"/>
                            <a:pt x="25734" y="268678"/>
                            <a:pt x="58500" y="243023"/>
                          </a:cubicBezTo>
                          <a:cubicBezTo>
                            <a:pt x="62310" y="237436"/>
                            <a:pt x="67708" y="228101"/>
                            <a:pt x="75454" y="228037"/>
                          </a:cubicBezTo>
                          <a:cubicBezTo>
                            <a:pt x="84979" y="228037"/>
                            <a:pt x="91076" y="238960"/>
                            <a:pt x="95394" y="245881"/>
                          </a:cubicBezTo>
                          <a:cubicBezTo>
                            <a:pt x="128985" y="268931"/>
                            <a:pt x="92536" y="150631"/>
                            <a:pt x="101744" y="132661"/>
                          </a:cubicBezTo>
                          <a:cubicBezTo>
                            <a:pt x="109173" y="132661"/>
                            <a:pt x="116602" y="132089"/>
                            <a:pt x="124032" y="131644"/>
                          </a:cubicBezTo>
                          <a:cubicBezTo>
                            <a:pt x="155591" y="183968"/>
                            <a:pt x="160671" y="257311"/>
                            <a:pt x="125239" y="30912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892" name="Google Shape;892;p8"/>
                  <p:cNvSpPr/>
                  <p:nvPr/>
                </p:nvSpPr>
                <p:spPr>
                  <a:xfrm>
                    <a:off x="3375902" y="1663032"/>
                    <a:ext cx="17700" cy="13149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893" name="Google Shape;893;p8"/>
                <p:cNvSpPr/>
                <p:nvPr/>
              </p:nvSpPr>
              <p:spPr>
                <a:xfrm>
                  <a:off x="3352825" y="3244100"/>
                  <a:ext cx="2720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" h="1160" extrusionOk="0">
                      <a:moveTo>
                        <a:pt x="0" y="0"/>
                      </a:moveTo>
                      <a:cubicBezTo>
                        <a:pt x="294" y="441"/>
                        <a:pt x="670" y="834"/>
                        <a:pt x="1088" y="116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894" name="Google Shape;894;p8"/>
            <p:cNvGrpSpPr/>
            <p:nvPr/>
          </p:nvGrpSpPr>
          <p:grpSpPr>
            <a:xfrm>
              <a:off x="8018879" y="-29"/>
              <a:ext cx="810166" cy="4470272"/>
              <a:chOff x="7824797" y="-1724181"/>
              <a:chExt cx="860597" cy="4748536"/>
            </a:xfrm>
          </p:grpSpPr>
          <p:grpSp>
            <p:nvGrpSpPr>
              <p:cNvPr id="895" name="Google Shape;895;p8"/>
              <p:cNvGrpSpPr/>
              <p:nvPr/>
            </p:nvGrpSpPr>
            <p:grpSpPr>
              <a:xfrm>
                <a:off x="7824797" y="1891931"/>
                <a:ext cx="860597" cy="1132425"/>
                <a:chOff x="764100" y="3623300"/>
                <a:chExt cx="1046700" cy="1046700"/>
              </a:xfrm>
            </p:grpSpPr>
            <p:sp>
              <p:nvSpPr>
                <p:cNvPr id="896" name="Google Shape;896;p8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10A3FF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7" name="Google Shape;897;p8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10A3FF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98" name="Google Shape;898;p8"/>
              <p:cNvGrpSpPr/>
              <p:nvPr/>
            </p:nvGrpSpPr>
            <p:grpSpPr>
              <a:xfrm>
                <a:off x="8100547" y="-1724181"/>
                <a:ext cx="300376" cy="4529867"/>
                <a:chOff x="3792712" y="-322375"/>
                <a:chExt cx="274793" cy="4144055"/>
              </a:xfrm>
            </p:grpSpPr>
            <p:grpSp>
              <p:nvGrpSpPr>
                <p:cNvPr id="899" name="Google Shape;899;p8"/>
                <p:cNvGrpSpPr/>
                <p:nvPr/>
              </p:nvGrpSpPr>
              <p:grpSpPr>
                <a:xfrm>
                  <a:off x="3792712" y="-322375"/>
                  <a:ext cx="274793" cy="4144055"/>
                  <a:chOff x="3792712" y="-322375"/>
                  <a:chExt cx="274793" cy="4144055"/>
                </a:xfrm>
              </p:grpSpPr>
              <p:grpSp>
                <p:nvGrpSpPr>
                  <p:cNvPr id="900" name="Google Shape;900;p8"/>
                  <p:cNvGrpSpPr/>
                  <p:nvPr/>
                </p:nvGrpSpPr>
                <p:grpSpPr>
                  <a:xfrm>
                    <a:off x="3792712" y="2971595"/>
                    <a:ext cx="274793" cy="850085"/>
                    <a:chOff x="3792712" y="2879468"/>
                    <a:chExt cx="274793" cy="850085"/>
                  </a:xfrm>
                </p:grpSpPr>
                <p:sp>
                  <p:nvSpPr>
                    <p:cNvPr id="901" name="Google Shape;901;p8"/>
                    <p:cNvSpPr/>
                    <p:nvPr/>
                  </p:nvSpPr>
                  <p:spPr>
                    <a:xfrm>
                      <a:off x="3798083" y="3085793"/>
                      <a:ext cx="261578" cy="6373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1578" h="637356" extrusionOk="0">
                          <a:moveTo>
                            <a:pt x="126686" y="637357"/>
                          </a:moveTo>
                          <a:cubicBezTo>
                            <a:pt x="-60449" y="630435"/>
                            <a:pt x="18736" y="394850"/>
                            <a:pt x="6417" y="267723"/>
                          </a:cubicBezTo>
                          <a:cubicBezTo>
                            <a:pt x="12322" y="197048"/>
                            <a:pt x="-10665" y="53665"/>
                            <a:pt x="31817" y="8008"/>
                          </a:cubicBezTo>
                          <a:cubicBezTo>
                            <a:pt x="291595" y="-16566"/>
                            <a:pt x="262449" y="-1263"/>
                            <a:pt x="258829" y="299283"/>
                          </a:cubicBezTo>
                          <a:cubicBezTo>
                            <a:pt x="256988" y="426728"/>
                            <a:pt x="295024" y="626816"/>
                            <a:pt x="126686" y="637357"/>
                          </a:cubicBezTo>
                          <a:close/>
                        </a:path>
                      </a:pathLst>
                    </a:custGeom>
                    <a:solidFill>
                      <a:srgbClr val="CFE2F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02" name="Google Shape;902;p8"/>
                    <p:cNvSpPr/>
                    <p:nvPr/>
                  </p:nvSpPr>
                  <p:spPr>
                    <a:xfrm>
                      <a:off x="3849902" y="2886279"/>
                      <a:ext cx="160096" cy="1972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096" h="197298" extrusionOk="0">
                          <a:moveTo>
                            <a:pt x="0" y="197298"/>
                          </a:moveTo>
                          <a:cubicBezTo>
                            <a:pt x="14795" y="163453"/>
                            <a:pt x="-19495" y="39120"/>
                            <a:pt x="29908" y="37913"/>
                          </a:cubicBezTo>
                          <a:cubicBezTo>
                            <a:pt x="41275" y="35754"/>
                            <a:pt x="33401" y="17911"/>
                            <a:pt x="43053" y="12513"/>
                          </a:cubicBezTo>
                          <a:cubicBezTo>
                            <a:pt x="64008" y="-9902"/>
                            <a:pt x="129984" y="-1393"/>
                            <a:pt x="134239" y="31563"/>
                          </a:cubicBezTo>
                          <a:cubicBezTo>
                            <a:pt x="135826" y="40517"/>
                            <a:pt x="147891" y="34484"/>
                            <a:pt x="151955" y="41406"/>
                          </a:cubicBezTo>
                          <a:cubicBezTo>
                            <a:pt x="171640" y="64583"/>
                            <a:pt x="149479" y="158246"/>
                            <a:pt x="149161" y="196663"/>
                          </a:cubicBezTo>
                          <a:cubicBezTo>
                            <a:pt x="98234" y="196155"/>
                            <a:pt x="49847" y="189170"/>
                            <a:pt x="0" y="197298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03" name="Google Shape;903;p8"/>
                    <p:cNvSpPr/>
                    <p:nvPr/>
                  </p:nvSpPr>
                  <p:spPr>
                    <a:xfrm>
                      <a:off x="3792712" y="2879468"/>
                      <a:ext cx="274793" cy="8500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4793" h="850085" extrusionOk="0">
                          <a:moveTo>
                            <a:pt x="19916" y="786532"/>
                          </a:moveTo>
                          <a:cubicBezTo>
                            <a:pt x="39854" y="827489"/>
                            <a:pt x="67541" y="848572"/>
                            <a:pt x="131866" y="850032"/>
                          </a:cubicBezTo>
                          <a:cubicBezTo>
                            <a:pt x="255818" y="852953"/>
                            <a:pt x="279440" y="735732"/>
                            <a:pt x="271947" y="651213"/>
                          </a:cubicBezTo>
                          <a:cubicBezTo>
                            <a:pt x="272963" y="537612"/>
                            <a:pt x="275312" y="423947"/>
                            <a:pt x="274678" y="310345"/>
                          </a:cubicBezTo>
                          <a:cubicBezTo>
                            <a:pt x="276202" y="268245"/>
                            <a:pt x="263057" y="215095"/>
                            <a:pt x="217528" y="202395"/>
                          </a:cubicBezTo>
                          <a:cubicBezTo>
                            <a:pt x="213336" y="167343"/>
                            <a:pt x="246610" y="35073"/>
                            <a:pt x="197716" y="37295"/>
                          </a:cubicBezTo>
                          <a:cubicBezTo>
                            <a:pt x="191366" y="-10202"/>
                            <a:pt x="84495" y="-14965"/>
                            <a:pt x="87098" y="38311"/>
                          </a:cubicBezTo>
                          <a:cubicBezTo>
                            <a:pt x="75478" y="36978"/>
                            <a:pt x="60047" y="37041"/>
                            <a:pt x="58778" y="55583"/>
                          </a:cubicBezTo>
                          <a:cubicBezTo>
                            <a:pt x="55603" y="103081"/>
                            <a:pt x="55285" y="150833"/>
                            <a:pt x="49887" y="197760"/>
                          </a:cubicBezTo>
                          <a:cubicBezTo>
                            <a:pt x="-19010" y="224303"/>
                            <a:pt x="12613" y="404262"/>
                            <a:pt x="5437" y="474048"/>
                          </a:cubicBezTo>
                          <a:cubicBezTo>
                            <a:pt x="10264" y="577299"/>
                            <a:pt x="-17549" y="687980"/>
                            <a:pt x="19916" y="786532"/>
                          </a:cubicBezTo>
                          <a:close/>
                          <a:moveTo>
                            <a:pt x="102466" y="38248"/>
                          </a:moveTo>
                          <a:cubicBezTo>
                            <a:pt x="106148" y="7895"/>
                            <a:pt x="173585" y="17166"/>
                            <a:pt x="178983" y="37105"/>
                          </a:cubicBezTo>
                          <a:cubicBezTo>
                            <a:pt x="154281" y="37549"/>
                            <a:pt x="103101" y="39962"/>
                            <a:pt x="102592" y="38311"/>
                          </a:cubicBezTo>
                          <a:close/>
                          <a:moveTo>
                            <a:pt x="76177" y="56663"/>
                          </a:moveTo>
                          <a:lnTo>
                            <a:pt x="174983" y="55393"/>
                          </a:lnTo>
                          <a:cubicBezTo>
                            <a:pt x="190222" y="53361"/>
                            <a:pt x="211304" y="53298"/>
                            <a:pt x="206733" y="75459"/>
                          </a:cubicBezTo>
                          <a:lnTo>
                            <a:pt x="75287" y="111400"/>
                          </a:lnTo>
                          <a:cubicBezTo>
                            <a:pt x="75967" y="93194"/>
                            <a:pt x="76303" y="74970"/>
                            <a:pt x="76303" y="56726"/>
                          </a:cubicBezTo>
                          <a:close/>
                          <a:moveTo>
                            <a:pt x="73700" y="129879"/>
                          </a:moveTo>
                          <a:lnTo>
                            <a:pt x="205399" y="94382"/>
                          </a:lnTo>
                          <a:lnTo>
                            <a:pt x="203684" y="134069"/>
                          </a:lnTo>
                          <a:lnTo>
                            <a:pt x="71478" y="159469"/>
                          </a:lnTo>
                          <a:cubicBezTo>
                            <a:pt x="72430" y="149563"/>
                            <a:pt x="73192" y="139785"/>
                            <a:pt x="73827" y="129942"/>
                          </a:cubicBezTo>
                          <a:close/>
                          <a:moveTo>
                            <a:pt x="69191" y="177885"/>
                          </a:moveTo>
                          <a:lnTo>
                            <a:pt x="202541" y="152104"/>
                          </a:lnTo>
                          <a:cubicBezTo>
                            <a:pt x="201906" y="166391"/>
                            <a:pt x="201335" y="180615"/>
                            <a:pt x="200700" y="194839"/>
                          </a:cubicBezTo>
                          <a:lnTo>
                            <a:pt x="67350" y="193379"/>
                          </a:lnTo>
                          <a:cubicBezTo>
                            <a:pt x="68239" y="188298"/>
                            <a:pt x="68937" y="183282"/>
                            <a:pt x="69318" y="177948"/>
                          </a:cubicBezTo>
                          <a:close/>
                          <a:moveTo>
                            <a:pt x="19217" y="648102"/>
                          </a:moveTo>
                          <a:cubicBezTo>
                            <a:pt x="23154" y="519832"/>
                            <a:pt x="21947" y="391117"/>
                            <a:pt x="28171" y="263101"/>
                          </a:cubicBezTo>
                          <a:cubicBezTo>
                            <a:pt x="34965" y="198204"/>
                            <a:pt x="74589" y="211222"/>
                            <a:pt x="121960" y="210968"/>
                          </a:cubicBezTo>
                          <a:cubicBezTo>
                            <a:pt x="123103" y="217851"/>
                            <a:pt x="123674" y="224817"/>
                            <a:pt x="123674" y="231796"/>
                          </a:cubicBezTo>
                          <a:cubicBezTo>
                            <a:pt x="72874" y="256370"/>
                            <a:pt x="60174" y="344889"/>
                            <a:pt x="124246" y="360891"/>
                          </a:cubicBezTo>
                          <a:lnTo>
                            <a:pt x="124627" y="429281"/>
                          </a:lnTo>
                          <a:cubicBezTo>
                            <a:pt x="46966" y="432710"/>
                            <a:pt x="45951" y="548915"/>
                            <a:pt x="125135" y="549486"/>
                          </a:cubicBezTo>
                          <a:lnTo>
                            <a:pt x="125516" y="627083"/>
                          </a:lnTo>
                          <a:cubicBezTo>
                            <a:pt x="40" y="680677"/>
                            <a:pt x="157647" y="791422"/>
                            <a:pt x="143550" y="638069"/>
                          </a:cubicBezTo>
                          <a:cubicBezTo>
                            <a:pt x="209971" y="620416"/>
                            <a:pt x="220385" y="540533"/>
                            <a:pt x="142661" y="533675"/>
                          </a:cubicBezTo>
                          <a:lnTo>
                            <a:pt x="142280" y="444204"/>
                          </a:lnTo>
                          <a:cubicBezTo>
                            <a:pt x="216321" y="434298"/>
                            <a:pt x="216130" y="356764"/>
                            <a:pt x="141772" y="346604"/>
                          </a:cubicBezTo>
                          <a:cubicBezTo>
                            <a:pt x="141772" y="311425"/>
                            <a:pt x="141772" y="215413"/>
                            <a:pt x="140566" y="212429"/>
                          </a:cubicBezTo>
                          <a:cubicBezTo>
                            <a:pt x="140566" y="212429"/>
                            <a:pt x="194096" y="213762"/>
                            <a:pt x="198541" y="213381"/>
                          </a:cubicBezTo>
                          <a:cubicBezTo>
                            <a:pt x="218543" y="211666"/>
                            <a:pt x="234291" y="230589"/>
                            <a:pt x="243943" y="246845"/>
                          </a:cubicBezTo>
                          <a:cubicBezTo>
                            <a:pt x="271376" y="315997"/>
                            <a:pt x="250865" y="395880"/>
                            <a:pt x="255754" y="469095"/>
                          </a:cubicBezTo>
                          <a:cubicBezTo>
                            <a:pt x="240832" y="580093"/>
                            <a:pt x="308015" y="834538"/>
                            <a:pt x="136819" y="834855"/>
                          </a:cubicBezTo>
                          <a:cubicBezTo>
                            <a:pt x="35727" y="844063"/>
                            <a:pt x="10073" y="729382"/>
                            <a:pt x="19344" y="648166"/>
                          </a:cubicBezTo>
                          <a:close/>
                          <a:moveTo>
                            <a:pt x="125008" y="678137"/>
                          </a:moveTo>
                          <a:cubicBezTo>
                            <a:pt x="115928" y="731541"/>
                            <a:pt x="62968" y="668041"/>
                            <a:pt x="125643" y="645435"/>
                          </a:cubicBezTo>
                          <a:cubicBezTo>
                            <a:pt x="126272" y="656357"/>
                            <a:pt x="126100" y="667304"/>
                            <a:pt x="125135" y="678201"/>
                          </a:cubicBezTo>
                          <a:close/>
                          <a:moveTo>
                            <a:pt x="125008" y="531198"/>
                          </a:moveTo>
                          <a:cubicBezTo>
                            <a:pt x="69953" y="529293"/>
                            <a:pt x="68620" y="448966"/>
                            <a:pt x="124627" y="447315"/>
                          </a:cubicBezTo>
                          <a:close/>
                          <a:moveTo>
                            <a:pt x="124119" y="340698"/>
                          </a:moveTo>
                          <a:cubicBezTo>
                            <a:pt x="85193" y="326284"/>
                            <a:pt x="93004" y="270848"/>
                            <a:pt x="123674" y="251798"/>
                          </a:cubicBezTo>
                          <a:cubicBezTo>
                            <a:pt x="123973" y="281643"/>
                            <a:pt x="124183" y="311380"/>
                            <a:pt x="124309" y="341016"/>
                          </a:cubicBezTo>
                          <a:close/>
                          <a:moveTo>
                            <a:pt x="141835" y="365591"/>
                          </a:moveTo>
                          <a:cubicBezTo>
                            <a:pt x="190730" y="374798"/>
                            <a:pt x="194159" y="419057"/>
                            <a:pt x="141835" y="426106"/>
                          </a:cubicBezTo>
                          <a:close/>
                          <a:moveTo>
                            <a:pt x="142724" y="551899"/>
                          </a:moveTo>
                          <a:cubicBezTo>
                            <a:pt x="195493" y="559138"/>
                            <a:pt x="188127" y="605684"/>
                            <a:pt x="143296" y="619781"/>
                          </a:cubicBezTo>
                          <a:cubicBezTo>
                            <a:pt x="143042" y="601429"/>
                            <a:pt x="142978" y="571204"/>
                            <a:pt x="142915" y="5522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904" name="Google Shape;904;p8"/>
                  <p:cNvSpPr/>
                  <p:nvPr/>
                </p:nvSpPr>
                <p:spPr>
                  <a:xfrm>
                    <a:off x="3923169" y="-322375"/>
                    <a:ext cx="17700" cy="33003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905" name="Google Shape;905;p8"/>
                <p:cNvSpPr/>
                <p:nvPr/>
              </p:nvSpPr>
              <p:spPr>
                <a:xfrm>
                  <a:off x="3834925" y="3637375"/>
                  <a:ext cx="76100" cy="13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4" h="5437" extrusionOk="0">
                      <a:moveTo>
                        <a:pt x="0" y="0"/>
                      </a:moveTo>
                      <a:cubicBezTo>
                        <a:pt x="372" y="2043"/>
                        <a:pt x="1116" y="4666"/>
                        <a:pt x="3044" y="5437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06" name="Google Shape;906;p8"/>
                <p:cNvSpPr/>
                <p:nvPr/>
              </p:nvSpPr>
              <p:spPr>
                <a:xfrm>
                  <a:off x="3834925" y="3552200"/>
                  <a:ext cx="1825" cy="2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870" extrusionOk="0">
                      <a:moveTo>
                        <a:pt x="0" y="0"/>
                      </a:moveTo>
                      <a:cubicBezTo>
                        <a:pt x="37" y="435"/>
                        <a:pt x="37" y="435"/>
                        <a:pt x="73" y="87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907" name="Google Shape;907;p8"/>
            <p:cNvGrpSpPr/>
            <p:nvPr/>
          </p:nvGrpSpPr>
          <p:grpSpPr>
            <a:xfrm>
              <a:off x="7184797" y="-17"/>
              <a:ext cx="985363" cy="3905971"/>
              <a:chOff x="1192601" y="-1724180"/>
              <a:chExt cx="1046700" cy="4149108"/>
            </a:xfrm>
          </p:grpSpPr>
          <p:grpSp>
            <p:nvGrpSpPr>
              <p:cNvPr id="908" name="Google Shape;908;p8"/>
              <p:cNvGrpSpPr/>
              <p:nvPr/>
            </p:nvGrpSpPr>
            <p:grpSpPr>
              <a:xfrm>
                <a:off x="1192601" y="137822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909" name="Google Shape;909;p8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18ECFF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0" name="Google Shape;910;p8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18ECFF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11" name="Google Shape;911;p8"/>
              <p:cNvGrpSpPr/>
              <p:nvPr/>
            </p:nvGrpSpPr>
            <p:grpSpPr>
              <a:xfrm>
                <a:off x="1417979" y="-1724180"/>
                <a:ext cx="580390" cy="3855366"/>
                <a:chOff x="522260" y="372820"/>
                <a:chExt cx="530958" cy="3527002"/>
              </a:xfrm>
            </p:grpSpPr>
            <p:grpSp>
              <p:nvGrpSpPr>
                <p:cNvPr id="912" name="Google Shape;912;p8"/>
                <p:cNvGrpSpPr/>
                <p:nvPr/>
              </p:nvGrpSpPr>
              <p:grpSpPr>
                <a:xfrm>
                  <a:off x="522260" y="372820"/>
                  <a:ext cx="530958" cy="3527002"/>
                  <a:chOff x="522260" y="372820"/>
                  <a:chExt cx="530958" cy="3527002"/>
                </a:xfrm>
              </p:grpSpPr>
              <p:grpSp>
                <p:nvGrpSpPr>
                  <p:cNvPr id="913" name="Google Shape;913;p8"/>
                  <p:cNvGrpSpPr/>
                  <p:nvPr/>
                </p:nvGrpSpPr>
                <p:grpSpPr>
                  <a:xfrm>
                    <a:off x="522260" y="2971595"/>
                    <a:ext cx="530958" cy="928227"/>
                    <a:chOff x="522260" y="2971595"/>
                    <a:chExt cx="530958" cy="928227"/>
                  </a:xfrm>
                </p:grpSpPr>
                <p:sp>
                  <p:nvSpPr>
                    <p:cNvPr id="914" name="Google Shape;914;p8"/>
                    <p:cNvSpPr/>
                    <p:nvPr/>
                  </p:nvSpPr>
                  <p:spPr>
                    <a:xfrm>
                      <a:off x="531045" y="3193814"/>
                      <a:ext cx="510950" cy="5001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10950" h="500199" extrusionOk="0">
                          <a:moveTo>
                            <a:pt x="230344" y="500189"/>
                          </a:moveTo>
                          <a:cubicBezTo>
                            <a:pt x="153916" y="500507"/>
                            <a:pt x="77640" y="493446"/>
                            <a:pt x="2570" y="479108"/>
                          </a:cubicBezTo>
                          <a:cubicBezTo>
                            <a:pt x="-4606" y="452501"/>
                            <a:pt x="4348" y="418084"/>
                            <a:pt x="15841" y="404622"/>
                          </a:cubicBezTo>
                          <a:cubicBezTo>
                            <a:pt x="93" y="296672"/>
                            <a:pt x="174591" y="153479"/>
                            <a:pt x="126458" y="68770"/>
                          </a:cubicBezTo>
                          <a:cubicBezTo>
                            <a:pt x="128236" y="16510"/>
                            <a:pt x="219295" y="6350"/>
                            <a:pt x="261142" y="0"/>
                          </a:cubicBezTo>
                          <a:cubicBezTo>
                            <a:pt x="310926" y="4953"/>
                            <a:pt x="383443" y="12002"/>
                            <a:pt x="388777" y="70612"/>
                          </a:cubicBezTo>
                          <a:cubicBezTo>
                            <a:pt x="365980" y="191262"/>
                            <a:pt x="524603" y="342392"/>
                            <a:pt x="509998" y="472630"/>
                          </a:cubicBezTo>
                          <a:cubicBezTo>
                            <a:pt x="417936" y="491147"/>
                            <a:pt x="324248" y="500380"/>
                            <a:pt x="230344" y="500189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15" name="Google Shape;915;p8"/>
                    <p:cNvSpPr/>
                    <p:nvPr/>
                  </p:nvSpPr>
                  <p:spPr>
                    <a:xfrm>
                      <a:off x="551585" y="3672350"/>
                      <a:ext cx="488949" cy="21462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8949" h="214629" extrusionOk="0">
                          <a:moveTo>
                            <a:pt x="243395" y="214630"/>
                          </a:moveTo>
                          <a:cubicBezTo>
                            <a:pt x="147256" y="214630"/>
                            <a:pt x="26352" y="160401"/>
                            <a:pt x="0" y="8001"/>
                          </a:cubicBezTo>
                          <a:cubicBezTo>
                            <a:pt x="165925" y="39751"/>
                            <a:pt x="327279" y="29528"/>
                            <a:pt x="488950" y="0"/>
                          </a:cubicBezTo>
                          <a:cubicBezTo>
                            <a:pt x="471043" y="147384"/>
                            <a:pt x="350266" y="214630"/>
                            <a:pt x="243395" y="214630"/>
                          </a:cubicBezTo>
                          <a:close/>
                        </a:path>
                      </a:pathLst>
                    </a:custGeom>
                    <a:solidFill>
                      <a:srgbClr val="C8F3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16" name="Google Shape;916;p8"/>
                    <p:cNvSpPr/>
                    <p:nvPr/>
                  </p:nvSpPr>
                  <p:spPr>
                    <a:xfrm>
                      <a:off x="685838" y="2977833"/>
                      <a:ext cx="219884" cy="2346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884" h="234649" extrusionOk="0">
                          <a:moveTo>
                            <a:pt x="2590" y="234649"/>
                          </a:moveTo>
                          <a:cubicBezTo>
                            <a:pt x="7987" y="210011"/>
                            <a:pt x="-12142" y="33672"/>
                            <a:pt x="12877" y="45419"/>
                          </a:cubicBezTo>
                          <a:cubicBezTo>
                            <a:pt x="33197" y="50182"/>
                            <a:pt x="23545" y="24210"/>
                            <a:pt x="35038" y="16590"/>
                          </a:cubicBezTo>
                          <a:cubicBezTo>
                            <a:pt x="50913" y="906"/>
                            <a:pt x="85394" y="1604"/>
                            <a:pt x="109714" y="1922"/>
                          </a:cubicBezTo>
                          <a:cubicBezTo>
                            <a:pt x="145528" y="-936"/>
                            <a:pt x="189026" y="-6841"/>
                            <a:pt x="188835" y="38879"/>
                          </a:cubicBezTo>
                          <a:cubicBezTo>
                            <a:pt x="250875" y="39895"/>
                            <a:pt x="199503" y="186770"/>
                            <a:pt x="206869" y="233824"/>
                          </a:cubicBezTo>
                          <a:cubicBezTo>
                            <a:pt x="139369" y="212361"/>
                            <a:pt x="71932" y="215091"/>
                            <a:pt x="2590" y="23464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17" name="Google Shape;917;p8"/>
                    <p:cNvSpPr/>
                    <p:nvPr/>
                  </p:nvSpPr>
                  <p:spPr>
                    <a:xfrm>
                      <a:off x="522260" y="2971595"/>
                      <a:ext cx="530958" cy="9282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0958" h="928227" extrusionOk="0">
                          <a:moveTo>
                            <a:pt x="516306" y="619347"/>
                          </a:moveTo>
                          <a:cubicBezTo>
                            <a:pt x="501638" y="504285"/>
                            <a:pt x="397942" y="417798"/>
                            <a:pt x="399530" y="298926"/>
                          </a:cubicBezTo>
                          <a:cubicBezTo>
                            <a:pt x="413182" y="300514"/>
                            <a:pt x="390830" y="254159"/>
                            <a:pt x="381178" y="244380"/>
                          </a:cubicBezTo>
                          <a:cubicBezTo>
                            <a:pt x="383210" y="187992"/>
                            <a:pt x="385369" y="132175"/>
                            <a:pt x="387528" y="75787"/>
                          </a:cubicBezTo>
                          <a:cubicBezTo>
                            <a:pt x="392481" y="54070"/>
                            <a:pt x="381559" y="34449"/>
                            <a:pt x="356731" y="40227"/>
                          </a:cubicBezTo>
                          <a:cubicBezTo>
                            <a:pt x="358255" y="-10573"/>
                            <a:pt x="307645" y="730"/>
                            <a:pt x="273609" y="1810"/>
                          </a:cubicBezTo>
                          <a:cubicBezTo>
                            <a:pt x="240780" y="1429"/>
                            <a:pt x="184074" y="-222"/>
                            <a:pt x="184328" y="45244"/>
                          </a:cubicBezTo>
                          <a:cubicBezTo>
                            <a:pt x="174803" y="45815"/>
                            <a:pt x="158928" y="42640"/>
                            <a:pt x="158928" y="56547"/>
                          </a:cubicBezTo>
                          <a:cubicBezTo>
                            <a:pt x="158928" y="118777"/>
                            <a:pt x="158039" y="180435"/>
                            <a:pt x="158357" y="242475"/>
                          </a:cubicBezTo>
                          <a:cubicBezTo>
                            <a:pt x="144260" y="248825"/>
                            <a:pt x="112383" y="292767"/>
                            <a:pt x="140577" y="307753"/>
                          </a:cubicBezTo>
                          <a:cubicBezTo>
                            <a:pt x="150102" y="385159"/>
                            <a:pt x="15736" y="506508"/>
                            <a:pt x="18784" y="626967"/>
                          </a:cubicBezTo>
                          <a:cubicBezTo>
                            <a:pt x="-3124" y="640493"/>
                            <a:pt x="-8013" y="706215"/>
                            <a:pt x="15672" y="712756"/>
                          </a:cubicBezTo>
                          <a:cubicBezTo>
                            <a:pt x="65075" y="1013238"/>
                            <a:pt x="505638" y="992854"/>
                            <a:pt x="526720" y="692753"/>
                          </a:cubicBezTo>
                          <a:cubicBezTo>
                            <a:pt x="534785" y="671862"/>
                            <a:pt x="531356" y="631984"/>
                            <a:pt x="516306" y="619347"/>
                          </a:cubicBezTo>
                          <a:close/>
                          <a:moveTo>
                            <a:pt x="498399" y="620300"/>
                          </a:moveTo>
                          <a:cubicBezTo>
                            <a:pt x="475749" y="621824"/>
                            <a:pt x="453079" y="623176"/>
                            <a:pt x="430391" y="624364"/>
                          </a:cubicBezTo>
                          <a:cubicBezTo>
                            <a:pt x="405708" y="518319"/>
                            <a:pt x="384842" y="411531"/>
                            <a:pt x="367780" y="304006"/>
                          </a:cubicBezTo>
                          <a:cubicBezTo>
                            <a:pt x="372606" y="303308"/>
                            <a:pt x="377432" y="302673"/>
                            <a:pt x="382194" y="301911"/>
                          </a:cubicBezTo>
                          <a:cubicBezTo>
                            <a:pt x="378511" y="420973"/>
                            <a:pt x="481889" y="506762"/>
                            <a:pt x="498399" y="620300"/>
                          </a:cubicBezTo>
                          <a:close/>
                          <a:moveTo>
                            <a:pt x="278689" y="312579"/>
                          </a:moveTo>
                          <a:cubicBezTo>
                            <a:pt x="287389" y="312198"/>
                            <a:pt x="296025" y="311690"/>
                            <a:pt x="304661" y="311118"/>
                          </a:cubicBezTo>
                          <a:cubicBezTo>
                            <a:pt x="318040" y="416738"/>
                            <a:pt x="331477" y="522383"/>
                            <a:pt x="344983" y="628047"/>
                          </a:cubicBezTo>
                          <a:cubicBezTo>
                            <a:pt x="322568" y="628809"/>
                            <a:pt x="300216" y="629507"/>
                            <a:pt x="277800" y="629952"/>
                          </a:cubicBezTo>
                          <a:cubicBezTo>
                            <a:pt x="271844" y="524237"/>
                            <a:pt x="272136" y="418262"/>
                            <a:pt x="278689" y="312579"/>
                          </a:cubicBezTo>
                          <a:close/>
                          <a:moveTo>
                            <a:pt x="322504" y="309531"/>
                          </a:moveTo>
                          <a:cubicBezTo>
                            <a:pt x="331775" y="308642"/>
                            <a:pt x="341046" y="307626"/>
                            <a:pt x="350317" y="306483"/>
                          </a:cubicBezTo>
                          <a:cubicBezTo>
                            <a:pt x="367253" y="413417"/>
                            <a:pt x="387928" y="519633"/>
                            <a:pt x="412357" y="625126"/>
                          </a:cubicBezTo>
                          <a:cubicBezTo>
                            <a:pt x="395910" y="625951"/>
                            <a:pt x="379400" y="626713"/>
                            <a:pt x="362954" y="627348"/>
                          </a:cubicBezTo>
                          <a:cubicBezTo>
                            <a:pt x="349111" y="521430"/>
                            <a:pt x="335541" y="415493"/>
                            <a:pt x="322250" y="309531"/>
                          </a:cubicBezTo>
                          <a:close/>
                          <a:moveTo>
                            <a:pt x="365684" y="58452"/>
                          </a:moveTo>
                          <a:cubicBezTo>
                            <a:pt x="375273" y="59277"/>
                            <a:pt x="368542" y="74581"/>
                            <a:pt x="369939" y="81248"/>
                          </a:cubicBezTo>
                          <a:lnTo>
                            <a:pt x="175946" y="137382"/>
                          </a:lnTo>
                          <a:cubicBezTo>
                            <a:pt x="175946" y="127984"/>
                            <a:pt x="175946" y="118332"/>
                            <a:pt x="175946" y="109125"/>
                          </a:cubicBezTo>
                          <a:cubicBezTo>
                            <a:pt x="212713" y="94837"/>
                            <a:pt x="258496" y="85947"/>
                            <a:pt x="287643" y="60547"/>
                          </a:cubicBezTo>
                          <a:cubicBezTo>
                            <a:pt x="313360" y="60611"/>
                            <a:pt x="339649" y="57309"/>
                            <a:pt x="365430" y="58452"/>
                          </a:cubicBezTo>
                          <a:close/>
                          <a:moveTo>
                            <a:pt x="175438" y="205454"/>
                          </a:moveTo>
                          <a:lnTo>
                            <a:pt x="366827" y="159671"/>
                          </a:lnTo>
                          <a:lnTo>
                            <a:pt x="364224" y="230791"/>
                          </a:lnTo>
                          <a:cubicBezTo>
                            <a:pt x="308090" y="199041"/>
                            <a:pt x="233033" y="208248"/>
                            <a:pt x="175311" y="231616"/>
                          </a:cubicBezTo>
                          <a:close/>
                          <a:moveTo>
                            <a:pt x="175438" y="187230"/>
                          </a:moveTo>
                          <a:cubicBezTo>
                            <a:pt x="175438" y="176688"/>
                            <a:pt x="175438" y="166084"/>
                            <a:pt x="175438" y="155480"/>
                          </a:cubicBezTo>
                          <a:lnTo>
                            <a:pt x="368796" y="99536"/>
                          </a:lnTo>
                          <a:lnTo>
                            <a:pt x="367272" y="141256"/>
                          </a:lnTo>
                          <a:close/>
                          <a:moveTo>
                            <a:pt x="229032" y="21622"/>
                          </a:moveTo>
                          <a:cubicBezTo>
                            <a:pt x="256401" y="25305"/>
                            <a:pt x="342570" y="-222"/>
                            <a:pt x="338760" y="40672"/>
                          </a:cubicBezTo>
                          <a:lnTo>
                            <a:pt x="201600" y="44418"/>
                          </a:lnTo>
                          <a:cubicBezTo>
                            <a:pt x="197155" y="28861"/>
                            <a:pt x="217793" y="22765"/>
                            <a:pt x="229096" y="21749"/>
                          </a:cubicBezTo>
                          <a:close/>
                          <a:moveTo>
                            <a:pt x="263830" y="59150"/>
                          </a:moveTo>
                          <a:cubicBezTo>
                            <a:pt x="235046" y="71260"/>
                            <a:pt x="205645" y="81858"/>
                            <a:pt x="175756" y="90900"/>
                          </a:cubicBezTo>
                          <a:lnTo>
                            <a:pt x="175756" y="63722"/>
                          </a:lnTo>
                          <a:cubicBezTo>
                            <a:pt x="201664" y="62897"/>
                            <a:pt x="238113" y="59976"/>
                            <a:pt x="263894" y="59404"/>
                          </a:cubicBezTo>
                          <a:close/>
                          <a:moveTo>
                            <a:pt x="260973" y="230600"/>
                          </a:moveTo>
                          <a:cubicBezTo>
                            <a:pt x="306439" y="226028"/>
                            <a:pt x="366891" y="233838"/>
                            <a:pt x="384036" y="283432"/>
                          </a:cubicBezTo>
                          <a:cubicBezTo>
                            <a:pt x="303873" y="296939"/>
                            <a:pt x="222193" y="298945"/>
                            <a:pt x="141466" y="289401"/>
                          </a:cubicBezTo>
                          <a:cubicBezTo>
                            <a:pt x="157404" y="243554"/>
                            <a:pt x="218110" y="233521"/>
                            <a:pt x="261036" y="230854"/>
                          </a:cubicBezTo>
                          <a:close/>
                          <a:moveTo>
                            <a:pt x="259639" y="630269"/>
                          </a:moveTo>
                          <a:cubicBezTo>
                            <a:pt x="238005" y="630606"/>
                            <a:pt x="216313" y="630796"/>
                            <a:pt x="194552" y="630841"/>
                          </a:cubicBezTo>
                          <a:cubicBezTo>
                            <a:pt x="210300" y="525005"/>
                            <a:pt x="226003" y="419176"/>
                            <a:pt x="241669" y="313341"/>
                          </a:cubicBezTo>
                          <a:cubicBezTo>
                            <a:pt x="248019" y="313341"/>
                            <a:pt x="254369" y="313341"/>
                            <a:pt x="260719" y="313341"/>
                          </a:cubicBezTo>
                          <a:cubicBezTo>
                            <a:pt x="254172" y="418871"/>
                            <a:pt x="253810" y="524694"/>
                            <a:pt x="259639" y="630269"/>
                          </a:cubicBezTo>
                          <a:close/>
                          <a:moveTo>
                            <a:pt x="177089" y="630904"/>
                          </a:moveTo>
                          <a:cubicBezTo>
                            <a:pt x="155309" y="630904"/>
                            <a:pt x="133528" y="630904"/>
                            <a:pt x="111748" y="630333"/>
                          </a:cubicBezTo>
                          <a:cubicBezTo>
                            <a:pt x="143498" y="524478"/>
                            <a:pt x="175248" y="418751"/>
                            <a:pt x="206490" y="312833"/>
                          </a:cubicBezTo>
                          <a:lnTo>
                            <a:pt x="224206" y="313277"/>
                          </a:lnTo>
                          <a:cubicBezTo>
                            <a:pt x="208630" y="419195"/>
                            <a:pt x="192920" y="525069"/>
                            <a:pt x="177089" y="630904"/>
                          </a:cubicBezTo>
                          <a:close/>
                          <a:moveTo>
                            <a:pt x="76759" y="501047"/>
                          </a:moveTo>
                          <a:cubicBezTo>
                            <a:pt x="112129" y="441801"/>
                            <a:pt x="157849" y="381857"/>
                            <a:pt x="157468" y="309721"/>
                          </a:cubicBezTo>
                          <a:cubicBezTo>
                            <a:pt x="168009" y="310737"/>
                            <a:pt x="178550" y="311499"/>
                            <a:pt x="189218" y="312071"/>
                          </a:cubicBezTo>
                          <a:cubicBezTo>
                            <a:pt x="157550" y="417906"/>
                            <a:pt x="125908" y="523887"/>
                            <a:pt x="94285" y="630015"/>
                          </a:cubicBezTo>
                          <a:cubicBezTo>
                            <a:pt x="74854" y="629571"/>
                            <a:pt x="55423" y="629126"/>
                            <a:pt x="35992" y="628491"/>
                          </a:cubicBezTo>
                          <a:cubicBezTo>
                            <a:pt x="33960" y="582454"/>
                            <a:pt x="54026" y="539591"/>
                            <a:pt x="76886" y="500920"/>
                          </a:cubicBezTo>
                          <a:close/>
                          <a:moveTo>
                            <a:pt x="356858" y="897604"/>
                          </a:moveTo>
                          <a:cubicBezTo>
                            <a:pt x="221222" y="951325"/>
                            <a:pt x="58725" y="859504"/>
                            <a:pt x="34024" y="716248"/>
                          </a:cubicBezTo>
                          <a:cubicBezTo>
                            <a:pt x="191294" y="742912"/>
                            <a:pt x="352178" y="739813"/>
                            <a:pt x="508305" y="707104"/>
                          </a:cubicBezTo>
                          <a:lnTo>
                            <a:pt x="509194" y="707549"/>
                          </a:lnTo>
                          <a:cubicBezTo>
                            <a:pt x="496145" y="793623"/>
                            <a:pt x="438030" y="866134"/>
                            <a:pt x="356858" y="897604"/>
                          </a:cubicBezTo>
                          <a:close/>
                          <a:moveTo>
                            <a:pt x="512560" y="681704"/>
                          </a:moveTo>
                          <a:cubicBezTo>
                            <a:pt x="511855" y="684092"/>
                            <a:pt x="510985" y="686422"/>
                            <a:pt x="509956" y="688689"/>
                          </a:cubicBezTo>
                          <a:cubicBezTo>
                            <a:pt x="348952" y="722706"/>
                            <a:pt x="182842" y="724865"/>
                            <a:pt x="21006" y="695039"/>
                          </a:cubicBezTo>
                          <a:cubicBezTo>
                            <a:pt x="14332" y="679355"/>
                            <a:pt x="14961" y="661511"/>
                            <a:pt x="22721" y="646335"/>
                          </a:cubicBezTo>
                          <a:cubicBezTo>
                            <a:pt x="183897" y="651967"/>
                            <a:pt x="345263" y="649148"/>
                            <a:pt x="506146" y="637889"/>
                          </a:cubicBezTo>
                          <a:cubicBezTo>
                            <a:pt x="514351" y="650945"/>
                            <a:pt x="516681" y="666845"/>
                            <a:pt x="512560" y="68170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918" name="Google Shape;918;p8"/>
                  <p:cNvSpPr/>
                  <p:nvPr/>
                </p:nvSpPr>
                <p:spPr>
                  <a:xfrm>
                    <a:off x="786939" y="372820"/>
                    <a:ext cx="17700" cy="26052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919" name="Google Shape;919;p8"/>
                <p:cNvSpPr/>
                <p:nvPr/>
              </p:nvSpPr>
              <p:spPr>
                <a:xfrm>
                  <a:off x="636125" y="3766050"/>
                  <a:ext cx="121425" cy="7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7" h="2972" extrusionOk="0">
                      <a:moveTo>
                        <a:pt x="0" y="0"/>
                      </a:moveTo>
                      <a:cubicBezTo>
                        <a:pt x="1186" y="1482"/>
                        <a:pt x="3080" y="2306"/>
                        <a:pt x="4857" y="2972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920" name="Google Shape;920;p8"/>
            <p:cNvGrpSpPr/>
            <p:nvPr/>
          </p:nvGrpSpPr>
          <p:grpSpPr>
            <a:xfrm>
              <a:off x="6196930" y="7"/>
              <a:ext cx="985363" cy="2629685"/>
              <a:chOff x="6010934" y="1"/>
              <a:chExt cx="1046700" cy="2793377"/>
            </a:xfrm>
          </p:grpSpPr>
          <p:grpSp>
            <p:nvGrpSpPr>
              <p:cNvPr id="921" name="Google Shape;921;p8"/>
              <p:cNvGrpSpPr/>
              <p:nvPr/>
            </p:nvGrpSpPr>
            <p:grpSpPr>
              <a:xfrm>
                <a:off x="6010934" y="174667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922" name="Google Shape;922;p8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76DC35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3" name="Google Shape;923;p8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76DC35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24" name="Google Shape;924;p8"/>
              <p:cNvGrpSpPr/>
              <p:nvPr/>
            </p:nvGrpSpPr>
            <p:grpSpPr>
              <a:xfrm>
                <a:off x="6308747" y="1"/>
                <a:ext cx="441786" cy="2571886"/>
                <a:chOff x="1121941" y="1609666"/>
                <a:chExt cx="404159" cy="2352837"/>
              </a:xfrm>
            </p:grpSpPr>
            <p:grpSp>
              <p:nvGrpSpPr>
                <p:cNvPr id="925" name="Google Shape;925;p8"/>
                <p:cNvGrpSpPr/>
                <p:nvPr/>
              </p:nvGrpSpPr>
              <p:grpSpPr>
                <a:xfrm>
                  <a:off x="1121941" y="1609666"/>
                  <a:ext cx="404159" cy="2352837"/>
                  <a:chOff x="1121941" y="1609666"/>
                  <a:chExt cx="404159" cy="2352837"/>
                </a:xfrm>
              </p:grpSpPr>
              <p:grpSp>
                <p:nvGrpSpPr>
                  <p:cNvPr id="926" name="Google Shape;926;p8"/>
                  <p:cNvGrpSpPr/>
                  <p:nvPr/>
                </p:nvGrpSpPr>
                <p:grpSpPr>
                  <a:xfrm>
                    <a:off x="1121941" y="2971595"/>
                    <a:ext cx="404159" cy="990908"/>
                    <a:chOff x="1121941" y="2969319"/>
                    <a:chExt cx="404159" cy="990908"/>
                  </a:xfrm>
                </p:grpSpPr>
                <p:sp>
                  <p:nvSpPr>
                    <p:cNvPr id="927" name="Google Shape;927;p8"/>
                    <p:cNvSpPr/>
                    <p:nvPr/>
                  </p:nvSpPr>
                  <p:spPr>
                    <a:xfrm>
                      <a:off x="1210876" y="2975878"/>
                      <a:ext cx="215728" cy="22282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5728" h="222824" extrusionOk="0">
                          <a:moveTo>
                            <a:pt x="14190" y="222824"/>
                          </a:moveTo>
                          <a:cubicBezTo>
                            <a:pt x="13301" y="174692"/>
                            <a:pt x="-21687" y="79251"/>
                            <a:pt x="21620" y="60582"/>
                          </a:cubicBezTo>
                          <a:cubicBezTo>
                            <a:pt x="36987" y="27244"/>
                            <a:pt x="55021" y="2797"/>
                            <a:pt x="105440" y="321"/>
                          </a:cubicBezTo>
                          <a:cubicBezTo>
                            <a:pt x="154017" y="-2156"/>
                            <a:pt x="177385" y="9655"/>
                            <a:pt x="182021" y="37976"/>
                          </a:cubicBezTo>
                          <a:cubicBezTo>
                            <a:pt x="233265" y="47692"/>
                            <a:pt x="210405" y="171326"/>
                            <a:pt x="211993" y="215776"/>
                          </a:cubicBezTo>
                          <a:cubicBezTo>
                            <a:pt x="143159" y="198060"/>
                            <a:pt x="79024" y="196790"/>
                            <a:pt x="14190" y="222824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28" name="Google Shape;928;p8"/>
                    <p:cNvSpPr/>
                    <p:nvPr/>
                  </p:nvSpPr>
                  <p:spPr>
                    <a:xfrm>
                      <a:off x="1160257" y="3179981"/>
                      <a:ext cx="324636" cy="22947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4636" h="229478" extrusionOk="0">
                          <a:moveTo>
                            <a:pt x="1626" y="229478"/>
                          </a:moveTo>
                          <a:cubicBezTo>
                            <a:pt x="-8216" y="108447"/>
                            <a:pt x="24042" y="-8456"/>
                            <a:pt x="169393" y="878"/>
                          </a:cubicBezTo>
                          <a:cubicBezTo>
                            <a:pt x="307379" y="-10678"/>
                            <a:pt x="337541" y="93334"/>
                            <a:pt x="320206" y="222176"/>
                          </a:cubicBezTo>
                          <a:cubicBezTo>
                            <a:pt x="210923" y="232019"/>
                            <a:pt x="109767" y="228018"/>
                            <a:pt x="1626" y="229478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29" name="Google Shape;929;p8"/>
                    <p:cNvSpPr/>
                    <p:nvPr/>
                  </p:nvSpPr>
                  <p:spPr>
                    <a:xfrm>
                      <a:off x="1128931" y="3411844"/>
                      <a:ext cx="389306" cy="5406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9306" h="540604" extrusionOk="0">
                          <a:moveTo>
                            <a:pt x="192718" y="540604"/>
                          </a:moveTo>
                          <a:cubicBezTo>
                            <a:pt x="42795" y="527142"/>
                            <a:pt x="232596" y="425161"/>
                            <a:pt x="116836" y="455260"/>
                          </a:cubicBezTo>
                          <a:cubicBezTo>
                            <a:pt x="83054" y="460150"/>
                            <a:pt x="19744" y="479835"/>
                            <a:pt x="7679" y="435512"/>
                          </a:cubicBezTo>
                          <a:cubicBezTo>
                            <a:pt x="-6227" y="397920"/>
                            <a:pt x="57844" y="371440"/>
                            <a:pt x="34857" y="364582"/>
                          </a:cubicBezTo>
                          <a:cubicBezTo>
                            <a:pt x="15807" y="363122"/>
                            <a:pt x="3107" y="353533"/>
                            <a:pt x="1393" y="338801"/>
                          </a:cubicBezTo>
                          <a:cubicBezTo>
                            <a:pt x="-3560" y="319434"/>
                            <a:pt x="17585" y="304638"/>
                            <a:pt x="35175" y="291748"/>
                          </a:cubicBezTo>
                          <a:cubicBezTo>
                            <a:pt x="33651" y="285398"/>
                            <a:pt x="30158" y="276762"/>
                            <a:pt x="28380" y="270412"/>
                          </a:cubicBezTo>
                          <a:cubicBezTo>
                            <a:pt x="-19689" y="256061"/>
                            <a:pt x="-258" y="192307"/>
                            <a:pt x="38985" y="180877"/>
                          </a:cubicBezTo>
                          <a:cubicBezTo>
                            <a:pt x="42490" y="180629"/>
                            <a:pt x="45138" y="177588"/>
                            <a:pt x="44890" y="174082"/>
                          </a:cubicBezTo>
                          <a:cubicBezTo>
                            <a:pt x="44643" y="170577"/>
                            <a:pt x="41601" y="167929"/>
                            <a:pt x="38096" y="168177"/>
                          </a:cubicBezTo>
                          <a:cubicBezTo>
                            <a:pt x="3044" y="163224"/>
                            <a:pt x="21776" y="119663"/>
                            <a:pt x="43303" y="106836"/>
                          </a:cubicBezTo>
                          <a:cubicBezTo>
                            <a:pt x="74418" y="82706"/>
                            <a:pt x="71370" y="31969"/>
                            <a:pt x="69020" y="5680"/>
                          </a:cubicBezTo>
                          <a:cubicBezTo>
                            <a:pt x="85911" y="5045"/>
                            <a:pt x="131758" y="4664"/>
                            <a:pt x="151570" y="4601"/>
                          </a:cubicBezTo>
                          <a:cubicBezTo>
                            <a:pt x="174303" y="59274"/>
                            <a:pt x="87499" y="134903"/>
                            <a:pt x="126170" y="158652"/>
                          </a:cubicBezTo>
                          <a:cubicBezTo>
                            <a:pt x="332545" y="108296"/>
                            <a:pt x="234120" y="166526"/>
                            <a:pt x="237422" y="1362"/>
                          </a:cubicBezTo>
                          <a:cubicBezTo>
                            <a:pt x="249741" y="-2130"/>
                            <a:pt x="299271" y="2378"/>
                            <a:pt x="325624" y="854"/>
                          </a:cubicBezTo>
                          <a:cubicBezTo>
                            <a:pt x="266823" y="105439"/>
                            <a:pt x="408174" y="108804"/>
                            <a:pt x="387155" y="185449"/>
                          </a:cubicBezTo>
                          <a:cubicBezTo>
                            <a:pt x="375090" y="210849"/>
                            <a:pt x="334958" y="200752"/>
                            <a:pt x="326830" y="215802"/>
                          </a:cubicBezTo>
                          <a:cubicBezTo>
                            <a:pt x="326830" y="221707"/>
                            <a:pt x="332101" y="222152"/>
                            <a:pt x="337054" y="222152"/>
                          </a:cubicBezTo>
                          <a:cubicBezTo>
                            <a:pt x="407539" y="236439"/>
                            <a:pt x="379472" y="299177"/>
                            <a:pt x="313876" y="302733"/>
                          </a:cubicBezTo>
                          <a:cubicBezTo>
                            <a:pt x="286508" y="321783"/>
                            <a:pt x="354897" y="305337"/>
                            <a:pt x="360866" y="348326"/>
                          </a:cubicBezTo>
                          <a:cubicBezTo>
                            <a:pt x="367661" y="376711"/>
                            <a:pt x="350135" y="382108"/>
                            <a:pt x="333307" y="403444"/>
                          </a:cubicBezTo>
                          <a:cubicBezTo>
                            <a:pt x="365565" y="417414"/>
                            <a:pt x="387663" y="440084"/>
                            <a:pt x="362200" y="476469"/>
                          </a:cubicBezTo>
                          <a:cubicBezTo>
                            <a:pt x="318321" y="516411"/>
                            <a:pt x="249868" y="528857"/>
                            <a:pt x="192718" y="540604"/>
                          </a:cubicBezTo>
                          <a:close/>
                        </a:path>
                      </a:pathLst>
                    </a:custGeom>
                    <a:solidFill>
                      <a:srgbClr val="CFE5BD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30" name="Google Shape;930;p8"/>
                    <p:cNvSpPr/>
                    <p:nvPr/>
                  </p:nvSpPr>
                  <p:spPr>
                    <a:xfrm>
                      <a:off x="1121941" y="2969319"/>
                      <a:ext cx="404159" cy="99090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4159" h="990908" extrusionOk="0">
                          <a:moveTo>
                            <a:pt x="396558" y="583905"/>
                          </a:moveTo>
                          <a:cubicBezTo>
                            <a:pt x="363665" y="545170"/>
                            <a:pt x="299149" y="524850"/>
                            <a:pt x="338075" y="447063"/>
                          </a:cubicBezTo>
                          <a:cubicBezTo>
                            <a:pt x="339535" y="444205"/>
                            <a:pt x="370904" y="448269"/>
                            <a:pt x="367920" y="426933"/>
                          </a:cubicBezTo>
                          <a:cubicBezTo>
                            <a:pt x="376619" y="356321"/>
                            <a:pt x="377762" y="266786"/>
                            <a:pt x="312865" y="222019"/>
                          </a:cubicBezTo>
                          <a:cubicBezTo>
                            <a:pt x="314326" y="182014"/>
                            <a:pt x="328359" y="29931"/>
                            <a:pt x="274257" y="35328"/>
                          </a:cubicBezTo>
                          <a:cubicBezTo>
                            <a:pt x="255207" y="-16234"/>
                            <a:pt x="119635" y="-11789"/>
                            <a:pt x="115888" y="51521"/>
                          </a:cubicBezTo>
                          <a:cubicBezTo>
                            <a:pt x="66358" y="56474"/>
                            <a:pt x="92711" y="194840"/>
                            <a:pt x="93600" y="232242"/>
                          </a:cubicBezTo>
                          <a:cubicBezTo>
                            <a:pt x="31814" y="278470"/>
                            <a:pt x="26607" y="363941"/>
                            <a:pt x="28766" y="435442"/>
                          </a:cubicBezTo>
                          <a:cubicBezTo>
                            <a:pt x="29211" y="460842"/>
                            <a:pt x="57849" y="448840"/>
                            <a:pt x="70740" y="450746"/>
                          </a:cubicBezTo>
                          <a:cubicBezTo>
                            <a:pt x="73851" y="483511"/>
                            <a:pt x="74994" y="521611"/>
                            <a:pt x="46991" y="544408"/>
                          </a:cubicBezTo>
                          <a:cubicBezTo>
                            <a:pt x="20829" y="559775"/>
                            <a:pt x="1906" y="611464"/>
                            <a:pt x="44133" y="617497"/>
                          </a:cubicBezTo>
                          <a:cubicBezTo>
                            <a:pt x="890" y="630197"/>
                            <a:pt x="-22097" y="700682"/>
                            <a:pt x="29973" y="716557"/>
                          </a:cubicBezTo>
                          <a:cubicBezTo>
                            <a:pt x="31179" y="718461"/>
                            <a:pt x="32132" y="730336"/>
                            <a:pt x="35878" y="733384"/>
                          </a:cubicBezTo>
                          <a:cubicBezTo>
                            <a:pt x="-9588" y="750021"/>
                            <a:pt x="-11620" y="809584"/>
                            <a:pt x="41276" y="813584"/>
                          </a:cubicBezTo>
                          <a:cubicBezTo>
                            <a:pt x="-3746" y="839747"/>
                            <a:pt x="-8318" y="908200"/>
                            <a:pt x="53150" y="912772"/>
                          </a:cubicBezTo>
                          <a:cubicBezTo>
                            <a:pt x="88837" y="913153"/>
                            <a:pt x="124016" y="903310"/>
                            <a:pt x="159259" y="898421"/>
                          </a:cubicBezTo>
                          <a:cubicBezTo>
                            <a:pt x="137224" y="913788"/>
                            <a:pt x="124270" y="946998"/>
                            <a:pt x="142368" y="970176"/>
                          </a:cubicBezTo>
                          <a:cubicBezTo>
                            <a:pt x="170879" y="1006688"/>
                            <a:pt x="222568" y="986051"/>
                            <a:pt x="258319" y="975319"/>
                          </a:cubicBezTo>
                          <a:cubicBezTo>
                            <a:pt x="297562" y="961285"/>
                            <a:pt x="346012" y="957857"/>
                            <a:pt x="374079" y="923821"/>
                          </a:cubicBezTo>
                          <a:cubicBezTo>
                            <a:pt x="397638" y="896008"/>
                            <a:pt x="385382" y="849653"/>
                            <a:pt x="346647" y="845652"/>
                          </a:cubicBezTo>
                          <a:cubicBezTo>
                            <a:pt x="371279" y="834501"/>
                            <a:pt x="382207" y="805495"/>
                            <a:pt x="371057" y="780857"/>
                          </a:cubicBezTo>
                          <a:cubicBezTo>
                            <a:pt x="362344" y="761610"/>
                            <a:pt x="342259" y="750123"/>
                            <a:pt x="321247" y="752371"/>
                          </a:cubicBezTo>
                          <a:cubicBezTo>
                            <a:pt x="385382" y="748434"/>
                            <a:pt x="427991" y="685505"/>
                            <a:pt x="350584" y="659597"/>
                          </a:cubicBezTo>
                          <a:cubicBezTo>
                            <a:pt x="302515" y="655787"/>
                            <a:pt x="436690" y="669821"/>
                            <a:pt x="396558" y="583905"/>
                          </a:cubicBezTo>
                          <a:close/>
                          <a:moveTo>
                            <a:pt x="291339" y="83525"/>
                          </a:moveTo>
                          <a:cubicBezTo>
                            <a:pt x="291847" y="98828"/>
                            <a:pt x="292418" y="114132"/>
                            <a:pt x="292926" y="129435"/>
                          </a:cubicBezTo>
                          <a:lnTo>
                            <a:pt x="105792" y="175981"/>
                          </a:lnTo>
                          <a:cubicBezTo>
                            <a:pt x="105030" y="163916"/>
                            <a:pt x="104776" y="151851"/>
                            <a:pt x="104776" y="139786"/>
                          </a:cubicBezTo>
                          <a:cubicBezTo>
                            <a:pt x="166307" y="129753"/>
                            <a:pt x="229172" y="100162"/>
                            <a:pt x="291085" y="83525"/>
                          </a:cubicBezTo>
                          <a:close/>
                          <a:moveTo>
                            <a:pt x="293561" y="147533"/>
                          </a:moveTo>
                          <a:lnTo>
                            <a:pt x="295847" y="212049"/>
                          </a:lnTo>
                          <a:cubicBezTo>
                            <a:pt x="235459" y="188897"/>
                            <a:pt x="168117" y="192212"/>
                            <a:pt x="110300" y="221193"/>
                          </a:cubicBezTo>
                          <a:cubicBezTo>
                            <a:pt x="109094" y="212113"/>
                            <a:pt x="108141" y="202969"/>
                            <a:pt x="107379" y="193824"/>
                          </a:cubicBezTo>
                          <a:close/>
                          <a:moveTo>
                            <a:pt x="194057" y="16152"/>
                          </a:moveTo>
                          <a:cubicBezTo>
                            <a:pt x="213869" y="14056"/>
                            <a:pt x="248984" y="13548"/>
                            <a:pt x="256096" y="36979"/>
                          </a:cubicBezTo>
                          <a:cubicBezTo>
                            <a:pt x="215139" y="41107"/>
                            <a:pt x="174181" y="45615"/>
                            <a:pt x="133224" y="49679"/>
                          </a:cubicBezTo>
                          <a:cubicBezTo>
                            <a:pt x="136208" y="21613"/>
                            <a:pt x="171768" y="18438"/>
                            <a:pt x="193803" y="16152"/>
                          </a:cubicBezTo>
                          <a:close/>
                          <a:moveTo>
                            <a:pt x="111507" y="70444"/>
                          </a:moveTo>
                          <a:cubicBezTo>
                            <a:pt x="137605" y="72095"/>
                            <a:pt x="295276" y="37170"/>
                            <a:pt x="290323" y="65554"/>
                          </a:cubicBezTo>
                          <a:cubicBezTo>
                            <a:pt x="228918" y="86446"/>
                            <a:pt x="165355" y="103083"/>
                            <a:pt x="105093" y="126197"/>
                          </a:cubicBezTo>
                          <a:cubicBezTo>
                            <a:pt x="106681" y="108417"/>
                            <a:pt x="102680" y="86065"/>
                            <a:pt x="111189" y="70444"/>
                          </a:cubicBezTo>
                          <a:close/>
                          <a:moveTo>
                            <a:pt x="46419" y="432902"/>
                          </a:moveTo>
                          <a:cubicBezTo>
                            <a:pt x="42609" y="356067"/>
                            <a:pt x="52769" y="256499"/>
                            <a:pt x="137034" y="227416"/>
                          </a:cubicBezTo>
                          <a:cubicBezTo>
                            <a:pt x="293561" y="176616"/>
                            <a:pt x="379921" y="271866"/>
                            <a:pt x="350521" y="426870"/>
                          </a:cubicBezTo>
                          <a:close/>
                          <a:moveTo>
                            <a:pt x="262319" y="567204"/>
                          </a:moveTo>
                          <a:lnTo>
                            <a:pt x="131636" y="595081"/>
                          </a:lnTo>
                          <a:cubicBezTo>
                            <a:pt x="113348" y="568538"/>
                            <a:pt x="184595" y="524850"/>
                            <a:pt x="164974" y="448459"/>
                          </a:cubicBezTo>
                          <a:lnTo>
                            <a:pt x="238443" y="446999"/>
                          </a:lnTo>
                          <a:cubicBezTo>
                            <a:pt x="232189" y="488604"/>
                            <a:pt x="240558" y="531086"/>
                            <a:pt x="262129" y="567204"/>
                          </a:cubicBezTo>
                          <a:close/>
                          <a:moveTo>
                            <a:pt x="36069" y="586890"/>
                          </a:moveTo>
                          <a:cubicBezTo>
                            <a:pt x="68771" y="527644"/>
                            <a:pt x="97854" y="542440"/>
                            <a:pt x="88456" y="450238"/>
                          </a:cubicBezTo>
                          <a:lnTo>
                            <a:pt x="147194" y="449031"/>
                          </a:lnTo>
                          <a:cubicBezTo>
                            <a:pt x="167514" y="524469"/>
                            <a:pt x="99442" y="554759"/>
                            <a:pt x="112269" y="599272"/>
                          </a:cubicBezTo>
                          <a:cubicBezTo>
                            <a:pt x="91758" y="603272"/>
                            <a:pt x="37466" y="620926"/>
                            <a:pt x="35878" y="586890"/>
                          </a:cubicBezTo>
                          <a:close/>
                          <a:moveTo>
                            <a:pt x="354521" y="867496"/>
                          </a:moveTo>
                          <a:cubicBezTo>
                            <a:pt x="402781" y="909914"/>
                            <a:pt x="318771" y="944458"/>
                            <a:pt x="283211" y="949347"/>
                          </a:cubicBezTo>
                          <a:cubicBezTo>
                            <a:pt x="248095" y="957158"/>
                            <a:pt x="212154" y="978875"/>
                            <a:pt x="175642" y="970239"/>
                          </a:cubicBezTo>
                          <a:cubicBezTo>
                            <a:pt x="158497" y="964588"/>
                            <a:pt x="146178" y="949094"/>
                            <a:pt x="153544" y="930805"/>
                          </a:cubicBezTo>
                          <a:cubicBezTo>
                            <a:pt x="160021" y="906612"/>
                            <a:pt x="304483" y="850160"/>
                            <a:pt x="354331" y="867496"/>
                          </a:cubicBezTo>
                          <a:close/>
                          <a:moveTo>
                            <a:pt x="354204" y="786153"/>
                          </a:moveTo>
                          <a:cubicBezTo>
                            <a:pt x="394399" y="853463"/>
                            <a:pt x="147765" y="877339"/>
                            <a:pt x="105157" y="889086"/>
                          </a:cubicBezTo>
                          <a:cubicBezTo>
                            <a:pt x="51372" y="908136"/>
                            <a:pt x="-12699" y="873592"/>
                            <a:pt x="53912" y="821966"/>
                          </a:cubicBezTo>
                          <a:cubicBezTo>
                            <a:pt x="113793" y="817648"/>
                            <a:pt x="325502" y="741766"/>
                            <a:pt x="354013" y="786153"/>
                          </a:cubicBezTo>
                          <a:close/>
                          <a:moveTo>
                            <a:pt x="293053" y="674392"/>
                          </a:moveTo>
                          <a:cubicBezTo>
                            <a:pt x="319977" y="665884"/>
                            <a:pt x="378143" y="666963"/>
                            <a:pt x="373000" y="710841"/>
                          </a:cubicBezTo>
                          <a:cubicBezTo>
                            <a:pt x="350838" y="738020"/>
                            <a:pt x="307214" y="742210"/>
                            <a:pt x="275972" y="753831"/>
                          </a:cubicBezTo>
                          <a:cubicBezTo>
                            <a:pt x="232030" y="758022"/>
                            <a:pt x="61977" y="815490"/>
                            <a:pt x="26988" y="789454"/>
                          </a:cubicBezTo>
                          <a:cubicBezTo>
                            <a:pt x="-10032" y="761896"/>
                            <a:pt x="65088" y="743608"/>
                            <a:pt x="53912" y="723859"/>
                          </a:cubicBezTo>
                          <a:cubicBezTo>
                            <a:pt x="132462" y="707666"/>
                            <a:pt x="214059" y="690648"/>
                            <a:pt x="292863" y="674392"/>
                          </a:cubicBezTo>
                          <a:close/>
                          <a:moveTo>
                            <a:pt x="354648" y="639531"/>
                          </a:moveTo>
                          <a:cubicBezTo>
                            <a:pt x="294323" y="652993"/>
                            <a:pt x="239840" y="662772"/>
                            <a:pt x="179515" y="676044"/>
                          </a:cubicBezTo>
                          <a:lnTo>
                            <a:pt x="47308" y="704555"/>
                          </a:lnTo>
                          <a:cubicBezTo>
                            <a:pt x="37021" y="705889"/>
                            <a:pt x="23750" y="694522"/>
                            <a:pt x="19241" y="685505"/>
                          </a:cubicBezTo>
                          <a:cubicBezTo>
                            <a:pt x="-15620" y="609813"/>
                            <a:pt x="264224" y="596160"/>
                            <a:pt x="316294" y="573745"/>
                          </a:cubicBezTo>
                          <a:cubicBezTo>
                            <a:pt x="326899" y="571459"/>
                            <a:pt x="326835" y="553298"/>
                            <a:pt x="314961" y="555838"/>
                          </a:cubicBezTo>
                          <a:lnTo>
                            <a:pt x="281687" y="563331"/>
                          </a:lnTo>
                          <a:cubicBezTo>
                            <a:pt x="258871" y="529206"/>
                            <a:pt x="249695" y="487760"/>
                            <a:pt x="255969" y="447190"/>
                          </a:cubicBezTo>
                          <a:lnTo>
                            <a:pt x="321946" y="445856"/>
                          </a:lnTo>
                          <a:cubicBezTo>
                            <a:pt x="294831" y="486433"/>
                            <a:pt x="311722" y="544154"/>
                            <a:pt x="352870" y="568347"/>
                          </a:cubicBezTo>
                          <a:cubicBezTo>
                            <a:pt x="382398" y="583334"/>
                            <a:pt x="401575" y="632483"/>
                            <a:pt x="354458" y="63953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931" name="Google Shape;931;p8"/>
                  <p:cNvSpPr/>
                  <p:nvPr/>
                </p:nvSpPr>
                <p:spPr>
                  <a:xfrm>
                    <a:off x="1308648" y="1609666"/>
                    <a:ext cx="17700" cy="13683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932" name="Google Shape;932;p8"/>
                <p:cNvSpPr/>
                <p:nvPr/>
              </p:nvSpPr>
              <p:spPr>
                <a:xfrm>
                  <a:off x="1183450" y="3621050"/>
                  <a:ext cx="70700" cy="1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8" h="725" extrusionOk="0">
                      <a:moveTo>
                        <a:pt x="0" y="725"/>
                      </a:moveTo>
                      <a:cubicBezTo>
                        <a:pt x="930" y="439"/>
                        <a:pt x="1889" y="256"/>
                        <a:pt x="2828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33" name="Google Shape;933;p8"/>
                <p:cNvSpPr/>
                <p:nvPr/>
              </p:nvSpPr>
              <p:spPr>
                <a:xfrm>
                  <a:off x="1188900" y="3717125"/>
                  <a:ext cx="76125" cy="1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5" h="724" extrusionOk="0">
                      <a:moveTo>
                        <a:pt x="0" y="724"/>
                      </a:moveTo>
                      <a:cubicBezTo>
                        <a:pt x="995" y="410"/>
                        <a:pt x="2019" y="187"/>
                        <a:pt x="304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34" name="Google Shape;934;p8"/>
                <p:cNvSpPr/>
                <p:nvPr/>
              </p:nvSpPr>
              <p:spPr>
                <a:xfrm>
                  <a:off x="1185275" y="3820425"/>
                  <a:ext cx="39875" cy="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5" h="362" extrusionOk="0">
                      <a:moveTo>
                        <a:pt x="0" y="362"/>
                      </a:moveTo>
                      <a:cubicBezTo>
                        <a:pt x="526" y="219"/>
                        <a:pt x="1059" y="97"/>
                        <a:pt x="159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35" name="Google Shape;935;p8"/>
                <p:cNvSpPr/>
                <p:nvPr/>
              </p:nvSpPr>
              <p:spPr>
                <a:xfrm>
                  <a:off x="1301250" y="3911025"/>
                  <a:ext cx="18125" cy="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" h="290" extrusionOk="0">
                      <a:moveTo>
                        <a:pt x="0" y="290"/>
                      </a:moveTo>
                      <a:cubicBezTo>
                        <a:pt x="363" y="145"/>
                        <a:pt x="363" y="145"/>
                        <a:pt x="72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936" name="Google Shape;936;p8"/>
            <p:cNvGrpSpPr/>
            <p:nvPr/>
          </p:nvGrpSpPr>
          <p:grpSpPr>
            <a:xfrm>
              <a:off x="7192739" y="3730341"/>
              <a:ext cx="148551" cy="170121"/>
              <a:chOff x="3462796" y="2555878"/>
              <a:chExt cx="157798" cy="180711"/>
            </a:xfrm>
          </p:grpSpPr>
          <p:sp>
            <p:nvSpPr>
              <p:cNvPr id="937" name="Google Shape;937;p8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8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8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" name="Google Shape;940;p8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941;p8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2" name="Google Shape;942;p8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10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099" name="Google Shape;1099;p10"/>
          <p:cNvGrpSpPr/>
          <p:nvPr/>
        </p:nvGrpSpPr>
        <p:grpSpPr>
          <a:xfrm>
            <a:off x="6800134" y="-29"/>
            <a:ext cx="2382301" cy="4610466"/>
            <a:chOff x="6800134" y="-29"/>
            <a:chExt cx="2382301" cy="4610466"/>
          </a:xfrm>
        </p:grpSpPr>
        <p:grpSp>
          <p:nvGrpSpPr>
            <p:cNvPr id="1100" name="Google Shape;1100;p10"/>
            <p:cNvGrpSpPr/>
            <p:nvPr/>
          </p:nvGrpSpPr>
          <p:grpSpPr>
            <a:xfrm>
              <a:off x="7737776" y="-17"/>
              <a:ext cx="448629" cy="4610455"/>
              <a:chOff x="6798998" y="-1296139"/>
              <a:chExt cx="476555" cy="4897445"/>
            </a:xfrm>
          </p:grpSpPr>
          <p:sp>
            <p:nvSpPr>
              <p:cNvPr id="1101" name="Google Shape;1101;p10"/>
              <p:cNvSpPr/>
              <p:nvPr/>
            </p:nvSpPr>
            <p:spPr>
              <a:xfrm>
                <a:off x="6798998" y="2971595"/>
                <a:ext cx="476555" cy="629711"/>
              </a:xfrm>
              <a:custGeom>
                <a:avLst/>
                <a:gdLst/>
                <a:ahLst/>
                <a:cxnLst/>
                <a:rect l="l" t="t" r="r" b="b"/>
                <a:pathLst>
                  <a:path w="476555" h="629711" extrusionOk="0">
                    <a:moveTo>
                      <a:pt x="320201" y="161890"/>
                    </a:moveTo>
                    <a:cubicBezTo>
                      <a:pt x="320201" y="126330"/>
                      <a:pt x="347824" y="28984"/>
                      <a:pt x="296008" y="26762"/>
                    </a:cubicBezTo>
                    <a:cubicBezTo>
                      <a:pt x="297722" y="-5496"/>
                      <a:pt x="165198" y="-10957"/>
                      <a:pt x="178406" y="23460"/>
                    </a:cubicBezTo>
                    <a:cubicBezTo>
                      <a:pt x="166277" y="25936"/>
                      <a:pt x="129701" y="19840"/>
                      <a:pt x="140306" y="41430"/>
                    </a:cubicBezTo>
                    <a:cubicBezTo>
                      <a:pt x="138210" y="84864"/>
                      <a:pt x="137448" y="128425"/>
                      <a:pt x="135797" y="171859"/>
                    </a:cubicBezTo>
                    <a:cubicBezTo>
                      <a:pt x="-17047" y="238661"/>
                      <a:pt x="-46892" y="457165"/>
                      <a:pt x="77123" y="566385"/>
                    </a:cubicBezTo>
                    <a:cubicBezTo>
                      <a:pt x="364651" y="804827"/>
                      <a:pt x="669451" y="303241"/>
                      <a:pt x="320201" y="1618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2" name="Google Shape;1102;p10"/>
              <p:cNvSpPr/>
              <p:nvPr/>
            </p:nvSpPr>
            <p:spPr>
              <a:xfrm>
                <a:off x="7026850" y="-1296139"/>
                <a:ext cx="17700" cy="4271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3" name="Google Shape;1103;p10"/>
            <p:cNvGrpSpPr/>
            <p:nvPr/>
          </p:nvGrpSpPr>
          <p:grpSpPr>
            <a:xfrm>
              <a:off x="8636876" y="46"/>
              <a:ext cx="382387" cy="1450044"/>
              <a:chOff x="5578966" y="2422197"/>
              <a:chExt cx="406190" cy="1540306"/>
            </a:xfrm>
          </p:grpSpPr>
          <p:sp>
            <p:nvSpPr>
              <p:cNvPr id="1104" name="Google Shape;1104;p10"/>
              <p:cNvSpPr/>
              <p:nvPr/>
            </p:nvSpPr>
            <p:spPr>
              <a:xfrm>
                <a:off x="5578966" y="2971595"/>
                <a:ext cx="406190" cy="990908"/>
              </a:xfrm>
              <a:custGeom>
                <a:avLst/>
                <a:gdLst/>
                <a:ahLst/>
                <a:cxnLst/>
                <a:rect l="l" t="t" r="r" b="b"/>
                <a:pathLst>
                  <a:path w="406190" h="990908" extrusionOk="0">
                    <a:moveTo>
                      <a:pt x="340083" y="447063"/>
                    </a:moveTo>
                    <a:cubicBezTo>
                      <a:pt x="341480" y="444205"/>
                      <a:pt x="372913" y="448269"/>
                      <a:pt x="369865" y="426933"/>
                    </a:cubicBezTo>
                    <a:cubicBezTo>
                      <a:pt x="378628" y="356321"/>
                      <a:pt x="379771" y="266786"/>
                      <a:pt x="314811" y="222019"/>
                    </a:cubicBezTo>
                    <a:cubicBezTo>
                      <a:pt x="316334" y="182014"/>
                      <a:pt x="330368" y="29931"/>
                      <a:pt x="276266" y="35328"/>
                    </a:cubicBezTo>
                    <a:cubicBezTo>
                      <a:pt x="257216" y="-16234"/>
                      <a:pt x="121643" y="-11789"/>
                      <a:pt x="117897" y="51521"/>
                    </a:cubicBezTo>
                    <a:cubicBezTo>
                      <a:pt x="68303" y="56474"/>
                      <a:pt x="94719" y="194840"/>
                      <a:pt x="95608" y="232242"/>
                    </a:cubicBezTo>
                    <a:cubicBezTo>
                      <a:pt x="33823" y="278470"/>
                      <a:pt x="28616" y="363941"/>
                      <a:pt x="30775" y="435442"/>
                    </a:cubicBezTo>
                    <a:cubicBezTo>
                      <a:pt x="31219" y="460842"/>
                      <a:pt x="59794" y="448840"/>
                      <a:pt x="72685" y="450746"/>
                    </a:cubicBezTo>
                    <a:cubicBezTo>
                      <a:pt x="75860" y="483511"/>
                      <a:pt x="77003" y="521611"/>
                      <a:pt x="48999" y="544408"/>
                    </a:cubicBezTo>
                    <a:cubicBezTo>
                      <a:pt x="22774" y="559775"/>
                      <a:pt x="3851" y="611464"/>
                      <a:pt x="46078" y="617497"/>
                    </a:cubicBezTo>
                    <a:cubicBezTo>
                      <a:pt x="2835" y="630197"/>
                      <a:pt x="-17041" y="715159"/>
                      <a:pt x="37824" y="733384"/>
                    </a:cubicBezTo>
                    <a:cubicBezTo>
                      <a:pt x="-17041" y="742719"/>
                      <a:pt x="-9611" y="809584"/>
                      <a:pt x="43284" y="813584"/>
                    </a:cubicBezTo>
                    <a:cubicBezTo>
                      <a:pt x="-1801" y="839747"/>
                      <a:pt x="-6309" y="908200"/>
                      <a:pt x="55095" y="912772"/>
                    </a:cubicBezTo>
                    <a:cubicBezTo>
                      <a:pt x="90782" y="913153"/>
                      <a:pt x="126025" y="903310"/>
                      <a:pt x="161268" y="898421"/>
                    </a:cubicBezTo>
                    <a:cubicBezTo>
                      <a:pt x="139233" y="913788"/>
                      <a:pt x="126279" y="946998"/>
                      <a:pt x="144313" y="970176"/>
                    </a:cubicBezTo>
                    <a:cubicBezTo>
                      <a:pt x="172888" y="1006688"/>
                      <a:pt x="224577" y="986051"/>
                      <a:pt x="260327" y="975319"/>
                    </a:cubicBezTo>
                    <a:cubicBezTo>
                      <a:pt x="299570" y="961285"/>
                      <a:pt x="348021" y="957857"/>
                      <a:pt x="376088" y="923821"/>
                    </a:cubicBezTo>
                    <a:cubicBezTo>
                      <a:pt x="399646" y="896008"/>
                      <a:pt x="387327" y="849653"/>
                      <a:pt x="348656" y="845652"/>
                    </a:cubicBezTo>
                    <a:cubicBezTo>
                      <a:pt x="373288" y="834501"/>
                      <a:pt x="384216" y="805495"/>
                      <a:pt x="373065" y="780857"/>
                    </a:cubicBezTo>
                    <a:cubicBezTo>
                      <a:pt x="364353" y="761610"/>
                      <a:pt x="344268" y="750123"/>
                      <a:pt x="323256" y="752371"/>
                    </a:cubicBezTo>
                    <a:cubicBezTo>
                      <a:pt x="387455" y="748370"/>
                      <a:pt x="429999" y="685505"/>
                      <a:pt x="352656" y="659597"/>
                    </a:cubicBezTo>
                    <a:cubicBezTo>
                      <a:pt x="304650" y="655978"/>
                      <a:pt x="438889" y="670011"/>
                      <a:pt x="398503" y="584096"/>
                    </a:cubicBezTo>
                    <a:cubicBezTo>
                      <a:pt x="365928" y="545170"/>
                      <a:pt x="301412" y="524850"/>
                      <a:pt x="340083" y="44706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5" name="Google Shape;1105;p10"/>
              <p:cNvSpPr/>
              <p:nvPr/>
            </p:nvSpPr>
            <p:spPr>
              <a:xfrm>
                <a:off x="5774600" y="2422197"/>
                <a:ext cx="17700" cy="552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6" name="Google Shape;1106;p10"/>
            <p:cNvGrpSpPr/>
            <p:nvPr/>
          </p:nvGrpSpPr>
          <p:grpSpPr>
            <a:xfrm>
              <a:off x="8035385" y="23"/>
              <a:ext cx="439174" cy="2683136"/>
              <a:chOff x="6176324" y="940075"/>
              <a:chExt cx="466512" cy="2850155"/>
            </a:xfrm>
          </p:grpSpPr>
          <p:sp>
            <p:nvSpPr>
              <p:cNvPr id="1107" name="Google Shape;1107;p10"/>
              <p:cNvSpPr/>
              <p:nvPr/>
            </p:nvSpPr>
            <p:spPr>
              <a:xfrm>
                <a:off x="6176324" y="2971595"/>
                <a:ext cx="466512" cy="818636"/>
              </a:xfrm>
              <a:custGeom>
                <a:avLst/>
                <a:gdLst/>
                <a:ahLst/>
                <a:cxnLst/>
                <a:rect l="l" t="t" r="r" b="b"/>
                <a:pathLst>
                  <a:path w="466512" h="818636" extrusionOk="0">
                    <a:moveTo>
                      <a:pt x="332323" y="212841"/>
                    </a:moveTo>
                    <a:cubicBezTo>
                      <a:pt x="341531" y="160708"/>
                      <a:pt x="342674" y="107476"/>
                      <a:pt x="335880" y="54980"/>
                    </a:cubicBezTo>
                    <a:cubicBezTo>
                      <a:pt x="332578" y="42280"/>
                      <a:pt x="316004" y="50599"/>
                      <a:pt x="306479" y="48630"/>
                    </a:cubicBezTo>
                    <a:cubicBezTo>
                      <a:pt x="306923" y="-17537"/>
                      <a:pt x="162779" y="-14870"/>
                      <a:pt x="159984" y="48630"/>
                    </a:cubicBezTo>
                    <a:cubicBezTo>
                      <a:pt x="98580" y="52250"/>
                      <a:pt x="140934" y="172709"/>
                      <a:pt x="140554" y="213159"/>
                    </a:cubicBezTo>
                    <a:cubicBezTo>
                      <a:pt x="105057" y="231383"/>
                      <a:pt x="103723" y="274563"/>
                      <a:pt x="102454" y="310060"/>
                    </a:cubicBezTo>
                    <a:cubicBezTo>
                      <a:pt x="97246" y="356427"/>
                      <a:pt x="82324" y="401182"/>
                      <a:pt x="58766" y="441441"/>
                    </a:cubicBezTo>
                    <a:cubicBezTo>
                      <a:pt x="-124178" y="764783"/>
                      <a:pt x="171287" y="823140"/>
                      <a:pt x="250027" y="818377"/>
                    </a:cubicBezTo>
                    <a:cubicBezTo>
                      <a:pt x="471579" y="804979"/>
                      <a:pt x="517362" y="615177"/>
                      <a:pt x="413476" y="441441"/>
                    </a:cubicBezTo>
                    <a:cubicBezTo>
                      <a:pt x="355628" y="353938"/>
                      <a:pt x="388838" y="243448"/>
                      <a:pt x="332323" y="21284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8" name="Google Shape;1108;p10"/>
              <p:cNvSpPr/>
              <p:nvPr/>
            </p:nvSpPr>
            <p:spPr>
              <a:xfrm>
                <a:off x="6400713" y="940075"/>
                <a:ext cx="17700" cy="2034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9" name="Google Shape;1109;p10"/>
            <p:cNvGrpSpPr/>
            <p:nvPr/>
          </p:nvGrpSpPr>
          <p:grpSpPr>
            <a:xfrm>
              <a:off x="6999976" y="11"/>
              <a:ext cx="271476" cy="3307837"/>
              <a:chOff x="7883572" y="308161"/>
              <a:chExt cx="288375" cy="3513742"/>
            </a:xfrm>
          </p:grpSpPr>
          <p:sp>
            <p:nvSpPr>
              <p:cNvPr id="1110" name="Google Shape;1110;p10"/>
              <p:cNvSpPr/>
              <p:nvPr/>
            </p:nvSpPr>
            <p:spPr>
              <a:xfrm>
                <a:off x="7883572" y="2971595"/>
                <a:ext cx="288375" cy="850309"/>
              </a:xfrm>
              <a:custGeom>
                <a:avLst/>
                <a:gdLst/>
                <a:ahLst/>
                <a:cxnLst/>
                <a:rect l="l" t="t" r="r" b="b"/>
                <a:pathLst>
                  <a:path w="288375" h="850309" extrusionOk="0">
                    <a:moveTo>
                      <a:pt x="226863" y="202395"/>
                    </a:moveTo>
                    <a:cubicBezTo>
                      <a:pt x="222671" y="167343"/>
                      <a:pt x="255946" y="35010"/>
                      <a:pt x="207051" y="37295"/>
                    </a:cubicBezTo>
                    <a:cubicBezTo>
                      <a:pt x="200701" y="-10202"/>
                      <a:pt x="93830" y="-14965"/>
                      <a:pt x="96497" y="38311"/>
                    </a:cubicBezTo>
                    <a:cubicBezTo>
                      <a:pt x="44998" y="23897"/>
                      <a:pt x="95354" y="195792"/>
                      <a:pt x="59222" y="197824"/>
                    </a:cubicBezTo>
                    <a:cubicBezTo>
                      <a:pt x="-24216" y="202459"/>
                      <a:pt x="4930" y="466873"/>
                      <a:pt x="4930" y="713126"/>
                    </a:cubicBezTo>
                    <a:cubicBezTo>
                      <a:pt x="4930" y="781261"/>
                      <a:pt x="39093" y="845714"/>
                      <a:pt x="141201" y="850095"/>
                    </a:cubicBezTo>
                    <a:cubicBezTo>
                      <a:pt x="238420" y="854223"/>
                      <a:pt x="280901" y="798280"/>
                      <a:pt x="281283" y="718016"/>
                    </a:cubicBezTo>
                    <a:cubicBezTo>
                      <a:pt x="282172" y="443314"/>
                      <a:pt x="316208" y="200173"/>
                      <a:pt x="226863" y="20239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1" name="Google Shape;1111;p10"/>
              <p:cNvSpPr/>
              <p:nvPr/>
            </p:nvSpPr>
            <p:spPr>
              <a:xfrm>
                <a:off x="8024899" y="308161"/>
                <a:ext cx="17700" cy="26670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2" name="Google Shape;1112;p10"/>
            <p:cNvGrpSpPr/>
            <p:nvPr/>
          </p:nvGrpSpPr>
          <p:grpSpPr>
            <a:xfrm>
              <a:off x="6827964" y="636458"/>
              <a:ext cx="230791" cy="243118"/>
              <a:chOff x="3770248" y="2527300"/>
              <a:chExt cx="180404" cy="190055"/>
            </a:xfrm>
          </p:grpSpPr>
          <p:sp>
            <p:nvSpPr>
              <p:cNvPr id="1113" name="Google Shape;1113;p10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4" name="Google Shape;1114;p10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5" name="Google Shape;1115;p10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6" name="Google Shape;1116;p10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17" name="Google Shape;1117;p10"/>
            <p:cNvGrpSpPr/>
            <p:nvPr/>
          </p:nvGrpSpPr>
          <p:grpSpPr>
            <a:xfrm>
              <a:off x="8763367" y="2641902"/>
              <a:ext cx="230809" cy="243156"/>
              <a:chOff x="3770248" y="2527300"/>
              <a:chExt cx="180404" cy="190055"/>
            </a:xfrm>
          </p:grpSpPr>
          <p:sp>
            <p:nvSpPr>
              <p:cNvPr id="1118" name="Google Shape;1118;p10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9" name="Google Shape;1119;p10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0" name="Google Shape;1120;p10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1" name="Google Shape;1121;p10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2" name="Google Shape;1122;p10"/>
            <p:cNvGrpSpPr/>
            <p:nvPr/>
          </p:nvGrpSpPr>
          <p:grpSpPr>
            <a:xfrm rot="5400000">
              <a:off x="8655427" y="4253521"/>
              <a:ext cx="201871" cy="231166"/>
              <a:chOff x="3462796" y="2555878"/>
              <a:chExt cx="157798" cy="180711"/>
            </a:xfrm>
          </p:grpSpPr>
          <p:sp>
            <p:nvSpPr>
              <p:cNvPr id="1123" name="Google Shape;1123;p10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4" name="Google Shape;1124;p10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5" name="Google Shape;1125;p10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6" name="Google Shape;1126;p10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7" name="Google Shape;1127;p10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8" name="Google Shape;1128;p10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9" name="Google Shape;1129;p10"/>
            <p:cNvGrpSpPr/>
            <p:nvPr/>
          </p:nvGrpSpPr>
          <p:grpSpPr>
            <a:xfrm rot="-2700000">
              <a:off x="7375305" y="1863439"/>
              <a:ext cx="169840" cy="178926"/>
              <a:chOff x="3770248" y="2527300"/>
              <a:chExt cx="180404" cy="190055"/>
            </a:xfrm>
          </p:grpSpPr>
          <p:sp>
            <p:nvSpPr>
              <p:cNvPr id="1130" name="Google Shape;1130;p10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1" name="Google Shape;1131;p10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2" name="Google Shape;1132;p10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3" name="Google Shape;1133;p10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4" name="Google Shape;1134;p10"/>
            <p:cNvGrpSpPr/>
            <p:nvPr/>
          </p:nvGrpSpPr>
          <p:grpSpPr>
            <a:xfrm>
              <a:off x="6800134" y="23"/>
              <a:ext cx="985363" cy="1665685"/>
              <a:chOff x="2484475" y="1329455"/>
              <a:chExt cx="1046700" cy="1769370"/>
            </a:xfrm>
          </p:grpSpPr>
          <p:sp>
            <p:nvSpPr>
              <p:cNvPr id="1135" name="Google Shape;1135;p10"/>
              <p:cNvSpPr/>
              <p:nvPr/>
            </p:nvSpPr>
            <p:spPr>
              <a:xfrm>
                <a:off x="2484475" y="2052125"/>
                <a:ext cx="1046700" cy="10467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10"/>
              <p:cNvSpPr/>
              <p:nvPr/>
            </p:nvSpPr>
            <p:spPr>
              <a:xfrm>
                <a:off x="2643144" y="2210793"/>
                <a:ext cx="729300" cy="7293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37" name="Google Shape;1137;p10"/>
              <p:cNvGrpSpPr/>
              <p:nvPr/>
            </p:nvGrpSpPr>
            <p:grpSpPr>
              <a:xfrm>
                <a:off x="2769703" y="1329455"/>
                <a:ext cx="510180" cy="1483501"/>
                <a:chOff x="1818382" y="2433081"/>
                <a:chExt cx="466728" cy="1357150"/>
              </a:xfrm>
            </p:grpSpPr>
            <p:grpSp>
              <p:nvGrpSpPr>
                <p:cNvPr id="1138" name="Google Shape;1138;p10"/>
                <p:cNvGrpSpPr/>
                <p:nvPr/>
              </p:nvGrpSpPr>
              <p:grpSpPr>
                <a:xfrm>
                  <a:off x="1818382" y="2971595"/>
                  <a:ext cx="466728" cy="818636"/>
                  <a:chOff x="1818382" y="2942618"/>
                  <a:chExt cx="466728" cy="818636"/>
                </a:xfrm>
              </p:grpSpPr>
              <p:sp>
                <p:nvSpPr>
                  <p:cNvPr id="1139" name="Google Shape;1139;p10"/>
                  <p:cNvSpPr/>
                  <p:nvPr/>
                </p:nvSpPr>
                <p:spPr>
                  <a:xfrm>
                    <a:off x="1951772" y="2948396"/>
                    <a:ext cx="202080" cy="2081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080" h="208143" extrusionOk="0">
                        <a:moveTo>
                          <a:pt x="15038" y="208143"/>
                        </a:moveTo>
                        <a:cubicBezTo>
                          <a:pt x="13132" y="168837"/>
                          <a:pt x="-13030" y="86033"/>
                          <a:pt x="8370" y="57521"/>
                        </a:cubicBezTo>
                        <a:cubicBezTo>
                          <a:pt x="12625" y="47552"/>
                          <a:pt x="30278" y="53140"/>
                          <a:pt x="32881" y="42726"/>
                        </a:cubicBezTo>
                        <a:cubicBezTo>
                          <a:pt x="35485" y="-11186"/>
                          <a:pt x="164834" y="-17218"/>
                          <a:pt x="166739" y="42726"/>
                        </a:cubicBezTo>
                        <a:cubicBezTo>
                          <a:pt x="166739" y="51679"/>
                          <a:pt x="176899" y="48123"/>
                          <a:pt x="182106" y="47679"/>
                        </a:cubicBezTo>
                        <a:cubicBezTo>
                          <a:pt x="221285" y="61458"/>
                          <a:pt x="190869" y="163884"/>
                          <a:pt x="190171" y="205921"/>
                        </a:cubicBezTo>
                        <a:cubicBezTo>
                          <a:pt x="129528" y="203254"/>
                          <a:pt x="70029" y="200523"/>
                          <a:pt x="15038" y="208143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40" name="Google Shape;1140;p10"/>
                  <p:cNvSpPr/>
                  <p:nvPr/>
                </p:nvSpPr>
                <p:spPr>
                  <a:xfrm>
                    <a:off x="1833104" y="3156294"/>
                    <a:ext cx="444195" cy="592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195" h="592827" extrusionOk="0">
                        <a:moveTo>
                          <a:pt x="211556" y="592827"/>
                        </a:moveTo>
                        <a:cubicBezTo>
                          <a:pt x="2006" y="586922"/>
                          <a:pt x="-51715" y="421377"/>
                          <a:pt x="49695" y="230877"/>
                        </a:cubicBezTo>
                        <a:cubicBezTo>
                          <a:pt x="155993" y="12945"/>
                          <a:pt x="800" y="-5978"/>
                          <a:pt x="315315" y="1198"/>
                        </a:cubicBezTo>
                        <a:cubicBezTo>
                          <a:pt x="366115" y="53077"/>
                          <a:pt x="345160" y="156709"/>
                          <a:pt x="388277" y="228972"/>
                        </a:cubicBezTo>
                        <a:cubicBezTo>
                          <a:pt x="514134" y="439856"/>
                          <a:pt x="415645" y="578159"/>
                          <a:pt x="211556" y="592827"/>
                        </a:cubicBezTo>
                        <a:close/>
                      </a:path>
                    </a:pathLst>
                  </a:custGeom>
                  <a:solidFill>
                    <a:srgbClr val="FFE59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41" name="Google Shape;1141;p10"/>
                  <p:cNvSpPr/>
                  <p:nvPr/>
                </p:nvSpPr>
                <p:spPr>
                  <a:xfrm>
                    <a:off x="1818382" y="2942618"/>
                    <a:ext cx="466728" cy="8186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6728" h="818636" extrusionOk="0">
                        <a:moveTo>
                          <a:pt x="413730" y="440997"/>
                        </a:moveTo>
                        <a:cubicBezTo>
                          <a:pt x="355564" y="353938"/>
                          <a:pt x="388838" y="243448"/>
                          <a:pt x="332323" y="212841"/>
                        </a:cubicBezTo>
                        <a:cubicBezTo>
                          <a:pt x="341474" y="160701"/>
                          <a:pt x="342668" y="107476"/>
                          <a:pt x="335879" y="54980"/>
                        </a:cubicBezTo>
                        <a:cubicBezTo>
                          <a:pt x="332577" y="42280"/>
                          <a:pt x="316004" y="50599"/>
                          <a:pt x="306479" y="48630"/>
                        </a:cubicBezTo>
                        <a:cubicBezTo>
                          <a:pt x="306860" y="-17537"/>
                          <a:pt x="162715" y="-14870"/>
                          <a:pt x="159921" y="48630"/>
                        </a:cubicBezTo>
                        <a:cubicBezTo>
                          <a:pt x="98580" y="52250"/>
                          <a:pt x="141252" y="172709"/>
                          <a:pt x="140553" y="213159"/>
                        </a:cubicBezTo>
                        <a:cubicBezTo>
                          <a:pt x="105057" y="231383"/>
                          <a:pt x="103723" y="274563"/>
                          <a:pt x="102453" y="310060"/>
                        </a:cubicBezTo>
                        <a:cubicBezTo>
                          <a:pt x="97234" y="356427"/>
                          <a:pt x="82349" y="401182"/>
                          <a:pt x="58765" y="441441"/>
                        </a:cubicBezTo>
                        <a:cubicBezTo>
                          <a:pt x="-124178" y="764783"/>
                          <a:pt x="171288" y="823140"/>
                          <a:pt x="250027" y="818377"/>
                        </a:cubicBezTo>
                        <a:cubicBezTo>
                          <a:pt x="471833" y="804535"/>
                          <a:pt x="517553" y="614542"/>
                          <a:pt x="413730" y="440997"/>
                        </a:cubicBezTo>
                        <a:close/>
                        <a:moveTo>
                          <a:pt x="322417" y="107431"/>
                        </a:moveTo>
                        <a:cubicBezTo>
                          <a:pt x="322862" y="119369"/>
                          <a:pt x="322862" y="131371"/>
                          <a:pt x="322417" y="143309"/>
                        </a:cubicBezTo>
                        <a:cubicBezTo>
                          <a:pt x="265788" y="153837"/>
                          <a:pt x="209934" y="168156"/>
                          <a:pt x="155222" y="186171"/>
                        </a:cubicBezTo>
                        <a:cubicBezTo>
                          <a:pt x="153825" y="175757"/>
                          <a:pt x="152555" y="165343"/>
                          <a:pt x="151348" y="154866"/>
                        </a:cubicBezTo>
                        <a:cubicBezTo>
                          <a:pt x="209191" y="142185"/>
                          <a:pt x="266302" y="126348"/>
                          <a:pt x="322417" y="107431"/>
                        </a:cubicBezTo>
                        <a:close/>
                        <a:moveTo>
                          <a:pt x="270538" y="514911"/>
                        </a:moveTo>
                        <a:cubicBezTo>
                          <a:pt x="290921" y="432742"/>
                          <a:pt x="171033" y="476811"/>
                          <a:pt x="221770" y="547423"/>
                        </a:cubicBezTo>
                        <a:cubicBezTo>
                          <a:pt x="201005" y="569394"/>
                          <a:pt x="150777" y="562726"/>
                          <a:pt x="161064" y="525135"/>
                        </a:cubicBezTo>
                        <a:cubicBezTo>
                          <a:pt x="172367" y="494210"/>
                          <a:pt x="197449" y="470143"/>
                          <a:pt x="209133" y="439028"/>
                        </a:cubicBezTo>
                        <a:cubicBezTo>
                          <a:pt x="238966" y="372588"/>
                          <a:pt x="245906" y="298128"/>
                          <a:pt x="228882" y="227319"/>
                        </a:cubicBezTo>
                        <a:cubicBezTo>
                          <a:pt x="235124" y="229339"/>
                          <a:pt x="241887" y="229040"/>
                          <a:pt x="247932" y="226494"/>
                        </a:cubicBezTo>
                        <a:cubicBezTo>
                          <a:pt x="236185" y="314949"/>
                          <a:pt x="272697" y="400547"/>
                          <a:pt x="308511" y="479605"/>
                        </a:cubicBezTo>
                        <a:cubicBezTo>
                          <a:pt x="345150" y="534913"/>
                          <a:pt x="303494" y="594603"/>
                          <a:pt x="246471" y="547804"/>
                        </a:cubicBezTo>
                        <a:cubicBezTo>
                          <a:pt x="256295" y="538253"/>
                          <a:pt x="264340" y="527027"/>
                          <a:pt x="270220" y="514657"/>
                        </a:cubicBezTo>
                        <a:close/>
                        <a:moveTo>
                          <a:pt x="235803" y="534596"/>
                        </a:moveTo>
                        <a:cubicBezTo>
                          <a:pt x="220436" y="518467"/>
                          <a:pt x="229072" y="474017"/>
                          <a:pt x="255235" y="493956"/>
                        </a:cubicBezTo>
                        <a:cubicBezTo>
                          <a:pt x="261394" y="509196"/>
                          <a:pt x="244439" y="523039"/>
                          <a:pt x="235486" y="534342"/>
                        </a:cubicBezTo>
                        <a:close/>
                        <a:moveTo>
                          <a:pt x="157317" y="205602"/>
                        </a:moveTo>
                        <a:cubicBezTo>
                          <a:pt x="157317" y="204904"/>
                          <a:pt x="157317" y="204205"/>
                          <a:pt x="157317" y="203507"/>
                        </a:cubicBezTo>
                        <a:cubicBezTo>
                          <a:pt x="210956" y="185962"/>
                          <a:pt x="265655" y="171839"/>
                          <a:pt x="321084" y="161216"/>
                        </a:cubicBezTo>
                        <a:cubicBezTo>
                          <a:pt x="320004" y="176138"/>
                          <a:pt x="318353" y="190997"/>
                          <a:pt x="315941" y="205666"/>
                        </a:cubicBezTo>
                        <a:cubicBezTo>
                          <a:pt x="298795" y="200713"/>
                          <a:pt x="178971" y="199443"/>
                          <a:pt x="157317" y="205602"/>
                        </a:cubicBezTo>
                        <a:close/>
                        <a:moveTo>
                          <a:pt x="318925" y="66537"/>
                        </a:moveTo>
                        <a:cubicBezTo>
                          <a:pt x="319750" y="74157"/>
                          <a:pt x="320449" y="81714"/>
                          <a:pt x="320957" y="89334"/>
                        </a:cubicBezTo>
                        <a:cubicBezTo>
                          <a:pt x="264493" y="108111"/>
                          <a:pt x="207095" y="123967"/>
                          <a:pt x="148999" y="136832"/>
                        </a:cubicBezTo>
                        <a:cubicBezTo>
                          <a:pt x="148173" y="129402"/>
                          <a:pt x="147602" y="121909"/>
                          <a:pt x="147094" y="114480"/>
                        </a:cubicBezTo>
                        <a:cubicBezTo>
                          <a:pt x="199367" y="108301"/>
                          <a:pt x="249945" y="92020"/>
                          <a:pt x="296001" y="66537"/>
                        </a:cubicBezTo>
                        <a:close/>
                        <a:moveTo>
                          <a:pt x="177002" y="47805"/>
                        </a:moveTo>
                        <a:cubicBezTo>
                          <a:pt x="177828" y="8498"/>
                          <a:pt x="287810" y="8625"/>
                          <a:pt x="288699" y="48313"/>
                        </a:cubicBezTo>
                        <a:cubicBezTo>
                          <a:pt x="251424" y="48313"/>
                          <a:pt x="214213" y="48694"/>
                          <a:pt x="176939" y="48313"/>
                        </a:cubicBezTo>
                        <a:cubicBezTo>
                          <a:pt x="177193" y="48059"/>
                          <a:pt x="177257" y="47932"/>
                          <a:pt x="177257" y="47805"/>
                        </a:cubicBezTo>
                        <a:close/>
                        <a:moveTo>
                          <a:pt x="146713" y="71871"/>
                        </a:moveTo>
                        <a:cubicBezTo>
                          <a:pt x="177002" y="57520"/>
                          <a:pt x="222532" y="70411"/>
                          <a:pt x="256949" y="66537"/>
                        </a:cubicBezTo>
                        <a:cubicBezTo>
                          <a:pt x="221592" y="81917"/>
                          <a:pt x="184178" y="92039"/>
                          <a:pt x="145888" y="96573"/>
                        </a:cubicBezTo>
                        <a:cubicBezTo>
                          <a:pt x="146141" y="88381"/>
                          <a:pt x="143792" y="79555"/>
                          <a:pt x="146967" y="71871"/>
                        </a:cubicBezTo>
                        <a:close/>
                        <a:moveTo>
                          <a:pt x="350675" y="770371"/>
                        </a:moveTo>
                        <a:cubicBezTo>
                          <a:pt x="158270" y="868796"/>
                          <a:pt x="-63536" y="698362"/>
                          <a:pt x="54193" y="490971"/>
                        </a:cubicBezTo>
                        <a:cubicBezTo>
                          <a:pt x="77371" y="438901"/>
                          <a:pt x="106010" y="388355"/>
                          <a:pt x="116804" y="331713"/>
                        </a:cubicBezTo>
                        <a:cubicBezTo>
                          <a:pt x="121885" y="263641"/>
                          <a:pt x="121122" y="204713"/>
                          <a:pt x="210721" y="223255"/>
                        </a:cubicBezTo>
                        <a:cubicBezTo>
                          <a:pt x="226723" y="301360"/>
                          <a:pt x="222278" y="385688"/>
                          <a:pt x="180939" y="456554"/>
                        </a:cubicBezTo>
                        <a:cubicBezTo>
                          <a:pt x="165001" y="485129"/>
                          <a:pt x="126457" y="522975"/>
                          <a:pt x="147030" y="558154"/>
                        </a:cubicBezTo>
                        <a:cubicBezTo>
                          <a:pt x="165636" y="587936"/>
                          <a:pt x="208752" y="581459"/>
                          <a:pt x="231739" y="560377"/>
                        </a:cubicBezTo>
                        <a:cubicBezTo>
                          <a:pt x="277777" y="613590"/>
                          <a:pt x="364772" y="561710"/>
                          <a:pt x="334482" y="495924"/>
                        </a:cubicBezTo>
                        <a:cubicBezTo>
                          <a:pt x="299240" y="409120"/>
                          <a:pt x="249964" y="319521"/>
                          <a:pt x="265267" y="222874"/>
                        </a:cubicBezTo>
                        <a:cubicBezTo>
                          <a:pt x="351310" y="205475"/>
                          <a:pt x="350675" y="267324"/>
                          <a:pt x="355438" y="332031"/>
                        </a:cubicBezTo>
                        <a:cubicBezTo>
                          <a:pt x="394553" y="482907"/>
                          <a:pt x="549557" y="659881"/>
                          <a:pt x="350929" y="7701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142" name="Google Shape;1142;p10"/>
                <p:cNvSpPr/>
                <p:nvPr/>
              </p:nvSpPr>
              <p:spPr>
                <a:xfrm>
                  <a:off x="2046046" y="2433081"/>
                  <a:ext cx="17700" cy="544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43" name="Google Shape;1143;p10"/>
              <p:cNvSpPr/>
              <p:nvPr/>
            </p:nvSpPr>
            <p:spPr>
              <a:xfrm>
                <a:off x="2848289" y="2564652"/>
                <a:ext cx="130735" cy="158472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5799" extrusionOk="0">
                    <a:moveTo>
                      <a:pt x="0" y="0"/>
                    </a:moveTo>
                    <a:cubicBezTo>
                      <a:pt x="0" y="2506"/>
                      <a:pt x="2375" y="5110"/>
                      <a:pt x="4784" y="5799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1144" name="Google Shape;1144;p10"/>
            <p:cNvGrpSpPr/>
            <p:nvPr/>
          </p:nvGrpSpPr>
          <p:grpSpPr>
            <a:xfrm>
              <a:off x="8330194" y="-10"/>
              <a:ext cx="852241" cy="2641273"/>
              <a:chOff x="3961868" y="-891976"/>
              <a:chExt cx="905291" cy="2805686"/>
            </a:xfrm>
          </p:grpSpPr>
          <p:grpSp>
            <p:nvGrpSpPr>
              <p:cNvPr id="1145" name="Google Shape;1145;p10"/>
              <p:cNvGrpSpPr/>
              <p:nvPr/>
            </p:nvGrpSpPr>
            <p:grpSpPr>
              <a:xfrm>
                <a:off x="3961868" y="1008419"/>
                <a:ext cx="905291" cy="905291"/>
                <a:chOff x="764100" y="3623300"/>
                <a:chExt cx="1046700" cy="1046700"/>
              </a:xfrm>
            </p:grpSpPr>
            <p:sp>
              <p:nvSpPr>
                <p:cNvPr id="1146" name="Google Shape;1146;p10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D8B8FF">
                    <a:alpha val="167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7" name="Google Shape;1147;p10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D8B8FF">
                    <a:alpha val="167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8" name="Google Shape;1148;p10"/>
              <p:cNvGrpSpPr/>
              <p:nvPr/>
            </p:nvGrpSpPr>
            <p:grpSpPr>
              <a:xfrm>
                <a:off x="4155315" y="-891976"/>
                <a:ext cx="522826" cy="2613070"/>
                <a:chOff x="2447534" y="1219291"/>
                <a:chExt cx="478297" cy="2390513"/>
              </a:xfrm>
            </p:grpSpPr>
            <p:grpSp>
              <p:nvGrpSpPr>
                <p:cNvPr id="1149" name="Google Shape;1149;p10"/>
                <p:cNvGrpSpPr/>
                <p:nvPr/>
              </p:nvGrpSpPr>
              <p:grpSpPr>
                <a:xfrm>
                  <a:off x="2447534" y="1219291"/>
                  <a:ext cx="478297" cy="2390513"/>
                  <a:chOff x="2447534" y="1219291"/>
                  <a:chExt cx="478297" cy="2390513"/>
                </a:xfrm>
              </p:grpSpPr>
              <p:grpSp>
                <p:nvGrpSpPr>
                  <p:cNvPr id="1150" name="Google Shape;1150;p10"/>
                  <p:cNvGrpSpPr/>
                  <p:nvPr/>
                </p:nvGrpSpPr>
                <p:grpSpPr>
                  <a:xfrm>
                    <a:off x="2447534" y="2971595"/>
                    <a:ext cx="478297" cy="638209"/>
                    <a:chOff x="2447534" y="3081786"/>
                    <a:chExt cx="478297" cy="638209"/>
                  </a:xfrm>
                </p:grpSpPr>
                <p:sp>
                  <p:nvSpPr>
                    <p:cNvPr id="1151" name="Google Shape;1151;p10"/>
                    <p:cNvSpPr/>
                    <p:nvPr/>
                  </p:nvSpPr>
                  <p:spPr>
                    <a:xfrm>
                      <a:off x="2591014" y="3097533"/>
                      <a:ext cx="179593" cy="16841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9593" h="168416" extrusionOk="0">
                          <a:moveTo>
                            <a:pt x="0" y="168417"/>
                          </a:moveTo>
                          <a:cubicBezTo>
                            <a:pt x="0" y="125745"/>
                            <a:pt x="5779" y="81168"/>
                            <a:pt x="2349" y="39004"/>
                          </a:cubicBezTo>
                          <a:cubicBezTo>
                            <a:pt x="8128" y="33924"/>
                            <a:pt x="29020" y="36527"/>
                            <a:pt x="37148" y="34622"/>
                          </a:cubicBezTo>
                          <a:cubicBezTo>
                            <a:pt x="48577" y="31575"/>
                            <a:pt x="35052" y="16652"/>
                            <a:pt x="41148" y="11254"/>
                          </a:cubicBezTo>
                          <a:cubicBezTo>
                            <a:pt x="60198" y="-10653"/>
                            <a:pt x="146685" y="1412"/>
                            <a:pt x="147320" y="30304"/>
                          </a:cubicBezTo>
                          <a:cubicBezTo>
                            <a:pt x="146577" y="33733"/>
                            <a:pt x="148761" y="37112"/>
                            <a:pt x="152184" y="37855"/>
                          </a:cubicBezTo>
                          <a:cubicBezTo>
                            <a:pt x="152527" y="37925"/>
                            <a:pt x="152876" y="37969"/>
                            <a:pt x="153226" y="37988"/>
                          </a:cubicBezTo>
                          <a:cubicBezTo>
                            <a:pt x="199009" y="46307"/>
                            <a:pt x="171196" y="124983"/>
                            <a:pt x="171514" y="162194"/>
                          </a:cubicBezTo>
                          <a:cubicBezTo>
                            <a:pt x="116268" y="155717"/>
                            <a:pt x="51435" y="152225"/>
                            <a:pt x="0" y="168417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52" name="Google Shape;1152;p10"/>
                    <p:cNvSpPr/>
                    <p:nvPr/>
                  </p:nvSpPr>
                  <p:spPr>
                    <a:xfrm>
                      <a:off x="2458233" y="3250561"/>
                      <a:ext cx="453667" cy="4620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3667" h="462047" extrusionOk="0">
                          <a:moveTo>
                            <a:pt x="221935" y="462048"/>
                          </a:moveTo>
                          <a:cubicBezTo>
                            <a:pt x="-59306" y="460714"/>
                            <a:pt x="-82865" y="22373"/>
                            <a:pt x="206568" y="847"/>
                          </a:cubicBezTo>
                          <a:cubicBezTo>
                            <a:pt x="522671" y="-22712"/>
                            <a:pt x="543753" y="452904"/>
                            <a:pt x="221935" y="462048"/>
                          </a:cubicBezTo>
                          <a:close/>
                        </a:path>
                      </a:pathLst>
                    </a:custGeom>
                    <a:solidFill>
                      <a:srgbClr val="D9D2E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53" name="Google Shape;1153;p10"/>
                    <p:cNvSpPr/>
                    <p:nvPr/>
                  </p:nvSpPr>
                  <p:spPr>
                    <a:xfrm>
                      <a:off x="2447534" y="3081786"/>
                      <a:ext cx="478297" cy="6382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8297" h="638209" extrusionOk="0">
                          <a:moveTo>
                            <a:pt x="474760" y="358979"/>
                          </a:moveTo>
                          <a:cubicBezTo>
                            <a:pt x="461679" y="274778"/>
                            <a:pt x="399195" y="202960"/>
                            <a:pt x="320201" y="173178"/>
                          </a:cubicBezTo>
                          <a:cubicBezTo>
                            <a:pt x="320201" y="137618"/>
                            <a:pt x="347824" y="40273"/>
                            <a:pt x="296008" y="38050"/>
                          </a:cubicBezTo>
                          <a:cubicBezTo>
                            <a:pt x="297722" y="5792"/>
                            <a:pt x="256955" y="7316"/>
                            <a:pt x="234286" y="3379"/>
                          </a:cubicBezTo>
                          <a:cubicBezTo>
                            <a:pt x="210981" y="-4749"/>
                            <a:pt x="165198" y="331"/>
                            <a:pt x="178406" y="34748"/>
                          </a:cubicBezTo>
                          <a:cubicBezTo>
                            <a:pt x="166277" y="37224"/>
                            <a:pt x="129765" y="31129"/>
                            <a:pt x="140306" y="52718"/>
                          </a:cubicBezTo>
                          <a:cubicBezTo>
                            <a:pt x="138210" y="96153"/>
                            <a:pt x="137448" y="139713"/>
                            <a:pt x="135797" y="183148"/>
                          </a:cubicBezTo>
                          <a:cubicBezTo>
                            <a:pt x="-17047" y="249949"/>
                            <a:pt x="-46892" y="468453"/>
                            <a:pt x="77123" y="577673"/>
                          </a:cubicBezTo>
                          <a:cubicBezTo>
                            <a:pt x="240636" y="727914"/>
                            <a:pt x="512416" y="577165"/>
                            <a:pt x="474760" y="358979"/>
                          </a:cubicBezTo>
                          <a:close/>
                          <a:moveTo>
                            <a:pt x="304771" y="167971"/>
                          </a:moveTo>
                          <a:cubicBezTo>
                            <a:pt x="286165" y="163081"/>
                            <a:pt x="266226" y="157748"/>
                            <a:pt x="246922" y="159144"/>
                          </a:cubicBezTo>
                          <a:cubicBezTo>
                            <a:pt x="215172" y="156033"/>
                            <a:pt x="182914" y="164288"/>
                            <a:pt x="153514" y="175273"/>
                          </a:cubicBezTo>
                          <a:cubicBezTo>
                            <a:pt x="153514" y="170829"/>
                            <a:pt x="153514" y="166320"/>
                            <a:pt x="153958" y="161875"/>
                          </a:cubicBezTo>
                          <a:cubicBezTo>
                            <a:pt x="206600" y="153398"/>
                            <a:pt x="258035" y="138666"/>
                            <a:pt x="307184" y="117997"/>
                          </a:cubicBezTo>
                          <a:cubicBezTo>
                            <a:pt x="306422" y="134634"/>
                            <a:pt x="305342" y="151334"/>
                            <a:pt x="304771" y="167971"/>
                          </a:cubicBezTo>
                          <a:close/>
                          <a:moveTo>
                            <a:pt x="292515" y="378092"/>
                          </a:moveTo>
                          <a:cubicBezTo>
                            <a:pt x="301278" y="393079"/>
                            <a:pt x="305215" y="416700"/>
                            <a:pt x="297087" y="432131"/>
                          </a:cubicBezTo>
                          <a:cubicBezTo>
                            <a:pt x="286356" y="434925"/>
                            <a:pt x="294928" y="387363"/>
                            <a:pt x="292515" y="378092"/>
                          </a:cubicBezTo>
                          <a:close/>
                          <a:moveTo>
                            <a:pt x="233524" y="360440"/>
                          </a:moveTo>
                          <a:cubicBezTo>
                            <a:pt x="220881" y="353181"/>
                            <a:pt x="206085" y="350622"/>
                            <a:pt x="191741" y="353200"/>
                          </a:cubicBezTo>
                          <a:cubicBezTo>
                            <a:pt x="193900" y="295606"/>
                            <a:pt x="196313" y="237948"/>
                            <a:pt x="198599" y="180354"/>
                          </a:cubicBezTo>
                          <a:cubicBezTo>
                            <a:pt x="213394" y="176480"/>
                            <a:pt x="265528" y="177750"/>
                            <a:pt x="276005" y="180354"/>
                          </a:cubicBezTo>
                          <a:cubicBezTo>
                            <a:pt x="275707" y="235389"/>
                            <a:pt x="275415" y="290418"/>
                            <a:pt x="275116" y="345454"/>
                          </a:cubicBezTo>
                          <a:cubicBezTo>
                            <a:pt x="259679" y="343733"/>
                            <a:pt x="244312" y="349263"/>
                            <a:pt x="233524" y="360440"/>
                          </a:cubicBezTo>
                          <a:close/>
                          <a:moveTo>
                            <a:pt x="244636" y="403619"/>
                          </a:moveTo>
                          <a:cubicBezTo>
                            <a:pt x="254860" y="460769"/>
                            <a:pt x="203615" y="463119"/>
                            <a:pt x="235365" y="386855"/>
                          </a:cubicBezTo>
                          <a:cubicBezTo>
                            <a:pt x="239537" y="391777"/>
                            <a:pt x="242687" y="397473"/>
                            <a:pt x="244636" y="403619"/>
                          </a:cubicBezTo>
                          <a:close/>
                          <a:moveTo>
                            <a:pt x="203234" y="18174"/>
                          </a:moveTo>
                          <a:cubicBezTo>
                            <a:pt x="226920" y="23191"/>
                            <a:pt x="260384" y="18174"/>
                            <a:pt x="278228" y="35383"/>
                          </a:cubicBezTo>
                          <a:cubicBezTo>
                            <a:pt x="250357" y="33268"/>
                            <a:pt x="222392" y="32805"/>
                            <a:pt x="194471" y="33986"/>
                          </a:cubicBezTo>
                          <a:cubicBezTo>
                            <a:pt x="198916" y="25413"/>
                            <a:pt x="186407" y="19063"/>
                            <a:pt x="203234" y="18174"/>
                          </a:cubicBezTo>
                          <a:close/>
                          <a:moveTo>
                            <a:pt x="157451" y="54369"/>
                          </a:moveTo>
                          <a:cubicBezTo>
                            <a:pt x="205711" y="53036"/>
                            <a:pt x="261591" y="43511"/>
                            <a:pt x="306358" y="62688"/>
                          </a:cubicBezTo>
                          <a:lnTo>
                            <a:pt x="156308" y="90501"/>
                          </a:lnTo>
                          <a:close/>
                          <a:moveTo>
                            <a:pt x="308136" y="80468"/>
                          </a:moveTo>
                          <a:cubicBezTo>
                            <a:pt x="308701" y="80385"/>
                            <a:pt x="309254" y="80239"/>
                            <a:pt x="309787" y="80023"/>
                          </a:cubicBezTo>
                          <a:cubicBezTo>
                            <a:pt x="309279" y="87135"/>
                            <a:pt x="308263" y="92723"/>
                            <a:pt x="308136" y="99073"/>
                          </a:cubicBezTo>
                          <a:cubicBezTo>
                            <a:pt x="258975" y="120276"/>
                            <a:pt x="207381" y="135338"/>
                            <a:pt x="154530" y="143904"/>
                          </a:cubicBezTo>
                          <a:lnTo>
                            <a:pt x="155673" y="109043"/>
                          </a:lnTo>
                          <a:close/>
                          <a:moveTo>
                            <a:pt x="378685" y="571513"/>
                          </a:moveTo>
                          <a:cubicBezTo>
                            <a:pt x="88871" y="776746"/>
                            <a:pt x="-158652" y="297384"/>
                            <a:pt x="181009" y="184735"/>
                          </a:cubicBezTo>
                          <a:cubicBezTo>
                            <a:pt x="178787" y="242774"/>
                            <a:pt x="176183" y="300749"/>
                            <a:pt x="174151" y="358788"/>
                          </a:cubicBezTo>
                          <a:cubicBezTo>
                            <a:pt x="71345" y="420066"/>
                            <a:pt x="191741" y="557798"/>
                            <a:pt x="191360" y="371488"/>
                          </a:cubicBezTo>
                          <a:cubicBezTo>
                            <a:pt x="201799" y="369437"/>
                            <a:pt x="212626" y="371031"/>
                            <a:pt x="222030" y="375997"/>
                          </a:cubicBezTo>
                          <a:cubicBezTo>
                            <a:pt x="159673" y="513474"/>
                            <a:pt x="315756" y="467310"/>
                            <a:pt x="246795" y="371107"/>
                          </a:cubicBezTo>
                          <a:cubicBezTo>
                            <a:pt x="254364" y="364078"/>
                            <a:pt x="265052" y="361500"/>
                            <a:pt x="274989" y="364313"/>
                          </a:cubicBezTo>
                          <a:cubicBezTo>
                            <a:pt x="279561" y="390666"/>
                            <a:pt x="263115" y="429528"/>
                            <a:pt x="284324" y="449276"/>
                          </a:cubicBezTo>
                          <a:cubicBezTo>
                            <a:pt x="335124" y="459118"/>
                            <a:pt x="324964" y="368631"/>
                            <a:pt x="292642" y="351804"/>
                          </a:cubicBezTo>
                          <a:lnTo>
                            <a:pt x="293531" y="184481"/>
                          </a:lnTo>
                          <a:cubicBezTo>
                            <a:pt x="465172" y="225438"/>
                            <a:pt x="517686" y="462167"/>
                            <a:pt x="378685" y="571513"/>
                          </a:cubicBezTo>
                          <a:close/>
                          <a:moveTo>
                            <a:pt x="173453" y="378537"/>
                          </a:moveTo>
                          <a:cubicBezTo>
                            <a:pt x="170786" y="400508"/>
                            <a:pt x="176882" y="430226"/>
                            <a:pt x="158848" y="446926"/>
                          </a:cubicBezTo>
                          <a:cubicBezTo>
                            <a:pt x="145830" y="424638"/>
                            <a:pt x="150085" y="391681"/>
                            <a:pt x="173453" y="37828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154" name="Google Shape;1154;p10"/>
                  <p:cNvSpPr/>
                  <p:nvPr/>
                </p:nvSpPr>
                <p:spPr>
                  <a:xfrm>
                    <a:off x="2675610" y="1219291"/>
                    <a:ext cx="17700" cy="17586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155" name="Google Shape;1155;p10"/>
                <p:cNvSpPr/>
                <p:nvPr/>
              </p:nvSpPr>
              <p:spPr>
                <a:xfrm>
                  <a:off x="2546350" y="3472450"/>
                  <a:ext cx="97850" cy="6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4" h="2465" extrusionOk="0">
                      <a:moveTo>
                        <a:pt x="0" y="0"/>
                      </a:moveTo>
                      <a:cubicBezTo>
                        <a:pt x="946" y="1217"/>
                        <a:pt x="2412" y="2117"/>
                        <a:pt x="3914" y="2465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156" name="Google Shape;1156;p10"/>
                <p:cNvSpPr/>
                <p:nvPr/>
              </p:nvSpPr>
              <p:spPr>
                <a:xfrm>
                  <a:off x="2515525" y="3392700"/>
                  <a:ext cx="9075" cy="1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798" extrusionOk="0">
                      <a:moveTo>
                        <a:pt x="0" y="0"/>
                      </a:moveTo>
                      <a:cubicBezTo>
                        <a:pt x="182" y="399"/>
                        <a:pt x="182" y="399"/>
                        <a:pt x="363" y="798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1157" name="Google Shape;1157;p10"/>
            <p:cNvGrpSpPr/>
            <p:nvPr/>
          </p:nvGrpSpPr>
          <p:grpSpPr>
            <a:xfrm>
              <a:off x="7811773" y="-2"/>
              <a:ext cx="492189" cy="1837864"/>
              <a:chOff x="5194218" y="-536312"/>
              <a:chExt cx="522827" cy="1952267"/>
            </a:xfrm>
          </p:grpSpPr>
          <p:grpSp>
            <p:nvGrpSpPr>
              <p:cNvPr id="1158" name="Google Shape;1158;p10"/>
              <p:cNvGrpSpPr/>
              <p:nvPr/>
            </p:nvGrpSpPr>
            <p:grpSpPr>
              <a:xfrm>
                <a:off x="5194218" y="893129"/>
                <a:ext cx="522827" cy="522827"/>
                <a:chOff x="764100" y="3623300"/>
                <a:chExt cx="1046700" cy="1046700"/>
              </a:xfrm>
            </p:grpSpPr>
            <p:sp>
              <p:nvSpPr>
                <p:cNvPr id="1159" name="Google Shape;1159;p10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89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0" name="Google Shape;1160;p10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89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61" name="Google Shape;1161;p10"/>
              <p:cNvGrpSpPr/>
              <p:nvPr/>
            </p:nvGrpSpPr>
            <p:grpSpPr>
              <a:xfrm>
                <a:off x="5371921" y="-536312"/>
                <a:ext cx="182209" cy="1814066"/>
                <a:chOff x="3305183" y="1663032"/>
                <a:chExt cx="166690" cy="1659561"/>
              </a:xfrm>
            </p:grpSpPr>
            <p:grpSp>
              <p:nvGrpSpPr>
                <p:cNvPr id="1162" name="Google Shape;1162;p10"/>
                <p:cNvGrpSpPr/>
                <p:nvPr/>
              </p:nvGrpSpPr>
              <p:grpSpPr>
                <a:xfrm>
                  <a:off x="3305183" y="1663032"/>
                  <a:ext cx="166690" cy="1659561"/>
                  <a:chOff x="3305183" y="1663032"/>
                  <a:chExt cx="166690" cy="1659561"/>
                </a:xfrm>
              </p:grpSpPr>
              <p:grpSp>
                <p:nvGrpSpPr>
                  <p:cNvPr id="1163" name="Google Shape;1163;p10"/>
                  <p:cNvGrpSpPr/>
                  <p:nvPr/>
                </p:nvGrpSpPr>
                <p:grpSpPr>
                  <a:xfrm>
                    <a:off x="3305183" y="2971595"/>
                    <a:ext cx="166690" cy="350998"/>
                    <a:chOff x="3305183" y="3146560"/>
                    <a:chExt cx="166690" cy="350998"/>
                  </a:xfrm>
                </p:grpSpPr>
                <p:sp>
                  <p:nvSpPr>
                    <p:cNvPr id="1164" name="Google Shape;1164;p10"/>
                    <p:cNvSpPr/>
                    <p:nvPr/>
                  </p:nvSpPr>
                  <p:spPr>
                    <a:xfrm>
                      <a:off x="3324821" y="3152836"/>
                      <a:ext cx="119489" cy="1171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9489" h="117177" extrusionOk="0">
                          <a:moveTo>
                            <a:pt x="5460" y="117177"/>
                          </a:moveTo>
                          <a:cubicBezTo>
                            <a:pt x="4508" y="91777"/>
                            <a:pt x="-9653" y="30373"/>
                            <a:pt x="11810" y="23896"/>
                          </a:cubicBezTo>
                          <a:cubicBezTo>
                            <a:pt x="18160" y="22118"/>
                            <a:pt x="14668" y="14561"/>
                            <a:pt x="19494" y="10688"/>
                          </a:cubicBezTo>
                          <a:cubicBezTo>
                            <a:pt x="31241" y="-2901"/>
                            <a:pt x="96456" y="-6838"/>
                            <a:pt x="96456" y="18879"/>
                          </a:cubicBezTo>
                          <a:cubicBezTo>
                            <a:pt x="95751" y="22315"/>
                            <a:pt x="97967" y="25668"/>
                            <a:pt x="101409" y="26373"/>
                          </a:cubicBezTo>
                          <a:cubicBezTo>
                            <a:pt x="101866" y="26467"/>
                            <a:pt x="102336" y="26506"/>
                            <a:pt x="102806" y="26499"/>
                          </a:cubicBezTo>
                          <a:cubicBezTo>
                            <a:pt x="133731" y="28849"/>
                            <a:pt x="111569" y="90507"/>
                            <a:pt x="114744" y="11393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65" name="Google Shape;1165;p10"/>
                    <p:cNvSpPr/>
                    <p:nvPr/>
                  </p:nvSpPr>
                  <p:spPr>
                    <a:xfrm>
                      <a:off x="3312763" y="3270014"/>
                      <a:ext cx="150661" cy="2211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661" h="221107" extrusionOk="0">
                          <a:moveTo>
                            <a:pt x="72636" y="221107"/>
                          </a:moveTo>
                          <a:cubicBezTo>
                            <a:pt x="-3564" y="204978"/>
                            <a:pt x="-15057" y="136779"/>
                            <a:pt x="16184" y="2477"/>
                          </a:cubicBezTo>
                          <a:cubicBezTo>
                            <a:pt x="54284" y="1207"/>
                            <a:pt x="87558" y="1270"/>
                            <a:pt x="125595" y="0"/>
                          </a:cubicBezTo>
                          <a:cubicBezTo>
                            <a:pt x="164330" y="92202"/>
                            <a:pt x="166299" y="206629"/>
                            <a:pt x="72636" y="221107"/>
                          </a:cubicBezTo>
                          <a:close/>
                        </a:path>
                      </a:pathLst>
                    </a:custGeom>
                    <a:solidFill>
                      <a:srgbClr val="F9CB9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66" name="Google Shape;1166;p10"/>
                    <p:cNvSpPr/>
                    <p:nvPr/>
                  </p:nvSpPr>
                  <p:spPr>
                    <a:xfrm>
                      <a:off x="3305183" y="3146560"/>
                      <a:ext cx="166690" cy="3509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6690" h="350998" extrusionOk="0">
                          <a:moveTo>
                            <a:pt x="140987" y="124596"/>
                          </a:moveTo>
                          <a:cubicBezTo>
                            <a:pt x="147337" y="122247"/>
                            <a:pt x="143336" y="59572"/>
                            <a:pt x="144542" y="54238"/>
                          </a:cubicBezTo>
                          <a:cubicBezTo>
                            <a:pt x="146828" y="39252"/>
                            <a:pt x="140097" y="24647"/>
                            <a:pt x="122571" y="26425"/>
                          </a:cubicBezTo>
                          <a:cubicBezTo>
                            <a:pt x="129683" y="-8309"/>
                            <a:pt x="29417" y="-8500"/>
                            <a:pt x="29925" y="24075"/>
                          </a:cubicBezTo>
                          <a:cubicBezTo>
                            <a:pt x="15891" y="25536"/>
                            <a:pt x="12399" y="39633"/>
                            <a:pt x="13478" y="51635"/>
                          </a:cubicBezTo>
                          <a:cubicBezTo>
                            <a:pt x="16145" y="75955"/>
                            <a:pt x="8335" y="105292"/>
                            <a:pt x="17034" y="127263"/>
                          </a:cubicBezTo>
                          <a:cubicBezTo>
                            <a:pt x="17034" y="127263"/>
                            <a:pt x="17034" y="127644"/>
                            <a:pt x="17034" y="127835"/>
                          </a:cubicBezTo>
                          <a:cubicBezTo>
                            <a:pt x="-77835" y="451748"/>
                            <a:pt x="259922" y="398789"/>
                            <a:pt x="140987" y="124596"/>
                          </a:cubicBezTo>
                          <a:close/>
                          <a:moveTo>
                            <a:pt x="126254" y="42427"/>
                          </a:moveTo>
                          <a:cubicBezTo>
                            <a:pt x="126699" y="51254"/>
                            <a:pt x="126699" y="64842"/>
                            <a:pt x="126889" y="74177"/>
                          </a:cubicBezTo>
                          <a:lnTo>
                            <a:pt x="31258" y="101736"/>
                          </a:lnTo>
                          <a:cubicBezTo>
                            <a:pt x="31258" y="96719"/>
                            <a:pt x="31258" y="91640"/>
                            <a:pt x="31258" y="86560"/>
                          </a:cubicBezTo>
                          <a:cubicBezTo>
                            <a:pt x="57865" y="73415"/>
                            <a:pt x="88408" y="58556"/>
                            <a:pt x="112348" y="40903"/>
                          </a:cubicBezTo>
                          <a:cubicBezTo>
                            <a:pt x="116793" y="41665"/>
                            <a:pt x="123778" y="38490"/>
                            <a:pt x="126254" y="42427"/>
                          </a:cubicBezTo>
                          <a:close/>
                          <a:moveTo>
                            <a:pt x="89044" y="212671"/>
                          </a:moveTo>
                          <a:cubicBezTo>
                            <a:pt x="81112" y="208784"/>
                            <a:pt x="71771" y="209070"/>
                            <a:pt x="64088" y="213433"/>
                          </a:cubicBezTo>
                          <a:cubicBezTo>
                            <a:pt x="67943" y="186762"/>
                            <a:pt x="70883" y="159947"/>
                            <a:pt x="72914" y="132978"/>
                          </a:cubicBezTo>
                          <a:lnTo>
                            <a:pt x="83964" y="132978"/>
                          </a:lnTo>
                          <a:cubicBezTo>
                            <a:pt x="83049" y="159642"/>
                            <a:pt x="84751" y="186337"/>
                            <a:pt x="89044" y="212671"/>
                          </a:cubicBezTo>
                          <a:close/>
                          <a:moveTo>
                            <a:pt x="50944" y="114118"/>
                          </a:moveTo>
                          <a:lnTo>
                            <a:pt x="127144" y="92148"/>
                          </a:lnTo>
                          <a:lnTo>
                            <a:pt x="127144" y="113420"/>
                          </a:lnTo>
                          <a:cubicBezTo>
                            <a:pt x="101299" y="114880"/>
                            <a:pt x="75899" y="115135"/>
                            <a:pt x="50626" y="114118"/>
                          </a:cubicBezTo>
                          <a:close/>
                          <a:moveTo>
                            <a:pt x="90695" y="39950"/>
                          </a:moveTo>
                          <a:cubicBezTo>
                            <a:pt x="74692" y="48269"/>
                            <a:pt x="47832" y="59826"/>
                            <a:pt x="31385" y="67255"/>
                          </a:cubicBezTo>
                          <a:cubicBezTo>
                            <a:pt x="31385" y="58937"/>
                            <a:pt x="31766" y="47634"/>
                            <a:pt x="31385" y="39379"/>
                          </a:cubicBezTo>
                          <a:cubicBezTo>
                            <a:pt x="33036" y="39379"/>
                            <a:pt x="75835" y="39442"/>
                            <a:pt x="90377" y="39950"/>
                          </a:cubicBezTo>
                          <a:close/>
                          <a:moveTo>
                            <a:pt x="45736" y="22361"/>
                          </a:moveTo>
                          <a:cubicBezTo>
                            <a:pt x="60214" y="644"/>
                            <a:pt x="112920" y="11122"/>
                            <a:pt x="111395" y="26616"/>
                          </a:cubicBezTo>
                          <a:cubicBezTo>
                            <a:pt x="92028" y="25854"/>
                            <a:pt x="63834" y="27314"/>
                            <a:pt x="44466" y="26616"/>
                          </a:cubicBezTo>
                          <a:cubicBezTo>
                            <a:pt x="44339" y="26171"/>
                            <a:pt x="45165" y="22742"/>
                            <a:pt x="45419" y="22361"/>
                          </a:cubicBezTo>
                          <a:close/>
                          <a:moveTo>
                            <a:pt x="125556" y="309127"/>
                          </a:moveTo>
                          <a:cubicBezTo>
                            <a:pt x="22686" y="406028"/>
                            <a:pt x="-873" y="195335"/>
                            <a:pt x="33798" y="131708"/>
                          </a:cubicBezTo>
                          <a:cubicBezTo>
                            <a:pt x="41101" y="132153"/>
                            <a:pt x="48467" y="132470"/>
                            <a:pt x="55833" y="132661"/>
                          </a:cubicBezTo>
                          <a:cubicBezTo>
                            <a:pt x="60913" y="148536"/>
                            <a:pt x="25734" y="268678"/>
                            <a:pt x="58500" y="243023"/>
                          </a:cubicBezTo>
                          <a:cubicBezTo>
                            <a:pt x="62310" y="237436"/>
                            <a:pt x="67708" y="228101"/>
                            <a:pt x="75454" y="228037"/>
                          </a:cubicBezTo>
                          <a:cubicBezTo>
                            <a:pt x="84979" y="228037"/>
                            <a:pt x="91076" y="238960"/>
                            <a:pt x="95394" y="245881"/>
                          </a:cubicBezTo>
                          <a:cubicBezTo>
                            <a:pt x="128985" y="268931"/>
                            <a:pt x="92536" y="150631"/>
                            <a:pt x="101744" y="132661"/>
                          </a:cubicBezTo>
                          <a:cubicBezTo>
                            <a:pt x="109173" y="132661"/>
                            <a:pt x="116602" y="132089"/>
                            <a:pt x="124032" y="131644"/>
                          </a:cubicBezTo>
                          <a:cubicBezTo>
                            <a:pt x="155591" y="183968"/>
                            <a:pt x="160671" y="257311"/>
                            <a:pt x="125239" y="30912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167" name="Google Shape;1167;p10"/>
                  <p:cNvSpPr/>
                  <p:nvPr/>
                </p:nvSpPr>
                <p:spPr>
                  <a:xfrm>
                    <a:off x="3375902" y="1663032"/>
                    <a:ext cx="17700" cy="13149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168" name="Google Shape;1168;p10"/>
                <p:cNvSpPr/>
                <p:nvPr/>
              </p:nvSpPr>
              <p:spPr>
                <a:xfrm>
                  <a:off x="3352825" y="3244100"/>
                  <a:ext cx="2720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" h="1160" extrusionOk="0">
                      <a:moveTo>
                        <a:pt x="0" y="0"/>
                      </a:moveTo>
                      <a:cubicBezTo>
                        <a:pt x="294" y="441"/>
                        <a:pt x="670" y="834"/>
                        <a:pt x="1088" y="116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1169" name="Google Shape;1169;p10"/>
            <p:cNvGrpSpPr/>
            <p:nvPr/>
          </p:nvGrpSpPr>
          <p:grpSpPr>
            <a:xfrm>
              <a:off x="8018879" y="-29"/>
              <a:ext cx="810166" cy="4470272"/>
              <a:chOff x="7824797" y="-1724181"/>
              <a:chExt cx="860597" cy="4748536"/>
            </a:xfrm>
          </p:grpSpPr>
          <p:grpSp>
            <p:nvGrpSpPr>
              <p:cNvPr id="1170" name="Google Shape;1170;p10"/>
              <p:cNvGrpSpPr/>
              <p:nvPr/>
            </p:nvGrpSpPr>
            <p:grpSpPr>
              <a:xfrm>
                <a:off x="7824797" y="1891931"/>
                <a:ext cx="860597" cy="1132425"/>
                <a:chOff x="764100" y="3623300"/>
                <a:chExt cx="1046700" cy="1046700"/>
              </a:xfrm>
            </p:grpSpPr>
            <p:sp>
              <p:nvSpPr>
                <p:cNvPr id="1171" name="Google Shape;1171;p10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10A3FF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2" name="Google Shape;1172;p10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10A3FF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73" name="Google Shape;1173;p10"/>
              <p:cNvGrpSpPr/>
              <p:nvPr/>
            </p:nvGrpSpPr>
            <p:grpSpPr>
              <a:xfrm>
                <a:off x="8100547" y="-1724181"/>
                <a:ext cx="300376" cy="4529867"/>
                <a:chOff x="3792712" y="-322375"/>
                <a:chExt cx="274793" cy="4144055"/>
              </a:xfrm>
            </p:grpSpPr>
            <p:grpSp>
              <p:nvGrpSpPr>
                <p:cNvPr id="1174" name="Google Shape;1174;p10"/>
                <p:cNvGrpSpPr/>
                <p:nvPr/>
              </p:nvGrpSpPr>
              <p:grpSpPr>
                <a:xfrm>
                  <a:off x="3792712" y="-322375"/>
                  <a:ext cx="274793" cy="4144055"/>
                  <a:chOff x="3792712" y="-322375"/>
                  <a:chExt cx="274793" cy="4144055"/>
                </a:xfrm>
              </p:grpSpPr>
              <p:grpSp>
                <p:nvGrpSpPr>
                  <p:cNvPr id="1175" name="Google Shape;1175;p10"/>
                  <p:cNvGrpSpPr/>
                  <p:nvPr/>
                </p:nvGrpSpPr>
                <p:grpSpPr>
                  <a:xfrm>
                    <a:off x="3792712" y="2971595"/>
                    <a:ext cx="274793" cy="850085"/>
                    <a:chOff x="3792712" y="2879468"/>
                    <a:chExt cx="274793" cy="850085"/>
                  </a:xfrm>
                </p:grpSpPr>
                <p:sp>
                  <p:nvSpPr>
                    <p:cNvPr id="1176" name="Google Shape;1176;p10"/>
                    <p:cNvSpPr/>
                    <p:nvPr/>
                  </p:nvSpPr>
                  <p:spPr>
                    <a:xfrm>
                      <a:off x="3798083" y="3085793"/>
                      <a:ext cx="261578" cy="6373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1578" h="637356" extrusionOk="0">
                          <a:moveTo>
                            <a:pt x="126686" y="637357"/>
                          </a:moveTo>
                          <a:cubicBezTo>
                            <a:pt x="-60449" y="630435"/>
                            <a:pt x="18736" y="394850"/>
                            <a:pt x="6417" y="267723"/>
                          </a:cubicBezTo>
                          <a:cubicBezTo>
                            <a:pt x="12322" y="197048"/>
                            <a:pt x="-10665" y="53665"/>
                            <a:pt x="31817" y="8008"/>
                          </a:cubicBezTo>
                          <a:cubicBezTo>
                            <a:pt x="291595" y="-16566"/>
                            <a:pt x="262449" y="-1263"/>
                            <a:pt x="258829" y="299283"/>
                          </a:cubicBezTo>
                          <a:cubicBezTo>
                            <a:pt x="256988" y="426728"/>
                            <a:pt x="295024" y="626816"/>
                            <a:pt x="126686" y="637357"/>
                          </a:cubicBezTo>
                          <a:close/>
                        </a:path>
                      </a:pathLst>
                    </a:custGeom>
                    <a:solidFill>
                      <a:srgbClr val="CFE2F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77" name="Google Shape;1177;p10"/>
                    <p:cNvSpPr/>
                    <p:nvPr/>
                  </p:nvSpPr>
                  <p:spPr>
                    <a:xfrm>
                      <a:off x="3849902" y="2886279"/>
                      <a:ext cx="160096" cy="1972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096" h="197298" extrusionOk="0">
                          <a:moveTo>
                            <a:pt x="0" y="197298"/>
                          </a:moveTo>
                          <a:cubicBezTo>
                            <a:pt x="14795" y="163453"/>
                            <a:pt x="-19495" y="39120"/>
                            <a:pt x="29908" y="37913"/>
                          </a:cubicBezTo>
                          <a:cubicBezTo>
                            <a:pt x="41275" y="35754"/>
                            <a:pt x="33401" y="17911"/>
                            <a:pt x="43053" y="12513"/>
                          </a:cubicBezTo>
                          <a:cubicBezTo>
                            <a:pt x="64008" y="-9902"/>
                            <a:pt x="129984" y="-1393"/>
                            <a:pt x="134239" y="31563"/>
                          </a:cubicBezTo>
                          <a:cubicBezTo>
                            <a:pt x="135826" y="40517"/>
                            <a:pt x="147891" y="34484"/>
                            <a:pt x="151955" y="41406"/>
                          </a:cubicBezTo>
                          <a:cubicBezTo>
                            <a:pt x="171640" y="64583"/>
                            <a:pt x="149479" y="158246"/>
                            <a:pt x="149161" y="196663"/>
                          </a:cubicBezTo>
                          <a:cubicBezTo>
                            <a:pt x="98234" y="196155"/>
                            <a:pt x="49847" y="189170"/>
                            <a:pt x="0" y="197298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78" name="Google Shape;1178;p10"/>
                    <p:cNvSpPr/>
                    <p:nvPr/>
                  </p:nvSpPr>
                  <p:spPr>
                    <a:xfrm>
                      <a:off x="3792712" y="2879468"/>
                      <a:ext cx="274793" cy="8500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4793" h="850085" extrusionOk="0">
                          <a:moveTo>
                            <a:pt x="19916" y="786532"/>
                          </a:moveTo>
                          <a:cubicBezTo>
                            <a:pt x="39854" y="827489"/>
                            <a:pt x="67541" y="848572"/>
                            <a:pt x="131866" y="850032"/>
                          </a:cubicBezTo>
                          <a:cubicBezTo>
                            <a:pt x="255818" y="852953"/>
                            <a:pt x="279440" y="735732"/>
                            <a:pt x="271947" y="651213"/>
                          </a:cubicBezTo>
                          <a:cubicBezTo>
                            <a:pt x="272963" y="537612"/>
                            <a:pt x="275312" y="423947"/>
                            <a:pt x="274678" y="310345"/>
                          </a:cubicBezTo>
                          <a:cubicBezTo>
                            <a:pt x="276202" y="268245"/>
                            <a:pt x="263057" y="215095"/>
                            <a:pt x="217528" y="202395"/>
                          </a:cubicBezTo>
                          <a:cubicBezTo>
                            <a:pt x="213336" y="167343"/>
                            <a:pt x="246610" y="35073"/>
                            <a:pt x="197716" y="37295"/>
                          </a:cubicBezTo>
                          <a:cubicBezTo>
                            <a:pt x="191366" y="-10202"/>
                            <a:pt x="84495" y="-14965"/>
                            <a:pt x="87098" y="38311"/>
                          </a:cubicBezTo>
                          <a:cubicBezTo>
                            <a:pt x="75478" y="36978"/>
                            <a:pt x="60047" y="37041"/>
                            <a:pt x="58778" y="55583"/>
                          </a:cubicBezTo>
                          <a:cubicBezTo>
                            <a:pt x="55603" y="103081"/>
                            <a:pt x="55285" y="150833"/>
                            <a:pt x="49887" y="197760"/>
                          </a:cubicBezTo>
                          <a:cubicBezTo>
                            <a:pt x="-19010" y="224303"/>
                            <a:pt x="12613" y="404262"/>
                            <a:pt x="5437" y="474048"/>
                          </a:cubicBezTo>
                          <a:cubicBezTo>
                            <a:pt x="10264" y="577299"/>
                            <a:pt x="-17549" y="687980"/>
                            <a:pt x="19916" y="786532"/>
                          </a:cubicBezTo>
                          <a:close/>
                          <a:moveTo>
                            <a:pt x="102466" y="38248"/>
                          </a:moveTo>
                          <a:cubicBezTo>
                            <a:pt x="106148" y="7895"/>
                            <a:pt x="173585" y="17166"/>
                            <a:pt x="178983" y="37105"/>
                          </a:cubicBezTo>
                          <a:cubicBezTo>
                            <a:pt x="154281" y="37549"/>
                            <a:pt x="103101" y="39962"/>
                            <a:pt x="102592" y="38311"/>
                          </a:cubicBezTo>
                          <a:close/>
                          <a:moveTo>
                            <a:pt x="76177" y="56663"/>
                          </a:moveTo>
                          <a:lnTo>
                            <a:pt x="174983" y="55393"/>
                          </a:lnTo>
                          <a:cubicBezTo>
                            <a:pt x="190222" y="53361"/>
                            <a:pt x="211304" y="53298"/>
                            <a:pt x="206733" y="75459"/>
                          </a:cubicBezTo>
                          <a:lnTo>
                            <a:pt x="75287" y="111400"/>
                          </a:lnTo>
                          <a:cubicBezTo>
                            <a:pt x="75967" y="93194"/>
                            <a:pt x="76303" y="74970"/>
                            <a:pt x="76303" y="56726"/>
                          </a:cubicBezTo>
                          <a:close/>
                          <a:moveTo>
                            <a:pt x="73700" y="129879"/>
                          </a:moveTo>
                          <a:lnTo>
                            <a:pt x="205399" y="94382"/>
                          </a:lnTo>
                          <a:lnTo>
                            <a:pt x="203684" y="134069"/>
                          </a:lnTo>
                          <a:lnTo>
                            <a:pt x="71478" y="159469"/>
                          </a:lnTo>
                          <a:cubicBezTo>
                            <a:pt x="72430" y="149563"/>
                            <a:pt x="73192" y="139785"/>
                            <a:pt x="73827" y="129942"/>
                          </a:cubicBezTo>
                          <a:close/>
                          <a:moveTo>
                            <a:pt x="69191" y="177885"/>
                          </a:moveTo>
                          <a:lnTo>
                            <a:pt x="202541" y="152104"/>
                          </a:lnTo>
                          <a:cubicBezTo>
                            <a:pt x="201906" y="166391"/>
                            <a:pt x="201335" y="180615"/>
                            <a:pt x="200700" y="194839"/>
                          </a:cubicBezTo>
                          <a:lnTo>
                            <a:pt x="67350" y="193379"/>
                          </a:lnTo>
                          <a:cubicBezTo>
                            <a:pt x="68239" y="188298"/>
                            <a:pt x="68937" y="183282"/>
                            <a:pt x="69318" y="177948"/>
                          </a:cubicBezTo>
                          <a:close/>
                          <a:moveTo>
                            <a:pt x="19217" y="648102"/>
                          </a:moveTo>
                          <a:cubicBezTo>
                            <a:pt x="23154" y="519832"/>
                            <a:pt x="21947" y="391117"/>
                            <a:pt x="28171" y="263101"/>
                          </a:cubicBezTo>
                          <a:cubicBezTo>
                            <a:pt x="34965" y="198204"/>
                            <a:pt x="74589" y="211222"/>
                            <a:pt x="121960" y="210968"/>
                          </a:cubicBezTo>
                          <a:cubicBezTo>
                            <a:pt x="123103" y="217851"/>
                            <a:pt x="123674" y="224817"/>
                            <a:pt x="123674" y="231796"/>
                          </a:cubicBezTo>
                          <a:cubicBezTo>
                            <a:pt x="72874" y="256370"/>
                            <a:pt x="60174" y="344889"/>
                            <a:pt x="124246" y="360891"/>
                          </a:cubicBezTo>
                          <a:lnTo>
                            <a:pt x="124627" y="429281"/>
                          </a:lnTo>
                          <a:cubicBezTo>
                            <a:pt x="46966" y="432710"/>
                            <a:pt x="45951" y="548915"/>
                            <a:pt x="125135" y="549486"/>
                          </a:cubicBezTo>
                          <a:lnTo>
                            <a:pt x="125516" y="627083"/>
                          </a:lnTo>
                          <a:cubicBezTo>
                            <a:pt x="40" y="680677"/>
                            <a:pt x="157647" y="791422"/>
                            <a:pt x="143550" y="638069"/>
                          </a:cubicBezTo>
                          <a:cubicBezTo>
                            <a:pt x="209971" y="620416"/>
                            <a:pt x="220385" y="540533"/>
                            <a:pt x="142661" y="533675"/>
                          </a:cubicBezTo>
                          <a:lnTo>
                            <a:pt x="142280" y="444204"/>
                          </a:lnTo>
                          <a:cubicBezTo>
                            <a:pt x="216321" y="434298"/>
                            <a:pt x="216130" y="356764"/>
                            <a:pt x="141772" y="346604"/>
                          </a:cubicBezTo>
                          <a:cubicBezTo>
                            <a:pt x="141772" y="311425"/>
                            <a:pt x="141772" y="215413"/>
                            <a:pt x="140566" y="212429"/>
                          </a:cubicBezTo>
                          <a:cubicBezTo>
                            <a:pt x="140566" y="212429"/>
                            <a:pt x="194096" y="213762"/>
                            <a:pt x="198541" y="213381"/>
                          </a:cubicBezTo>
                          <a:cubicBezTo>
                            <a:pt x="218543" y="211666"/>
                            <a:pt x="234291" y="230589"/>
                            <a:pt x="243943" y="246845"/>
                          </a:cubicBezTo>
                          <a:cubicBezTo>
                            <a:pt x="271376" y="315997"/>
                            <a:pt x="250865" y="395880"/>
                            <a:pt x="255754" y="469095"/>
                          </a:cubicBezTo>
                          <a:cubicBezTo>
                            <a:pt x="240832" y="580093"/>
                            <a:pt x="308015" y="834538"/>
                            <a:pt x="136819" y="834855"/>
                          </a:cubicBezTo>
                          <a:cubicBezTo>
                            <a:pt x="35727" y="844063"/>
                            <a:pt x="10073" y="729382"/>
                            <a:pt x="19344" y="648166"/>
                          </a:cubicBezTo>
                          <a:close/>
                          <a:moveTo>
                            <a:pt x="125008" y="678137"/>
                          </a:moveTo>
                          <a:cubicBezTo>
                            <a:pt x="115928" y="731541"/>
                            <a:pt x="62968" y="668041"/>
                            <a:pt x="125643" y="645435"/>
                          </a:cubicBezTo>
                          <a:cubicBezTo>
                            <a:pt x="126272" y="656357"/>
                            <a:pt x="126100" y="667304"/>
                            <a:pt x="125135" y="678201"/>
                          </a:cubicBezTo>
                          <a:close/>
                          <a:moveTo>
                            <a:pt x="125008" y="531198"/>
                          </a:moveTo>
                          <a:cubicBezTo>
                            <a:pt x="69953" y="529293"/>
                            <a:pt x="68620" y="448966"/>
                            <a:pt x="124627" y="447315"/>
                          </a:cubicBezTo>
                          <a:close/>
                          <a:moveTo>
                            <a:pt x="124119" y="340698"/>
                          </a:moveTo>
                          <a:cubicBezTo>
                            <a:pt x="85193" y="326284"/>
                            <a:pt x="93004" y="270848"/>
                            <a:pt x="123674" y="251798"/>
                          </a:cubicBezTo>
                          <a:cubicBezTo>
                            <a:pt x="123973" y="281643"/>
                            <a:pt x="124183" y="311380"/>
                            <a:pt x="124309" y="341016"/>
                          </a:cubicBezTo>
                          <a:close/>
                          <a:moveTo>
                            <a:pt x="141835" y="365591"/>
                          </a:moveTo>
                          <a:cubicBezTo>
                            <a:pt x="190730" y="374798"/>
                            <a:pt x="194159" y="419057"/>
                            <a:pt x="141835" y="426106"/>
                          </a:cubicBezTo>
                          <a:close/>
                          <a:moveTo>
                            <a:pt x="142724" y="551899"/>
                          </a:moveTo>
                          <a:cubicBezTo>
                            <a:pt x="195493" y="559138"/>
                            <a:pt x="188127" y="605684"/>
                            <a:pt x="143296" y="619781"/>
                          </a:cubicBezTo>
                          <a:cubicBezTo>
                            <a:pt x="143042" y="601429"/>
                            <a:pt x="142978" y="571204"/>
                            <a:pt x="142915" y="5522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179" name="Google Shape;1179;p10"/>
                  <p:cNvSpPr/>
                  <p:nvPr/>
                </p:nvSpPr>
                <p:spPr>
                  <a:xfrm>
                    <a:off x="3923169" y="-322375"/>
                    <a:ext cx="17700" cy="33003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180" name="Google Shape;1180;p10"/>
                <p:cNvSpPr/>
                <p:nvPr/>
              </p:nvSpPr>
              <p:spPr>
                <a:xfrm>
                  <a:off x="3834925" y="3637375"/>
                  <a:ext cx="76100" cy="13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4" h="5437" extrusionOk="0">
                      <a:moveTo>
                        <a:pt x="0" y="0"/>
                      </a:moveTo>
                      <a:cubicBezTo>
                        <a:pt x="372" y="2043"/>
                        <a:pt x="1116" y="4666"/>
                        <a:pt x="3044" y="5437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181" name="Google Shape;1181;p10"/>
                <p:cNvSpPr/>
                <p:nvPr/>
              </p:nvSpPr>
              <p:spPr>
                <a:xfrm>
                  <a:off x="3834925" y="3552200"/>
                  <a:ext cx="1825" cy="2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870" extrusionOk="0">
                      <a:moveTo>
                        <a:pt x="0" y="0"/>
                      </a:moveTo>
                      <a:cubicBezTo>
                        <a:pt x="37" y="435"/>
                        <a:pt x="37" y="435"/>
                        <a:pt x="73" y="87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1182" name="Google Shape;1182;p10"/>
            <p:cNvGrpSpPr/>
            <p:nvPr/>
          </p:nvGrpSpPr>
          <p:grpSpPr>
            <a:xfrm>
              <a:off x="7184797" y="-17"/>
              <a:ext cx="985363" cy="3905971"/>
              <a:chOff x="1192601" y="-1724180"/>
              <a:chExt cx="1046700" cy="4149108"/>
            </a:xfrm>
          </p:grpSpPr>
          <p:grpSp>
            <p:nvGrpSpPr>
              <p:cNvPr id="1183" name="Google Shape;1183;p10"/>
              <p:cNvGrpSpPr/>
              <p:nvPr/>
            </p:nvGrpSpPr>
            <p:grpSpPr>
              <a:xfrm>
                <a:off x="1192601" y="137822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1184" name="Google Shape;1184;p10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18ECFF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5" name="Google Shape;1185;p10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18ECFF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86" name="Google Shape;1186;p10"/>
              <p:cNvGrpSpPr/>
              <p:nvPr/>
            </p:nvGrpSpPr>
            <p:grpSpPr>
              <a:xfrm>
                <a:off x="1417979" y="-1724180"/>
                <a:ext cx="580390" cy="3855366"/>
                <a:chOff x="522260" y="372820"/>
                <a:chExt cx="530958" cy="3527002"/>
              </a:xfrm>
            </p:grpSpPr>
            <p:grpSp>
              <p:nvGrpSpPr>
                <p:cNvPr id="1187" name="Google Shape;1187;p10"/>
                <p:cNvGrpSpPr/>
                <p:nvPr/>
              </p:nvGrpSpPr>
              <p:grpSpPr>
                <a:xfrm>
                  <a:off x="522260" y="372820"/>
                  <a:ext cx="530958" cy="3527002"/>
                  <a:chOff x="522260" y="372820"/>
                  <a:chExt cx="530958" cy="3527002"/>
                </a:xfrm>
              </p:grpSpPr>
              <p:grpSp>
                <p:nvGrpSpPr>
                  <p:cNvPr id="1188" name="Google Shape;1188;p10"/>
                  <p:cNvGrpSpPr/>
                  <p:nvPr/>
                </p:nvGrpSpPr>
                <p:grpSpPr>
                  <a:xfrm>
                    <a:off x="522260" y="2971595"/>
                    <a:ext cx="530958" cy="928227"/>
                    <a:chOff x="522260" y="2971595"/>
                    <a:chExt cx="530958" cy="928227"/>
                  </a:xfrm>
                </p:grpSpPr>
                <p:sp>
                  <p:nvSpPr>
                    <p:cNvPr id="1189" name="Google Shape;1189;p10"/>
                    <p:cNvSpPr/>
                    <p:nvPr/>
                  </p:nvSpPr>
                  <p:spPr>
                    <a:xfrm>
                      <a:off x="531045" y="3193814"/>
                      <a:ext cx="510950" cy="5001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10950" h="500199" extrusionOk="0">
                          <a:moveTo>
                            <a:pt x="230344" y="500189"/>
                          </a:moveTo>
                          <a:cubicBezTo>
                            <a:pt x="153916" y="500507"/>
                            <a:pt x="77640" y="493446"/>
                            <a:pt x="2570" y="479108"/>
                          </a:cubicBezTo>
                          <a:cubicBezTo>
                            <a:pt x="-4606" y="452501"/>
                            <a:pt x="4348" y="418084"/>
                            <a:pt x="15841" y="404622"/>
                          </a:cubicBezTo>
                          <a:cubicBezTo>
                            <a:pt x="93" y="296672"/>
                            <a:pt x="174591" y="153479"/>
                            <a:pt x="126458" y="68770"/>
                          </a:cubicBezTo>
                          <a:cubicBezTo>
                            <a:pt x="128236" y="16510"/>
                            <a:pt x="219295" y="6350"/>
                            <a:pt x="261142" y="0"/>
                          </a:cubicBezTo>
                          <a:cubicBezTo>
                            <a:pt x="310926" y="4953"/>
                            <a:pt x="383443" y="12002"/>
                            <a:pt x="388777" y="70612"/>
                          </a:cubicBezTo>
                          <a:cubicBezTo>
                            <a:pt x="365980" y="191262"/>
                            <a:pt x="524603" y="342392"/>
                            <a:pt x="509998" y="472630"/>
                          </a:cubicBezTo>
                          <a:cubicBezTo>
                            <a:pt x="417936" y="491147"/>
                            <a:pt x="324248" y="500380"/>
                            <a:pt x="230344" y="500189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90" name="Google Shape;1190;p10"/>
                    <p:cNvSpPr/>
                    <p:nvPr/>
                  </p:nvSpPr>
                  <p:spPr>
                    <a:xfrm>
                      <a:off x="551585" y="3672350"/>
                      <a:ext cx="488949" cy="21462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8949" h="214629" extrusionOk="0">
                          <a:moveTo>
                            <a:pt x="243395" y="214630"/>
                          </a:moveTo>
                          <a:cubicBezTo>
                            <a:pt x="147256" y="214630"/>
                            <a:pt x="26352" y="160401"/>
                            <a:pt x="0" y="8001"/>
                          </a:cubicBezTo>
                          <a:cubicBezTo>
                            <a:pt x="165925" y="39751"/>
                            <a:pt x="327279" y="29528"/>
                            <a:pt x="488950" y="0"/>
                          </a:cubicBezTo>
                          <a:cubicBezTo>
                            <a:pt x="471043" y="147384"/>
                            <a:pt x="350266" y="214630"/>
                            <a:pt x="243395" y="214630"/>
                          </a:cubicBezTo>
                          <a:close/>
                        </a:path>
                      </a:pathLst>
                    </a:custGeom>
                    <a:solidFill>
                      <a:srgbClr val="C8F3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91" name="Google Shape;1191;p10"/>
                    <p:cNvSpPr/>
                    <p:nvPr/>
                  </p:nvSpPr>
                  <p:spPr>
                    <a:xfrm>
                      <a:off x="685838" y="2977833"/>
                      <a:ext cx="219884" cy="2346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884" h="234649" extrusionOk="0">
                          <a:moveTo>
                            <a:pt x="2590" y="234649"/>
                          </a:moveTo>
                          <a:cubicBezTo>
                            <a:pt x="7987" y="210011"/>
                            <a:pt x="-12142" y="33672"/>
                            <a:pt x="12877" y="45419"/>
                          </a:cubicBezTo>
                          <a:cubicBezTo>
                            <a:pt x="33197" y="50182"/>
                            <a:pt x="23545" y="24210"/>
                            <a:pt x="35038" y="16590"/>
                          </a:cubicBezTo>
                          <a:cubicBezTo>
                            <a:pt x="50913" y="906"/>
                            <a:pt x="85394" y="1604"/>
                            <a:pt x="109714" y="1922"/>
                          </a:cubicBezTo>
                          <a:cubicBezTo>
                            <a:pt x="145528" y="-936"/>
                            <a:pt x="189026" y="-6841"/>
                            <a:pt x="188835" y="38879"/>
                          </a:cubicBezTo>
                          <a:cubicBezTo>
                            <a:pt x="250875" y="39895"/>
                            <a:pt x="199503" y="186770"/>
                            <a:pt x="206869" y="233824"/>
                          </a:cubicBezTo>
                          <a:cubicBezTo>
                            <a:pt x="139369" y="212361"/>
                            <a:pt x="71932" y="215091"/>
                            <a:pt x="2590" y="23464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92" name="Google Shape;1192;p10"/>
                    <p:cNvSpPr/>
                    <p:nvPr/>
                  </p:nvSpPr>
                  <p:spPr>
                    <a:xfrm>
                      <a:off x="522260" y="2971595"/>
                      <a:ext cx="530958" cy="9282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0958" h="928227" extrusionOk="0">
                          <a:moveTo>
                            <a:pt x="516306" y="619347"/>
                          </a:moveTo>
                          <a:cubicBezTo>
                            <a:pt x="501638" y="504285"/>
                            <a:pt x="397942" y="417798"/>
                            <a:pt x="399530" y="298926"/>
                          </a:cubicBezTo>
                          <a:cubicBezTo>
                            <a:pt x="413182" y="300514"/>
                            <a:pt x="390830" y="254159"/>
                            <a:pt x="381178" y="244380"/>
                          </a:cubicBezTo>
                          <a:cubicBezTo>
                            <a:pt x="383210" y="187992"/>
                            <a:pt x="385369" y="132175"/>
                            <a:pt x="387528" y="75787"/>
                          </a:cubicBezTo>
                          <a:cubicBezTo>
                            <a:pt x="392481" y="54070"/>
                            <a:pt x="381559" y="34449"/>
                            <a:pt x="356731" y="40227"/>
                          </a:cubicBezTo>
                          <a:cubicBezTo>
                            <a:pt x="358255" y="-10573"/>
                            <a:pt x="307645" y="730"/>
                            <a:pt x="273609" y="1810"/>
                          </a:cubicBezTo>
                          <a:cubicBezTo>
                            <a:pt x="240780" y="1429"/>
                            <a:pt x="184074" y="-222"/>
                            <a:pt x="184328" y="45244"/>
                          </a:cubicBezTo>
                          <a:cubicBezTo>
                            <a:pt x="174803" y="45815"/>
                            <a:pt x="158928" y="42640"/>
                            <a:pt x="158928" y="56547"/>
                          </a:cubicBezTo>
                          <a:cubicBezTo>
                            <a:pt x="158928" y="118777"/>
                            <a:pt x="158039" y="180435"/>
                            <a:pt x="158357" y="242475"/>
                          </a:cubicBezTo>
                          <a:cubicBezTo>
                            <a:pt x="144260" y="248825"/>
                            <a:pt x="112383" y="292767"/>
                            <a:pt x="140577" y="307753"/>
                          </a:cubicBezTo>
                          <a:cubicBezTo>
                            <a:pt x="150102" y="385159"/>
                            <a:pt x="15736" y="506508"/>
                            <a:pt x="18784" y="626967"/>
                          </a:cubicBezTo>
                          <a:cubicBezTo>
                            <a:pt x="-3124" y="640493"/>
                            <a:pt x="-8013" y="706215"/>
                            <a:pt x="15672" y="712756"/>
                          </a:cubicBezTo>
                          <a:cubicBezTo>
                            <a:pt x="65075" y="1013238"/>
                            <a:pt x="505638" y="992854"/>
                            <a:pt x="526720" y="692753"/>
                          </a:cubicBezTo>
                          <a:cubicBezTo>
                            <a:pt x="534785" y="671862"/>
                            <a:pt x="531356" y="631984"/>
                            <a:pt x="516306" y="619347"/>
                          </a:cubicBezTo>
                          <a:close/>
                          <a:moveTo>
                            <a:pt x="498399" y="620300"/>
                          </a:moveTo>
                          <a:cubicBezTo>
                            <a:pt x="475749" y="621824"/>
                            <a:pt x="453079" y="623176"/>
                            <a:pt x="430391" y="624364"/>
                          </a:cubicBezTo>
                          <a:cubicBezTo>
                            <a:pt x="405708" y="518319"/>
                            <a:pt x="384842" y="411531"/>
                            <a:pt x="367780" y="304006"/>
                          </a:cubicBezTo>
                          <a:cubicBezTo>
                            <a:pt x="372606" y="303308"/>
                            <a:pt x="377432" y="302673"/>
                            <a:pt x="382194" y="301911"/>
                          </a:cubicBezTo>
                          <a:cubicBezTo>
                            <a:pt x="378511" y="420973"/>
                            <a:pt x="481889" y="506762"/>
                            <a:pt x="498399" y="620300"/>
                          </a:cubicBezTo>
                          <a:close/>
                          <a:moveTo>
                            <a:pt x="278689" y="312579"/>
                          </a:moveTo>
                          <a:cubicBezTo>
                            <a:pt x="287389" y="312198"/>
                            <a:pt x="296025" y="311690"/>
                            <a:pt x="304661" y="311118"/>
                          </a:cubicBezTo>
                          <a:cubicBezTo>
                            <a:pt x="318040" y="416738"/>
                            <a:pt x="331477" y="522383"/>
                            <a:pt x="344983" y="628047"/>
                          </a:cubicBezTo>
                          <a:cubicBezTo>
                            <a:pt x="322568" y="628809"/>
                            <a:pt x="300216" y="629507"/>
                            <a:pt x="277800" y="629952"/>
                          </a:cubicBezTo>
                          <a:cubicBezTo>
                            <a:pt x="271844" y="524237"/>
                            <a:pt x="272136" y="418262"/>
                            <a:pt x="278689" y="312579"/>
                          </a:cubicBezTo>
                          <a:close/>
                          <a:moveTo>
                            <a:pt x="322504" y="309531"/>
                          </a:moveTo>
                          <a:cubicBezTo>
                            <a:pt x="331775" y="308642"/>
                            <a:pt x="341046" y="307626"/>
                            <a:pt x="350317" y="306483"/>
                          </a:cubicBezTo>
                          <a:cubicBezTo>
                            <a:pt x="367253" y="413417"/>
                            <a:pt x="387928" y="519633"/>
                            <a:pt x="412357" y="625126"/>
                          </a:cubicBezTo>
                          <a:cubicBezTo>
                            <a:pt x="395910" y="625951"/>
                            <a:pt x="379400" y="626713"/>
                            <a:pt x="362954" y="627348"/>
                          </a:cubicBezTo>
                          <a:cubicBezTo>
                            <a:pt x="349111" y="521430"/>
                            <a:pt x="335541" y="415493"/>
                            <a:pt x="322250" y="309531"/>
                          </a:cubicBezTo>
                          <a:close/>
                          <a:moveTo>
                            <a:pt x="365684" y="58452"/>
                          </a:moveTo>
                          <a:cubicBezTo>
                            <a:pt x="375273" y="59277"/>
                            <a:pt x="368542" y="74581"/>
                            <a:pt x="369939" y="81248"/>
                          </a:cubicBezTo>
                          <a:lnTo>
                            <a:pt x="175946" y="137382"/>
                          </a:lnTo>
                          <a:cubicBezTo>
                            <a:pt x="175946" y="127984"/>
                            <a:pt x="175946" y="118332"/>
                            <a:pt x="175946" y="109125"/>
                          </a:cubicBezTo>
                          <a:cubicBezTo>
                            <a:pt x="212713" y="94837"/>
                            <a:pt x="258496" y="85947"/>
                            <a:pt x="287643" y="60547"/>
                          </a:cubicBezTo>
                          <a:cubicBezTo>
                            <a:pt x="313360" y="60611"/>
                            <a:pt x="339649" y="57309"/>
                            <a:pt x="365430" y="58452"/>
                          </a:cubicBezTo>
                          <a:close/>
                          <a:moveTo>
                            <a:pt x="175438" y="205454"/>
                          </a:moveTo>
                          <a:lnTo>
                            <a:pt x="366827" y="159671"/>
                          </a:lnTo>
                          <a:lnTo>
                            <a:pt x="364224" y="230791"/>
                          </a:lnTo>
                          <a:cubicBezTo>
                            <a:pt x="308090" y="199041"/>
                            <a:pt x="233033" y="208248"/>
                            <a:pt x="175311" y="231616"/>
                          </a:cubicBezTo>
                          <a:close/>
                          <a:moveTo>
                            <a:pt x="175438" y="187230"/>
                          </a:moveTo>
                          <a:cubicBezTo>
                            <a:pt x="175438" y="176688"/>
                            <a:pt x="175438" y="166084"/>
                            <a:pt x="175438" y="155480"/>
                          </a:cubicBezTo>
                          <a:lnTo>
                            <a:pt x="368796" y="99536"/>
                          </a:lnTo>
                          <a:lnTo>
                            <a:pt x="367272" y="141256"/>
                          </a:lnTo>
                          <a:close/>
                          <a:moveTo>
                            <a:pt x="229032" y="21622"/>
                          </a:moveTo>
                          <a:cubicBezTo>
                            <a:pt x="256401" y="25305"/>
                            <a:pt x="342570" y="-222"/>
                            <a:pt x="338760" y="40672"/>
                          </a:cubicBezTo>
                          <a:lnTo>
                            <a:pt x="201600" y="44418"/>
                          </a:lnTo>
                          <a:cubicBezTo>
                            <a:pt x="197155" y="28861"/>
                            <a:pt x="217793" y="22765"/>
                            <a:pt x="229096" y="21749"/>
                          </a:cubicBezTo>
                          <a:close/>
                          <a:moveTo>
                            <a:pt x="263830" y="59150"/>
                          </a:moveTo>
                          <a:cubicBezTo>
                            <a:pt x="235046" y="71260"/>
                            <a:pt x="205645" y="81858"/>
                            <a:pt x="175756" y="90900"/>
                          </a:cubicBezTo>
                          <a:lnTo>
                            <a:pt x="175756" y="63722"/>
                          </a:lnTo>
                          <a:cubicBezTo>
                            <a:pt x="201664" y="62897"/>
                            <a:pt x="238113" y="59976"/>
                            <a:pt x="263894" y="59404"/>
                          </a:cubicBezTo>
                          <a:close/>
                          <a:moveTo>
                            <a:pt x="260973" y="230600"/>
                          </a:moveTo>
                          <a:cubicBezTo>
                            <a:pt x="306439" y="226028"/>
                            <a:pt x="366891" y="233838"/>
                            <a:pt x="384036" y="283432"/>
                          </a:cubicBezTo>
                          <a:cubicBezTo>
                            <a:pt x="303873" y="296939"/>
                            <a:pt x="222193" y="298945"/>
                            <a:pt x="141466" y="289401"/>
                          </a:cubicBezTo>
                          <a:cubicBezTo>
                            <a:pt x="157404" y="243554"/>
                            <a:pt x="218110" y="233521"/>
                            <a:pt x="261036" y="230854"/>
                          </a:cubicBezTo>
                          <a:close/>
                          <a:moveTo>
                            <a:pt x="259639" y="630269"/>
                          </a:moveTo>
                          <a:cubicBezTo>
                            <a:pt x="238005" y="630606"/>
                            <a:pt x="216313" y="630796"/>
                            <a:pt x="194552" y="630841"/>
                          </a:cubicBezTo>
                          <a:cubicBezTo>
                            <a:pt x="210300" y="525005"/>
                            <a:pt x="226003" y="419176"/>
                            <a:pt x="241669" y="313341"/>
                          </a:cubicBezTo>
                          <a:cubicBezTo>
                            <a:pt x="248019" y="313341"/>
                            <a:pt x="254369" y="313341"/>
                            <a:pt x="260719" y="313341"/>
                          </a:cubicBezTo>
                          <a:cubicBezTo>
                            <a:pt x="254172" y="418871"/>
                            <a:pt x="253810" y="524694"/>
                            <a:pt x="259639" y="630269"/>
                          </a:cubicBezTo>
                          <a:close/>
                          <a:moveTo>
                            <a:pt x="177089" y="630904"/>
                          </a:moveTo>
                          <a:cubicBezTo>
                            <a:pt x="155309" y="630904"/>
                            <a:pt x="133528" y="630904"/>
                            <a:pt x="111748" y="630333"/>
                          </a:cubicBezTo>
                          <a:cubicBezTo>
                            <a:pt x="143498" y="524478"/>
                            <a:pt x="175248" y="418751"/>
                            <a:pt x="206490" y="312833"/>
                          </a:cubicBezTo>
                          <a:lnTo>
                            <a:pt x="224206" y="313277"/>
                          </a:lnTo>
                          <a:cubicBezTo>
                            <a:pt x="208630" y="419195"/>
                            <a:pt x="192920" y="525069"/>
                            <a:pt x="177089" y="630904"/>
                          </a:cubicBezTo>
                          <a:close/>
                          <a:moveTo>
                            <a:pt x="76759" y="501047"/>
                          </a:moveTo>
                          <a:cubicBezTo>
                            <a:pt x="112129" y="441801"/>
                            <a:pt x="157849" y="381857"/>
                            <a:pt x="157468" y="309721"/>
                          </a:cubicBezTo>
                          <a:cubicBezTo>
                            <a:pt x="168009" y="310737"/>
                            <a:pt x="178550" y="311499"/>
                            <a:pt x="189218" y="312071"/>
                          </a:cubicBezTo>
                          <a:cubicBezTo>
                            <a:pt x="157550" y="417906"/>
                            <a:pt x="125908" y="523887"/>
                            <a:pt x="94285" y="630015"/>
                          </a:cubicBezTo>
                          <a:cubicBezTo>
                            <a:pt x="74854" y="629571"/>
                            <a:pt x="55423" y="629126"/>
                            <a:pt x="35992" y="628491"/>
                          </a:cubicBezTo>
                          <a:cubicBezTo>
                            <a:pt x="33960" y="582454"/>
                            <a:pt x="54026" y="539591"/>
                            <a:pt x="76886" y="500920"/>
                          </a:cubicBezTo>
                          <a:close/>
                          <a:moveTo>
                            <a:pt x="356858" y="897604"/>
                          </a:moveTo>
                          <a:cubicBezTo>
                            <a:pt x="221222" y="951325"/>
                            <a:pt x="58725" y="859504"/>
                            <a:pt x="34024" y="716248"/>
                          </a:cubicBezTo>
                          <a:cubicBezTo>
                            <a:pt x="191294" y="742912"/>
                            <a:pt x="352178" y="739813"/>
                            <a:pt x="508305" y="707104"/>
                          </a:cubicBezTo>
                          <a:lnTo>
                            <a:pt x="509194" y="707549"/>
                          </a:lnTo>
                          <a:cubicBezTo>
                            <a:pt x="496145" y="793623"/>
                            <a:pt x="438030" y="866134"/>
                            <a:pt x="356858" y="897604"/>
                          </a:cubicBezTo>
                          <a:close/>
                          <a:moveTo>
                            <a:pt x="512560" y="681704"/>
                          </a:moveTo>
                          <a:cubicBezTo>
                            <a:pt x="511855" y="684092"/>
                            <a:pt x="510985" y="686422"/>
                            <a:pt x="509956" y="688689"/>
                          </a:cubicBezTo>
                          <a:cubicBezTo>
                            <a:pt x="348952" y="722706"/>
                            <a:pt x="182842" y="724865"/>
                            <a:pt x="21006" y="695039"/>
                          </a:cubicBezTo>
                          <a:cubicBezTo>
                            <a:pt x="14332" y="679355"/>
                            <a:pt x="14961" y="661511"/>
                            <a:pt x="22721" y="646335"/>
                          </a:cubicBezTo>
                          <a:cubicBezTo>
                            <a:pt x="183897" y="651967"/>
                            <a:pt x="345263" y="649148"/>
                            <a:pt x="506146" y="637889"/>
                          </a:cubicBezTo>
                          <a:cubicBezTo>
                            <a:pt x="514351" y="650945"/>
                            <a:pt x="516681" y="666845"/>
                            <a:pt x="512560" y="68170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193" name="Google Shape;1193;p10"/>
                  <p:cNvSpPr/>
                  <p:nvPr/>
                </p:nvSpPr>
                <p:spPr>
                  <a:xfrm>
                    <a:off x="786939" y="372820"/>
                    <a:ext cx="17700" cy="26052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194" name="Google Shape;1194;p10"/>
                <p:cNvSpPr/>
                <p:nvPr/>
              </p:nvSpPr>
              <p:spPr>
                <a:xfrm>
                  <a:off x="636125" y="3766050"/>
                  <a:ext cx="121425" cy="7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7" h="2972" extrusionOk="0">
                      <a:moveTo>
                        <a:pt x="0" y="0"/>
                      </a:moveTo>
                      <a:cubicBezTo>
                        <a:pt x="1186" y="1482"/>
                        <a:pt x="3080" y="2306"/>
                        <a:pt x="4857" y="2972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1195" name="Google Shape;1195;p10"/>
            <p:cNvGrpSpPr/>
            <p:nvPr/>
          </p:nvGrpSpPr>
          <p:grpSpPr>
            <a:xfrm>
              <a:off x="7192739" y="3730341"/>
              <a:ext cx="148551" cy="170121"/>
              <a:chOff x="3462796" y="2555878"/>
              <a:chExt cx="157798" cy="180711"/>
            </a:xfrm>
          </p:grpSpPr>
          <p:sp>
            <p:nvSpPr>
              <p:cNvPr id="1196" name="Google Shape;1196;p10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7" name="Google Shape;1197;p10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8" name="Google Shape;1198;p10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9" name="Google Shape;1199;p10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0" name="Google Shape;1200;p10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1" name="Google Shape;1201;p10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Top drawing">
  <p:cSld name="BLANK_1"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11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204" name="Google Shape;1204;p11"/>
          <p:cNvGrpSpPr/>
          <p:nvPr/>
        </p:nvGrpSpPr>
        <p:grpSpPr>
          <a:xfrm>
            <a:off x="501117" y="14"/>
            <a:ext cx="222106" cy="963625"/>
            <a:chOff x="6176324" y="1765810"/>
            <a:chExt cx="466512" cy="2024421"/>
          </a:xfrm>
        </p:grpSpPr>
        <p:sp>
          <p:nvSpPr>
            <p:cNvPr id="1205" name="Google Shape;1205;p11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1206;p11"/>
            <p:cNvSpPr/>
            <p:nvPr/>
          </p:nvSpPr>
          <p:spPr>
            <a:xfrm>
              <a:off x="6400743" y="1765810"/>
              <a:ext cx="17700" cy="1209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7" name="Google Shape;1207;p11"/>
          <p:cNvGrpSpPr/>
          <p:nvPr/>
        </p:nvGrpSpPr>
        <p:grpSpPr>
          <a:xfrm>
            <a:off x="4054453" y="110"/>
            <a:ext cx="281103" cy="638706"/>
            <a:chOff x="4897958" y="2723139"/>
            <a:chExt cx="514087" cy="1168081"/>
          </a:xfrm>
        </p:grpSpPr>
        <p:sp>
          <p:nvSpPr>
            <p:cNvPr id="1208" name="Google Shape;1208;p11"/>
            <p:cNvSpPr/>
            <p:nvPr/>
          </p:nvSpPr>
          <p:spPr>
            <a:xfrm>
              <a:off x="4897958" y="2971595"/>
              <a:ext cx="514087" cy="919625"/>
            </a:xfrm>
            <a:custGeom>
              <a:avLst/>
              <a:gdLst/>
              <a:ahLst/>
              <a:cxnLst/>
              <a:rect l="l" t="t" r="r" b="b"/>
              <a:pathLst>
                <a:path w="514087" h="919625" extrusionOk="0">
                  <a:moveTo>
                    <a:pt x="503440" y="612940"/>
                  </a:moveTo>
                  <a:cubicBezTo>
                    <a:pt x="488835" y="497878"/>
                    <a:pt x="385076" y="411391"/>
                    <a:pt x="386663" y="292519"/>
                  </a:cubicBezTo>
                  <a:cubicBezTo>
                    <a:pt x="400316" y="294106"/>
                    <a:pt x="377964" y="247751"/>
                    <a:pt x="368312" y="237972"/>
                  </a:cubicBezTo>
                  <a:cubicBezTo>
                    <a:pt x="360247" y="200825"/>
                    <a:pt x="403681" y="12865"/>
                    <a:pt x="343674" y="33820"/>
                  </a:cubicBezTo>
                  <a:cubicBezTo>
                    <a:pt x="345134" y="-16980"/>
                    <a:pt x="171017" y="-6630"/>
                    <a:pt x="171208" y="38837"/>
                  </a:cubicBezTo>
                  <a:cubicBezTo>
                    <a:pt x="161746" y="39408"/>
                    <a:pt x="145808" y="36233"/>
                    <a:pt x="145808" y="50139"/>
                  </a:cubicBezTo>
                  <a:cubicBezTo>
                    <a:pt x="145808" y="112369"/>
                    <a:pt x="144919" y="174028"/>
                    <a:pt x="145236" y="236068"/>
                  </a:cubicBezTo>
                  <a:cubicBezTo>
                    <a:pt x="131203" y="242418"/>
                    <a:pt x="99262" y="286359"/>
                    <a:pt x="127456" y="301345"/>
                  </a:cubicBezTo>
                  <a:cubicBezTo>
                    <a:pt x="139839" y="437108"/>
                    <a:pt x="-22340" y="548995"/>
                    <a:pt x="2615" y="706349"/>
                  </a:cubicBezTo>
                  <a:cubicBezTo>
                    <a:pt x="55892" y="1056297"/>
                    <a:pt x="596023" y="940409"/>
                    <a:pt x="503440" y="6129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1209;p11"/>
            <p:cNvSpPr/>
            <p:nvPr/>
          </p:nvSpPr>
          <p:spPr>
            <a:xfrm>
              <a:off x="5157477" y="2723139"/>
              <a:ext cx="17700" cy="252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0" name="Google Shape;1210;p11"/>
          <p:cNvGrpSpPr/>
          <p:nvPr/>
        </p:nvGrpSpPr>
        <p:grpSpPr>
          <a:xfrm>
            <a:off x="2016228" y="118"/>
            <a:ext cx="222105" cy="594985"/>
            <a:chOff x="5578966" y="2874382"/>
            <a:chExt cx="406190" cy="1088121"/>
          </a:xfrm>
        </p:grpSpPr>
        <p:sp>
          <p:nvSpPr>
            <p:cNvPr id="1211" name="Google Shape;1211;p11"/>
            <p:cNvSpPr/>
            <p:nvPr/>
          </p:nvSpPr>
          <p:spPr>
            <a:xfrm>
              <a:off x="5578966" y="2971595"/>
              <a:ext cx="406190" cy="990908"/>
            </a:xfrm>
            <a:custGeom>
              <a:avLst/>
              <a:gdLst/>
              <a:ahLst/>
              <a:cxnLst/>
              <a:rect l="l" t="t" r="r" b="b"/>
              <a:pathLst>
                <a:path w="406190" h="990908" extrusionOk="0">
                  <a:moveTo>
                    <a:pt x="340083" y="447063"/>
                  </a:moveTo>
                  <a:cubicBezTo>
                    <a:pt x="341480" y="444205"/>
                    <a:pt x="372913" y="448269"/>
                    <a:pt x="369865" y="426933"/>
                  </a:cubicBezTo>
                  <a:cubicBezTo>
                    <a:pt x="378628" y="356321"/>
                    <a:pt x="379771" y="266786"/>
                    <a:pt x="314811" y="222019"/>
                  </a:cubicBezTo>
                  <a:cubicBezTo>
                    <a:pt x="316334" y="182014"/>
                    <a:pt x="330368" y="29931"/>
                    <a:pt x="276266" y="35328"/>
                  </a:cubicBezTo>
                  <a:cubicBezTo>
                    <a:pt x="257216" y="-16234"/>
                    <a:pt x="121643" y="-11789"/>
                    <a:pt x="117897" y="51521"/>
                  </a:cubicBezTo>
                  <a:cubicBezTo>
                    <a:pt x="68303" y="56474"/>
                    <a:pt x="94719" y="194840"/>
                    <a:pt x="95608" y="232242"/>
                  </a:cubicBezTo>
                  <a:cubicBezTo>
                    <a:pt x="33823" y="278470"/>
                    <a:pt x="28616" y="363941"/>
                    <a:pt x="30775" y="435442"/>
                  </a:cubicBezTo>
                  <a:cubicBezTo>
                    <a:pt x="31219" y="460842"/>
                    <a:pt x="59794" y="448840"/>
                    <a:pt x="72685" y="450746"/>
                  </a:cubicBezTo>
                  <a:cubicBezTo>
                    <a:pt x="75860" y="483511"/>
                    <a:pt x="77003" y="521611"/>
                    <a:pt x="48999" y="544408"/>
                  </a:cubicBezTo>
                  <a:cubicBezTo>
                    <a:pt x="22774" y="559775"/>
                    <a:pt x="3851" y="611464"/>
                    <a:pt x="46078" y="617497"/>
                  </a:cubicBezTo>
                  <a:cubicBezTo>
                    <a:pt x="2835" y="630197"/>
                    <a:pt x="-17041" y="715159"/>
                    <a:pt x="37824" y="733384"/>
                  </a:cubicBezTo>
                  <a:cubicBezTo>
                    <a:pt x="-17041" y="742719"/>
                    <a:pt x="-9611" y="809584"/>
                    <a:pt x="43284" y="813584"/>
                  </a:cubicBezTo>
                  <a:cubicBezTo>
                    <a:pt x="-1801" y="839747"/>
                    <a:pt x="-6309" y="908200"/>
                    <a:pt x="55095" y="912772"/>
                  </a:cubicBezTo>
                  <a:cubicBezTo>
                    <a:pt x="90782" y="913153"/>
                    <a:pt x="126025" y="903310"/>
                    <a:pt x="161268" y="898421"/>
                  </a:cubicBezTo>
                  <a:cubicBezTo>
                    <a:pt x="139233" y="913788"/>
                    <a:pt x="126279" y="946998"/>
                    <a:pt x="144313" y="970176"/>
                  </a:cubicBezTo>
                  <a:cubicBezTo>
                    <a:pt x="172888" y="1006688"/>
                    <a:pt x="224577" y="986051"/>
                    <a:pt x="260327" y="975319"/>
                  </a:cubicBezTo>
                  <a:cubicBezTo>
                    <a:pt x="299570" y="961285"/>
                    <a:pt x="348021" y="957857"/>
                    <a:pt x="376088" y="923821"/>
                  </a:cubicBezTo>
                  <a:cubicBezTo>
                    <a:pt x="399646" y="896008"/>
                    <a:pt x="387327" y="849653"/>
                    <a:pt x="348656" y="845652"/>
                  </a:cubicBezTo>
                  <a:cubicBezTo>
                    <a:pt x="373288" y="834501"/>
                    <a:pt x="384216" y="805495"/>
                    <a:pt x="373065" y="780857"/>
                  </a:cubicBezTo>
                  <a:cubicBezTo>
                    <a:pt x="364353" y="761610"/>
                    <a:pt x="344268" y="750123"/>
                    <a:pt x="323256" y="752371"/>
                  </a:cubicBezTo>
                  <a:cubicBezTo>
                    <a:pt x="387455" y="748370"/>
                    <a:pt x="429999" y="685505"/>
                    <a:pt x="352656" y="659597"/>
                  </a:cubicBezTo>
                  <a:cubicBezTo>
                    <a:pt x="304650" y="655978"/>
                    <a:pt x="438889" y="670011"/>
                    <a:pt x="398503" y="584096"/>
                  </a:cubicBezTo>
                  <a:cubicBezTo>
                    <a:pt x="365928" y="545170"/>
                    <a:pt x="301412" y="524850"/>
                    <a:pt x="340083" y="4470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2" name="Google Shape;1212;p11"/>
            <p:cNvSpPr/>
            <p:nvPr/>
          </p:nvSpPr>
          <p:spPr>
            <a:xfrm>
              <a:off x="5774610" y="2874382"/>
              <a:ext cx="17700" cy="100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3" name="Google Shape;1213;p11"/>
          <p:cNvGrpSpPr/>
          <p:nvPr/>
        </p:nvGrpSpPr>
        <p:grpSpPr>
          <a:xfrm>
            <a:off x="2887321" y="81"/>
            <a:ext cx="255089" cy="1042043"/>
            <a:chOff x="6176324" y="1884520"/>
            <a:chExt cx="466512" cy="1905711"/>
          </a:xfrm>
        </p:grpSpPr>
        <p:sp>
          <p:nvSpPr>
            <p:cNvPr id="1214" name="Google Shape;1214;p11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5" name="Google Shape;1215;p11"/>
            <p:cNvSpPr/>
            <p:nvPr/>
          </p:nvSpPr>
          <p:spPr>
            <a:xfrm>
              <a:off x="6400710" y="1884520"/>
              <a:ext cx="17700" cy="1090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6" name="Google Shape;1216;p11"/>
          <p:cNvGrpSpPr/>
          <p:nvPr/>
        </p:nvGrpSpPr>
        <p:grpSpPr>
          <a:xfrm>
            <a:off x="835052" y="109"/>
            <a:ext cx="260580" cy="559437"/>
            <a:chOff x="6798998" y="2578195"/>
            <a:chExt cx="476555" cy="1023111"/>
          </a:xfrm>
        </p:grpSpPr>
        <p:sp>
          <p:nvSpPr>
            <p:cNvPr id="1217" name="Google Shape;1217;p11"/>
            <p:cNvSpPr/>
            <p:nvPr/>
          </p:nvSpPr>
          <p:spPr>
            <a:xfrm>
              <a:off x="6798998" y="2971595"/>
              <a:ext cx="476555" cy="629711"/>
            </a:xfrm>
            <a:custGeom>
              <a:avLst/>
              <a:gdLst/>
              <a:ahLst/>
              <a:cxnLst/>
              <a:rect l="l" t="t" r="r" b="b"/>
              <a:pathLst>
                <a:path w="476555" h="629711" extrusionOk="0">
                  <a:moveTo>
                    <a:pt x="320201" y="161890"/>
                  </a:moveTo>
                  <a:cubicBezTo>
                    <a:pt x="320201" y="126330"/>
                    <a:pt x="347824" y="28984"/>
                    <a:pt x="296008" y="26762"/>
                  </a:cubicBezTo>
                  <a:cubicBezTo>
                    <a:pt x="297722" y="-5496"/>
                    <a:pt x="165198" y="-10957"/>
                    <a:pt x="178406" y="23460"/>
                  </a:cubicBezTo>
                  <a:cubicBezTo>
                    <a:pt x="166277" y="25936"/>
                    <a:pt x="129701" y="19840"/>
                    <a:pt x="140306" y="41430"/>
                  </a:cubicBezTo>
                  <a:cubicBezTo>
                    <a:pt x="138210" y="84864"/>
                    <a:pt x="137448" y="128425"/>
                    <a:pt x="135797" y="171859"/>
                  </a:cubicBezTo>
                  <a:cubicBezTo>
                    <a:pt x="-17047" y="238661"/>
                    <a:pt x="-46892" y="457165"/>
                    <a:pt x="77123" y="566385"/>
                  </a:cubicBezTo>
                  <a:cubicBezTo>
                    <a:pt x="364651" y="804827"/>
                    <a:pt x="669451" y="303241"/>
                    <a:pt x="320201" y="1618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8" name="Google Shape;1218;p11"/>
            <p:cNvSpPr/>
            <p:nvPr/>
          </p:nvSpPr>
          <p:spPr>
            <a:xfrm>
              <a:off x="7026852" y="2578195"/>
              <a:ext cx="17700" cy="396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9" name="Google Shape;1219;p11"/>
          <p:cNvGrpSpPr/>
          <p:nvPr/>
        </p:nvGrpSpPr>
        <p:grpSpPr>
          <a:xfrm>
            <a:off x="4849828" y="86"/>
            <a:ext cx="93214" cy="745528"/>
            <a:chOff x="7576714" y="1965553"/>
            <a:chExt cx="170472" cy="1363439"/>
          </a:xfrm>
        </p:grpSpPr>
        <p:sp>
          <p:nvSpPr>
            <p:cNvPr id="1220" name="Google Shape;1220;p11"/>
            <p:cNvSpPr/>
            <p:nvPr/>
          </p:nvSpPr>
          <p:spPr>
            <a:xfrm>
              <a:off x="7576714" y="2971595"/>
              <a:ext cx="170472" cy="357397"/>
            </a:xfrm>
            <a:custGeom>
              <a:avLst/>
              <a:gdLst/>
              <a:ahLst/>
              <a:cxnLst/>
              <a:rect l="l" t="t" r="r" b="b"/>
              <a:pathLst>
                <a:path w="170472" h="357397" extrusionOk="0">
                  <a:moveTo>
                    <a:pt x="127257" y="26425"/>
                  </a:moveTo>
                  <a:cubicBezTo>
                    <a:pt x="134369" y="-8309"/>
                    <a:pt x="34039" y="-8500"/>
                    <a:pt x="34611" y="24075"/>
                  </a:cubicBezTo>
                  <a:cubicBezTo>
                    <a:pt x="7052" y="26044"/>
                    <a:pt x="27879" y="109610"/>
                    <a:pt x="21911" y="127835"/>
                  </a:cubicBezTo>
                  <a:cubicBezTo>
                    <a:pt x="-89214" y="468004"/>
                    <a:pt x="264544" y="398789"/>
                    <a:pt x="145736" y="124596"/>
                  </a:cubicBezTo>
                  <a:cubicBezTo>
                    <a:pt x="152086" y="122247"/>
                    <a:pt x="157864" y="17281"/>
                    <a:pt x="127257" y="26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1" name="Google Shape;1221;p11"/>
            <p:cNvSpPr/>
            <p:nvPr/>
          </p:nvSpPr>
          <p:spPr>
            <a:xfrm>
              <a:off x="7652967" y="1965553"/>
              <a:ext cx="17700" cy="1009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2" name="Google Shape;1222;p11"/>
          <p:cNvGrpSpPr/>
          <p:nvPr/>
        </p:nvGrpSpPr>
        <p:grpSpPr>
          <a:xfrm>
            <a:off x="1449079" y="70"/>
            <a:ext cx="157683" cy="1169334"/>
            <a:chOff x="7883572" y="1683399"/>
            <a:chExt cx="288375" cy="2138505"/>
          </a:xfrm>
        </p:grpSpPr>
        <p:sp>
          <p:nvSpPr>
            <p:cNvPr id="1223" name="Google Shape;1223;p11"/>
            <p:cNvSpPr/>
            <p:nvPr/>
          </p:nvSpPr>
          <p:spPr>
            <a:xfrm>
              <a:off x="7883572" y="2971595"/>
              <a:ext cx="288375" cy="850309"/>
            </a:xfrm>
            <a:custGeom>
              <a:avLst/>
              <a:gdLst/>
              <a:ahLst/>
              <a:cxnLst/>
              <a:rect l="l" t="t" r="r" b="b"/>
              <a:pathLst>
                <a:path w="288375" h="850309" extrusionOk="0">
                  <a:moveTo>
                    <a:pt x="226863" y="202395"/>
                  </a:moveTo>
                  <a:cubicBezTo>
                    <a:pt x="222671" y="167343"/>
                    <a:pt x="255946" y="35010"/>
                    <a:pt x="207051" y="37295"/>
                  </a:cubicBezTo>
                  <a:cubicBezTo>
                    <a:pt x="200701" y="-10202"/>
                    <a:pt x="93830" y="-14965"/>
                    <a:pt x="96497" y="38311"/>
                  </a:cubicBezTo>
                  <a:cubicBezTo>
                    <a:pt x="44998" y="23897"/>
                    <a:pt x="95354" y="195792"/>
                    <a:pt x="59222" y="197824"/>
                  </a:cubicBezTo>
                  <a:cubicBezTo>
                    <a:pt x="-24216" y="202459"/>
                    <a:pt x="4930" y="466873"/>
                    <a:pt x="4930" y="713126"/>
                  </a:cubicBezTo>
                  <a:cubicBezTo>
                    <a:pt x="4930" y="781261"/>
                    <a:pt x="39093" y="845714"/>
                    <a:pt x="141201" y="850095"/>
                  </a:cubicBezTo>
                  <a:cubicBezTo>
                    <a:pt x="238420" y="854223"/>
                    <a:pt x="280901" y="798280"/>
                    <a:pt x="281283" y="718016"/>
                  </a:cubicBezTo>
                  <a:cubicBezTo>
                    <a:pt x="282172" y="443314"/>
                    <a:pt x="316208" y="200173"/>
                    <a:pt x="226863" y="2023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4" name="Google Shape;1224;p11"/>
            <p:cNvSpPr/>
            <p:nvPr/>
          </p:nvSpPr>
          <p:spPr>
            <a:xfrm>
              <a:off x="8024914" y="1683399"/>
              <a:ext cx="17700" cy="1291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5" name="Google Shape;1225;p11"/>
          <p:cNvGrpSpPr/>
          <p:nvPr/>
        </p:nvGrpSpPr>
        <p:grpSpPr>
          <a:xfrm>
            <a:off x="817647" y="92422"/>
            <a:ext cx="86284" cy="98813"/>
            <a:chOff x="3462796" y="2555878"/>
            <a:chExt cx="157798" cy="180711"/>
          </a:xfrm>
        </p:grpSpPr>
        <p:sp>
          <p:nvSpPr>
            <p:cNvPr id="1226" name="Google Shape;1226;p11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1227;p11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8" name="Google Shape;1228;p11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9" name="Google Shape;1229;p11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0" name="Google Shape;1230;p11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1" name="Google Shape;1231;p11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2" name="Google Shape;1232;p11"/>
          <p:cNvGrpSpPr/>
          <p:nvPr/>
        </p:nvGrpSpPr>
        <p:grpSpPr>
          <a:xfrm>
            <a:off x="2393331" y="638764"/>
            <a:ext cx="98645" cy="103922"/>
            <a:chOff x="3770248" y="2527300"/>
            <a:chExt cx="180404" cy="190055"/>
          </a:xfrm>
        </p:grpSpPr>
        <p:sp>
          <p:nvSpPr>
            <p:cNvPr id="1233" name="Google Shape;1233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4" name="Google Shape;1234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5" name="Google Shape;1235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6" name="Google Shape;1236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7" name="Google Shape;1237;p11"/>
          <p:cNvGrpSpPr/>
          <p:nvPr/>
        </p:nvGrpSpPr>
        <p:grpSpPr>
          <a:xfrm>
            <a:off x="4448250" y="26354"/>
            <a:ext cx="117260" cy="134286"/>
            <a:chOff x="3462796" y="2555878"/>
            <a:chExt cx="157798" cy="180711"/>
          </a:xfrm>
        </p:grpSpPr>
        <p:sp>
          <p:nvSpPr>
            <p:cNvPr id="1238" name="Google Shape;1238;p11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9" name="Google Shape;1239;p11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0" name="Google Shape;1240;p11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1" name="Google Shape;1241;p11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2" name="Google Shape;1242;p11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3" name="Google Shape;1243;p11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4" name="Google Shape;1244;p11"/>
          <p:cNvGrpSpPr/>
          <p:nvPr/>
        </p:nvGrpSpPr>
        <p:grpSpPr>
          <a:xfrm>
            <a:off x="3457306" y="904099"/>
            <a:ext cx="134058" cy="141230"/>
            <a:chOff x="3770248" y="2527300"/>
            <a:chExt cx="180404" cy="190055"/>
          </a:xfrm>
        </p:grpSpPr>
        <p:sp>
          <p:nvSpPr>
            <p:cNvPr id="1245" name="Google Shape;1245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7" name="Google Shape;1247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8" name="Google Shape;1248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9" name="Google Shape;1249;p11"/>
          <p:cNvGrpSpPr/>
          <p:nvPr/>
        </p:nvGrpSpPr>
        <p:grpSpPr>
          <a:xfrm rot="5400000">
            <a:off x="3320205" y="266918"/>
            <a:ext cx="117260" cy="134268"/>
            <a:chOff x="3462796" y="2555878"/>
            <a:chExt cx="157798" cy="180711"/>
          </a:xfrm>
        </p:grpSpPr>
        <p:sp>
          <p:nvSpPr>
            <p:cNvPr id="1250" name="Google Shape;1250;p11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1" name="Google Shape;1251;p11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2" name="Google Shape;1252;p11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3" name="Google Shape;1253;p11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4" name="Google Shape;1254;p11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5" name="Google Shape;1255;p11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56" name="Google Shape;1256;p11"/>
          <p:cNvGrpSpPr/>
          <p:nvPr/>
        </p:nvGrpSpPr>
        <p:grpSpPr>
          <a:xfrm>
            <a:off x="490004" y="711414"/>
            <a:ext cx="98645" cy="103922"/>
            <a:chOff x="3770248" y="2527300"/>
            <a:chExt cx="180404" cy="190055"/>
          </a:xfrm>
        </p:grpSpPr>
        <p:sp>
          <p:nvSpPr>
            <p:cNvPr id="1257" name="Google Shape;1257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8" name="Google Shape;1258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9" name="Google Shape;1259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0" name="Google Shape;1260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1" name="Google Shape;1261;p11"/>
          <p:cNvGrpSpPr/>
          <p:nvPr/>
        </p:nvGrpSpPr>
        <p:grpSpPr>
          <a:xfrm rot="-2700000">
            <a:off x="4871785" y="1077752"/>
            <a:ext cx="98633" cy="103910"/>
            <a:chOff x="3770248" y="2527300"/>
            <a:chExt cx="180404" cy="190055"/>
          </a:xfrm>
        </p:grpSpPr>
        <p:sp>
          <p:nvSpPr>
            <p:cNvPr id="1262" name="Google Shape;1262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3" name="Google Shape;1263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4" name="Google Shape;1264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5" name="Google Shape;1265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6" name="Google Shape;1266;p11"/>
          <p:cNvGrpSpPr/>
          <p:nvPr/>
        </p:nvGrpSpPr>
        <p:grpSpPr>
          <a:xfrm>
            <a:off x="1552394" y="34"/>
            <a:ext cx="572336" cy="1286416"/>
            <a:chOff x="2484475" y="746199"/>
            <a:chExt cx="1046700" cy="2352626"/>
          </a:xfrm>
        </p:grpSpPr>
        <p:sp>
          <p:nvSpPr>
            <p:cNvPr id="1267" name="Google Shape;1267;p11"/>
            <p:cNvSpPr/>
            <p:nvPr/>
          </p:nvSpPr>
          <p:spPr>
            <a:xfrm>
              <a:off x="2484475" y="2052125"/>
              <a:ext cx="1046700" cy="1046700"/>
            </a:xfrm>
            <a:prstGeom prst="ellipse">
              <a:avLst/>
            </a:prstGeom>
            <a:solidFill>
              <a:srgbClr val="FFDE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1"/>
            <p:cNvSpPr/>
            <p:nvPr/>
          </p:nvSpPr>
          <p:spPr>
            <a:xfrm>
              <a:off x="2643144" y="2210793"/>
              <a:ext cx="729300" cy="729300"/>
            </a:xfrm>
            <a:prstGeom prst="ellipse">
              <a:avLst/>
            </a:prstGeom>
            <a:solidFill>
              <a:srgbClr val="FFDE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69" name="Google Shape;1269;p11"/>
            <p:cNvGrpSpPr/>
            <p:nvPr/>
          </p:nvGrpSpPr>
          <p:grpSpPr>
            <a:xfrm>
              <a:off x="2769703" y="746199"/>
              <a:ext cx="510180" cy="2066757"/>
              <a:chOff x="1818382" y="1899501"/>
              <a:chExt cx="466728" cy="1890730"/>
            </a:xfrm>
          </p:grpSpPr>
          <p:grpSp>
            <p:nvGrpSpPr>
              <p:cNvPr id="1270" name="Google Shape;1270;p11"/>
              <p:cNvGrpSpPr/>
              <p:nvPr/>
            </p:nvGrpSpPr>
            <p:grpSpPr>
              <a:xfrm>
                <a:off x="1818382" y="2971595"/>
                <a:ext cx="466728" cy="818636"/>
                <a:chOff x="1818382" y="2942618"/>
                <a:chExt cx="466728" cy="818636"/>
              </a:xfrm>
            </p:grpSpPr>
            <p:sp>
              <p:nvSpPr>
                <p:cNvPr id="1271" name="Google Shape;1271;p11"/>
                <p:cNvSpPr/>
                <p:nvPr/>
              </p:nvSpPr>
              <p:spPr>
                <a:xfrm>
                  <a:off x="1951772" y="2948396"/>
                  <a:ext cx="202080" cy="208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080" h="208143" extrusionOk="0">
                      <a:moveTo>
                        <a:pt x="15038" y="208143"/>
                      </a:moveTo>
                      <a:cubicBezTo>
                        <a:pt x="13132" y="168837"/>
                        <a:pt x="-13030" y="86033"/>
                        <a:pt x="8370" y="57521"/>
                      </a:cubicBezTo>
                      <a:cubicBezTo>
                        <a:pt x="12625" y="47552"/>
                        <a:pt x="30278" y="53140"/>
                        <a:pt x="32881" y="42726"/>
                      </a:cubicBezTo>
                      <a:cubicBezTo>
                        <a:pt x="35485" y="-11186"/>
                        <a:pt x="164834" y="-17218"/>
                        <a:pt x="166739" y="42726"/>
                      </a:cubicBezTo>
                      <a:cubicBezTo>
                        <a:pt x="166739" y="51679"/>
                        <a:pt x="176899" y="48123"/>
                        <a:pt x="182106" y="47679"/>
                      </a:cubicBezTo>
                      <a:cubicBezTo>
                        <a:pt x="221285" y="61458"/>
                        <a:pt x="190869" y="163884"/>
                        <a:pt x="190171" y="205921"/>
                      </a:cubicBezTo>
                      <a:cubicBezTo>
                        <a:pt x="129528" y="203254"/>
                        <a:pt x="70029" y="200523"/>
                        <a:pt x="15038" y="2081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2" name="Google Shape;1272;p11"/>
                <p:cNvSpPr/>
                <p:nvPr/>
              </p:nvSpPr>
              <p:spPr>
                <a:xfrm>
                  <a:off x="1833104" y="3156294"/>
                  <a:ext cx="444195" cy="592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95" h="592827" extrusionOk="0">
                      <a:moveTo>
                        <a:pt x="211556" y="592827"/>
                      </a:moveTo>
                      <a:cubicBezTo>
                        <a:pt x="2006" y="586922"/>
                        <a:pt x="-51715" y="421377"/>
                        <a:pt x="49695" y="230877"/>
                      </a:cubicBezTo>
                      <a:cubicBezTo>
                        <a:pt x="155993" y="12945"/>
                        <a:pt x="800" y="-5978"/>
                        <a:pt x="315315" y="1198"/>
                      </a:cubicBezTo>
                      <a:cubicBezTo>
                        <a:pt x="366115" y="53077"/>
                        <a:pt x="345160" y="156709"/>
                        <a:pt x="388277" y="228972"/>
                      </a:cubicBezTo>
                      <a:cubicBezTo>
                        <a:pt x="514134" y="439856"/>
                        <a:pt x="415645" y="578159"/>
                        <a:pt x="211556" y="592827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3" name="Google Shape;1273;p11"/>
                <p:cNvSpPr/>
                <p:nvPr/>
              </p:nvSpPr>
              <p:spPr>
                <a:xfrm>
                  <a:off x="1818382" y="2942618"/>
                  <a:ext cx="466728" cy="818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728" h="818636" extrusionOk="0">
                      <a:moveTo>
                        <a:pt x="413730" y="440997"/>
                      </a:moveTo>
                      <a:cubicBezTo>
                        <a:pt x="355564" y="353938"/>
                        <a:pt x="388838" y="243448"/>
                        <a:pt x="332323" y="212841"/>
                      </a:cubicBezTo>
                      <a:cubicBezTo>
                        <a:pt x="341474" y="160701"/>
                        <a:pt x="342668" y="107476"/>
                        <a:pt x="335879" y="54980"/>
                      </a:cubicBezTo>
                      <a:cubicBezTo>
                        <a:pt x="332577" y="42280"/>
                        <a:pt x="316004" y="50599"/>
                        <a:pt x="306479" y="48630"/>
                      </a:cubicBezTo>
                      <a:cubicBezTo>
                        <a:pt x="306860" y="-17537"/>
                        <a:pt x="162715" y="-14870"/>
                        <a:pt x="159921" y="48630"/>
                      </a:cubicBezTo>
                      <a:cubicBezTo>
                        <a:pt x="98580" y="52250"/>
                        <a:pt x="141252" y="172709"/>
                        <a:pt x="140553" y="213159"/>
                      </a:cubicBezTo>
                      <a:cubicBezTo>
                        <a:pt x="105057" y="231383"/>
                        <a:pt x="103723" y="274563"/>
                        <a:pt x="102453" y="310060"/>
                      </a:cubicBezTo>
                      <a:cubicBezTo>
                        <a:pt x="97234" y="356427"/>
                        <a:pt x="82349" y="401182"/>
                        <a:pt x="58765" y="441441"/>
                      </a:cubicBezTo>
                      <a:cubicBezTo>
                        <a:pt x="-124178" y="764783"/>
                        <a:pt x="171288" y="823140"/>
                        <a:pt x="250027" y="818377"/>
                      </a:cubicBezTo>
                      <a:cubicBezTo>
                        <a:pt x="471833" y="804535"/>
                        <a:pt x="517553" y="614542"/>
                        <a:pt x="413730" y="440997"/>
                      </a:cubicBezTo>
                      <a:close/>
                      <a:moveTo>
                        <a:pt x="322417" y="107431"/>
                      </a:moveTo>
                      <a:cubicBezTo>
                        <a:pt x="322862" y="119369"/>
                        <a:pt x="322862" y="131371"/>
                        <a:pt x="322417" y="143309"/>
                      </a:cubicBezTo>
                      <a:cubicBezTo>
                        <a:pt x="265788" y="153837"/>
                        <a:pt x="209934" y="168156"/>
                        <a:pt x="155222" y="186171"/>
                      </a:cubicBezTo>
                      <a:cubicBezTo>
                        <a:pt x="153825" y="175757"/>
                        <a:pt x="152555" y="165343"/>
                        <a:pt x="151348" y="154866"/>
                      </a:cubicBezTo>
                      <a:cubicBezTo>
                        <a:pt x="209191" y="142185"/>
                        <a:pt x="266302" y="126348"/>
                        <a:pt x="322417" y="107431"/>
                      </a:cubicBezTo>
                      <a:close/>
                      <a:moveTo>
                        <a:pt x="270538" y="514911"/>
                      </a:moveTo>
                      <a:cubicBezTo>
                        <a:pt x="290921" y="432742"/>
                        <a:pt x="171033" y="476811"/>
                        <a:pt x="221770" y="547423"/>
                      </a:cubicBezTo>
                      <a:cubicBezTo>
                        <a:pt x="201005" y="569394"/>
                        <a:pt x="150777" y="562726"/>
                        <a:pt x="161064" y="525135"/>
                      </a:cubicBezTo>
                      <a:cubicBezTo>
                        <a:pt x="172367" y="494210"/>
                        <a:pt x="197449" y="470143"/>
                        <a:pt x="209133" y="439028"/>
                      </a:cubicBezTo>
                      <a:cubicBezTo>
                        <a:pt x="238966" y="372588"/>
                        <a:pt x="245906" y="298128"/>
                        <a:pt x="228882" y="227319"/>
                      </a:cubicBezTo>
                      <a:cubicBezTo>
                        <a:pt x="235124" y="229339"/>
                        <a:pt x="241887" y="229040"/>
                        <a:pt x="247932" y="226494"/>
                      </a:cubicBezTo>
                      <a:cubicBezTo>
                        <a:pt x="236185" y="314949"/>
                        <a:pt x="272697" y="400547"/>
                        <a:pt x="308511" y="479605"/>
                      </a:cubicBezTo>
                      <a:cubicBezTo>
                        <a:pt x="345150" y="534913"/>
                        <a:pt x="303494" y="594603"/>
                        <a:pt x="246471" y="547804"/>
                      </a:cubicBezTo>
                      <a:cubicBezTo>
                        <a:pt x="256295" y="538253"/>
                        <a:pt x="264340" y="527027"/>
                        <a:pt x="270220" y="514657"/>
                      </a:cubicBezTo>
                      <a:close/>
                      <a:moveTo>
                        <a:pt x="235803" y="534596"/>
                      </a:moveTo>
                      <a:cubicBezTo>
                        <a:pt x="220436" y="518467"/>
                        <a:pt x="229072" y="474017"/>
                        <a:pt x="255235" y="493956"/>
                      </a:cubicBezTo>
                      <a:cubicBezTo>
                        <a:pt x="261394" y="509196"/>
                        <a:pt x="244439" y="523039"/>
                        <a:pt x="235486" y="534342"/>
                      </a:cubicBezTo>
                      <a:close/>
                      <a:moveTo>
                        <a:pt x="157317" y="205602"/>
                      </a:moveTo>
                      <a:cubicBezTo>
                        <a:pt x="157317" y="204904"/>
                        <a:pt x="157317" y="204205"/>
                        <a:pt x="157317" y="203507"/>
                      </a:cubicBezTo>
                      <a:cubicBezTo>
                        <a:pt x="210956" y="185962"/>
                        <a:pt x="265655" y="171839"/>
                        <a:pt x="321084" y="161216"/>
                      </a:cubicBezTo>
                      <a:cubicBezTo>
                        <a:pt x="320004" y="176138"/>
                        <a:pt x="318353" y="190997"/>
                        <a:pt x="315941" y="205666"/>
                      </a:cubicBezTo>
                      <a:cubicBezTo>
                        <a:pt x="298795" y="200713"/>
                        <a:pt x="178971" y="199443"/>
                        <a:pt x="157317" y="205602"/>
                      </a:cubicBezTo>
                      <a:close/>
                      <a:moveTo>
                        <a:pt x="318925" y="66537"/>
                      </a:moveTo>
                      <a:cubicBezTo>
                        <a:pt x="319750" y="74157"/>
                        <a:pt x="320449" y="81714"/>
                        <a:pt x="320957" y="89334"/>
                      </a:cubicBezTo>
                      <a:cubicBezTo>
                        <a:pt x="264493" y="108111"/>
                        <a:pt x="207095" y="123967"/>
                        <a:pt x="148999" y="136832"/>
                      </a:cubicBezTo>
                      <a:cubicBezTo>
                        <a:pt x="148173" y="129402"/>
                        <a:pt x="147602" y="121909"/>
                        <a:pt x="147094" y="114480"/>
                      </a:cubicBezTo>
                      <a:cubicBezTo>
                        <a:pt x="199367" y="108301"/>
                        <a:pt x="249945" y="92020"/>
                        <a:pt x="296001" y="66537"/>
                      </a:cubicBezTo>
                      <a:close/>
                      <a:moveTo>
                        <a:pt x="177002" y="47805"/>
                      </a:moveTo>
                      <a:cubicBezTo>
                        <a:pt x="177828" y="8498"/>
                        <a:pt x="287810" y="8625"/>
                        <a:pt x="288699" y="48313"/>
                      </a:cubicBezTo>
                      <a:cubicBezTo>
                        <a:pt x="251424" y="48313"/>
                        <a:pt x="214213" y="48694"/>
                        <a:pt x="176939" y="48313"/>
                      </a:cubicBezTo>
                      <a:cubicBezTo>
                        <a:pt x="177193" y="48059"/>
                        <a:pt x="177257" y="47932"/>
                        <a:pt x="177257" y="47805"/>
                      </a:cubicBezTo>
                      <a:close/>
                      <a:moveTo>
                        <a:pt x="146713" y="71871"/>
                      </a:moveTo>
                      <a:cubicBezTo>
                        <a:pt x="177002" y="57520"/>
                        <a:pt x="222532" y="70411"/>
                        <a:pt x="256949" y="66537"/>
                      </a:cubicBezTo>
                      <a:cubicBezTo>
                        <a:pt x="221592" y="81917"/>
                        <a:pt x="184178" y="92039"/>
                        <a:pt x="145888" y="96573"/>
                      </a:cubicBezTo>
                      <a:cubicBezTo>
                        <a:pt x="146141" y="88381"/>
                        <a:pt x="143792" y="79555"/>
                        <a:pt x="146967" y="71871"/>
                      </a:cubicBezTo>
                      <a:close/>
                      <a:moveTo>
                        <a:pt x="350675" y="770371"/>
                      </a:moveTo>
                      <a:cubicBezTo>
                        <a:pt x="158270" y="868796"/>
                        <a:pt x="-63536" y="698362"/>
                        <a:pt x="54193" y="490971"/>
                      </a:cubicBezTo>
                      <a:cubicBezTo>
                        <a:pt x="77371" y="438901"/>
                        <a:pt x="106010" y="388355"/>
                        <a:pt x="116804" y="331713"/>
                      </a:cubicBezTo>
                      <a:cubicBezTo>
                        <a:pt x="121885" y="263641"/>
                        <a:pt x="121122" y="204713"/>
                        <a:pt x="210721" y="223255"/>
                      </a:cubicBezTo>
                      <a:cubicBezTo>
                        <a:pt x="226723" y="301360"/>
                        <a:pt x="222278" y="385688"/>
                        <a:pt x="180939" y="456554"/>
                      </a:cubicBezTo>
                      <a:cubicBezTo>
                        <a:pt x="165001" y="485129"/>
                        <a:pt x="126457" y="522975"/>
                        <a:pt x="147030" y="558154"/>
                      </a:cubicBezTo>
                      <a:cubicBezTo>
                        <a:pt x="165636" y="587936"/>
                        <a:pt x="208752" y="581459"/>
                        <a:pt x="231739" y="560377"/>
                      </a:cubicBezTo>
                      <a:cubicBezTo>
                        <a:pt x="277777" y="613590"/>
                        <a:pt x="364772" y="561710"/>
                        <a:pt x="334482" y="495924"/>
                      </a:cubicBezTo>
                      <a:cubicBezTo>
                        <a:pt x="299240" y="409120"/>
                        <a:pt x="249964" y="319521"/>
                        <a:pt x="265267" y="222874"/>
                      </a:cubicBezTo>
                      <a:cubicBezTo>
                        <a:pt x="351310" y="205475"/>
                        <a:pt x="350675" y="267324"/>
                        <a:pt x="355438" y="332031"/>
                      </a:cubicBezTo>
                      <a:cubicBezTo>
                        <a:pt x="394553" y="482907"/>
                        <a:pt x="549557" y="659881"/>
                        <a:pt x="350929" y="77011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274" name="Google Shape;1274;p11"/>
              <p:cNvSpPr/>
              <p:nvPr/>
            </p:nvSpPr>
            <p:spPr>
              <a:xfrm>
                <a:off x="2046061" y="1899501"/>
                <a:ext cx="17700" cy="10785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75" name="Google Shape;1275;p11"/>
            <p:cNvSpPr/>
            <p:nvPr/>
          </p:nvSpPr>
          <p:spPr>
            <a:xfrm>
              <a:off x="2848289" y="2564652"/>
              <a:ext cx="130735" cy="158472"/>
            </a:xfrm>
            <a:custGeom>
              <a:avLst/>
              <a:gdLst/>
              <a:ahLst/>
              <a:cxnLst/>
              <a:rect l="l" t="t" r="r" b="b"/>
              <a:pathLst>
                <a:path w="4784" h="5799" extrusionOk="0">
                  <a:moveTo>
                    <a:pt x="0" y="0"/>
                  </a:moveTo>
                  <a:cubicBezTo>
                    <a:pt x="0" y="2506"/>
                    <a:pt x="2375" y="5110"/>
                    <a:pt x="4784" y="5799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276" name="Google Shape;1276;p11"/>
          <p:cNvGrpSpPr/>
          <p:nvPr/>
        </p:nvGrpSpPr>
        <p:grpSpPr>
          <a:xfrm>
            <a:off x="2360233" y="30"/>
            <a:ext cx="495013" cy="706398"/>
            <a:chOff x="3961868" y="621833"/>
            <a:chExt cx="905291" cy="1291877"/>
          </a:xfrm>
        </p:grpSpPr>
        <p:grpSp>
          <p:nvGrpSpPr>
            <p:cNvPr id="1277" name="Google Shape;1277;p11"/>
            <p:cNvGrpSpPr/>
            <p:nvPr/>
          </p:nvGrpSpPr>
          <p:grpSpPr>
            <a:xfrm>
              <a:off x="3961868" y="1008419"/>
              <a:ext cx="905291" cy="905291"/>
              <a:chOff x="764100" y="3623300"/>
              <a:chExt cx="1046700" cy="1046700"/>
            </a:xfrm>
          </p:grpSpPr>
          <p:sp>
            <p:nvSpPr>
              <p:cNvPr id="1278" name="Google Shape;1278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D8B8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D8B8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0" name="Google Shape;1280;p11"/>
            <p:cNvGrpSpPr/>
            <p:nvPr/>
          </p:nvGrpSpPr>
          <p:grpSpPr>
            <a:xfrm>
              <a:off x="4155315" y="621833"/>
              <a:ext cx="522826" cy="1099260"/>
              <a:chOff x="2447534" y="2604168"/>
              <a:chExt cx="478297" cy="1005636"/>
            </a:xfrm>
          </p:grpSpPr>
          <p:grpSp>
            <p:nvGrpSpPr>
              <p:cNvPr id="1281" name="Google Shape;1281;p11"/>
              <p:cNvGrpSpPr/>
              <p:nvPr/>
            </p:nvGrpSpPr>
            <p:grpSpPr>
              <a:xfrm>
                <a:off x="2447534" y="2604168"/>
                <a:ext cx="478297" cy="1005636"/>
                <a:chOff x="2447534" y="2604168"/>
                <a:chExt cx="478297" cy="1005636"/>
              </a:xfrm>
            </p:grpSpPr>
            <p:grpSp>
              <p:nvGrpSpPr>
                <p:cNvPr id="1282" name="Google Shape;1282;p11"/>
                <p:cNvGrpSpPr/>
                <p:nvPr/>
              </p:nvGrpSpPr>
              <p:grpSpPr>
                <a:xfrm>
                  <a:off x="2447534" y="2971595"/>
                  <a:ext cx="478297" cy="638209"/>
                  <a:chOff x="2447534" y="3081786"/>
                  <a:chExt cx="478297" cy="638209"/>
                </a:xfrm>
              </p:grpSpPr>
              <p:sp>
                <p:nvSpPr>
                  <p:cNvPr id="1283" name="Google Shape;1283;p11"/>
                  <p:cNvSpPr/>
                  <p:nvPr/>
                </p:nvSpPr>
                <p:spPr>
                  <a:xfrm>
                    <a:off x="2591014" y="3097533"/>
                    <a:ext cx="179593" cy="168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593" h="168416" extrusionOk="0">
                        <a:moveTo>
                          <a:pt x="0" y="168417"/>
                        </a:moveTo>
                        <a:cubicBezTo>
                          <a:pt x="0" y="125745"/>
                          <a:pt x="5779" y="81168"/>
                          <a:pt x="2349" y="39004"/>
                        </a:cubicBezTo>
                        <a:cubicBezTo>
                          <a:pt x="8128" y="33924"/>
                          <a:pt x="29020" y="36527"/>
                          <a:pt x="37148" y="34622"/>
                        </a:cubicBezTo>
                        <a:cubicBezTo>
                          <a:pt x="48577" y="31575"/>
                          <a:pt x="35052" y="16652"/>
                          <a:pt x="41148" y="11254"/>
                        </a:cubicBezTo>
                        <a:cubicBezTo>
                          <a:pt x="60198" y="-10653"/>
                          <a:pt x="146685" y="1412"/>
                          <a:pt x="147320" y="30304"/>
                        </a:cubicBezTo>
                        <a:cubicBezTo>
                          <a:pt x="146577" y="33733"/>
                          <a:pt x="148761" y="37112"/>
                          <a:pt x="152184" y="37855"/>
                        </a:cubicBezTo>
                        <a:cubicBezTo>
                          <a:pt x="152527" y="37925"/>
                          <a:pt x="152876" y="37969"/>
                          <a:pt x="153226" y="37988"/>
                        </a:cubicBezTo>
                        <a:cubicBezTo>
                          <a:pt x="199009" y="46307"/>
                          <a:pt x="171196" y="124983"/>
                          <a:pt x="171514" y="162194"/>
                        </a:cubicBezTo>
                        <a:cubicBezTo>
                          <a:pt x="116268" y="155717"/>
                          <a:pt x="51435" y="152225"/>
                          <a:pt x="0" y="168417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4" name="Google Shape;1284;p11"/>
                  <p:cNvSpPr/>
                  <p:nvPr/>
                </p:nvSpPr>
                <p:spPr>
                  <a:xfrm>
                    <a:off x="2458233" y="3250561"/>
                    <a:ext cx="453667" cy="462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667" h="462047" extrusionOk="0">
                        <a:moveTo>
                          <a:pt x="221935" y="462048"/>
                        </a:moveTo>
                        <a:cubicBezTo>
                          <a:pt x="-59306" y="460714"/>
                          <a:pt x="-82865" y="22373"/>
                          <a:pt x="206568" y="847"/>
                        </a:cubicBezTo>
                        <a:cubicBezTo>
                          <a:pt x="522671" y="-22712"/>
                          <a:pt x="543753" y="452904"/>
                          <a:pt x="221935" y="462048"/>
                        </a:cubicBezTo>
                        <a:close/>
                      </a:path>
                    </a:pathLst>
                  </a:custGeom>
                  <a:solidFill>
                    <a:srgbClr val="D9D2E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5" name="Google Shape;1285;p11"/>
                  <p:cNvSpPr/>
                  <p:nvPr/>
                </p:nvSpPr>
                <p:spPr>
                  <a:xfrm>
                    <a:off x="2447534" y="3081786"/>
                    <a:ext cx="478297" cy="638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297" h="638209" extrusionOk="0">
                        <a:moveTo>
                          <a:pt x="474760" y="358979"/>
                        </a:moveTo>
                        <a:cubicBezTo>
                          <a:pt x="461679" y="274778"/>
                          <a:pt x="399195" y="202960"/>
                          <a:pt x="320201" y="173178"/>
                        </a:cubicBezTo>
                        <a:cubicBezTo>
                          <a:pt x="320201" y="137618"/>
                          <a:pt x="347824" y="40273"/>
                          <a:pt x="296008" y="38050"/>
                        </a:cubicBezTo>
                        <a:cubicBezTo>
                          <a:pt x="297722" y="5792"/>
                          <a:pt x="256955" y="7316"/>
                          <a:pt x="234286" y="3379"/>
                        </a:cubicBezTo>
                        <a:cubicBezTo>
                          <a:pt x="210981" y="-4749"/>
                          <a:pt x="165198" y="331"/>
                          <a:pt x="178406" y="34748"/>
                        </a:cubicBezTo>
                        <a:cubicBezTo>
                          <a:pt x="166277" y="37224"/>
                          <a:pt x="129765" y="31129"/>
                          <a:pt x="140306" y="52718"/>
                        </a:cubicBezTo>
                        <a:cubicBezTo>
                          <a:pt x="138210" y="96153"/>
                          <a:pt x="137448" y="139713"/>
                          <a:pt x="135797" y="183148"/>
                        </a:cubicBezTo>
                        <a:cubicBezTo>
                          <a:pt x="-17047" y="249949"/>
                          <a:pt x="-46892" y="468453"/>
                          <a:pt x="77123" y="577673"/>
                        </a:cubicBezTo>
                        <a:cubicBezTo>
                          <a:pt x="240636" y="727914"/>
                          <a:pt x="512416" y="577165"/>
                          <a:pt x="474760" y="358979"/>
                        </a:cubicBezTo>
                        <a:close/>
                        <a:moveTo>
                          <a:pt x="304771" y="167971"/>
                        </a:moveTo>
                        <a:cubicBezTo>
                          <a:pt x="286165" y="163081"/>
                          <a:pt x="266226" y="157748"/>
                          <a:pt x="246922" y="159144"/>
                        </a:cubicBezTo>
                        <a:cubicBezTo>
                          <a:pt x="215172" y="156033"/>
                          <a:pt x="182914" y="164288"/>
                          <a:pt x="153514" y="175273"/>
                        </a:cubicBezTo>
                        <a:cubicBezTo>
                          <a:pt x="153514" y="170829"/>
                          <a:pt x="153514" y="166320"/>
                          <a:pt x="153958" y="161875"/>
                        </a:cubicBezTo>
                        <a:cubicBezTo>
                          <a:pt x="206600" y="153398"/>
                          <a:pt x="258035" y="138666"/>
                          <a:pt x="307184" y="117997"/>
                        </a:cubicBezTo>
                        <a:cubicBezTo>
                          <a:pt x="306422" y="134634"/>
                          <a:pt x="305342" y="151334"/>
                          <a:pt x="304771" y="167971"/>
                        </a:cubicBezTo>
                        <a:close/>
                        <a:moveTo>
                          <a:pt x="292515" y="378092"/>
                        </a:moveTo>
                        <a:cubicBezTo>
                          <a:pt x="301278" y="393079"/>
                          <a:pt x="305215" y="416700"/>
                          <a:pt x="297087" y="432131"/>
                        </a:cubicBezTo>
                        <a:cubicBezTo>
                          <a:pt x="286356" y="434925"/>
                          <a:pt x="294928" y="387363"/>
                          <a:pt x="292515" y="378092"/>
                        </a:cubicBezTo>
                        <a:close/>
                        <a:moveTo>
                          <a:pt x="233524" y="360440"/>
                        </a:moveTo>
                        <a:cubicBezTo>
                          <a:pt x="220881" y="353181"/>
                          <a:pt x="206085" y="350622"/>
                          <a:pt x="191741" y="353200"/>
                        </a:cubicBezTo>
                        <a:cubicBezTo>
                          <a:pt x="193900" y="295606"/>
                          <a:pt x="196313" y="237948"/>
                          <a:pt x="198599" y="180354"/>
                        </a:cubicBezTo>
                        <a:cubicBezTo>
                          <a:pt x="213394" y="176480"/>
                          <a:pt x="265528" y="177750"/>
                          <a:pt x="276005" y="180354"/>
                        </a:cubicBezTo>
                        <a:cubicBezTo>
                          <a:pt x="275707" y="235389"/>
                          <a:pt x="275415" y="290418"/>
                          <a:pt x="275116" y="345454"/>
                        </a:cubicBezTo>
                        <a:cubicBezTo>
                          <a:pt x="259679" y="343733"/>
                          <a:pt x="244312" y="349263"/>
                          <a:pt x="233524" y="360440"/>
                        </a:cubicBezTo>
                        <a:close/>
                        <a:moveTo>
                          <a:pt x="244636" y="403619"/>
                        </a:moveTo>
                        <a:cubicBezTo>
                          <a:pt x="254860" y="460769"/>
                          <a:pt x="203615" y="463119"/>
                          <a:pt x="235365" y="386855"/>
                        </a:cubicBezTo>
                        <a:cubicBezTo>
                          <a:pt x="239537" y="391777"/>
                          <a:pt x="242687" y="397473"/>
                          <a:pt x="244636" y="403619"/>
                        </a:cubicBezTo>
                        <a:close/>
                        <a:moveTo>
                          <a:pt x="203234" y="18174"/>
                        </a:moveTo>
                        <a:cubicBezTo>
                          <a:pt x="226920" y="23191"/>
                          <a:pt x="260384" y="18174"/>
                          <a:pt x="278228" y="35383"/>
                        </a:cubicBezTo>
                        <a:cubicBezTo>
                          <a:pt x="250357" y="33268"/>
                          <a:pt x="222392" y="32805"/>
                          <a:pt x="194471" y="33986"/>
                        </a:cubicBezTo>
                        <a:cubicBezTo>
                          <a:pt x="198916" y="25413"/>
                          <a:pt x="186407" y="19063"/>
                          <a:pt x="203234" y="18174"/>
                        </a:cubicBezTo>
                        <a:close/>
                        <a:moveTo>
                          <a:pt x="157451" y="54369"/>
                        </a:moveTo>
                        <a:cubicBezTo>
                          <a:pt x="205711" y="53036"/>
                          <a:pt x="261591" y="43511"/>
                          <a:pt x="306358" y="62688"/>
                        </a:cubicBezTo>
                        <a:lnTo>
                          <a:pt x="156308" y="90501"/>
                        </a:lnTo>
                        <a:close/>
                        <a:moveTo>
                          <a:pt x="308136" y="80468"/>
                        </a:moveTo>
                        <a:cubicBezTo>
                          <a:pt x="308701" y="80385"/>
                          <a:pt x="309254" y="80239"/>
                          <a:pt x="309787" y="80023"/>
                        </a:cubicBezTo>
                        <a:cubicBezTo>
                          <a:pt x="309279" y="87135"/>
                          <a:pt x="308263" y="92723"/>
                          <a:pt x="308136" y="99073"/>
                        </a:cubicBezTo>
                        <a:cubicBezTo>
                          <a:pt x="258975" y="120276"/>
                          <a:pt x="207381" y="135338"/>
                          <a:pt x="154530" y="143904"/>
                        </a:cubicBezTo>
                        <a:lnTo>
                          <a:pt x="155673" y="109043"/>
                        </a:lnTo>
                        <a:close/>
                        <a:moveTo>
                          <a:pt x="378685" y="571513"/>
                        </a:moveTo>
                        <a:cubicBezTo>
                          <a:pt x="88871" y="776746"/>
                          <a:pt x="-158652" y="297384"/>
                          <a:pt x="181009" y="184735"/>
                        </a:cubicBezTo>
                        <a:cubicBezTo>
                          <a:pt x="178787" y="242774"/>
                          <a:pt x="176183" y="300749"/>
                          <a:pt x="174151" y="358788"/>
                        </a:cubicBezTo>
                        <a:cubicBezTo>
                          <a:pt x="71345" y="420066"/>
                          <a:pt x="191741" y="557798"/>
                          <a:pt x="191360" y="371488"/>
                        </a:cubicBezTo>
                        <a:cubicBezTo>
                          <a:pt x="201799" y="369437"/>
                          <a:pt x="212626" y="371031"/>
                          <a:pt x="222030" y="375997"/>
                        </a:cubicBezTo>
                        <a:cubicBezTo>
                          <a:pt x="159673" y="513474"/>
                          <a:pt x="315756" y="467310"/>
                          <a:pt x="246795" y="371107"/>
                        </a:cubicBezTo>
                        <a:cubicBezTo>
                          <a:pt x="254364" y="364078"/>
                          <a:pt x="265052" y="361500"/>
                          <a:pt x="274989" y="364313"/>
                        </a:cubicBezTo>
                        <a:cubicBezTo>
                          <a:pt x="279561" y="390666"/>
                          <a:pt x="263115" y="429528"/>
                          <a:pt x="284324" y="449276"/>
                        </a:cubicBezTo>
                        <a:cubicBezTo>
                          <a:pt x="335124" y="459118"/>
                          <a:pt x="324964" y="368631"/>
                          <a:pt x="292642" y="351804"/>
                        </a:cubicBezTo>
                        <a:lnTo>
                          <a:pt x="293531" y="184481"/>
                        </a:lnTo>
                        <a:cubicBezTo>
                          <a:pt x="465172" y="225438"/>
                          <a:pt x="517686" y="462167"/>
                          <a:pt x="378685" y="571513"/>
                        </a:cubicBezTo>
                        <a:close/>
                        <a:moveTo>
                          <a:pt x="173453" y="378537"/>
                        </a:moveTo>
                        <a:cubicBezTo>
                          <a:pt x="170786" y="400508"/>
                          <a:pt x="176882" y="430226"/>
                          <a:pt x="158848" y="446926"/>
                        </a:cubicBezTo>
                        <a:cubicBezTo>
                          <a:pt x="145830" y="424638"/>
                          <a:pt x="150085" y="391681"/>
                          <a:pt x="173453" y="37828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286" name="Google Shape;1286;p11"/>
                <p:cNvSpPr/>
                <p:nvPr/>
              </p:nvSpPr>
              <p:spPr>
                <a:xfrm>
                  <a:off x="2675601" y="2604168"/>
                  <a:ext cx="17700" cy="373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87" name="Google Shape;1287;p11"/>
              <p:cNvSpPr/>
              <p:nvPr/>
            </p:nvSpPr>
            <p:spPr>
              <a:xfrm>
                <a:off x="2546350" y="3472450"/>
                <a:ext cx="97850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4" h="2465" extrusionOk="0">
                    <a:moveTo>
                      <a:pt x="0" y="0"/>
                    </a:moveTo>
                    <a:cubicBezTo>
                      <a:pt x="946" y="1217"/>
                      <a:pt x="2412" y="2117"/>
                      <a:pt x="3914" y="2465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288" name="Google Shape;1288;p11"/>
              <p:cNvSpPr/>
              <p:nvPr/>
            </p:nvSpPr>
            <p:spPr>
              <a:xfrm>
                <a:off x="2515525" y="3392700"/>
                <a:ext cx="90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798" extrusionOk="0">
                    <a:moveTo>
                      <a:pt x="0" y="0"/>
                    </a:moveTo>
                    <a:cubicBezTo>
                      <a:pt x="182" y="399"/>
                      <a:pt x="182" y="399"/>
                      <a:pt x="363" y="798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289" name="Google Shape;1289;p11"/>
          <p:cNvGrpSpPr/>
          <p:nvPr/>
        </p:nvGrpSpPr>
        <p:grpSpPr>
          <a:xfrm>
            <a:off x="3034082" y="24"/>
            <a:ext cx="285882" cy="434231"/>
            <a:chOff x="5194218" y="621823"/>
            <a:chExt cx="522827" cy="794132"/>
          </a:xfrm>
        </p:grpSpPr>
        <p:grpSp>
          <p:nvGrpSpPr>
            <p:cNvPr id="1290" name="Google Shape;1290;p11"/>
            <p:cNvGrpSpPr/>
            <p:nvPr/>
          </p:nvGrpSpPr>
          <p:grpSpPr>
            <a:xfrm>
              <a:off x="5194218" y="893129"/>
              <a:ext cx="522827" cy="522827"/>
              <a:chOff x="764100" y="3623300"/>
              <a:chExt cx="1046700" cy="1046700"/>
            </a:xfrm>
          </p:grpSpPr>
          <p:sp>
            <p:nvSpPr>
              <p:cNvPr id="1291" name="Google Shape;1291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89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89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3" name="Google Shape;1293;p11"/>
            <p:cNvGrpSpPr/>
            <p:nvPr/>
          </p:nvGrpSpPr>
          <p:grpSpPr>
            <a:xfrm>
              <a:off x="5371921" y="621823"/>
              <a:ext cx="182209" cy="655932"/>
              <a:chOff x="3305183" y="2722527"/>
              <a:chExt cx="166690" cy="600065"/>
            </a:xfrm>
          </p:grpSpPr>
          <p:grpSp>
            <p:nvGrpSpPr>
              <p:cNvPr id="1294" name="Google Shape;1294;p11"/>
              <p:cNvGrpSpPr/>
              <p:nvPr/>
            </p:nvGrpSpPr>
            <p:grpSpPr>
              <a:xfrm>
                <a:off x="3305183" y="2722527"/>
                <a:ext cx="166690" cy="600065"/>
                <a:chOff x="3305183" y="2722527"/>
                <a:chExt cx="166690" cy="600065"/>
              </a:xfrm>
            </p:grpSpPr>
            <p:grpSp>
              <p:nvGrpSpPr>
                <p:cNvPr id="1295" name="Google Shape;1295;p11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296" name="Google Shape;1296;p11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7" name="Google Shape;1297;p11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9CB9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8" name="Google Shape;1298;p11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299" name="Google Shape;1299;p11"/>
                <p:cNvSpPr/>
                <p:nvPr/>
              </p:nvSpPr>
              <p:spPr>
                <a:xfrm>
                  <a:off x="3375891" y="2722527"/>
                  <a:ext cx="17700" cy="2556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00" name="Google Shape;1300;p11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301" name="Google Shape;1301;p11"/>
          <p:cNvGrpSpPr/>
          <p:nvPr/>
        </p:nvGrpSpPr>
        <p:grpSpPr>
          <a:xfrm>
            <a:off x="4472482" y="42"/>
            <a:ext cx="470574" cy="1177689"/>
            <a:chOff x="7824797" y="870572"/>
            <a:chExt cx="860597" cy="2153783"/>
          </a:xfrm>
        </p:grpSpPr>
        <p:grpSp>
          <p:nvGrpSpPr>
            <p:cNvPr id="1302" name="Google Shape;1302;p11"/>
            <p:cNvGrpSpPr/>
            <p:nvPr/>
          </p:nvGrpSpPr>
          <p:grpSpPr>
            <a:xfrm>
              <a:off x="7824797" y="1891931"/>
              <a:ext cx="860597" cy="1132425"/>
              <a:chOff x="764100" y="3623300"/>
              <a:chExt cx="1046700" cy="1046700"/>
            </a:xfrm>
          </p:grpSpPr>
          <p:sp>
            <p:nvSpPr>
              <p:cNvPr id="1303" name="Google Shape;1303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10A3FF">
                  <a:alpha val="61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10A3FF">
                  <a:alpha val="61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5" name="Google Shape;1305;p11"/>
            <p:cNvGrpSpPr/>
            <p:nvPr/>
          </p:nvGrpSpPr>
          <p:grpSpPr>
            <a:xfrm>
              <a:off x="8100547" y="870572"/>
              <a:ext cx="300376" cy="1935114"/>
              <a:chOff x="3792712" y="2051381"/>
              <a:chExt cx="274793" cy="1770299"/>
            </a:xfrm>
          </p:grpSpPr>
          <p:grpSp>
            <p:nvGrpSpPr>
              <p:cNvPr id="1306" name="Google Shape;1306;p11"/>
              <p:cNvGrpSpPr/>
              <p:nvPr/>
            </p:nvGrpSpPr>
            <p:grpSpPr>
              <a:xfrm>
                <a:off x="3792712" y="2051381"/>
                <a:ext cx="274793" cy="1770299"/>
                <a:chOff x="3792712" y="2051381"/>
                <a:chExt cx="274793" cy="1770299"/>
              </a:xfrm>
            </p:grpSpPr>
            <p:grpSp>
              <p:nvGrpSpPr>
                <p:cNvPr id="1307" name="Google Shape;1307;p11"/>
                <p:cNvGrpSpPr/>
                <p:nvPr/>
              </p:nvGrpSpPr>
              <p:grpSpPr>
                <a:xfrm>
                  <a:off x="3792712" y="2971595"/>
                  <a:ext cx="274793" cy="850085"/>
                  <a:chOff x="3792712" y="2879468"/>
                  <a:chExt cx="274793" cy="850085"/>
                </a:xfrm>
              </p:grpSpPr>
              <p:sp>
                <p:nvSpPr>
                  <p:cNvPr id="1308" name="Google Shape;1308;p11"/>
                  <p:cNvSpPr/>
                  <p:nvPr/>
                </p:nvSpPr>
                <p:spPr>
                  <a:xfrm>
                    <a:off x="3798083" y="3085793"/>
                    <a:ext cx="261578" cy="637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578" h="637356" extrusionOk="0">
                        <a:moveTo>
                          <a:pt x="126686" y="637357"/>
                        </a:moveTo>
                        <a:cubicBezTo>
                          <a:pt x="-60449" y="630435"/>
                          <a:pt x="18736" y="394850"/>
                          <a:pt x="6417" y="267723"/>
                        </a:cubicBezTo>
                        <a:cubicBezTo>
                          <a:pt x="12322" y="197048"/>
                          <a:pt x="-10665" y="53665"/>
                          <a:pt x="31817" y="8008"/>
                        </a:cubicBezTo>
                        <a:cubicBezTo>
                          <a:pt x="291595" y="-16566"/>
                          <a:pt x="262449" y="-1263"/>
                          <a:pt x="258829" y="299283"/>
                        </a:cubicBezTo>
                        <a:cubicBezTo>
                          <a:pt x="256988" y="426728"/>
                          <a:pt x="295024" y="626816"/>
                          <a:pt x="126686" y="637357"/>
                        </a:cubicBezTo>
                        <a:close/>
                      </a:path>
                    </a:pathLst>
                  </a:custGeom>
                  <a:solidFill>
                    <a:srgbClr val="CFE2F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9" name="Google Shape;1309;p11"/>
                  <p:cNvSpPr/>
                  <p:nvPr/>
                </p:nvSpPr>
                <p:spPr>
                  <a:xfrm>
                    <a:off x="3849902" y="2886279"/>
                    <a:ext cx="160096" cy="197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096" h="197298" extrusionOk="0">
                        <a:moveTo>
                          <a:pt x="0" y="197298"/>
                        </a:moveTo>
                        <a:cubicBezTo>
                          <a:pt x="14795" y="163453"/>
                          <a:pt x="-19495" y="39120"/>
                          <a:pt x="29908" y="37913"/>
                        </a:cubicBezTo>
                        <a:cubicBezTo>
                          <a:pt x="41275" y="35754"/>
                          <a:pt x="33401" y="17911"/>
                          <a:pt x="43053" y="12513"/>
                        </a:cubicBezTo>
                        <a:cubicBezTo>
                          <a:pt x="64008" y="-9902"/>
                          <a:pt x="129984" y="-1393"/>
                          <a:pt x="134239" y="31563"/>
                        </a:cubicBezTo>
                        <a:cubicBezTo>
                          <a:pt x="135826" y="40517"/>
                          <a:pt x="147891" y="34484"/>
                          <a:pt x="151955" y="41406"/>
                        </a:cubicBezTo>
                        <a:cubicBezTo>
                          <a:pt x="171640" y="64583"/>
                          <a:pt x="149479" y="158246"/>
                          <a:pt x="149161" y="196663"/>
                        </a:cubicBezTo>
                        <a:cubicBezTo>
                          <a:pt x="98234" y="196155"/>
                          <a:pt x="49847" y="189170"/>
                          <a:pt x="0" y="19729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0" name="Google Shape;1310;p11"/>
                  <p:cNvSpPr/>
                  <p:nvPr/>
                </p:nvSpPr>
                <p:spPr>
                  <a:xfrm>
                    <a:off x="3792712" y="2879468"/>
                    <a:ext cx="274793" cy="850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793" h="850085" extrusionOk="0">
                        <a:moveTo>
                          <a:pt x="19916" y="786532"/>
                        </a:moveTo>
                        <a:cubicBezTo>
                          <a:pt x="39854" y="827489"/>
                          <a:pt x="67541" y="848572"/>
                          <a:pt x="131866" y="850032"/>
                        </a:cubicBezTo>
                        <a:cubicBezTo>
                          <a:pt x="255818" y="852953"/>
                          <a:pt x="279440" y="735732"/>
                          <a:pt x="271947" y="651213"/>
                        </a:cubicBezTo>
                        <a:cubicBezTo>
                          <a:pt x="272963" y="537612"/>
                          <a:pt x="275312" y="423947"/>
                          <a:pt x="274678" y="310345"/>
                        </a:cubicBezTo>
                        <a:cubicBezTo>
                          <a:pt x="276202" y="268245"/>
                          <a:pt x="263057" y="215095"/>
                          <a:pt x="217528" y="202395"/>
                        </a:cubicBezTo>
                        <a:cubicBezTo>
                          <a:pt x="213336" y="167343"/>
                          <a:pt x="246610" y="35073"/>
                          <a:pt x="197716" y="37295"/>
                        </a:cubicBezTo>
                        <a:cubicBezTo>
                          <a:pt x="191366" y="-10202"/>
                          <a:pt x="84495" y="-14965"/>
                          <a:pt x="87098" y="38311"/>
                        </a:cubicBezTo>
                        <a:cubicBezTo>
                          <a:pt x="75478" y="36978"/>
                          <a:pt x="60047" y="37041"/>
                          <a:pt x="58778" y="55583"/>
                        </a:cubicBezTo>
                        <a:cubicBezTo>
                          <a:pt x="55603" y="103081"/>
                          <a:pt x="55285" y="150833"/>
                          <a:pt x="49887" y="197760"/>
                        </a:cubicBezTo>
                        <a:cubicBezTo>
                          <a:pt x="-19010" y="224303"/>
                          <a:pt x="12613" y="404262"/>
                          <a:pt x="5437" y="474048"/>
                        </a:cubicBezTo>
                        <a:cubicBezTo>
                          <a:pt x="10264" y="577299"/>
                          <a:pt x="-17549" y="687980"/>
                          <a:pt x="19916" y="786532"/>
                        </a:cubicBezTo>
                        <a:close/>
                        <a:moveTo>
                          <a:pt x="102466" y="38248"/>
                        </a:moveTo>
                        <a:cubicBezTo>
                          <a:pt x="106148" y="7895"/>
                          <a:pt x="173585" y="17166"/>
                          <a:pt x="178983" y="37105"/>
                        </a:cubicBezTo>
                        <a:cubicBezTo>
                          <a:pt x="154281" y="37549"/>
                          <a:pt x="103101" y="39962"/>
                          <a:pt x="102592" y="38311"/>
                        </a:cubicBezTo>
                        <a:close/>
                        <a:moveTo>
                          <a:pt x="76177" y="56663"/>
                        </a:moveTo>
                        <a:lnTo>
                          <a:pt x="174983" y="55393"/>
                        </a:lnTo>
                        <a:cubicBezTo>
                          <a:pt x="190222" y="53361"/>
                          <a:pt x="211304" y="53298"/>
                          <a:pt x="206733" y="75459"/>
                        </a:cubicBezTo>
                        <a:lnTo>
                          <a:pt x="75287" y="111400"/>
                        </a:lnTo>
                        <a:cubicBezTo>
                          <a:pt x="75967" y="93194"/>
                          <a:pt x="76303" y="74970"/>
                          <a:pt x="76303" y="56726"/>
                        </a:cubicBezTo>
                        <a:close/>
                        <a:moveTo>
                          <a:pt x="73700" y="129879"/>
                        </a:moveTo>
                        <a:lnTo>
                          <a:pt x="205399" y="94382"/>
                        </a:lnTo>
                        <a:lnTo>
                          <a:pt x="203684" y="134069"/>
                        </a:lnTo>
                        <a:lnTo>
                          <a:pt x="71478" y="159469"/>
                        </a:lnTo>
                        <a:cubicBezTo>
                          <a:pt x="72430" y="149563"/>
                          <a:pt x="73192" y="139785"/>
                          <a:pt x="73827" y="129942"/>
                        </a:cubicBezTo>
                        <a:close/>
                        <a:moveTo>
                          <a:pt x="69191" y="177885"/>
                        </a:moveTo>
                        <a:lnTo>
                          <a:pt x="202541" y="152104"/>
                        </a:lnTo>
                        <a:cubicBezTo>
                          <a:pt x="201906" y="166391"/>
                          <a:pt x="201335" y="180615"/>
                          <a:pt x="200700" y="194839"/>
                        </a:cubicBezTo>
                        <a:lnTo>
                          <a:pt x="67350" y="193379"/>
                        </a:lnTo>
                        <a:cubicBezTo>
                          <a:pt x="68239" y="188298"/>
                          <a:pt x="68937" y="183282"/>
                          <a:pt x="69318" y="177948"/>
                        </a:cubicBezTo>
                        <a:close/>
                        <a:moveTo>
                          <a:pt x="19217" y="648102"/>
                        </a:moveTo>
                        <a:cubicBezTo>
                          <a:pt x="23154" y="519832"/>
                          <a:pt x="21947" y="391117"/>
                          <a:pt x="28171" y="263101"/>
                        </a:cubicBezTo>
                        <a:cubicBezTo>
                          <a:pt x="34965" y="198204"/>
                          <a:pt x="74589" y="211222"/>
                          <a:pt x="121960" y="210968"/>
                        </a:cubicBezTo>
                        <a:cubicBezTo>
                          <a:pt x="123103" y="217851"/>
                          <a:pt x="123674" y="224817"/>
                          <a:pt x="123674" y="231796"/>
                        </a:cubicBezTo>
                        <a:cubicBezTo>
                          <a:pt x="72874" y="256370"/>
                          <a:pt x="60174" y="344889"/>
                          <a:pt x="124246" y="360891"/>
                        </a:cubicBezTo>
                        <a:lnTo>
                          <a:pt x="124627" y="429281"/>
                        </a:lnTo>
                        <a:cubicBezTo>
                          <a:pt x="46966" y="432710"/>
                          <a:pt x="45951" y="548915"/>
                          <a:pt x="125135" y="549486"/>
                        </a:cubicBezTo>
                        <a:lnTo>
                          <a:pt x="125516" y="627083"/>
                        </a:lnTo>
                        <a:cubicBezTo>
                          <a:pt x="40" y="680677"/>
                          <a:pt x="157647" y="791422"/>
                          <a:pt x="143550" y="638069"/>
                        </a:cubicBezTo>
                        <a:cubicBezTo>
                          <a:pt x="209971" y="620416"/>
                          <a:pt x="220385" y="540533"/>
                          <a:pt x="142661" y="533675"/>
                        </a:cubicBezTo>
                        <a:lnTo>
                          <a:pt x="142280" y="444204"/>
                        </a:lnTo>
                        <a:cubicBezTo>
                          <a:pt x="216321" y="434298"/>
                          <a:pt x="216130" y="356764"/>
                          <a:pt x="141772" y="346604"/>
                        </a:cubicBezTo>
                        <a:cubicBezTo>
                          <a:pt x="141772" y="311425"/>
                          <a:pt x="141772" y="215413"/>
                          <a:pt x="140566" y="212429"/>
                        </a:cubicBezTo>
                        <a:cubicBezTo>
                          <a:pt x="140566" y="212429"/>
                          <a:pt x="194096" y="213762"/>
                          <a:pt x="198541" y="213381"/>
                        </a:cubicBezTo>
                        <a:cubicBezTo>
                          <a:pt x="218543" y="211666"/>
                          <a:pt x="234291" y="230589"/>
                          <a:pt x="243943" y="246845"/>
                        </a:cubicBezTo>
                        <a:cubicBezTo>
                          <a:pt x="271376" y="315997"/>
                          <a:pt x="250865" y="395880"/>
                          <a:pt x="255754" y="469095"/>
                        </a:cubicBezTo>
                        <a:cubicBezTo>
                          <a:pt x="240832" y="580093"/>
                          <a:pt x="308015" y="834538"/>
                          <a:pt x="136819" y="834855"/>
                        </a:cubicBezTo>
                        <a:cubicBezTo>
                          <a:pt x="35727" y="844063"/>
                          <a:pt x="10073" y="729382"/>
                          <a:pt x="19344" y="648166"/>
                        </a:cubicBezTo>
                        <a:close/>
                        <a:moveTo>
                          <a:pt x="125008" y="678137"/>
                        </a:moveTo>
                        <a:cubicBezTo>
                          <a:pt x="115928" y="731541"/>
                          <a:pt x="62968" y="668041"/>
                          <a:pt x="125643" y="645435"/>
                        </a:cubicBezTo>
                        <a:cubicBezTo>
                          <a:pt x="126272" y="656357"/>
                          <a:pt x="126100" y="667304"/>
                          <a:pt x="125135" y="678201"/>
                        </a:cubicBezTo>
                        <a:close/>
                        <a:moveTo>
                          <a:pt x="125008" y="531198"/>
                        </a:moveTo>
                        <a:cubicBezTo>
                          <a:pt x="69953" y="529293"/>
                          <a:pt x="68620" y="448966"/>
                          <a:pt x="124627" y="447315"/>
                        </a:cubicBezTo>
                        <a:close/>
                        <a:moveTo>
                          <a:pt x="124119" y="340698"/>
                        </a:moveTo>
                        <a:cubicBezTo>
                          <a:pt x="85193" y="326284"/>
                          <a:pt x="93004" y="270848"/>
                          <a:pt x="123674" y="251798"/>
                        </a:cubicBezTo>
                        <a:cubicBezTo>
                          <a:pt x="123973" y="281643"/>
                          <a:pt x="124183" y="311380"/>
                          <a:pt x="124309" y="341016"/>
                        </a:cubicBezTo>
                        <a:close/>
                        <a:moveTo>
                          <a:pt x="141835" y="365591"/>
                        </a:moveTo>
                        <a:cubicBezTo>
                          <a:pt x="190730" y="374798"/>
                          <a:pt x="194159" y="419057"/>
                          <a:pt x="141835" y="426106"/>
                        </a:cubicBezTo>
                        <a:close/>
                        <a:moveTo>
                          <a:pt x="142724" y="551899"/>
                        </a:moveTo>
                        <a:cubicBezTo>
                          <a:pt x="195493" y="559138"/>
                          <a:pt x="188127" y="605684"/>
                          <a:pt x="143296" y="619781"/>
                        </a:cubicBezTo>
                        <a:cubicBezTo>
                          <a:pt x="143042" y="601429"/>
                          <a:pt x="142978" y="571204"/>
                          <a:pt x="142915" y="5522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11" name="Google Shape;1311;p11"/>
                <p:cNvSpPr/>
                <p:nvPr/>
              </p:nvSpPr>
              <p:spPr>
                <a:xfrm>
                  <a:off x="3923176" y="2051381"/>
                  <a:ext cx="17700" cy="9264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12" name="Google Shape;1312;p11"/>
              <p:cNvSpPr/>
              <p:nvPr/>
            </p:nvSpPr>
            <p:spPr>
              <a:xfrm>
                <a:off x="3834925" y="3637375"/>
                <a:ext cx="76100" cy="13592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5437" extrusionOk="0">
                    <a:moveTo>
                      <a:pt x="0" y="0"/>
                    </a:moveTo>
                    <a:cubicBezTo>
                      <a:pt x="372" y="2043"/>
                      <a:pt x="1116" y="4666"/>
                      <a:pt x="3044" y="5437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13" name="Google Shape;1313;p11"/>
              <p:cNvSpPr/>
              <p:nvPr/>
            </p:nvSpPr>
            <p:spPr>
              <a:xfrm>
                <a:off x="3834925" y="3552200"/>
                <a:ext cx="1825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73" h="870" extrusionOk="0">
                    <a:moveTo>
                      <a:pt x="0" y="0"/>
                    </a:moveTo>
                    <a:cubicBezTo>
                      <a:pt x="37" y="435"/>
                      <a:pt x="37" y="435"/>
                      <a:pt x="73" y="87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314" name="Google Shape;1314;p11"/>
          <p:cNvGrpSpPr/>
          <p:nvPr/>
        </p:nvGrpSpPr>
        <p:grpSpPr>
          <a:xfrm>
            <a:off x="845998" y="42"/>
            <a:ext cx="572336" cy="917921"/>
            <a:chOff x="1192601" y="746213"/>
            <a:chExt cx="1046700" cy="1678715"/>
          </a:xfrm>
        </p:grpSpPr>
        <p:grpSp>
          <p:nvGrpSpPr>
            <p:cNvPr id="1315" name="Google Shape;1315;p11"/>
            <p:cNvGrpSpPr/>
            <p:nvPr/>
          </p:nvGrpSpPr>
          <p:grpSpPr>
            <a:xfrm>
              <a:off x="1192601" y="1378228"/>
              <a:ext cx="1046700" cy="1046700"/>
              <a:chOff x="764100" y="3623300"/>
              <a:chExt cx="1046700" cy="1046700"/>
            </a:xfrm>
          </p:grpSpPr>
          <p:sp>
            <p:nvSpPr>
              <p:cNvPr id="1316" name="Google Shape;1316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18ECFF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18ECFF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18" name="Google Shape;1318;p11"/>
            <p:cNvGrpSpPr/>
            <p:nvPr/>
          </p:nvGrpSpPr>
          <p:grpSpPr>
            <a:xfrm>
              <a:off x="1417979" y="746213"/>
              <a:ext cx="580390" cy="1384973"/>
              <a:chOff x="522260" y="2632808"/>
              <a:chExt cx="530958" cy="1267014"/>
            </a:xfrm>
          </p:grpSpPr>
          <p:grpSp>
            <p:nvGrpSpPr>
              <p:cNvPr id="1319" name="Google Shape;1319;p11"/>
              <p:cNvGrpSpPr/>
              <p:nvPr/>
            </p:nvGrpSpPr>
            <p:grpSpPr>
              <a:xfrm>
                <a:off x="522260" y="2632808"/>
                <a:ext cx="530958" cy="1267014"/>
                <a:chOff x="522260" y="2632808"/>
                <a:chExt cx="530958" cy="1267014"/>
              </a:xfrm>
            </p:grpSpPr>
            <p:grpSp>
              <p:nvGrpSpPr>
                <p:cNvPr id="1320" name="Google Shape;1320;p11"/>
                <p:cNvGrpSpPr/>
                <p:nvPr/>
              </p:nvGrpSpPr>
              <p:grpSpPr>
                <a:xfrm>
                  <a:off x="522260" y="2971595"/>
                  <a:ext cx="530958" cy="928227"/>
                  <a:chOff x="522260" y="2971595"/>
                  <a:chExt cx="530958" cy="928227"/>
                </a:xfrm>
              </p:grpSpPr>
              <p:sp>
                <p:nvSpPr>
                  <p:cNvPr id="1321" name="Google Shape;1321;p11"/>
                  <p:cNvSpPr/>
                  <p:nvPr/>
                </p:nvSpPr>
                <p:spPr>
                  <a:xfrm>
                    <a:off x="531045" y="3193814"/>
                    <a:ext cx="510950" cy="500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0950" h="500199" extrusionOk="0">
                        <a:moveTo>
                          <a:pt x="230344" y="500189"/>
                        </a:moveTo>
                        <a:cubicBezTo>
                          <a:pt x="153916" y="500507"/>
                          <a:pt x="77640" y="493446"/>
                          <a:pt x="2570" y="479108"/>
                        </a:cubicBezTo>
                        <a:cubicBezTo>
                          <a:pt x="-4606" y="452501"/>
                          <a:pt x="4348" y="418084"/>
                          <a:pt x="15841" y="404622"/>
                        </a:cubicBezTo>
                        <a:cubicBezTo>
                          <a:pt x="93" y="296672"/>
                          <a:pt x="174591" y="153479"/>
                          <a:pt x="126458" y="68770"/>
                        </a:cubicBezTo>
                        <a:cubicBezTo>
                          <a:pt x="128236" y="16510"/>
                          <a:pt x="219295" y="6350"/>
                          <a:pt x="261142" y="0"/>
                        </a:cubicBezTo>
                        <a:cubicBezTo>
                          <a:pt x="310926" y="4953"/>
                          <a:pt x="383443" y="12002"/>
                          <a:pt x="388777" y="70612"/>
                        </a:cubicBezTo>
                        <a:cubicBezTo>
                          <a:pt x="365980" y="191262"/>
                          <a:pt x="524603" y="342392"/>
                          <a:pt x="509998" y="472630"/>
                        </a:cubicBezTo>
                        <a:cubicBezTo>
                          <a:pt x="417936" y="491147"/>
                          <a:pt x="324248" y="500380"/>
                          <a:pt x="230344" y="500189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2" name="Google Shape;1322;p11"/>
                  <p:cNvSpPr/>
                  <p:nvPr/>
                </p:nvSpPr>
                <p:spPr>
                  <a:xfrm>
                    <a:off x="551585" y="3672350"/>
                    <a:ext cx="488949" cy="214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8949" h="214629" extrusionOk="0">
                        <a:moveTo>
                          <a:pt x="243395" y="214630"/>
                        </a:moveTo>
                        <a:cubicBezTo>
                          <a:pt x="147256" y="214630"/>
                          <a:pt x="26352" y="160401"/>
                          <a:pt x="0" y="8001"/>
                        </a:cubicBezTo>
                        <a:cubicBezTo>
                          <a:pt x="165925" y="39751"/>
                          <a:pt x="327279" y="29528"/>
                          <a:pt x="488950" y="0"/>
                        </a:cubicBezTo>
                        <a:cubicBezTo>
                          <a:pt x="471043" y="147384"/>
                          <a:pt x="350266" y="214630"/>
                          <a:pt x="243395" y="214630"/>
                        </a:cubicBezTo>
                        <a:close/>
                      </a:path>
                    </a:pathLst>
                  </a:custGeom>
                  <a:solidFill>
                    <a:srgbClr val="C8F3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3" name="Google Shape;1323;p11"/>
                  <p:cNvSpPr/>
                  <p:nvPr/>
                </p:nvSpPr>
                <p:spPr>
                  <a:xfrm>
                    <a:off x="685838" y="2977833"/>
                    <a:ext cx="219884" cy="234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84" h="234649" extrusionOk="0">
                        <a:moveTo>
                          <a:pt x="2590" y="234649"/>
                        </a:moveTo>
                        <a:cubicBezTo>
                          <a:pt x="7987" y="210011"/>
                          <a:pt x="-12142" y="33672"/>
                          <a:pt x="12877" y="45419"/>
                        </a:cubicBezTo>
                        <a:cubicBezTo>
                          <a:pt x="33197" y="50182"/>
                          <a:pt x="23545" y="24210"/>
                          <a:pt x="35038" y="16590"/>
                        </a:cubicBezTo>
                        <a:cubicBezTo>
                          <a:pt x="50913" y="906"/>
                          <a:pt x="85394" y="1604"/>
                          <a:pt x="109714" y="1922"/>
                        </a:cubicBezTo>
                        <a:cubicBezTo>
                          <a:pt x="145528" y="-936"/>
                          <a:pt x="189026" y="-6841"/>
                          <a:pt x="188835" y="38879"/>
                        </a:cubicBezTo>
                        <a:cubicBezTo>
                          <a:pt x="250875" y="39895"/>
                          <a:pt x="199503" y="186770"/>
                          <a:pt x="206869" y="233824"/>
                        </a:cubicBezTo>
                        <a:cubicBezTo>
                          <a:pt x="139369" y="212361"/>
                          <a:pt x="71932" y="215091"/>
                          <a:pt x="2590" y="23464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4" name="Google Shape;1324;p11"/>
                  <p:cNvSpPr/>
                  <p:nvPr/>
                </p:nvSpPr>
                <p:spPr>
                  <a:xfrm>
                    <a:off x="522260" y="2971595"/>
                    <a:ext cx="530958" cy="9282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958" h="928227" extrusionOk="0">
                        <a:moveTo>
                          <a:pt x="516306" y="619347"/>
                        </a:moveTo>
                        <a:cubicBezTo>
                          <a:pt x="501638" y="504285"/>
                          <a:pt x="397942" y="417798"/>
                          <a:pt x="399530" y="298926"/>
                        </a:cubicBezTo>
                        <a:cubicBezTo>
                          <a:pt x="413182" y="300514"/>
                          <a:pt x="390830" y="254159"/>
                          <a:pt x="381178" y="244380"/>
                        </a:cubicBezTo>
                        <a:cubicBezTo>
                          <a:pt x="383210" y="187992"/>
                          <a:pt x="385369" y="132175"/>
                          <a:pt x="387528" y="75787"/>
                        </a:cubicBezTo>
                        <a:cubicBezTo>
                          <a:pt x="392481" y="54070"/>
                          <a:pt x="381559" y="34449"/>
                          <a:pt x="356731" y="40227"/>
                        </a:cubicBezTo>
                        <a:cubicBezTo>
                          <a:pt x="358255" y="-10573"/>
                          <a:pt x="307645" y="730"/>
                          <a:pt x="273609" y="1810"/>
                        </a:cubicBezTo>
                        <a:cubicBezTo>
                          <a:pt x="240780" y="1429"/>
                          <a:pt x="184074" y="-222"/>
                          <a:pt x="184328" y="45244"/>
                        </a:cubicBezTo>
                        <a:cubicBezTo>
                          <a:pt x="174803" y="45815"/>
                          <a:pt x="158928" y="42640"/>
                          <a:pt x="158928" y="56547"/>
                        </a:cubicBezTo>
                        <a:cubicBezTo>
                          <a:pt x="158928" y="118777"/>
                          <a:pt x="158039" y="180435"/>
                          <a:pt x="158357" y="242475"/>
                        </a:cubicBezTo>
                        <a:cubicBezTo>
                          <a:pt x="144260" y="248825"/>
                          <a:pt x="112383" y="292767"/>
                          <a:pt x="140577" y="307753"/>
                        </a:cubicBezTo>
                        <a:cubicBezTo>
                          <a:pt x="150102" y="385159"/>
                          <a:pt x="15736" y="506508"/>
                          <a:pt x="18784" y="626967"/>
                        </a:cubicBezTo>
                        <a:cubicBezTo>
                          <a:pt x="-3124" y="640493"/>
                          <a:pt x="-8013" y="706215"/>
                          <a:pt x="15672" y="712756"/>
                        </a:cubicBezTo>
                        <a:cubicBezTo>
                          <a:pt x="65075" y="1013238"/>
                          <a:pt x="505638" y="992854"/>
                          <a:pt x="526720" y="692753"/>
                        </a:cubicBezTo>
                        <a:cubicBezTo>
                          <a:pt x="534785" y="671862"/>
                          <a:pt x="531356" y="631984"/>
                          <a:pt x="516306" y="619347"/>
                        </a:cubicBezTo>
                        <a:close/>
                        <a:moveTo>
                          <a:pt x="498399" y="620300"/>
                        </a:moveTo>
                        <a:cubicBezTo>
                          <a:pt x="475749" y="621824"/>
                          <a:pt x="453079" y="623176"/>
                          <a:pt x="430391" y="624364"/>
                        </a:cubicBezTo>
                        <a:cubicBezTo>
                          <a:pt x="405708" y="518319"/>
                          <a:pt x="384842" y="411531"/>
                          <a:pt x="367780" y="304006"/>
                        </a:cubicBezTo>
                        <a:cubicBezTo>
                          <a:pt x="372606" y="303308"/>
                          <a:pt x="377432" y="302673"/>
                          <a:pt x="382194" y="301911"/>
                        </a:cubicBezTo>
                        <a:cubicBezTo>
                          <a:pt x="378511" y="420973"/>
                          <a:pt x="481889" y="506762"/>
                          <a:pt x="498399" y="620300"/>
                        </a:cubicBezTo>
                        <a:close/>
                        <a:moveTo>
                          <a:pt x="278689" y="312579"/>
                        </a:moveTo>
                        <a:cubicBezTo>
                          <a:pt x="287389" y="312198"/>
                          <a:pt x="296025" y="311690"/>
                          <a:pt x="304661" y="311118"/>
                        </a:cubicBezTo>
                        <a:cubicBezTo>
                          <a:pt x="318040" y="416738"/>
                          <a:pt x="331477" y="522383"/>
                          <a:pt x="344983" y="628047"/>
                        </a:cubicBezTo>
                        <a:cubicBezTo>
                          <a:pt x="322568" y="628809"/>
                          <a:pt x="300216" y="629507"/>
                          <a:pt x="277800" y="629952"/>
                        </a:cubicBezTo>
                        <a:cubicBezTo>
                          <a:pt x="271844" y="524237"/>
                          <a:pt x="272136" y="418262"/>
                          <a:pt x="278689" y="312579"/>
                        </a:cubicBezTo>
                        <a:close/>
                        <a:moveTo>
                          <a:pt x="322504" y="309531"/>
                        </a:moveTo>
                        <a:cubicBezTo>
                          <a:pt x="331775" y="308642"/>
                          <a:pt x="341046" y="307626"/>
                          <a:pt x="350317" y="306483"/>
                        </a:cubicBezTo>
                        <a:cubicBezTo>
                          <a:pt x="367253" y="413417"/>
                          <a:pt x="387928" y="519633"/>
                          <a:pt x="412357" y="625126"/>
                        </a:cubicBezTo>
                        <a:cubicBezTo>
                          <a:pt x="395910" y="625951"/>
                          <a:pt x="379400" y="626713"/>
                          <a:pt x="362954" y="627348"/>
                        </a:cubicBezTo>
                        <a:cubicBezTo>
                          <a:pt x="349111" y="521430"/>
                          <a:pt x="335541" y="415493"/>
                          <a:pt x="322250" y="309531"/>
                        </a:cubicBezTo>
                        <a:close/>
                        <a:moveTo>
                          <a:pt x="365684" y="58452"/>
                        </a:moveTo>
                        <a:cubicBezTo>
                          <a:pt x="375273" y="59277"/>
                          <a:pt x="368542" y="74581"/>
                          <a:pt x="369939" y="81248"/>
                        </a:cubicBezTo>
                        <a:lnTo>
                          <a:pt x="175946" y="137382"/>
                        </a:lnTo>
                        <a:cubicBezTo>
                          <a:pt x="175946" y="127984"/>
                          <a:pt x="175946" y="118332"/>
                          <a:pt x="175946" y="109125"/>
                        </a:cubicBezTo>
                        <a:cubicBezTo>
                          <a:pt x="212713" y="94837"/>
                          <a:pt x="258496" y="85947"/>
                          <a:pt x="287643" y="60547"/>
                        </a:cubicBezTo>
                        <a:cubicBezTo>
                          <a:pt x="313360" y="60611"/>
                          <a:pt x="339649" y="57309"/>
                          <a:pt x="365430" y="58452"/>
                        </a:cubicBezTo>
                        <a:close/>
                        <a:moveTo>
                          <a:pt x="175438" y="205454"/>
                        </a:moveTo>
                        <a:lnTo>
                          <a:pt x="366827" y="159671"/>
                        </a:lnTo>
                        <a:lnTo>
                          <a:pt x="364224" y="230791"/>
                        </a:lnTo>
                        <a:cubicBezTo>
                          <a:pt x="308090" y="199041"/>
                          <a:pt x="233033" y="208248"/>
                          <a:pt x="175311" y="231616"/>
                        </a:cubicBezTo>
                        <a:close/>
                        <a:moveTo>
                          <a:pt x="175438" y="187230"/>
                        </a:moveTo>
                        <a:cubicBezTo>
                          <a:pt x="175438" y="176688"/>
                          <a:pt x="175438" y="166084"/>
                          <a:pt x="175438" y="155480"/>
                        </a:cubicBezTo>
                        <a:lnTo>
                          <a:pt x="368796" y="99536"/>
                        </a:lnTo>
                        <a:lnTo>
                          <a:pt x="367272" y="141256"/>
                        </a:lnTo>
                        <a:close/>
                        <a:moveTo>
                          <a:pt x="229032" y="21622"/>
                        </a:moveTo>
                        <a:cubicBezTo>
                          <a:pt x="256401" y="25305"/>
                          <a:pt x="342570" y="-222"/>
                          <a:pt x="338760" y="40672"/>
                        </a:cubicBezTo>
                        <a:lnTo>
                          <a:pt x="201600" y="44418"/>
                        </a:lnTo>
                        <a:cubicBezTo>
                          <a:pt x="197155" y="28861"/>
                          <a:pt x="217793" y="22765"/>
                          <a:pt x="229096" y="21749"/>
                        </a:cubicBezTo>
                        <a:close/>
                        <a:moveTo>
                          <a:pt x="263830" y="59150"/>
                        </a:moveTo>
                        <a:cubicBezTo>
                          <a:pt x="235046" y="71260"/>
                          <a:pt x="205645" y="81858"/>
                          <a:pt x="175756" y="90900"/>
                        </a:cubicBezTo>
                        <a:lnTo>
                          <a:pt x="175756" y="63722"/>
                        </a:lnTo>
                        <a:cubicBezTo>
                          <a:pt x="201664" y="62897"/>
                          <a:pt x="238113" y="59976"/>
                          <a:pt x="263894" y="59404"/>
                        </a:cubicBezTo>
                        <a:close/>
                        <a:moveTo>
                          <a:pt x="260973" y="230600"/>
                        </a:moveTo>
                        <a:cubicBezTo>
                          <a:pt x="306439" y="226028"/>
                          <a:pt x="366891" y="233838"/>
                          <a:pt x="384036" y="283432"/>
                        </a:cubicBezTo>
                        <a:cubicBezTo>
                          <a:pt x="303873" y="296939"/>
                          <a:pt x="222193" y="298945"/>
                          <a:pt x="141466" y="289401"/>
                        </a:cubicBezTo>
                        <a:cubicBezTo>
                          <a:pt x="157404" y="243554"/>
                          <a:pt x="218110" y="233521"/>
                          <a:pt x="261036" y="230854"/>
                        </a:cubicBezTo>
                        <a:close/>
                        <a:moveTo>
                          <a:pt x="259639" y="630269"/>
                        </a:moveTo>
                        <a:cubicBezTo>
                          <a:pt x="238005" y="630606"/>
                          <a:pt x="216313" y="630796"/>
                          <a:pt x="194552" y="630841"/>
                        </a:cubicBezTo>
                        <a:cubicBezTo>
                          <a:pt x="210300" y="525005"/>
                          <a:pt x="226003" y="419176"/>
                          <a:pt x="241669" y="313341"/>
                        </a:cubicBezTo>
                        <a:cubicBezTo>
                          <a:pt x="248019" y="313341"/>
                          <a:pt x="254369" y="313341"/>
                          <a:pt x="260719" y="313341"/>
                        </a:cubicBezTo>
                        <a:cubicBezTo>
                          <a:pt x="254172" y="418871"/>
                          <a:pt x="253810" y="524694"/>
                          <a:pt x="259639" y="630269"/>
                        </a:cubicBezTo>
                        <a:close/>
                        <a:moveTo>
                          <a:pt x="177089" y="630904"/>
                        </a:moveTo>
                        <a:cubicBezTo>
                          <a:pt x="155309" y="630904"/>
                          <a:pt x="133528" y="630904"/>
                          <a:pt x="111748" y="630333"/>
                        </a:cubicBezTo>
                        <a:cubicBezTo>
                          <a:pt x="143498" y="524478"/>
                          <a:pt x="175248" y="418751"/>
                          <a:pt x="206490" y="312833"/>
                        </a:cubicBezTo>
                        <a:lnTo>
                          <a:pt x="224206" y="313277"/>
                        </a:lnTo>
                        <a:cubicBezTo>
                          <a:pt x="208630" y="419195"/>
                          <a:pt x="192920" y="525069"/>
                          <a:pt x="177089" y="630904"/>
                        </a:cubicBezTo>
                        <a:close/>
                        <a:moveTo>
                          <a:pt x="76759" y="501047"/>
                        </a:moveTo>
                        <a:cubicBezTo>
                          <a:pt x="112129" y="441801"/>
                          <a:pt x="157849" y="381857"/>
                          <a:pt x="157468" y="309721"/>
                        </a:cubicBezTo>
                        <a:cubicBezTo>
                          <a:pt x="168009" y="310737"/>
                          <a:pt x="178550" y="311499"/>
                          <a:pt x="189218" y="312071"/>
                        </a:cubicBezTo>
                        <a:cubicBezTo>
                          <a:pt x="157550" y="417906"/>
                          <a:pt x="125908" y="523887"/>
                          <a:pt x="94285" y="630015"/>
                        </a:cubicBezTo>
                        <a:cubicBezTo>
                          <a:pt x="74854" y="629571"/>
                          <a:pt x="55423" y="629126"/>
                          <a:pt x="35992" y="628491"/>
                        </a:cubicBezTo>
                        <a:cubicBezTo>
                          <a:pt x="33960" y="582454"/>
                          <a:pt x="54026" y="539591"/>
                          <a:pt x="76886" y="500920"/>
                        </a:cubicBezTo>
                        <a:close/>
                        <a:moveTo>
                          <a:pt x="356858" y="897604"/>
                        </a:moveTo>
                        <a:cubicBezTo>
                          <a:pt x="221222" y="951325"/>
                          <a:pt x="58725" y="859504"/>
                          <a:pt x="34024" y="716248"/>
                        </a:cubicBezTo>
                        <a:cubicBezTo>
                          <a:pt x="191294" y="742912"/>
                          <a:pt x="352178" y="739813"/>
                          <a:pt x="508305" y="707104"/>
                        </a:cubicBezTo>
                        <a:lnTo>
                          <a:pt x="509194" y="707549"/>
                        </a:lnTo>
                        <a:cubicBezTo>
                          <a:pt x="496145" y="793623"/>
                          <a:pt x="438030" y="866134"/>
                          <a:pt x="356858" y="897604"/>
                        </a:cubicBezTo>
                        <a:close/>
                        <a:moveTo>
                          <a:pt x="512560" y="681704"/>
                        </a:moveTo>
                        <a:cubicBezTo>
                          <a:pt x="511855" y="684092"/>
                          <a:pt x="510985" y="686422"/>
                          <a:pt x="509956" y="688689"/>
                        </a:cubicBezTo>
                        <a:cubicBezTo>
                          <a:pt x="348952" y="722706"/>
                          <a:pt x="182842" y="724865"/>
                          <a:pt x="21006" y="695039"/>
                        </a:cubicBezTo>
                        <a:cubicBezTo>
                          <a:pt x="14332" y="679355"/>
                          <a:pt x="14961" y="661511"/>
                          <a:pt x="22721" y="646335"/>
                        </a:cubicBezTo>
                        <a:cubicBezTo>
                          <a:pt x="183897" y="651967"/>
                          <a:pt x="345263" y="649148"/>
                          <a:pt x="506146" y="637889"/>
                        </a:cubicBezTo>
                        <a:cubicBezTo>
                          <a:pt x="514351" y="650945"/>
                          <a:pt x="516681" y="666845"/>
                          <a:pt x="512560" y="68170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25" name="Google Shape;1325;p11"/>
                <p:cNvSpPr/>
                <p:nvPr/>
              </p:nvSpPr>
              <p:spPr>
                <a:xfrm>
                  <a:off x="786932" y="2632808"/>
                  <a:ext cx="17700" cy="3450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26" name="Google Shape;1326;p11"/>
              <p:cNvSpPr/>
              <p:nvPr/>
            </p:nvSpPr>
            <p:spPr>
              <a:xfrm>
                <a:off x="636125" y="3766050"/>
                <a:ext cx="12142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2972" extrusionOk="0">
                    <a:moveTo>
                      <a:pt x="0" y="0"/>
                    </a:moveTo>
                    <a:cubicBezTo>
                      <a:pt x="1186" y="1482"/>
                      <a:pt x="3080" y="2306"/>
                      <a:pt x="4857" y="2972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327" name="Google Shape;1327;p11"/>
          <p:cNvGrpSpPr/>
          <p:nvPr/>
        </p:nvGrpSpPr>
        <p:grpSpPr>
          <a:xfrm>
            <a:off x="3480662" y="46"/>
            <a:ext cx="572336" cy="1051386"/>
            <a:chOff x="6010934" y="870580"/>
            <a:chExt cx="1046700" cy="1922797"/>
          </a:xfrm>
        </p:grpSpPr>
        <p:grpSp>
          <p:nvGrpSpPr>
            <p:cNvPr id="1328" name="Google Shape;1328;p11"/>
            <p:cNvGrpSpPr/>
            <p:nvPr/>
          </p:nvGrpSpPr>
          <p:grpSpPr>
            <a:xfrm>
              <a:off x="6010934" y="1746678"/>
              <a:ext cx="1046700" cy="1046700"/>
              <a:chOff x="764100" y="3623300"/>
              <a:chExt cx="1046700" cy="1046700"/>
            </a:xfrm>
          </p:grpSpPr>
          <p:sp>
            <p:nvSpPr>
              <p:cNvPr id="1329" name="Google Shape;1329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76DC35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76DC35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1" name="Google Shape;1331;p11"/>
            <p:cNvGrpSpPr/>
            <p:nvPr/>
          </p:nvGrpSpPr>
          <p:grpSpPr>
            <a:xfrm>
              <a:off x="6308747" y="870580"/>
              <a:ext cx="441786" cy="1701306"/>
              <a:chOff x="1121941" y="2406098"/>
              <a:chExt cx="404159" cy="1556405"/>
            </a:xfrm>
          </p:grpSpPr>
          <p:grpSp>
            <p:nvGrpSpPr>
              <p:cNvPr id="1332" name="Google Shape;1332;p11"/>
              <p:cNvGrpSpPr/>
              <p:nvPr/>
            </p:nvGrpSpPr>
            <p:grpSpPr>
              <a:xfrm>
                <a:off x="1121941" y="2406098"/>
                <a:ext cx="404159" cy="1556405"/>
                <a:chOff x="1121941" y="2406098"/>
                <a:chExt cx="404159" cy="1556405"/>
              </a:xfrm>
            </p:grpSpPr>
            <p:grpSp>
              <p:nvGrpSpPr>
                <p:cNvPr id="1333" name="Google Shape;1333;p11"/>
                <p:cNvGrpSpPr/>
                <p:nvPr/>
              </p:nvGrpSpPr>
              <p:grpSpPr>
                <a:xfrm>
                  <a:off x="1121941" y="2971595"/>
                  <a:ext cx="404159" cy="990908"/>
                  <a:chOff x="1121941" y="2969319"/>
                  <a:chExt cx="404159" cy="990908"/>
                </a:xfrm>
              </p:grpSpPr>
              <p:sp>
                <p:nvSpPr>
                  <p:cNvPr id="1334" name="Google Shape;1334;p11"/>
                  <p:cNvSpPr/>
                  <p:nvPr/>
                </p:nvSpPr>
                <p:spPr>
                  <a:xfrm>
                    <a:off x="1210876" y="2975878"/>
                    <a:ext cx="215728" cy="222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728" h="222824" extrusionOk="0">
                        <a:moveTo>
                          <a:pt x="14190" y="222824"/>
                        </a:moveTo>
                        <a:cubicBezTo>
                          <a:pt x="13301" y="174692"/>
                          <a:pt x="-21687" y="79251"/>
                          <a:pt x="21620" y="60582"/>
                        </a:cubicBezTo>
                        <a:cubicBezTo>
                          <a:pt x="36987" y="27244"/>
                          <a:pt x="55021" y="2797"/>
                          <a:pt x="105440" y="321"/>
                        </a:cubicBezTo>
                        <a:cubicBezTo>
                          <a:pt x="154017" y="-2156"/>
                          <a:pt x="177385" y="9655"/>
                          <a:pt x="182021" y="37976"/>
                        </a:cubicBezTo>
                        <a:cubicBezTo>
                          <a:pt x="233265" y="47692"/>
                          <a:pt x="210405" y="171326"/>
                          <a:pt x="211993" y="215776"/>
                        </a:cubicBezTo>
                        <a:cubicBezTo>
                          <a:pt x="143159" y="198060"/>
                          <a:pt x="79024" y="196790"/>
                          <a:pt x="14190" y="22282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5" name="Google Shape;1335;p11"/>
                  <p:cNvSpPr/>
                  <p:nvPr/>
                </p:nvSpPr>
                <p:spPr>
                  <a:xfrm>
                    <a:off x="1160257" y="3179981"/>
                    <a:ext cx="324636" cy="229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636" h="229478" extrusionOk="0">
                        <a:moveTo>
                          <a:pt x="1626" y="229478"/>
                        </a:moveTo>
                        <a:cubicBezTo>
                          <a:pt x="-8216" y="108447"/>
                          <a:pt x="24042" y="-8456"/>
                          <a:pt x="169393" y="878"/>
                        </a:cubicBezTo>
                        <a:cubicBezTo>
                          <a:pt x="307379" y="-10678"/>
                          <a:pt x="337541" y="93334"/>
                          <a:pt x="320206" y="222176"/>
                        </a:cubicBezTo>
                        <a:cubicBezTo>
                          <a:pt x="210923" y="232019"/>
                          <a:pt x="109767" y="228018"/>
                          <a:pt x="1626" y="229478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6" name="Google Shape;1336;p11"/>
                  <p:cNvSpPr/>
                  <p:nvPr/>
                </p:nvSpPr>
                <p:spPr>
                  <a:xfrm>
                    <a:off x="1128931" y="3411844"/>
                    <a:ext cx="389306" cy="540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306" h="540604" extrusionOk="0">
                        <a:moveTo>
                          <a:pt x="192718" y="540604"/>
                        </a:moveTo>
                        <a:cubicBezTo>
                          <a:pt x="42795" y="527142"/>
                          <a:pt x="232596" y="425161"/>
                          <a:pt x="116836" y="455260"/>
                        </a:cubicBezTo>
                        <a:cubicBezTo>
                          <a:pt x="83054" y="460150"/>
                          <a:pt x="19744" y="479835"/>
                          <a:pt x="7679" y="435512"/>
                        </a:cubicBezTo>
                        <a:cubicBezTo>
                          <a:pt x="-6227" y="397920"/>
                          <a:pt x="57844" y="371440"/>
                          <a:pt x="34857" y="364582"/>
                        </a:cubicBezTo>
                        <a:cubicBezTo>
                          <a:pt x="15807" y="363122"/>
                          <a:pt x="3107" y="353533"/>
                          <a:pt x="1393" y="338801"/>
                        </a:cubicBezTo>
                        <a:cubicBezTo>
                          <a:pt x="-3560" y="319434"/>
                          <a:pt x="17585" y="304638"/>
                          <a:pt x="35175" y="291748"/>
                        </a:cubicBezTo>
                        <a:cubicBezTo>
                          <a:pt x="33651" y="285398"/>
                          <a:pt x="30158" y="276762"/>
                          <a:pt x="28380" y="270412"/>
                        </a:cubicBezTo>
                        <a:cubicBezTo>
                          <a:pt x="-19689" y="256061"/>
                          <a:pt x="-258" y="192307"/>
                          <a:pt x="38985" y="180877"/>
                        </a:cubicBezTo>
                        <a:cubicBezTo>
                          <a:pt x="42490" y="180629"/>
                          <a:pt x="45138" y="177588"/>
                          <a:pt x="44890" y="174082"/>
                        </a:cubicBezTo>
                        <a:cubicBezTo>
                          <a:pt x="44643" y="170577"/>
                          <a:pt x="41601" y="167929"/>
                          <a:pt x="38096" y="168177"/>
                        </a:cubicBezTo>
                        <a:cubicBezTo>
                          <a:pt x="3044" y="163224"/>
                          <a:pt x="21776" y="119663"/>
                          <a:pt x="43303" y="106836"/>
                        </a:cubicBezTo>
                        <a:cubicBezTo>
                          <a:pt x="74418" y="82706"/>
                          <a:pt x="71370" y="31969"/>
                          <a:pt x="69020" y="5680"/>
                        </a:cubicBezTo>
                        <a:cubicBezTo>
                          <a:pt x="85911" y="5045"/>
                          <a:pt x="131758" y="4664"/>
                          <a:pt x="151570" y="4601"/>
                        </a:cubicBezTo>
                        <a:cubicBezTo>
                          <a:pt x="174303" y="59274"/>
                          <a:pt x="87499" y="134903"/>
                          <a:pt x="126170" y="158652"/>
                        </a:cubicBezTo>
                        <a:cubicBezTo>
                          <a:pt x="332545" y="108296"/>
                          <a:pt x="234120" y="166526"/>
                          <a:pt x="237422" y="1362"/>
                        </a:cubicBezTo>
                        <a:cubicBezTo>
                          <a:pt x="249741" y="-2130"/>
                          <a:pt x="299271" y="2378"/>
                          <a:pt x="325624" y="854"/>
                        </a:cubicBezTo>
                        <a:cubicBezTo>
                          <a:pt x="266823" y="105439"/>
                          <a:pt x="408174" y="108804"/>
                          <a:pt x="387155" y="185449"/>
                        </a:cubicBezTo>
                        <a:cubicBezTo>
                          <a:pt x="375090" y="210849"/>
                          <a:pt x="334958" y="200752"/>
                          <a:pt x="326830" y="215802"/>
                        </a:cubicBezTo>
                        <a:cubicBezTo>
                          <a:pt x="326830" y="221707"/>
                          <a:pt x="332101" y="222152"/>
                          <a:pt x="337054" y="222152"/>
                        </a:cubicBezTo>
                        <a:cubicBezTo>
                          <a:pt x="407539" y="236439"/>
                          <a:pt x="379472" y="299177"/>
                          <a:pt x="313876" y="302733"/>
                        </a:cubicBezTo>
                        <a:cubicBezTo>
                          <a:pt x="286508" y="321783"/>
                          <a:pt x="354897" y="305337"/>
                          <a:pt x="360866" y="348326"/>
                        </a:cubicBezTo>
                        <a:cubicBezTo>
                          <a:pt x="367661" y="376711"/>
                          <a:pt x="350135" y="382108"/>
                          <a:pt x="333307" y="403444"/>
                        </a:cubicBezTo>
                        <a:cubicBezTo>
                          <a:pt x="365565" y="417414"/>
                          <a:pt x="387663" y="440084"/>
                          <a:pt x="362200" y="476469"/>
                        </a:cubicBezTo>
                        <a:cubicBezTo>
                          <a:pt x="318321" y="516411"/>
                          <a:pt x="249868" y="528857"/>
                          <a:pt x="192718" y="540604"/>
                        </a:cubicBezTo>
                        <a:close/>
                      </a:path>
                    </a:pathLst>
                  </a:custGeom>
                  <a:solidFill>
                    <a:srgbClr val="CFE5B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7" name="Google Shape;1337;p11"/>
                  <p:cNvSpPr/>
                  <p:nvPr/>
                </p:nvSpPr>
                <p:spPr>
                  <a:xfrm>
                    <a:off x="1121941" y="2969319"/>
                    <a:ext cx="404159" cy="9909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159" h="990908" extrusionOk="0">
                        <a:moveTo>
                          <a:pt x="396558" y="583905"/>
                        </a:moveTo>
                        <a:cubicBezTo>
                          <a:pt x="363665" y="545170"/>
                          <a:pt x="299149" y="524850"/>
                          <a:pt x="338075" y="447063"/>
                        </a:cubicBezTo>
                        <a:cubicBezTo>
                          <a:pt x="339535" y="444205"/>
                          <a:pt x="370904" y="448269"/>
                          <a:pt x="367920" y="426933"/>
                        </a:cubicBezTo>
                        <a:cubicBezTo>
                          <a:pt x="376619" y="356321"/>
                          <a:pt x="377762" y="266786"/>
                          <a:pt x="312865" y="222019"/>
                        </a:cubicBezTo>
                        <a:cubicBezTo>
                          <a:pt x="314326" y="182014"/>
                          <a:pt x="328359" y="29931"/>
                          <a:pt x="274257" y="35328"/>
                        </a:cubicBezTo>
                        <a:cubicBezTo>
                          <a:pt x="255207" y="-16234"/>
                          <a:pt x="119635" y="-11789"/>
                          <a:pt x="115888" y="51521"/>
                        </a:cubicBezTo>
                        <a:cubicBezTo>
                          <a:pt x="66358" y="56474"/>
                          <a:pt x="92711" y="194840"/>
                          <a:pt x="93600" y="232242"/>
                        </a:cubicBezTo>
                        <a:cubicBezTo>
                          <a:pt x="31814" y="278470"/>
                          <a:pt x="26607" y="363941"/>
                          <a:pt x="28766" y="435442"/>
                        </a:cubicBezTo>
                        <a:cubicBezTo>
                          <a:pt x="29211" y="460842"/>
                          <a:pt x="57849" y="448840"/>
                          <a:pt x="70740" y="450746"/>
                        </a:cubicBezTo>
                        <a:cubicBezTo>
                          <a:pt x="73851" y="483511"/>
                          <a:pt x="74994" y="521611"/>
                          <a:pt x="46991" y="544408"/>
                        </a:cubicBezTo>
                        <a:cubicBezTo>
                          <a:pt x="20829" y="559775"/>
                          <a:pt x="1906" y="611464"/>
                          <a:pt x="44133" y="617497"/>
                        </a:cubicBezTo>
                        <a:cubicBezTo>
                          <a:pt x="890" y="630197"/>
                          <a:pt x="-22097" y="700682"/>
                          <a:pt x="29973" y="716557"/>
                        </a:cubicBezTo>
                        <a:cubicBezTo>
                          <a:pt x="31179" y="718461"/>
                          <a:pt x="32132" y="730336"/>
                          <a:pt x="35878" y="733384"/>
                        </a:cubicBezTo>
                        <a:cubicBezTo>
                          <a:pt x="-9588" y="750021"/>
                          <a:pt x="-11620" y="809584"/>
                          <a:pt x="41276" y="813584"/>
                        </a:cubicBezTo>
                        <a:cubicBezTo>
                          <a:pt x="-3746" y="839747"/>
                          <a:pt x="-8318" y="908200"/>
                          <a:pt x="53150" y="912772"/>
                        </a:cubicBezTo>
                        <a:cubicBezTo>
                          <a:pt x="88837" y="913153"/>
                          <a:pt x="124016" y="903310"/>
                          <a:pt x="159259" y="898421"/>
                        </a:cubicBezTo>
                        <a:cubicBezTo>
                          <a:pt x="137224" y="913788"/>
                          <a:pt x="124270" y="946998"/>
                          <a:pt x="142368" y="970176"/>
                        </a:cubicBezTo>
                        <a:cubicBezTo>
                          <a:pt x="170879" y="1006688"/>
                          <a:pt x="222568" y="986051"/>
                          <a:pt x="258319" y="975319"/>
                        </a:cubicBezTo>
                        <a:cubicBezTo>
                          <a:pt x="297562" y="961285"/>
                          <a:pt x="346012" y="957857"/>
                          <a:pt x="374079" y="923821"/>
                        </a:cubicBezTo>
                        <a:cubicBezTo>
                          <a:pt x="397638" y="896008"/>
                          <a:pt x="385382" y="849653"/>
                          <a:pt x="346647" y="845652"/>
                        </a:cubicBezTo>
                        <a:cubicBezTo>
                          <a:pt x="371279" y="834501"/>
                          <a:pt x="382207" y="805495"/>
                          <a:pt x="371057" y="780857"/>
                        </a:cubicBezTo>
                        <a:cubicBezTo>
                          <a:pt x="362344" y="761610"/>
                          <a:pt x="342259" y="750123"/>
                          <a:pt x="321247" y="752371"/>
                        </a:cubicBezTo>
                        <a:cubicBezTo>
                          <a:pt x="385382" y="748434"/>
                          <a:pt x="427991" y="685505"/>
                          <a:pt x="350584" y="659597"/>
                        </a:cubicBezTo>
                        <a:cubicBezTo>
                          <a:pt x="302515" y="655787"/>
                          <a:pt x="436690" y="669821"/>
                          <a:pt x="396558" y="583905"/>
                        </a:cubicBezTo>
                        <a:close/>
                        <a:moveTo>
                          <a:pt x="291339" y="83525"/>
                        </a:moveTo>
                        <a:cubicBezTo>
                          <a:pt x="291847" y="98828"/>
                          <a:pt x="292418" y="114132"/>
                          <a:pt x="292926" y="129435"/>
                        </a:cubicBezTo>
                        <a:lnTo>
                          <a:pt x="105792" y="175981"/>
                        </a:lnTo>
                        <a:cubicBezTo>
                          <a:pt x="105030" y="163916"/>
                          <a:pt x="104776" y="151851"/>
                          <a:pt x="104776" y="139786"/>
                        </a:cubicBezTo>
                        <a:cubicBezTo>
                          <a:pt x="166307" y="129753"/>
                          <a:pt x="229172" y="100162"/>
                          <a:pt x="291085" y="83525"/>
                        </a:cubicBezTo>
                        <a:close/>
                        <a:moveTo>
                          <a:pt x="293561" y="147533"/>
                        </a:moveTo>
                        <a:lnTo>
                          <a:pt x="295847" y="212049"/>
                        </a:lnTo>
                        <a:cubicBezTo>
                          <a:pt x="235459" y="188897"/>
                          <a:pt x="168117" y="192212"/>
                          <a:pt x="110300" y="221193"/>
                        </a:cubicBezTo>
                        <a:cubicBezTo>
                          <a:pt x="109094" y="212113"/>
                          <a:pt x="108141" y="202969"/>
                          <a:pt x="107379" y="193824"/>
                        </a:cubicBezTo>
                        <a:close/>
                        <a:moveTo>
                          <a:pt x="194057" y="16152"/>
                        </a:moveTo>
                        <a:cubicBezTo>
                          <a:pt x="213869" y="14056"/>
                          <a:pt x="248984" y="13548"/>
                          <a:pt x="256096" y="36979"/>
                        </a:cubicBezTo>
                        <a:cubicBezTo>
                          <a:pt x="215139" y="41107"/>
                          <a:pt x="174181" y="45615"/>
                          <a:pt x="133224" y="49679"/>
                        </a:cubicBezTo>
                        <a:cubicBezTo>
                          <a:pt x="136208" y="21613"/>
                          <a:pt x="171768" y="18438"/>
                          <a:pt x="193803" y="16152"/>
                        </a:cubicBezTo>
                        <a:close/>
                        <a:moveTo>
                          <a:pt x="111507" y="70444"/>
                        </a:moveTo>
                        <a:cubicBezTo>
                          <a:pt x="137605" y="72095"/>
                          <a:pt x="295276" y="37170"/>
                          <a:pt x="290323" y="65554"/>
                        </a:cubicBezTo>
                        <a:cubicBezTo>
                          <a:pt x="228918" y="86446"/>
                          <a:pt x="165355" y="103083"/>
                          <a:pt x="105093" y="126197"/>
                        </a:cubicBezTo>
                        <a:cubicBezTo>
                          <a:pt x="106681" y="108417"/>
                          <a:pt x="102680" y="86065"/>
                          <a:pt x="111189" y="70444"/>
                        </a:cubicBezTo>
                        <a:close/>
                        <a:moveTo>
                          <a:pt x="46419" y="432902"/>
                        </a:moveTo>
                        <a:cubicBezTo>
                          <a:pt x="42609" y="356067"/>
                          <a:pt x="52769" y="256499"/>
                          <a:pt x="137034" y="227416"/>
                        </a:cubicBezTo>
                        <a:cubicBezTo>
                          <a:pt x="293561" y="176616"/>
                          <a:pt x="379921" y="271866"/>
                          <a:pt x="350521" y="426870"/>
                        </a:cubicBezTo>
                        <a:close/>
                        <a:moveTo>
                          <a:pt x="262319" y="567204"/>
                        </a:moveTo>
                        <a:lnTo>
                          <a:pt x="131636" y="595081"/>
                        </a:lnTo>
                        <a:cubicBezTo>
                          <a:pt x="113348" y="568538"/>
                          <a:pt x="184595" y="524850"/>
                          <a:pt x="164974" y="448459"/>
                        </a:cubicBezTo>
                        <a:lnTo>
                          <a:pt x="238443" y="446999"/>
                        </a:lnTo>
                        <a:cubicBezTo>
                          <a:pt x="232189" y="488604"/>
                          <a:pt x="240558" y="531086"/>
                          <a:pt x="262129" y="567204"/>
                        </a:cubicBezTo>
                        <a:close/>
                        <a:moveTo>
                          <a:pt x="36069" y="586890"/>
                        </a:moveTo>
                        <a:cubicBezTo>
                          <a:pt x="68771" y="527644"/>
                          <a:pt x="97854" y="542440"/>
                          <a:pt x="88456" y="450238"/>
                        </a:cubicBezTo>
                        <a:lnTo>
                          <a:pt x="147194" y="449031"/>
                        </a:lnTo>
                        <a:cubicBezTo>
                          <a:pt x="167514" y="524469"/>
                          <a:pt x="99442" y="554759"/>
                          <a:pt x="112269" y="599272"/>
                        </a:cubicBezTo>
                        <a:cubicBezTo>
                          <a:pt x="91758" y="603272"/>
                          <a:pt x="37466" y="620926"/>
                          <a:pt x="35878" y="586890"/>
                        </a:cubicBezTo>
                        <a:close/>
                        <a:moveTo>
                          <a:pt x="354521" y="867496"/>
                        </a:moveTo>
                        <a:cubicBezTo>
                          <a:pt x="402781" y="909914"/>
                          <a:pt x="318771" y="944458"/>
                          <a:pt x="283211" y="949347"/>
                        </a:cubicBezTo>
                        <a:cubicBezTo>
                          <a:pt x="248095" y="957158"/>
                          <a:pt x="212154" y="978875"/>
                          <a:pt x="175642" y="970239"/>
                        </a:cubicBezTo>
                        <a:cubicBezTo>
                          <a:pt x="158497" y="964588"/>
                          <a:pt x="146178" y="949094"/>
                          <a:pt x="153544" y="930805"/>
                        </a:cubicBezTo>
                        <a:cubicBezTo>
                          <a:pt x="160021" y="906612"/>
                          <a:pt x="304483" y="850160"/>
                          <a:pt x="354331" y="867496"/>
                        </a:cubicBezTo>
                        <a:close/>
                        <a:moveTo>
                          <a:pt x="354204" y="786153"/>
                        </a:moveTo>
                        <a:cubicBezTo>
                          <a:pt x="394399" y="853463"/>
                          <a:pt x="147765" y="877339"/>
                          <a:pt x="105157" y="889086"/>
                        </a:cubicBezTo>
                        <a:cubicBezTo>
                          <a:pt x="51372" y="908136"/>
                          <a:pt x="-12699" y="873592"/>
                          <a:pt x="53912" y="821966"/>
                        </a:cubicBezTo>
                        <a:cubicBezTo>
                          <a:pt x="113793" y="817648"/>
                          <a:pt x="325502" y="741766"/>
                          <a:pt x="354013" y="786153"/>
                        </a:cubicBezTo>
                        <a:close/>
                        <a:moveTo>
                          <a:pt x="293053" y="674392"/>
                        </a:moveTo>
                        <a:cubicBezTo>
                          <a:pt x="319977" y="665884"/>
                          <a:pt x="378143" y="666963"/>
                          <a:pt x="373000" y="710841"/>
                        </a:cubicBezTo>
                        <a:cubicBezTo>
                          <a:pt x="350838" y="738020"/>
                          <a:pt x="307214" y="742210"/>
                          <a:pt x="275972" y="753831"/>
                        </a:cubicBezTo>
                        <a:cubicBezTo>
                          <a:pt x="232030" y="758022"/>
                          <a:pt x="61977" y="815490"/>
                          <a:pt x="26988" y="789454"/>
                        </a:cubicBezTo>
                        <a:cubicBezTo>
                          <a:pt x="-10032" y="761896"/>
                          <a:pt x="65088" y="743608"/>
                          <a:pt x="53912" y="723859"/>
                        </a:cubicBezTo>
                        <a:cubicBezTo>
                          <a:pt x="132462" y="707666"/>
                          <a:pt x="214059" y="690648"/>
                          <a:pt x="292863" y="674392"/>
                        </a:cubicBezTo>
                        <a:close/>
                        <a:moveTo>
                          <a:pt x="354648" y="639531"/>
                        </a:moveTo>
                        <a:cubicBezTo>
                          <a:pt x="294323" y="652993"/>
                          <a:pt x="239840" y="662772"/>
                          <a:pt x="179515" y="676044"/>
                        </a:cubicBezTo>
                        <a:lnTo>
                          <a:pt x="47308" y="704555"/>
                        </a:lnTo>
                        <a:cubicBezTo>
                          <a:pt x="37021" y="705889"/>
                          <a:pt x="23750" y="694522"/>
                          <a:pt x="19241" y="685505"/>
                        </a:cubicBezTo>
                        <a:cubicBezTo>
                          <a:pt x="-15620" y="609813"/>
                          <a:pt x="264224" y="596160"/>
                          <a:pt x="316294" y="573745"/>
                        </a:cubicBezTo>
                        <a:cubicBezTo>
                          <a:pt x="326899" y="571459"/>
                          <a:pt x="326835" y="553298"/>
                          <a:pt x="314961" y="555838"/>
                        </a:cubicBezTo>
                        <a:lnTo>
                          <a:pt x="281687" y="563331"/>
                        </a:lnTo>
                        <a:cubicBezTo>
                          <a:pt x="258871" y="529206"/>
                          <a:pt x="249695" y="487760"/>
                          <a:pt x="255969" y="447190"/>
                        </a:cubicBezTo>
                        <a:lnTo>
                          <a:pt x="321946" y="445856"/>
                        </a:lnTo>
                        <a:cubicBezTo>
                          <a:pt x="294831" y="486433"/>
                          <a:pt x="311722" y="544154"/>
                          <a:pt x="352870" y="568347"/>
                        </a:cubicBezTo>
                        <a:cubicBezTo>
                          <a:pt x="382398" y="583334"/>
                          <a:pt x="401575" y="632483"/>
                          <a:pt x="354458" y="63953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38" name="Google Shape;1338;p11"/>
                <p:cNvSpPr/>
                <p:nvPr/>
              </p:nvSpPr>
              <p:spPr>
                <a:xfrm>
                  <a:off x="1308638" y="2406098"/>
                  <a:ext cx="17700" cy="571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39" name="Google Shape;1339;p11"/>
              <p:cNvSpPr/>
              <p:nvPr/>
            </p:nvSpPr>
            <p:spPr>
              <a:xfrm>
                <a:off x="1183450" y="3621050"/>
                <a:ext cx="70700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725" extrusionOk="0">
                    <a:moveTo>
                      <a:pt x="0" y="725"/>
                    </a:moveTo>
                    <a:cubicBezTo>
                      <a:pt x="930" y="439"/>
                      <a:pt x="1889" y="256"/>
                      <a:pt x="2828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40" name="Google Shape;1340;p11"/>
              <p:cNvSpPr/>
              <p:nvPr/>
            </p:nvSpPr>
            <p:spPr>
              <a:xfrm>
                <a:off x="1188900" y="3717125"/>
                <a:ext cx="76125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724" extrusionOk="0">
                    <a:moveTo>
                      <a:pt x="0" y="724"/>
                    </a:moveTo>
                    <a:cubicBezTo>
                      <a:pt x="995" y="410"/>
                      <a:pt x="2019" y="187"/>
                      <a:pt x="304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41" name="Google Shape;1341;p11"/>
              <p:cNvSpPr/>
              <p:nvPr/>
            </p:nvSpPr>
            <p:spPr>
              <a:xfrm>
                <a:off x="1185275" y="3820425"/>
                <a:ext cx="3987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362" extrusionOk="0">
                    <a:moveTo>
                      <a:pt x="0" y="362"/>
                    </a:moveTo>
                    <a:cubicBezTo>
                      <a:pt x="526" y="219"/>
                      <a:pt x="1059" y="97"/>
                      <a:pt x="159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42" name="Google Shape;1342;p11"/>
              <p:cNvSpPr/>
              <p:nvPr/>
            </p:nvSpPr>
            <p:spPr>
              <a:xfrm>
                <a:off x="1301250" y="3911025"/>
                <a:ext cx="181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0" extrusionOk="0">
                    <a:moveTo>
                      <a:pt x="0" y="290"/>
                    </a:moveTo>
                    <a:cubicBezTo>
                      <a:pt x="363" y="145"/>
                      <a:pt x="363" y="145"/>
                      <a:pt x="72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343" name="Google Shape;1343;p11"/>
          <p:cNvGrpSpPr/>
          <p:nvPr/>
        </p:nvGrpSpPr>
        <p:grpSpPr>
          <a:xfrm>
            <a:off x="588526" y="36"/>
            <a:ext cx="285882" cy="1099601"/>
            <a:chOff x="721731" y="746204"/>
            <a:chExt cx="522827" cy="2010974"/>
          </a:xfrm>
        </p:grpSpPr>
        <p:grpSp>
          <p:nvGrpSpPr>
            <p:cNvPr id="1344" name="Google Shape;1344;p11"/>
            <p:cNvGrpSpPr/>
            <p:nvPr/>
          </p:nvGrpSpPr>
          <p:grpSpPr>
            <a:xfrm>
              <a:off x="721731" y="2234351"/>
              <a:ext cx="522827" cy="522827"/>
              <a:chOff x="764100" y="3623300"/>
              <a:chExt cx="1046700" cy="1046700"/>
            </a:xfrm>
          </p:grpSpPr>
          <p:sp>
            <p:nvSpPr>
              <p:cNvPr id="1345" name="Google Shape;1345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7" name="Google Shape;1347;p11"/>
            <p:cNvGrpSpPr/>
            <p:nvPr/>
          </p:nvGrpSpPr>
          <p:grpSpPr>
            <a:xfrm>
              <a:off x="892053" y="746204"/>
              <a:ext cx="182209" cy="1869993"/>
              <a:chOff x="3305183" y="1611869"/>
              <a:chExt cx="166690" cy="1710724"/>
            </a:xfrm>
          </p:grpSpPr>
          <p:grpSp>
            <p:nvGrpSpPr>
              <p:cNvPr id="1348" name="Google Shape;1348;p11"/>
              <p:cNvGrpSpPr/>
              <p:nvPr/>
            </p:nvGrpSpPr>
            <p:grpSpPr>
              <a:xfrm>
                <a:off x="3305183" y="1611869"/>
                <a:ext cx="166690" cy="1710724"/>
                <a:chOff x="3305183" y="1611869"/>
                <a:chExt cx="166690" cy="1710724"/>
              </a:xfrm>
            </p:grpSpPr>
            <p:grpSp>
              <p:nvGrpSpPr>
                <p:cNvPr id="1349" name="Google Shape;1349;p11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350" name="Google Shape;1350;p11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1" name="Google Shape;1351;p11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FF2C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2" name="Google Shape;1352;p11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53" name="Google Shape;1353;p11"/>
                <p:cNvSpPr/>
                <p:nvPr/>
              </p:nvSpPr>
              <p:spPr>
                <a:xfrm>
                  <a:off x="3375914" y="1611869"/>
                  <a:ext cx="17700" cy="13659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54" name="Google Shape;1354;p11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355" name="Google Shape;1355;p11"/>
          <p:cNvGrpSpPr/>
          <p:nvPr/>
        </p:nvGrpSpPr>
        <p:grpSpPr>
          <a:xfrm>
            <a:off x="5102111" y="14"/>
            <a:ext cx="222106" cy="963625"/>
            <a:chOff x="6176324" y="1765810"/>
            <a:chExt cx="466512" cy="2024421"/>
          </a:xfrm>
        </p:grpSpPr>
        <p:sp>
          <p:nvSpPr>
            <p:cNvPr id="1356" name="Google Shape;1356;p11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7" name="Google Shape;1357;p11"/>
            <p:cNvSpPr/>
            <p:nvPr/>
          </p:nvSpPr>
          <p:spPr>
            <a:xfrm>
              <a:off x="6400743" y="1765810"/>
              <a:ext cx="17700" cy="1209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8" name="Google Shape;1358;p11"/>
          <p:cNvGrpSpPr/>
          <p:nvPr/>
        </p:nvGrpSpPr>
        <p:grpSpPr>
          <a:xfrm>
            <a:off x="6617222" y="118"/>
            <a:ext cx="222105" cy="594985"/>
            <a:chOff x="5578966" y="2874382"/>
            <a:chExt cx="406190" cy="1088121"/>
          </a:xfrm>
        </p:grpSpPr>
        <p:sp>
          <p:nvSpPr>
            <p:cNvPr id="1359" name="Google Shape;1359;p11"/>
            <p:cNvSpPr/>
            <p:nvPr/>
          </p:nvSpPr>
          <p:spPr>
            <a:xfrm>
              <a:off x="5578966" y="2971595"/>
              <a:ext cx="406190" cy="990908"/>
            </a:xfrm>
            <a:custGeom>
              <a:avLst/>
              <a:gdLst/>
              <a:ahLst/>
              <a:cxnLst/>
              <a:rect l="l" t="t" r="r" b="b"/>
              <a:pathLst>
                <a:path w="406190" h="990908" extrusionOk="0">
                  <a:moveTo>
                    <a:pt x="340083" y="447063"/>
                  </a:moveTo>
                  <a:cubicBezTo>
                    <a:pt x="341480" y="444205"/>
                    <a:pt x="372913" y="448269"/>
                    <a:pt x="369865" y="426933"/>
                  </a:cubicBezTo>
                  <a:cubicBezTo>
                    <a:pt x="378628" y="356321"/>
                    <a:pt x="379771" y="266786"/>
                    <a:pt x="314811" y="222019"/>
                  </a:cubicBezTo>
                  <a:cubicBezTo>
                    <a:pt x="316334" y="182014"/>
                    <a:pt x="330368" y="29931"/>
                    <a:pt x="276266" y="35328"/>
                  </a:cubicBezTo>
                  <a:cubicBezTo>
                    <a:pt x="257216" y="-16234"/>
                    <a:pt x="121643" y="-11789"/>
                    <a:pt x="117897" y="51521"/>
                  </a:cubicBezTo>
                  <a:cubicBezTo>
                    <a:pt x="68303" y="56474"/>
                    <a:pt x="94719" y="194840"/>
                    <a:pt x="95608" y="232242"/>
                  </a:cubicBezTo>
                  <a:cubicBezTo>
                    <a:pt x="33823" y="278470"/>
                    <a:pt x="28616" y="363941"/>
                    <a:pt x="30775" y="435442"/>
                  </a:cubicBezTo>
                  <a:cubicBezTo>
                    <a:pt x="31219" y="460842"/>
                    <a:pt x="59794" y="448840"/>
                    <a:pt x="72685" y="450746"/>
                  </a:cubicBezTo>
                  <a:cubicBezTo>
                    <a:pt x="75860" y="483511"/>
                    <a:pt x="77003" y="521611"/>
                    <a:pt x="48999" y="544408"/>
                  </a:cubicBezTo>
                  <a:cubicBezTo>
                    <a:pt x="22774" y="559775"/>
                    <a:pt x="3851" y="611464"/>
                    <a:pt x="46078" y="617497"/>
                  </a:cubicBezTo>
                  <a:cubicBezTo>
                    <a:pt x="2835" y="630197"/>
                    <a:pt x="-17041" y="715159"/>
                    <a:pt x="37824" y="733384"/>
                  </a:cubicBezTo>
                  <a:cubicBezTo>
                    <a:pt x="-17041" y="742719"/>
                    <a:pt x="-9611" y="809584"/>
                    <a:pt x="43284" y="813584"/>
                  </a:cubicBezTo>
                  <a:cubicBezTo>
                    <a:pt x="-1801" y="839747"/>
                    <a:pt x="-6309" y="908200"/>
                    <a:pt x="55095" y="912772"/>
                  </a:cubicBezTo>
                  <a:cubicBezTo>
                    <a:pt x="90782" y="913153"/>
                    <a:pt x="126025" y="903310"/>
                    <a:pt x="161268" y="898421"/>
                  </a:cubicBezTo>
                  <a:cubicBezTo>
                    <a:pt x="139233" y="913788"/>
                    <a:pt x="126279" y="946998"/>
                    <a:pt x="144313" y="970176"/>
                  </a:cubicBezTo>
                  <a:cubicBezTo>
                    <a:pt x="172888" y="1006688"/>
                    <a:pt x="224577" y="986051"/>
                    <a:pt x="260327" y="975319"/>
                  </a:cubicBezTo>
                  <a:cubicBezTo>
                    <a:pt x="299570" y="961285"/>
                    <a:pt x="348021" y="957857"/>
                    <a:pt x="376088" y="923821"/>
                  </a:cubicBezTo>
                  <a:cubicBezTo>
                    <a:pt x="399646" y="896008"/>
                    <a:pt x="387327" y="849653"/>
                    <a:pt x="348656" y="845652"/>
                  </a:cubicBezTo>
                  <a:cubicBezTo>
                    <a:pt x="373288" y="834501"/>
                    <a:pt x="384216" y="805495"/>
                    <a:pt x="373065" y="780857"/>
                  </a:cubicBezTo>
                  <a:cubicBezTo>
                    <a:pt x="364353" y="761610"/>
                    <a:pt x="344268" y="750123"/>
                    <a:pt x="323256" y="752371"/>
                  </a:cubicBezTo>
                  <a:cubicBezTo>
                    <a:pt x="387455" y="748370"/>
                    <a:pt x="429999" y="685505"/>
                    <a:pt x="352656" y="659597"/>
                  </a:cubicBezTo>
                  <a:cubicBezTo>
                    <a:pt x="304650" y="655978"/>
                    <a:pt x="438889" y="670011"/>
                    <a:pt x="398503" y="584096"/>
                  </a:cubicBezTo>
                  <a:cubicBezTo>
                    <a:pt x="365928" y="545170"/>
                    <a:pt x="301412" y="524850"/>
                    <a:pt x="340083" y="4470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0" name="Google Shape;1360;p11"/>
            <p:cNvSpPr/>
            <p:nvPr/>
          </p:nvSpPr>
          <p:spPr>
            <a:xfrm>
              <a:off x="5774610" y="2874382"/>
              <a:ext cx="17700" cy="100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1" name="Google Shape;1361;p11"/>
          <p:cNvGrpSpPr/>
          <p:nvPr/>
        </p:nvGrpSpPr>
        <p:grpSpPr>
          <a:xfrm>
            <a:off x="7488315" y="81"/>
            <a:ext cx="255089" cy="1042043"/>
            <a:chOff x="6176324" y="1884520"/>
            <a:chExt cx="466512" cy="1905711"/>
          </a:xfrm>
        </p:grpSpPr>
        <p:sp>
          <p:nvSpPr>
            <p:cNvPr id="1362" name="Google Shape;1362;p11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3" name="Google Shape;1363;p11"/>
            <p:cNvSpPr/>
            <p:nvPr/>
          </p:nvSpPr>
          <p:spPr>
            <a:xfrm>
              <a:off x="6400710" y="1884520"/>
              <a:ext cx="17700" cy="1090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4" name="Google Shape;1364;p11"/>
          <p:cNvGrpSpPr/>
          <p:nvPr/>
        </p:nvGrpSpPr>
        <p:grpSpPr>
          <a:xfrm>
            <a:off x="5436046" y="109"/>
            <a:ext cx="260580" cy="559437"/>
            <a:chOff x="6798998" y="2578195"/>
            <a:chExt cx="476555" cy="1023111"/>
          </a:xfrm>
        </p:grpSpPr>
        <p:sp>
          <p:nvSpPr>
            <p:cNvPr id="1365" name="Google Shape;1365;p11"/>
            <p:cNvSpPr/>
            <p:nvPr/>
          </p:nvSpPr>
          <p:spPr>
            <a:xfrm>
              <a:off x="6798998" y="2971595"/>
              <a:ext cx="476555" cy="629711"/>
            </a:xfrm>
            <a:custGeom>
              <a:avLst/>
              <a:gdLst/>
              <a:ahLst/>
              <a:cxnLst/>
              <a:rect l="l" t="t" r="r" b="b"/>
              <a:pathLst>
                <a:path w="476555" h="629711" extrusionOk="0">
                  <a:moveTo>
                    <a:pt x="320201" y="161890"/>
                  </a:moveTo>
                  <a:cubicBezTo>
                    <a:pt x="320201" y="126330"/>
                    <a:pt x="347824" y="28984"/>
                    <a:pt x="296008" y="26762"/>
                  </a:cubicBezTo>
                  <a:cubicBezTo>
                    <a:pt x="297722" y="-5496"/>
                    <a:pt x="165198" y="-10957"/>
                    <a:pt x="178406" y="23460"/>
                  </a:cubicBezTo>
                  <a:cubicBezTo>
                    <a:pt x="166277" y="25936"/>
                    <a:pt x="129701" y="19840"/>
                    <a:pt x="140306" y="41430"/>
                  </a:cubicBezTo>
                  <a:cubicBezTo>
                    <a:pt x="138210" y="84864"/>
                    <a:pt x="137448" y="128425"/>
                    <a:pt x="135797" y="171859"/>
                  </a:cubicBezTo>
                  <a:cubicBezTo>
                    <a:pt x="-17047" y="238661"/>
                    <a:pt x="-46892" y="457165"/>
                    <a:pt x="77123" y="566385"/>
                  </a:cubicBezTo>
                  <a:cubicBezTo>
                    <a:pt x="364651" y="804827"/>
                    <a:pt x="669451" y="303241"/>
                    <a:pt x="320201" y="1618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6" name="Google Shape;1366;p11"/>
            <p:cNvSpPr/>
            <p:nvPr/>
          </p:nvSpPr>
          <p:spPr>
            <a:xfrm>
              <a:off x="7026852" y="2578195"/>
              <a:ext cx="17700" cy="396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7" name="Google Shape;1367;p11"/>
          <p:cNvGrpSpPr/>
          <p:nvPr/>
        </p:nvGrpSpPr>
        <p:grpSpPr>
          <a:xfrm>
            <a:off x="6050073" y="70"/>
            <a:ext cx="157683" cy="1169334"/>
            <a:chOff x="7883572" y="1683399"/>
            <a:chExt cx="288375" cy="2138505"/>
          </a:xfrm>
        </p:grpSpPr>
        <p:sp>
          <p:nvSpPr>
            <p:cNvPr id="1368" name="Google Shape;1368;p11"/>
            <p:cNvSpPr/>
            <p:nvPr/>
          </p:nvSpPr>
          <p:spPr>
            <a:xfrm>
              <a:off x="7883572" y="2971595"/>
              <a:ext cx="288375" cy="850309"/>
            </a:xfrm>
            <a:custGeom>
              <a:avLst/>
              <a:gdLst/>
              <a:ahLst/>
              <a:cxnLst/>
              <a:rect l="l" t="t" r="r" b="b"/>
              <a:pathLst>
                <a:path w="288375" h="850309" extrusionOk="0">
                  <a:moveTo>
                    <a:pt x="226863" y="202395"/>
                  </a:moveTo>
                  <a:cubicBezTo>
                    <a:pt x="222671" y="167343"/>
                    <a:pt x="255946" y="35010"/>
                    <a:pt x="207051" y="37295"/>
                  </a:cubicBezTo>
                  <a:cubicBezTo>
                    <a:pt x="200701" y="-10202"/>
                    <a:pt x="93830" y="-14965"/>
                    <a:pt x="96497" y="38311"/>
                  </a:cubicBezTo>
                  <a:cubicBezTo>
                    <a:pt x="44998" y="23897"/>
                    <a:pt x="95354" y="195792"/>
                    <a:pt x="59222" y="197824"/>
                  </a:cubicBezTo>
                  <a:cubicBezTo>
                    <a:pt x="-24216" y="202459"/>
                    <a:pt x="4930" y="466873"/>
                    <a:pt x="4930" y="713126"/>
                  </a:cubicBezTo>
                  <a:cubicBezTo>
                    <a:pt x="4930" y="781261"/>
                    <a:pt x="39093" y="845714"/>
                    <a:pt x="141201" y="850095"/>
                  </a:cubicBezTo>
                  <a:cubicBezTo>
                    <a:pt x="238420" y="854223"/>
                    <a:pt x="280901" y="798280"/>
                    <a:pt x="281283" y="718016"/>
                  </a:cubicBezTo>
                  <a:cubicBezTo>
                    <a:pt x="282172" y="443314"/>
                    <a:pt x="316208" y="200173"/>
                    <a:pt x="226863" y="2023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9" name="Google Shape;1369;p11"/>
            <p:cNvSpPr/>
            <p:nvPr/>
          </p:nvSpPr>
          <p:spPr>
            <a:xfrm>
              <a:off x="8024914" y="1683399"/>
              <a:ext cx="17700" cy="1291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0" name="Google Shape;1370;p11"/>
          <p:cNvGrpSpPr/>
          <p:nvPr/>
        </p:nvGrpSpPr>
        <p:grpSpPr>
          <a:xfrm>
            <a:off x="5418641" y="92422"/>
            <a:ext cx="86284" cy="98813"/>
            <a:chOff x="3462796" y="2555878"/>
            <a:chExt cx="157798" cy="180711"/>
          </a:xfrm>
        </p:grpSpPr>
        <p:sp>
          <p:nvSpPr>
            <p:cNvPr id="1371" name="Google Shape;1371;p11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2" name="Google Shape;1372;p11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3" name="Google Shape;1373;p11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4" name="Google Shape;1374;p11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5" name="Google Shape;1375;p11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6" name="Google Shape;1376;p11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77" name="Google Shape;1377;p11"/>
          <p:cNvGrpSpPr/>
          <p:nvPr/>
        </p:nvGrpSpPr>
        <p:grpSpPr>
          <a:xfrm>
            <a:off x="6994325" y="638764"/>
            <a:ext cx="98645" cy="103922"/>
            <a:chOff x="3770248" y="2527300"/>
            <a:chExt cx="180404" cy="190055"/>
          </a:xfrm>
        </p:grpSpPr>
        <p:sp>
          <p:nvSpPr>
            <p:cNvPr id="1378" name="Google Shape;1378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9" name="Google Shape;1379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0" name="Google Shape;1380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1" name="Google Shape;1381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2" name="Google Shape;1382;p11"/>
          <p:cNvGrpSpPr/>
          <p:nvPr/>
        </p:nvGrpSpPr>
        <p:grpSpPr>
          <a:xfrm>
            <a:off x="8058300" y="904099"/>
            <a:ext cx="134058" cy="141230"/>
            <a:chOff x="3770248" y="2527300"/>
            <a:chExt cx="180404" cy="190055"/>
          </a:xfrm>
        </p:grpSpPr>
        <p:sp>
          <p:nvSpPr>
            <p:cNvPr id="1383" name="Google Shape;1383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4" name="Google Shape;1384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5" name="Google Shape;1385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6" name="Google Shape;1386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7" name="Google Shape;1387;p11"/>
          <p:cNvGrpSpPr/>
          <p:nvPr/>
        </p:nvGrpSpPr>
        <p:grpSpPr>
          <a:xfrm rot="5400000">
            <a:off x="7921199" y="266918"/>
            <a:ext cx="117260" cy="134268"/>
            <a:chOff x="3462796" y="2555878"/>
            <a:chExt cx="157798" cy="180711"/>
          </a:xfrm>
        </p:grpSpPr>
        <p:sp>
          <p:nvSpPr>
            <p:cNvPr id="1388" name="Google Shape;1388;p11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9" name="Google Shape;1389;p11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0" name="Google Shape;1390;p11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1" name="Google Shape;1391;p11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2" name="Google Shape;1392;p11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3" name="Google Shape;1393;p11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4" name="Google Shape;1394;p11"/>
          <p:cNvGrpSpPr/>
          <p:nvPr/>
        </p:nvGrpSpPr>
        <p:grpSpPr>
          <a:xfrm>
            <a:off x="5090998" y="711414"/>
            <a:ext cx="98645" cy="103922"/>
            <a:chOff x="3770248" y="2527300"/>
            <a:chExt cx="180404" cy="190055"/>
          </a:xfrm>
        </p:grpSpPr>
        <p:sp>
          <p:nvSpPr>
            <p:cNvPr id="1395" name="Google Shape;1395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6" name="Google Shape;1396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7" name="Google Shape;1397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8" name="Google Shape;1398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9" name="Google Shape;1399;p11"/>
          <p:cNvGrpSpPr/>
          <p:nvPr/>
        </p:nvGrpSpPr>
        <p:grpSpPr>
          <a:xfrm>
            <a:off x="6153388" y="34"/>
            <a:ext cx="572336" cy="1286416"/>
            <a:chOff x="2484475" y="746199"/>
            <a:chExt cx="1046700" cy="2352626"/>
          </a:xfrm>
        </p:grpSpPr>
        <p:sp>
          <p:nvSpPr>
            <p:cNvPr id="1400" name="Google Shape;1400;p11"/>
            <p:cNvSpPr/>
            <p:nvPr/>
          </p:nvSpPr>
          <p:spPr>
            <a:xfrm>
              <a:off x="2484475" y="2052125"/>
              <a:ext cx="1046700" cy="1046700"/>
            </a:xfrm>
            <a:prstGeom prst="ellipse">
              <a:avLst/>
            </a:prstGeom>
            <a:solidFill>
              <a:srgbClr val="FFDE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11"/>
            <p:cNvSpPr/>
            <p:nvPr/>
          </p:nvSpPr>
          <p:spPr>
            <a:xfrm>
              <a:off x="2643144" y="2210793"/>
              <a:ext cx="729300" cy="729300"/>
            </a:xfrm>
            <a:prstGeom prst="ellipse">
              <a:avLst/>
            </a:prstGeom>
            <a:solidFill>
              <a:srgbClr val="FFDE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02" name="Google Shape;1402;p11"/>
            <p:cNvGrpSpPr/>
            <p:nvPr/>
          </p:nvGrpSpPr>
          <p:grpSpPr>
            <a:xfrm>
              <a:off x="2769703" y="746199"/>
              <a:ext cx="510180" cy="2066757"/>
              <a:chOff x="1818382" y="1899501"/>
              <a:chExt cx="466728" cy="1890730"/>
            </a:xfrm>
          </p:grpSpPr>
          <p:grpSp>
            <p:nvGrpSpPr>
              <p:cNvPr id="1403" name="Google Shape;1403;p11"/>
              <p:cNvGrpSpPr/>
              <p:nvPr/>
            </p:nvGrpSpPr>
            <p:grpSpPr>
              <a:xfrm>
                <a:off x="1818382" y="2971595"/>
                <a:ext cx="466728" cy="818636"/>
                <a:chOff x="1818382" y="2942618"/>
                <a:chExt cx="466728" cy="818636"/>
              </a:xfrm>
            </p:grpSpPr>
            <p:sp>
              <p:nvSpPr>
                <p:cNvPr id="1404" name="Google Shape;1404;p11"/>
                <p:cNvSpPr/>
                <p:nvPr/>
              </p:nvSpPr>
              <p:spPr>
                <a:xfrm>
                  <a:off x="1951772" y="2948396"/>
                  <a:ext cx="202080" cy="208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080" h="208143" extrusionOk="0">
                      <a:moveTo>
                        <a:pt x="15038" y="208143"/>
                      </a:moveTo>
                      <a:cubicBezTo>
                        <a:pt x="13132" y="168837"/>
                        <a:pt x="-13030" y="86033"/>
                        <a:pt x="8370" y="57521"/>
                      </a:cubicBezTo>
                      <a:cubicBezTo>
                        <a:pt x="12625" y="47552"/>
                        <a:pt x="30278" y="53140"/>
                        <a:pt x="32881" y="42726"/>
                      </a:cubicBezTo>
                      <a:cubicBezTo>
                        <a:pt x="35485" y="-11186"/>
                        <a:pt x="164834" y="-17218"/>
                        <a:pt x="166739" y="42726"/>
                      </a:cubicBezTo>
                      <a:cubicBezTo>
                        <a:pt x="166739" y="51679"/>
                        <a:pt x="176899" y="48123"/>
                        <a:pt x="182106" y="47679"/>
                      </a:cubicBezTo>
                      <a:cubicBezTo>
                        <a:pt x="221285" y="61458"/>
                        <a:pt x="190869" y="163884"/>
                        <a:pt x="190171" y="205921"/>
                      </a:cubicBezTo>
                      <a:cubicBezTo>
                        <a:pt x="129528" y="203254"/>
                        <a:pt x="70029" y="200523"/>
                        <a:pt x="15038" y="2081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5" name="Google Shape;1405;p11"/>
                <p:cNvSpPr/>
                <p:nvPr/>
              </p:nvSpPr>
              <p:spPr>
                <a:xfrm>
                  <a:off x="1833104" y="3156294"/>
                  <a:ext cx="444195" cy="592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95" h="592827" extrusionOk="0">
                      <a:moveTo>
                        <a:pt x="211556" y="592827"/>
                      </a:moveTo>
                      <a:cubicBezTo>
                        <a:pt x="2006" y="586922"/>
                        <a:pt x="-51715" y="421377"/>
                        <a:pt x="49695" y="230877"/>
                      </a:cubicBezTo>
                      <a:cubicBezTo>
                        <a:pt x="155993" y="12945"/>
                        <a:pt x="800" y="-5978"/>
                        <a:pt x="315315" y="1198"/>
                      </a:cubicBezTo>
                      <a:cubicBezTo>
                        <a:pt x="366115" y="53077"/>
                        <a:pt x="345160" y="156709"/>
                        <a:pt x="388277" y="228972"/>
                      </a:cubicBezTo>
                      <a:cubicBezTo>
                        <a:pt x="514134" y="439856"/>
                        <a:pt x="415645" y="578159"/>
                        <a:pt x="211556" y="592827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6" name="Google Shape;1406;p11"/>
                <p:cNvSpPr/>
                <p:nvPr/>
              </p:nvSpPr>
              <p:spPr>
                <a:xfrm>
                  <a:off x="1818382" y="2942618"/>
                  <a:ext cx="466728" cy="818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728" h="818636" extrusionOk="0">
                      <a:moveTo>
                        <a:pt x="413730" y="440997"/>
                      </a:moveTo>
                      <a:cubicBezTo>
                        <a:pt x="355564" y="353938"/>
                        <a:pt x="388838" y="243448"/>
                        <a:pt x="332323" y="212841"/>
                      </a:cubicBezTo>
                      <a:cubicBezTo>
                        <a:pt x="341474" y="160701"/>
                        <a:pt x="342668" y="107476"/>
                        <a:pt x="335879" y="54980"/>
                      </a:cubicBezTo>
                      <a:cubicBezTo>
                        <a:pt x="332577" y="42280"/>
                        <a:pt x="316004" y="50599"/>
                        <a:pt x="306479" y="48630"/>
                      </a:cubicBezTo>
                      <a:cubicBezTo>
                        <a:pt x="306860" y="-17537"/>
                        <a:pt x="162715" y="-14870"/>
                        <a:pt x="159921" y="48630"/>
                      </a:cubicBezTo>
                      <a:cubicBezTo>
                        <a:pt x="98580" y="52250"/>
                        <a:pt x="141252" y="172709"/>
                        <a:pt x="140553" y="213159"/>
                      </a:cubicBezTo>
                      <a:cubicBezTo>
                        <a:pt x="105057" y="231383"/>
                        <a:pt x="103723" y="274563"/>
                        <a:pt x="102453" y="310060"/>
                      </a:cubicBezTo>
                      <a:cubicBezTo>
                        <a:pt x="97234" y="356427"/>
                        <a:pt x="82349" y="401182"/>
                        <a:pt x="58765" y="441441"/>
                      </a:cubicBezTo>
                      <a:cubicBezTo>
                        <a:pt x="-124178" y="764783"/>
                        <a:pt x="171288" y="823140"/>
                        <a:pt x="250027" y="818377"/>
                      </a:cubicBezTo>
                      <a:cubicBezTo>
                        <a:pt x="471833" y="804535"/>
                        <a:pt x="517553" y="614542"/>
                        <a:pt x="413730" y="440997"/>
                      </a:cubicBezTo>
                      <a:close/>
                      <a:moveTo>
                        <a:pt x="322417" y="107431"/>
                      </a:moveTo>
                      <a:cubicBezTo>
                        <a:pt x="322862" y="119369"/>
                        <a:pt x="322862" y="131371"/>
                        <a:pt x="322417" y="143309"/>
                      </a:cubicBezTo>
                      <a:cubicBezTo>
                        <a:pt x="265788" y="153837"/>
                        <a:pt x="209934" y="168156"/>
                        <a:pt x="155222" y="186171"/>
                      </a:cubicBezTo>
                      <a:cubicBezTo>
                        <a:pt x="153825" y="175757"/>
                        <a:pt x="152555" y="165343"/>
                        <a:pt x="151348" y="154866"/>
                      </a:cubicBezTo>
                      <a:cubicBezTo>
                        <a:pt x="209191" y="142185"/>
                        <a:pt x="266302" y="126348"/>
                        <a:pt x="322417" y="107431"/>
                      </a:cubicBezTo>
                      <a:close/>
                      <a:moveTo>
                        <a:pt x="270538" y="514911"/>
                      </a:moveTo>
                      <a:cubicBezTo>
                        <a:pt x="290921" y="432742"/>
                        <a:pt x="171033" y="476811"/>
                        <a:pt x="221770" y="547423"/>
                      </a:cubicBezTo>
                      <a:cubicBezTo>
                        <a:pt x="201005" y="569394"/>
                        <a:pt x="150777" y="562726"/>
                        <a:pt x="161064" y="525135"/>
                      </a:cubicBezTo>
                      <a:cubicBezTo>
                        <a:pt x="172367" y="494210"/>
                        <a:pt x="197449" y="470143"/>
                        <a:pt x="209133" y="439028"/>
                      </a:cubicBezTo>
                      <a:cubicBezTo>
                        <a:pt x="238966" y="372588"/>
                        <a:pt x="245906" y="298128"/>
                        <a:pt x="228882" y="227319"/>
                      </a:cubicBezTo>
                      <a:cubicBezTo>
                        <a:pt x="235124" y="229339"/>
                        <a:pt x="241887" y="229040"/>
                        <a:pt x="247932" y="226494"/>
                      </a:cubicBezTo>
                      <a:cubicBezTo>
                        <a:pt x="236185" y="314949"/>
                        <a:pt x="272697" y="400547"/>
                        <a:pt x="308511" y="479605"/>
                      </a:cubicBezTo>
                      <a:cubicBezTo>
                        <a:pt x="345150" y="534913"/>
                        <a:pt x="303494" y="594603"/>
                        <a:pt x="246471" y="547804"/>
                      </a:cubicBezTo>
                      <a:cubicBezTo>
                        <a:pt x="256295" y="538253"/>
                        <a:pt x="264340" y="527027"/>
                        <a:pt x="270220" y="514657"/>
                      </a:cubicBezTo>
                      <a:close/>
                      <a:moveTo>
                        <a:pt x="235803" y="534596"/>
                      </a:moveTo>
                      <a:cubicBezTo>
                        <a:pt x="220436" y="518467"/>
                        <a:pt x="229072" y="474017"/>
                        <a:pt x="255235" y="493956"/>
                      </a:cubicBezTo>
                      <a:cubicBezTo>
                        <a:pt x="261394" y="509196"/>
                        <a:pt x="244439" y="523039"/>
                        <a:pt x="235486" y="534342"/>
                      </a:cubicBezTo>
                      <a:close/>
                      <a:moveTo>
                        <a:pt x="157317" y="205602"/>
                      </a:moveTo>
                      <a:cubicBezTo>
                        <a:pt x="157317" y="204904"/>
                        <a:pt x="157317" y="204205"/>
                        <a:pt x="157317" y="203507"/>
                      </a:cubicBezTo>
                      <a:cubicBezTo>
                        <a:pt x="210956" y="185962"/>
                        <a:pt x="265655" y="171839"/>
                        <a:pt x="321084" y="161216"/>
                      </a:cubicBezTo>
                      <a:cubicBezTo>
                        <a:pt x="320004" y="176138"/>
                        <a:pt x="318353" y="190997"/>
                        <a:pt x="315941" y="205666"/>
                      </a:cubicBezTo>
                      <a:cubicBezTo>
                        <a:pt x="298795" y="200713"/>
                        <a:pt x="178971" y="199443"/>
                        <a:pt x="157317" y="205602"/>
                      </a:cubicBezTo>
                      <a:close/>
                      <a:moveTo>
                        <a:pt x="318925" y="66537"/>
                      </a:moveTo>
                      <a:cubicBezTo>
                        <a:pt x="319750" y="74157"/>
                        <a:pt x="320449" y="81714"/>
                        <a:pt x="320957" y="89334"/>
                      </a:cubicBezTo>
                      <a:cubicBezTo>
                        <a:pt x="264493" y="108111"/>
                        <a:pt x="207095" y="123967"/>
                        <a:pt x="148999" y="136832"/>
                      </a:cubicBezTo>
                      <a:cubicBezTo>
                        <a:pt x="148173" y="129402"/>
                        <a:pt x="147602" y="121909"/>
                        <a:pt x="147094" y="114480"/>
                      </a:cubicBezTo>
                      <a:cubicBezTo>
                        <a:pt x="199367" y="108301"/>
                        <a:pt x="249945" y="92020"/>
                        <a:pt x="296001" y="66537"/>
                      </a:cubicBezTo>
                      <a:close/>
                      <a:moveTo>
                        <a:pt x="177002" y="47805"/>
                      </a:moveTo>
                      <a:cubicBezTo>
                        <a:pt x="177828" y="8498"/>
                        <a:pt x="287810" y="8625"/>
                        <a:pt x="288699" y="48313"/>
                      </a:cubicBezTo>
                      <a:cubicBezTo>
                        <a:pt x="251424" y="48313"/>
                        <a:pt x="214213" y="48694"/>
                        <a:pt x="176939" y="48313"/>
                      </a:cubicBezTo>
                      <a:cubicBezTo>
                        <a:pt x="177193" y="48059"/>
                        <a:pt x="177257" y="47932"/>
                        <a:pt x="177257" y="47805"/>
                      </a:cubicBezTo>
                      <a:close/>
                      <a:moveTo>
                        <a:pt x="146713" y="71871"/>
                      </a:moveTo>
                      <a:cubicBezTo>
                        <a:pt x="177002" y="57520"/>
                        <a:pt x="222532" y="70411"/>
                        <a:pt x="256949" y="66537"/>
                      </a:cubicBezTo>
                      <a:cubicBezTo>
                        <a:pt x="221592" y="81917"/>
                        <a:pt x="184178" y="92039"/>
                        <a:pt x="145888" y="96573"/>
                      </a:cubicBezTo>
                      <a:cubicBezTo>
                        <a:pt x="146141" y="88381"/>
                        <a:pt x="143792" y="79555"/>
                        <a:pt x="146967" y="71871"/>
                      </a:cubicBezTo>
                      <a:close/>
                      <a:moveTo>
                        <a:pt x="350675" y="770371"/>
                      </a:moveTo>
                      <a:cubicBezTo>
                        <a:pt x="158270" y="868796"/>
                        <a:pt x="-63536" y="698362"/>
                        <a:pt x="54193" y="490971"/>
                      </a:cubicBezTo>
                      <a:cubicBezTo>
                        <a:pt x="77371" y="438901"/>
                        <a:pt x="106010" y="388355"/>
                        <a:pt x="116804" y="331713"/>
                      </a:cubicBezTo>
                      <a:cubicBezTo>
                        <a:pt x="121885" y="263641"/>
                        <a:pt x="121122" y="204713"/>
                        <a:pt x="210721" y="223255"/>
                      </a:cubicBezTo>
                      <a:cubicBezTo>
                        <a:pt x="226723" y="301360"/>
                        <a:pt x="222278" y="385688"/>
                        <a:pt x="180939" y="456554"/>
                      </a:cubicBezTo>
                      <a:cubicBezTo>
                        <a:pt x="165001" y="485129"/>
                        <a:pt x="126457" y="522975"/>
                        <a:pt x="147030" y="558154"/>
                      </a:cubicBezTo>
                      <a:cubicBezTo>
                        <a:pt x="165636" y="587936"/>
                        <a:pt x="208752" y="581459"/>
                        <a:pt x="231739" y="560377"/>
                      </a:cubicBezTo>
                      <a:cubicBezTo>
                        <a:pt x="277777" y="613590"/>
                        <a:pt x="364772" y="561710"/>
                        <a:pt x="334482" y="495924"/>
                      </a:cubicBezTo>
                      <a:cubicBezTo>
                        <a:pt x="299240" y="409120"/>
                        <a:pt x="249964" y="319521"/>
                        <a:pt x="265267" y="222874"/>
                      </a:cubicBezTo>
                      <a:cubicBezTo>
                        <a:pt x="351310" y="205475"/>
                        <a:pt x="350675" y="267324"/>
                        <a:pt x="355438" y="332031"/>
                      </a:cubicBezTo>
                      <a:cubicBezTo>
                        <a:pt x="394553" y="482907"/>
                        <a:pt x="549557" y="659881"/>
                        <a:pt x="350929" y="77011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407" name="Google Shape;1407;p11"/>
              <p:cNvSpPr/>
              <p:nvPr/>
            </p:nvSpPr>
            <p:spPr>
              <a:xfrm>
                <a:off x="2046061" y="1899501"/>
                <a:ext cx="17700" cy="10785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08" name="Google Shape;1408;p11"/>
            <p:cNvSpPr/>
            <p:nvPr/>
          </p:nvSpPr>
          <p:spPr>
            <a:xfrm>
              <a:off x="2848289" y="2564652"/>
              <a:ext cx="130735" cy="158472"/>
            </a:xfrm>
            <a:custGeom>
              <a:avLst/>
              <a:gdLst/>
              <a:ahLst/>
              <a:cxnLst/>
              <a:rect l="l" t="t" r="r" b="b"/>
              <a:pathLst>
                <a:path w="4784" h="5799" extrusionOk="0">
                  <a:moveTo>
                    <a:pt x="0" y="0"/>
                  </a:moveTo>
                  <a:cubicBezTo>
                    <a:pt x="0" y="2506"/>
                    <a:pt x="2375" y="5110"/>
                    <a:pt x="4784" y="5799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409" name="Google Shape;1409;p11"/>
          <p:cNvGrpSpPr/>
          <p:nvPr/>
        </p:nvGrpSpPr>
        <p:grpSpPr>
          <a:xfrm>
            <a:off x="6961227" y="30"/>
            <a:ext cx="495013" cy="706398"/>
            <a:chOff x="3961868" y="621833"/>
            <a:chExt cx="905291" cy="1291877"/>
          </a:xfrm>
        </p:grpSpPr>
        <p:grpSp>
          <p:nvGrpSpPr>
            <p:cNvPr id="1410" name="Google Shape;1410;p11"/>
            <p:cNvGrpSpPr/>
            <p:nvPr/>
          </p:nvGrpSpPr>
          <p:grpSpPr>
            <a:xfrm>
              <a:off x="3961868" y="1008419"/>
              <a:ext cx="905291" cy="905291"/>
              <a:chOff x="764100" y="3623300"/>
              <a:chExt cx="1046700" cy="1046700"/>
            </a:xfrm>
          </p:grpSpPr>
          <p:sp>
            <p:nvSpPr>
              <p:cNvPr id="1411" name="Google Shape;1411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D8B8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D8B8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3" name="Google Shape;1413;p11"/>
            <p:cNvGrpSpPr/>
            <p:nvPr/>
          </p:nvGrpSpPr>
          <p:grpSpPr>
            <a:xfrm>
              <a:off x="4155315" y="621833"/>
              <a:ext cx="522826" cy="1099260"/>
              <a:chOff x="2447534" y="2604168"/>
              <a:chExt cx="478297" cy="1005636"/>
            </a:xfrm>
          </p:grpSpPr>
          <p:grpSp>
            <p:nvGrpSpPr>
              <p:cNvPr id="1414" name="Google Shape;1414;p11"/>
              <p:cNvGrpSpPr/>
              <p:nvPr/>
            </p:nvGrpSpPr>
            <p:grpSpPr>
              <a:xfrm>
                <a:off x="2447534" y="2604168"/>
                <a:ext cx="478297" cy="1005636"/>
                <a:chOff x="2447534" y="2604168"/>
                <a:chExt cx="478297" cy="1005636"/>
              </a:xfrm>
            </p:grpSpPr>
            <p:grpSp>
              <p:nvGrpSpPr>
                <p:cNvPr id="1415" name="Google Shape;1415;p11"/>
                <p:cNvGrpSpPr/>
                <p:nvPr/>
              </p:nvGrpSpPr>
              <p:grpSpPr>
                <a:xfrm>
                  <a:off x="2447534" y="2971595"/>
                  <a:ext cx="478297" cy="638209"/>
                  <a:chOff x="2447534" y="3081786"/>
                  <a:chExt cx="478297" cy="638209"/>
                </a:xfrm>
              </p:grpSpPr>
              <p:sp>
                <p:nvSpPr>
                  <p:cNvPr id="1416" name="Google Shape;1416;p11"/>
                  <p:cNvSpPr/>
                  <p:nvPr/>
                </p:nvSpPr>
                <p:spPr>
                  <a:xfrm>
                    <a:off x="2591014" y="3097533"/>
                    <a:ext cx="179593" cy="168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593" h="168416" extrusionOk="0">
                        <a:moveTo>
                          <a:pt x="0" y="168417"/>
                        </a:moveTo>
                        <a:cubicBezTo>
                          <a:pt x="0" y="125745"/>
                          <a:pt x="5779" y="81168"/>
                          <a:pt x="2349" y="39004"/>
                        </a:cubicBezTo>
                        <a:cubicBezTo>
                          <a:pt x="8128" y="33924"/>
                          <a:pt x="29020" y="36527"/>
                          <a:pt x="37148" y="34622"/>
                        </a:cubicBezTo>
                        <a:cubicBezTo>
                          <a:pt x="48577" y="31575"/>
                          <a:pt x="35052" y="16652"/>
                          <a:pt x="41148" y="11254"/>
                        </a:cubicBezTo>
                        <a:cubicBezTo>
                          <a:pt x="60198" y="-10653"/>
                          <a:pt x="146685" y="1412"/>
                          <a:pt x="147320" y="30304"/>
                        </a:cubicBezTo>
                        <a:cubicBezTo>
                          <a:pt x="146577" y="33733"/>
                          <a:pt x="148761" y="37112"/>
                          <a:pt x="152184" y="37855"/>
                        </a:cubicBezTo>
                        <a:cubicBezTo>
                          <a:pt x="152527" y="37925"/>
                          <a:pt x="152876" y="37969"/>
                          <a:pt x="153226" y="37988"/>
                        </a:cubicBezTo>
                        <a:cubicBezTo>
                          <a:pt x="199009" y="46307"/>
                          <a:pt x="171196" y="124983"/>
                          <a:pt x="171514" y="162194"/>
                        </a:cubicBezTo>
                        <a:cubicBezTo>
                          <a:pt x="116268" y="155717"/>
                          <a:pt x="51435" y="152225"/>
                          <a:pt x="0" y="168417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7" name="Google Shape;1417;p11"/>
                  <p:cNvSpPr/>
                  <p:nvPr/>
                </p:nvSpPr>
                <p:spPr>
                  <a:xfrm>
                    <a:off x="2458233" y="3250561"/>
                    <a:ext cx="453667" cy="462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667" h="462047" extrusionOk="0">
                        <a:moveTo>
                          <a:pt x="221935" y="462048"/>
                        </a:moveTo>
                        <a:cubicBezTo>
                          <a:pt x="-59306" y="460714"/>
                          <a:pt x="-82865" y="22373"/>
                          <a:pt x="206568" y="847"/>
                        </a:cubicBezTo>
                        <a:cubicBezTo>
                          <a:pt x="522671" y="-22712"/>
                          <a:pt x="543753" y="452904"/>
                          <a:pt x="221935" y="462048"/>
                        </a:cubicBezTo>
                        <a:close/>
                      </a:path>
                    </a:pathLst>
                  </a:custGeom>
                  <a:solidFill>
                    <a:srgbClr val="D9D2E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8" name="Google Shape;1418;p11"/>
                  <p:cNvSpPr/>
                  <p:nvPr/>
                </p:nvSpPr>
                <p:spPr>
                  <a:xfrm>
                    <a:off x="2447534" y="3081786"/>
                    <a:ext cx="478297" cy="638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297" h="638209" extrusionOk="0">
                        <a:moveTo>
                          <a:pt x="474760" y="358979"/>
                        </a:moveTo>
                        <a:cubicBezTo>
                          <a:pt x="461679" y="274778"/>
                          <a:pt x="399195" y="202960"/>
                          <a:pt x="320201" y="173178"/>
                        </a:cubicBezTo>
                        <a:cubicBezTo>
                          <a:pt x="320201" y="137618"/>
                          <a:pt x="347824" y="40273"/>
                          <a:pt x="296008" y="38050"/>
                        </a:cubicBezTo>
                        <a:cubicBezTo>
                          <a:pt x="297722" y="5792"/>
                          <a:pt x="256955" y="7316"/>
                          <a:pt x="234286" y="3379"/>
                        </a:cubicBezTo>
                        <a:cubicBezTo>
                          <a:pt x="210981" y="-4749"/>
                          <a:pt x="165198" y="331"/>
                          <a:pt x="178406" y="34748"/>
                        </a:cubicBezTo>
                        <a:cubicBezTo>
                          <a:pt x="166277" y="37224"/>
                          <a:pt x="129765" y="31129"/>
                          <a:pt x="140306" y="52718"/>
                        </a:cubicBezTo>
                        <a:cubicBezTo>
                          <a:pt x="138210" y="96153"/>
                          <a:pt x="137448" y="139713"/>
                          <a:pt x="135797" y="183148"/>
                        </a:cubicBezTo>
                        <a:cubicBezTo>
                          <a:pt x="-17047" y="249949"/>
                          <a:pt x="-46892" y="468453"/>
                          <a:pt x="77123" y="577673"/>
                        </a:cubicBezTo>
                        <a:cubicBezTo>
                          <a:pt x="240636" y="727914"/>
                          <a:pt x="512416" y="577165"/>
                          <a:pt x="474760" y="358979"/>
                        </a:cubicBezTo>
                        <a:close/>
                        <a:moveTo>
                          <a:pt x="304771" y="167971"/>
                        </a:moveTo>
                        <a:cubicBezTo>
                          <a:pt x="286165" y="163081"/>
                          <a:pt x="266226" y="157748"/>
                          <a:pt x="246922" y="159144"/>
                        </a:cubicBezTo>
                        <a:cubicBezTo>
                          <a:pt x="215172" y="156033"/>
                          <a:pt x="182914" y="164288"/>
                          <a:pt x="153514" y="175273"/>
                        </a:cubicBezTo>
                        <a:cubicBezTo>
                          <a:pt x="153514" y="170829"/>
                          <a:pt x="153514" y="166320"/>
                          <a:pt x="153958" y="161875"/>
                        </a:cubicBezTo>
                        <a:cubicBezTo>
                          <a:pt x="206600" y="153398"/>
                          <a:pt x="258035" y="138666"/>
                          <a:pt x="307184" y="117997"/>
                        </a:cubicBezTo>
                        <a:cubicBezTo>
                          <a:pt x="306422" y="134634"/>
                          <a:pt x="305342" y="151334"/>
                          <a:pt x="304771" y="167971"/>
                        </a:cubicBezTo>
                        <a:close/>
                        <a:moveTo>
                          <a:pt x="292515" y="378092"/>
                        </a:moveTo>
                        <a:cubicBezTo>
                          <a:pt x="301278" y="393079"/>
                          <a:pt x="305215" y="416700"/>
                          <a:pt x="297087" y="432131"/>
                        </a:cubicBezTo>
                        <a:cubicBezTo>
                          <a:pt x="286356" y="434925"/>
                          <a:pt x="294928" y="387363"/>
                          <a:pt x="292515" y="378092"/>
                        </a:cubicBezTo>
                        <a:close/>
                        <a:moveTo>
                          <a:pt x="233524" y="360440"/>
                        </a:moveTo>
                        <a:cubicBezTo>
                          <a:pt x="220881" y="353181"/>
                          <a:pt x="206085" y="350622"/>
                          <a:pt x="191741" y="353200"/>
                        </a:cubicBezTo>
                        <a:cubicBezTo>
                          <a:pt x="193900" y="295606"/>
                          <a:pt x="196313" y="237948"/>
                          <a:pt x="198599" y="180354"/>
                        </a:cubicBezTo>
                        <a:cubicBezTo>
                          <a:pt x="213394" y="176480"/>
                          <a:pt x="265528" y="177750"/>
                          <a:pt x="276005" y="180354"/>
                        </a:cubicBezTo>
                        <a:cubicBezTo>
                          <a:pt x="275707" y="235389"/>
                          <a:pt x="275415" y="290418"/>
                          <a:pt x="275116" y="345454"/>
                        </a:cubicBezTo>
                        <a:cubicBezTo>
                          <a:pt x="259679" y="343733"/>
                          <a:pt x="244312" y="349263"/>
                          <a:pt x="233524" y="360440"/>
                        </a:cubicBezTo>
                        <a:close/>
                        <a:moveTo>
                          <a:pt x="244636" y="403619"/>
                        </a:moveTo>
                        <a:cubicBezTo>
                          <a:pt x="254860" y="460769"/>
                          <a:pt x="203615" y="463119"/>
                          <a:pt x="235365" y="386855"/>
                        </a:cubicBezTo>
                        <a:cubicBezTo>
                          <a:pt x="239537" y="391777"/>
                          <a:pt x="242687" y="397473"/>
                          <a:pt x="244636" y="403619"/>
                        </a:cubicBezTo>
                        <a:close/>
                        <a:moveTo>
                          <a:pt x="203234" y="18174"/>
                        </a:moveTo>
                        <a:cubicBezTo>
                          <a:pt x="226920" y="23191"/>
                          <a:pt x="260384" y="18174"/>
                          <a:pt x="278228" y="35383"/>
                        </a:cubicBezTo>
                        <a:cubicBezTo>
                          <a:pt x="250357" y="33268"/>
                          <a:pt x="222392" y="32805"/>
                          <a:pt x="194471" y="33986"/>
                        </a:cubicBezTo>
                        <a:cubicBezTo>
                          <a:pt x="198916" y="25413"/>
                          <a:pt x="186407" y="19063"/>
                          <a:pt x="203234" y="18174"/>
                        </a:cubicBezTo>
                        <a:close/>
                        <a:moveTo>
                          <a:pt x="157451" y="54369"/>
                        </a:moveTo>
                        <a:cubicBezTo>
                          <a:pt x="205711" y="53036"/>
                          <a:pt x="261591" y="43511"/>
                          <a:pt x="306358" y="62688"/>
                        </a:cubicBezTo>
                        <a:lnTo>
                          <a:pt x="156308" y="90501"/>
                        </a:lnTo>
                        <a:close/>
                        <a:moveTo>
                          <a:pt x="308136" y="80468"/>
                        </a:moveTo>
                        <a:cubicBezTo>
                          <a:pt x="308701" y="80385"/>
                          <a:pt x="309254" y="80239"/>
                          <a:pt x="309787" y="80023"/>
                        </a:cubicBezTo>
                        <a:cubicBezTo>
                          <a:pt x="309279" y="87135"/>
                          <a:pt x="308263" y="92723"/>
                          <a:pt x="308136" y="99073"/>
                        </a:cubicBezTo>
                        <a:cubicBezTo>
                          <a:pt x="258975" y="120276"/>
                          <a:pt x="207381" y="135338"/>
                          <a:pt x="154530" y="143904"/>
                        </a:cubicBezTo>
                        <a:lnTo>
                          <a:pt x="155673" y="109043"/>
                        </a:lnTo>
                        <a:close/>
                        <a:moveTo>
                          <a:pt x="378685" y="571513"/>
                        </a:moveTo>
                        <a:cubicBezTo>
                          <a:pt x="88871" y="776746"/>
                          <a:pt x="-158652" y="297384"/>
                          <a:pt x="181009" y="184735"/>
                        </a:cubicBezTo>
                        <a:cubicBezTo>
                          <a:pt x="178787" y="242774"/>
                          <a:pt x="176183" y="300749"/>
                          <a:pt x="174151" y="358788"/>
                        </a:cubicBezTo>
                        <a:cubicBezTo>
                          <a:pt x="71345" y="420066"/>
                          <a:pt x="191741" y="557798"/>
                          <a:pt x="191360" y="371488"/>
                        </a:cubicBezTo>
                        <a:cubicBezTo>
                          <a:pt x="201799" y="369437"/>
                          <a:pt x="212626" y="371031"/>
                          <a:pt x="222030" y="375997"/>
                        </a:cubicBezTo>
                        <a:cubicBezTo>
                          <a:pt x="159673" y="513474"/>
                          <a:pt x="315756" y="467310"/>
                          <a:pt x="246795" y="371107"/>
                        </a:cubicBezTo>
                        <a:cubicBezTo>
                          <a:pt x="254364" y="364078"/>
                          <a:pt x="265052" y="361500"/>
                          <a:pt x="274989" y="364313"/>
                        </a:cubicBezTo>
                        <a:cubicBezTo>
                          <a:pt x="279561" y="390666"/>
                          <a:pt x="263115" y="429528"/>
                          <a:pt x="284324" y="449276"/>
                        </a:cubicBezTo>
                        <a:cubicBezTo>
                          <a:pt x="335124" y="459118"/>
                          <a:pt x="324964" y="368631"/>
                          <a:pt x="292642" y="351804"/>
                        </a:cubicBezTo>
                        <a:lnTo>
                          <a:pt x="293531" y="184481"/>
                        </a:lnTo>
                        <a:cubicBezTo>
                          <a:pt x="465172" y="225438"/>
                          <a:pt x="517686" y="462167"/>
                          <a:pt x="378685" y="571513"/>
                        </a:cubicBezTo>
                        <a:close/>
                        <a:moveTo>
                          <a:pt x="173453" y="378537"/>
                        </a:moveTo>
                        <a:cubicBezTo>
                          <a:pt x="170786" y="400508"/>
                          <a:pt x="176882" y="430226"/>
                          <a:pt x="158848" y="446926"/>
                        </a:cubicBezTo>
                        <a:cubicBezTo>
                          <a:pt x="145830" y="424638"/>
                          <a:pt x="150085" y="391681"/>
                          <a:pt x="173453" y="37828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19" name="Google Shape;1419;p11"/>
                <p:cNvSpPr/>
                <p:nvPr/>
              </p:nvSpPr>
              <p:spPr>
                <a:xfrm>
                  <a:off x="2675601" y="2604168"/>
                  <a:ext cx="17700" cy="373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20" name="Google Shape;1420;p11"/>
              <p:cNvSpPr/>
              <p:nvPr/>
            </p:nvSpPr>
            <p:spPr>
              <a:xfrm>
                <a:off x="2546350" y="3472450"/>
                <a:ext cx="97850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4" h="2465" extrusionOk="0">
                    <a:moveTo>
                      <a:pt x="0" y="0"/>
                    </a:moveTo>
                    <a:cubicBezTo>
                      <a:pt x="946" y="1217"/>
                      <a:pt x="2412" y="2117"/>
                      <a:pt x="3914" y="2465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21" name="Google Shape;1421;p11"/>
              <p:cNvSpPr/>
              <p:nvPr/>
            </p:nvSpPr>
            <p:spPr>
              <a:xfrm>
                <a:off x="2515525" y="3392700"/>
                <a:ext cx="90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798" extrusionOk="0">
                    <a:moveTo>
                      <a:pt x="0" y="0"/>
                    </a:moveTo>
                    <a:cubicBezTo>
                      <a:pt x="182" y="399"/>
                      <a:pt x="182" y="399"/>
                      <a:pt x="363" y="798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422" name="Google Shape;1422;p11"/>
          <p:cNvGrpSpPr/>
          <p:nvPr/>
        </p:nvGrpSpPr>
        <p:grpSpPr>
          <a:xfrm>
            <a:off x="7635076" y="24"/>
            <a:ext cx="285882" cy="434231"/>
            <a:chOff x="5194218" y="621823"/>
            <a:chExt cx="522827" cy="794132"/>
          </a:xfrm>
        </p:grpSpPr>
        <p:grpSp>
          <p:nvGrpSpPr>
            <p:cNvPr id="1423" name="Google Shape;1423;p11"/>
            <p:cNvGrpSpPr/>
            <p:nvPr/>
          </p:nvGrpSpPr>
          <p:grpSpPr>
            <a:xfrm>
              <a:off x="5194218" y="893129"/>
              <a:ext cx="522827" cy="522827"/>
              <a:chOff x="764100" y="3623300"/>
              <a:chExt cx="1046700" cy="1046700"/>
            </a:xfrm>
          </p:grpSpPr>
          <p:sp>
            <p:nvSpPr>
              <p:cNvPr id="1424" name="Google Shape;1424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89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89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6" name="Google Shape;1426;p11"/>
            <p:cNvGrpSpPr/>
            <p:nvPr/>
          </p:nvGrpSpPr>
          <p:grpSpPr>
            <a:xfrm>
              <a:off x="5371921" y="621823"/>
              <a:ext cx="182209" cy="655932"/>
              <a:chOff x="3305183" y="2722527"/>
              <a:chExt cx="166690" cy="600065"/>
            </a:xfrm>
          </p:grpSpPr>
          <p:grpSp>
            <p:nvGrpSpPr>
              <p:cNvPr id="1427" name="Google Shape;1427;p11"/>
              <p:cNvGrpSpPr/>
              <p:nvPr/>
            </p:nvGrpSpPr>
            <p:grpSpPr>
              <a:xfrm>
                <a:off x="3305183" y="2722527"/>
                <a:ext cx="166690" cy="600065"/>
                <a:chOff x="3305183" y="2722527"/>
                <a:chExt cx="166690" cy="600065"/>
              </a:xfrm>
            </p:grpSpPr>
            <p:grpSp>
              <p:nvGrpSpPr>
                <p:cNvPr id="1428" name="Google Shape;1428;p11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429" name="Google Shape;1429;p11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0" name="Google Shape;1430;p11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9CB9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1" name="Google Shape;1431;p11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32" name="Google Shape;1432;p11"/>
                <p:cNvSpPr/>
                <p:nvPr/>
              </p:nvSpPr>
              <p:spPr>
                <a:xfrm>
                  <a:off x="3375891" y="2722527"/>
                  <a:ext cx="17700" cy="2556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33" name="Google Shape;1433;p11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434" name="Google Shape;1434;p11"/>
          <p:cNvGrpSpPr/>
          <p:nvPr/>
        </p:nvGrpSpPr>
        <p:grpSpPr>
          <a:xfrm>
            <a:off x="5446992" y="42"/>
            <a:ext cx="572336" cy="917921"/>
            <a:chOff x="1192601" y="746213"/>
            <a:chExt cx="1046700" cy="1678715"/>
          </a:xfrm>
        </p:grpSpPr>
        <p:grpSp>
          <p:nvGrpSpPr>
            <p:cNvPr id="1435" name="Google Shape;1435;p11"/>
            <p:cNvGrpSpPr/>
            <p:nvPr/>
          </p:nvGrpSpPr>
          <p:grpSpPr>
            <a:xfrm>
              <a:off x="1192601" y="1378228"/>
              <a:ext cx="1046700" cy="1046700"/>
              <a:chOff x="764100" y="3623300"/>
              <a:chExt cx="1046700" cy="1046700"/>
            </a:xfrm>
          </p:grpSpPr>
          <p:sp>
            <p:nvSpPr>
              <p:cNvPr id="1436" name="Google Shape;1436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18ECFF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18ECFF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38" name="Google Shape;1438;p11"/>
            <p:cNvGrpSpPr/>
            <p:nvPr/>
          </p:nvGrpSpPr>
          <p:grpSpPr>
            <a:xfrm>
              <a:off x="1417979" y="746213"/>
              <a:ext cx="580390" cy="1384973"/>
              <a:chOff x="522260" y="2632808"/>
              <a:chExt cx="530958" cy="1267014"/>
            </a:xfrm>
          </p:grpSpPr>
          <p:grpSp>
            <p:nvGrpSpPr>
              <p:cNvPr id="1439" name="Google Shape;1439;p11"/>
              <p:cNvGrpSpPr/>
              <p:nvPr/>
            </p:nvGrpSpPr>
            <p:grpSpPr>
              <a:xfrm>
                <a:off x="522260" y="2632808"/>
                <a:ext cx="530958" cy="1267014"/>
                <a:chOff x="522260" y="2632808"/>
                <a:chExt cx="530958" cy="1267014"/>
              </a:xfrm>
            </p:grpSpPr>
            <p:grpSp>
              <p:nvGrpSpPr>
                <p:cNvPr id="1440" name="Google Shape;1440;p11"/>
                <p:cNvGrpSpPr/>
                <p:nvPr/>
              </p:nvGrpSpPr>
              <p:grpSpPr>
                <a:xfrm>
                  <a:off x="522260" y="2971595"/>
                  <a:ext cx="530958" cy="928227"/>
                  <a:chOff x="522260" y="2971595"/>
                  <a:chExt cx="530958" cy="928227"/>
                </a:xfrm>
              </p:grpSpPr>
              <p:sp>
                <p:nvSpPr>
                  <p:cNvPr id="1441" name="Google Shape;1441;p11"/>
                  <p:cNvSpPr/>
                  <p:nvPr/>
                </p:nvSpPr>
                <p:spPr>
                  <a:xfrm>
                    <a:off x="531045" y="3193814"/>
                    <a:ext cx="510950" cy="500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0950" h="500199" extrusionOk="0">
                        <a:moveTo>
                          <a:pt x="230344" y="500189"/>
                        </a:moveTo>
                        <a:cubicBezTo>
                          <a:pt x="153916" y="500507"/>
                          <a:pt x="77640" y="493446"/>
                          <a:pt x="2570" y="479108"/>
                        </a:cubicBezTo>
                        <a:cubicBezTo>
                          <a:pt x="-4606" y="452501"/>
                          <a:pt x="4348" y="418084"/>
                          <a:pt x="15841" y="404622"/>
                        </a:cubicBezTo>
                        <a:cubicBezTo>
                          <a:pt x="93" y="296672"/>
                          <a:pt x="174591" y="153479"/>
                          <a:pt x="126458" y="68770"/>
                        </a:cubicBezTo>
                        <a:cubicBezTo>
                          <a:pt x="128236" y="16510"/>
                          <a:pt x="219295" y="6350"/>
                          <a:pt x="261142" y="0"/>
                        </a:cubicBezTo>
                        <a:cubicBezTo>
                          <a:pt x="310926" y="4953"/>
                          <a:pt x="383443" y="12002"/>
                          <a:pt x="388777" y="70612"/>
                        </a:cubicBezTo>
                        <a:cubicBezTo>
                          <a:pt x="365980" y="191262"/>
                          <a:pt x="524603" y="342392"/>
                          <a:pt x="509998" y="472630"/>
                        </a:cubicBezTo>
                        <a:cubicBezTo>
                          <a:pt x="417936" y="491147"/>
                          <a:pt x="324248" y="500380"/>
                          <a:pt x="230344" y="500189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2" name="Google Shape;1442;p11"/>
                  <p:cNvSpPr/>
                  <p:nvPr/>
                </p:nvSpPr>
                <p:spPr>
                  <a:xfrm>
                    <a:off x="551585" y="3672350"/>
                    <a:ext cx="488949" cy="214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8949" h="214629" extrusionOk="0">
                        <a:moveTo>
                          <a:pt x="243395" y="214630"/>
                        </a:moveTo>
                        <a:cubicBezTo>
                          <a:pt x="147256" y="214630"/>
                          <a:pt x="26352" y="160401"/>
                          <a:pt x="0" y="8001"/>
                        </a:cubicBezTo>
                        <a:cubicBezTo>
                          <a:pt x="165925" y="39751"/>
                          <a:pt x="327279" y="29528"/>
                          <a:pt x="488950" y="0"/>
                        </a:cubicBezTo>
                        <a:cubicBezTo>
                          <a:pt x="471043" y="147384"/>
                          <a:pt x="350266" y="214630"/>
                          <a:pt x="243395" y="214630"/>
                        </a:cubicBezTo>
                        <a:close/>
                      </a:path>
                    </a:pathLst>
                  </a:custGeom>
                  <a:solidFill>
                    <a:srgbClr val="C8F3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3" name="Google Shape;1443;p11"/>
                  <p:cNvSpPr/>
                  <p:nvPr/>
                </p:nvSpPr>
                <p:spPr>
                  <a:xfrm>
                    <a:off x="685838" y="2977833"/>
                    <a:ext cx="219884" cy="234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84" h="234649" extrusionOk="0">
                        <a:moveTo>
                          <a:pt x="2590" y="234649"/>
                        </a:moveTo>
                        <a:cubicBezTo>
                          <a:pt x="7987" y="210011"/>
                          <a:pt x="-12142" y="33672"/>
                          <a:pt x="12877" y="45419"/>
                        </a:cubicBezTo>
                        <a:cubicBezTo>
                          <a:pt x="33197" y="50182"/>
                          <a:pt x="23545" y="24210"/>
                          <a:pt x="35038" y="16590"/>
                        </a:cubicBezTo>
                        <a:cubicBezTo>
                          <a:pt x="50913" y="906"/>
                          <a:pt x="85394" y="1604"/>
                          <a:pt x="109714" y="1922"/>
                        </a:cubicBezTo>
                        <a:cubicBezTo>
                          <a:pt x="145528" y="-936"/>
                          <a:pt x="189026" y="-6841"/>
                          <a:pt x="188835" y="38879"/>
                        </a:cubicBezTo>
                        <a:cubicBezTo>
                          <a:pt x="250875" y="39895"/>
                          <a:pt x="199503" y="186770"/>
                          <a:pt x="206869" y="233824"/>
                        </a:cubicBezTo>
                        <a:cubicBezTo>
                          <a:pt x="139369" y="212361"/>
                          <a:pt x="71932" y="215091"/>
                          <a:pt x="2590" y="23464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4" name="Google Shape;1444;p11"/>
                  <p:cNvSpPr/>
                  <p:nvPr/>
                </p:nvSpPr>
                <p:spPr>
                  <a:xfrm>
                    <a:off x="522260" y="2971595"/>
                    <a:ext cx="530958" cy="9282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958" h="928227" extrusionOk="0">
                        <a:moveTo>
                          <a:pt x="516306" y="619347"/>
                        </a:moveTo>
                        <a:cubicBezTo>
                          <a:pt x="501638" y="504285"/>
                          <a:pt x="397942" y="417798"/>
                          <a:pt x="399530" y="298926"/>
                        </a:cubicBezTo>
                        <a:cubicBezTo>
                          <a:pt x="413182" y="300514"/>
                          <a:pt x="390830" y="254159"/>
                          <a:pt x="381178" y="244380"/>
                        </a:cubicBezTo>
                        <a:cubicBezTo>
                          <a:pt x="383210" y="187992"/>
                          <a:pt x="385369" y="132175"/>
                          <a:pt x="387528" y="75787"/>
                        </a:cubicBezTo>
                        <a:cubicBezTo>
                          <a:pt x="392481" y="54070"/>
                          <a:pt x="381559" y="34449"/>
                          <a:pt x="356731" y="40227"/>
                        </a:cubicBezTo>
                        <a:cubicBezTo>
                          <a:pt x="358255" y="-10573"/>
                          <a:pt x="307645" y="730"/>
                          <a:pt x="273609" y="1810"/>
                        </a:cubicBezTo>
                        <a:cubicBezTo>
                          <a:pt x="240780" y="1429"/>
                          <a:pt x="184074" y="-222"/>
                          <a:pt x="184328" y="45244"/>
                        </a:cubicBezTo>
                        <a:cubicBezTo>
                          <a:pt x="174803" y="45815"/>
                          <a:pt x="158928" y="42640"/>
                          <a:pt x="158928" y="56547"/>
                        </a:cubicBezTo>
                        <a:cubicBezTo>
                          <a:pt x="158928" y="118777"/>
                          <a:pt x="158039" y="180435"/>
                          <a:pt x="158357" y="242475"/>
                        </a:cubicBezTo>
                        <a:cubicBezTo>
                          <a:pt x="144260" y="248825"/>
                          <a:pt x="112383" y="292767"/>
                          <a:pt x="140577" y="307753"/>
                        </a:cubicBezTo>
                        <a:cubicBezTo>
                          <a:pt x="150102" y="385159"/>
                          <a:pt x="15736" y="506508"/>
                          <a:pt x="18784" y="626967"/>
                        </a:cubicBezTo>
                        <a:cubicBezTo>
                          <a:pt x="-3124" y="640493"/>
                          <a:pt x="-8013" y="706215"/>
                          <a:pt x="15672" y="712756"/>
                        </a:cubicBezTo>
                        <a:cubicBezTo>
                          <a:pt x="65075" y="1013238"/>
                          <a:pt x="505638" y="992854"/>
                          <a:pt x="526720" y="692753"/>
                        </a:cubicBezTo>
                        <a:cubicBezTo>
                          <a:pt x="534785" y="671862"/>
                          <a:pt x="531356" y="631984"/>
                          <a:pt x="516306" y="619347"/>
                        </a:cubicBezTo>
                        <a:close/>
                        <a:moveTo>
                          <a:pt x="498399" y="620300"/>
                        </a:moveTo>
                        <a:cubicBezTo>
                          <a:pt x="475749" y="621824"/>
                          <a:pt x="453079" y="623176"/>
                          <a:pt x="430391" y="624364"/>
                        </a:cubicBezTo>
                        <a:cubicBezTo>
                          <a:pt x="405708" y="518319"/>
                          <a:pt x="384842" y="411531"/>
                          <a:pt x="367780" y="304006"/>
                        </a:cubicBezTo>
                        <a:cubicBezTo>
                          <a:pt x="372606" y="303308"/>
                          <a:pt x="377432" y="302673"/>
                          <a:pt x="382194" y="301911"/>
                        </a:cubicBezTo>
                        <a:cubicBezTo>
                          <a:pt x="378511" y="420973"/>
                          <a:pt x="481889" y="506762"/>
                          <a:pt x="498399" y="620300"/>
                        </a:cubicBezTo>
                        <a:close/>
                        <a:moveTo>
                          <a:pt x="278689" y="312579"/>
                        </a:moveTo>
                        <a:cubicBezTo>
                          <a:pt x="287389" y="312198"/>
                          <a:pt x="296025" y="311690"/>
                          <a:pt x="304661" y="311118"/>
                        </a:cubicBezTo>
                        <a:cubicBezTo>
                          <a:pt x="318040" y="416738"/>
                          <a:pt x="331477" y="522383"/>
                          <a:pt x="344983" y="628047"/>
                        </a:cubicBezTo>
                        <a:cubicBezTo>
                          <a:pt x="322568" y="628809"/>
                          <a:pt x="300216" y="629507"/>
                          <a:pt x="277800" y="629952"/>
                        </a:cubicBezTo>
                        <a:cubicBezTo>
                          <a:pt x="271844" y="524237"/>
                          <a:pt x="272136" y="418262"/>
                          <a:pt x="278689" y="312579"/>
                        </a:cubicBezTo>
                        <a:close/>
                        <a:moveTo>
                          <a:pt x="322504" y="309531"/>
                        </a:moveTo>
                        <a:cubicBezTo>
                          <a:pt x="331775" y="308642"/>
                          <a:pt x="341046" y="307626"/>
                          <a:pt x="350317" y="306483"/>
                        </a:cubicBezTo>
                        <a:cubicBezTo>
                          <a:pt x="367253" y="413417"/>
                          <a:pt x="387928" y="519633"/>
                          <a:pt x="412357" y="625126"/>
                        </a:cubicBezTo>
                        <a:cubicBezTo>
                          <a:pt x="395910" y="625951"/>
                          <a:pt x="379400" y="626713"/>
                          <a:pt x="362954" y="627348"/>
                        </a:cubicBezTo>
                        <a:cubicBezTo>
                          <a:pt x="349111" y="521430"/>
                          <a:pt x="335541" y="415493"/>
                          <a:pt x="322250" y="309531"/>
                        </a:cubicBezTo>
                        <a:close/>
                        <a:moveTo>
                          <a:pt x="365684" y="58452"/>
                        </a:moveTo>
                        <a:cubicBezTo>
                          <a:pt x="375273" y="59277"/>
                          <a:pt x="368542" y="74581"/>
                          <a:pt x="369939" y="81248"/>
                        </a:cubicBezTo>
                        <a:lnTo>
                          <a:pt x="175946" y="137382"/>
                        </a:lnTo>
                        <a:cubicBezTo>
                          <a:pt x="175946" y="127984"/>
                          <a:pt x="175946" y="118332"/>
                          <a:pt x="175946" y="109125"/>
                        </a:cubicBezTo>
                        <a:cubicBezTo>
                          <a:pt x="212713" y="94837"/>
                          <a:pt x="258496" y="85947"/>
                          <a:pt x="287643" y="60547"/>
                        </a:cubicBezTo>
                        <a:cubicBezTo>
                          <a:pt x="313360" y="60611"/>
                          <a:pt x="339649" y="57309"/>
                          <a:pt x="365430" y="58452"/>
                        </a:cubicBezTo>
                        <a:close/>
                        <a:moveTo>
                          <a:pt x="175438" y="205454"/>
                        </a:moveTo>
                        <a:lnTo>
                          <a:pt x="366827" y="159671"/>
                        </a:lnTo>
                        <a:lnTo>
                          <a:pt x="364224" y="230791"/>
                        </a:lnTo>
                        <a:cubicBezTo>
                          <a:pt x="308090" y="199041"/>
                          <a:pt x="233033" y="208248"/>
                          <a:pt x="175311" y="231616"/>
                        </a:cubicBezTo>
                        <a:close/>
                        <a:moveTo>
                          <a:pt x="175438" y="187230"/>
                        </a:moveTo>
                        <a:cubicBezTo>
                          <a:pt x="175438" y="176688"/>
                          <a:pt x="175438" y="166084"/>
                          <a:pt x="175438" y="155480"/>
                        </a:cubicBezTo>
                        <a:lnTo>
                          <a:pt x="368796" y="99536"/>
                        </a:lnTo>
                        <a:lnTo>
                          <a:pt x="367272" y="141256"/>
                        </a:lnTo>
                        <a:close/>
                        <a:moveTo>
                          <a:pt x="229032" y="21622"/>
                        </a:moveTo>
                        <a:cubicBezTo>
                          <a:pt x="256401" y="25305"/>
                          <a:pt x="342570" y="-222"/>
                          <a:pt x="338760" y="40672"/>
                        </a:cubicBezTo>
                        <a:lnTo>
                          <a:pt x="201600" y="44418"/>
                        </a:lnTo>
                        <a:cubicBezTo>
                          <a:pt x="197155" y="28861"/>
                          <a:pt x="217793" y="22765"/>
                          <a:pt x="229096" y="21749"/>
                        </a:cubicBezTo>
                        <a:close/>
                        <a:moveTo>
                          <a:pt x="263830" y="59150"/>
                        </a:moveTo>
                        <a:cubicBezTo>
                          <a:pt x="235046" y="71260"/>
                          <a:pt x="205645" y="81858"/>
                          <a:pt x="175756" y="90900"/>
                        </a:cubicBezTo>
                        <a:lnTo>
                          <a:pt x="175756" y="63722"/>
                        </a:lnTo>
                        <a:cubicBezTo>
                          <a:pt x="201664" y="62897"/>
                          <a:pt x="238113" y="59976"/>
                          <a:pt x="263894" y="59404"/>
                        </a:cubicBezTo>
                        <a:close/>
                        <a:moveTo>
                          <a:pt x="260973" y="230600"/>
                        </a:moveTo>
                        <a:cubicBezTo>
                          <a:pt x="306439" y="226028"/>
                          <a:pt x="366891" y="233838"/>
                          <a:pt x="384036" y="283432"/>
                        </a:cubicBezTo>
                        <a:cubicBezTo>
                          <a:pt x="303873" y="296939"/>
                          <a:pt x="222193" y="298945"/>
                          <a:pt x="141466" y="289401"/>
                        </a:cubicBezTo>
                        <a:cubicBezTo>
                          <a:pt x="157404" y="243554"/>
                          <a:pt x="218110" y="233521"/>
                          <a:pt x="261036" y="230854"/>
                        </a:cubicBezTo>
                        <a:close/>
                        <a:moveTo>
                          <a:pt x="259639" y="630269"/>
                        </a:moveTo>
                        <a:cubicBezTo>
                          <a:pt x="238005" y="630606"/>
                          <a:pt x="216313" y="630796"/>
                          <a:pt x="194552" y="630841"/>
                        </a:cubicBezTo>
                        <a:cubicBezTo>
                          <a:pt x="210300" y="525005"/>
                          <a:pt x="226003" y="419176"/>
                          <a:pt x="241669" y="313341"/>
                        </a:cubicBezTo>
                        <a:cubicBezTo>
                          <a:pt x="248019" y="313341"/>
                          <a:pt x="254369" y="313341"/>
                          <a:pt x="260719" y="313341"/>
                        </a:cubicBezTo>
                        <a:cubicBezTo>
                          <a:pt x="254172" y="418871"/>
                          <a:pt x="253810" y="524694"/>
                          <a:pt x="259639" y="630269"/>
                        </a:cubicBezTo>
                        <a:close/>
                        <a:moveTo>
                          <a:pt x="177089" y="630904"/>
                        </a:moveTo>
                        <a:cubicBezTo>
                          <a:pt x="155309" y="630904"/>
                          <a:pt x="133528" y="630904"/>
                          <a:pt x="111748" y="630333"/>
                        </a:cubicBezTo>
                        <a:cubicBezTo>
                          <a:pt x="143498" y="524478"/>
                          <a:pt x="175248" y="418751"/>
                          <a:pt x="206490" y="312833"/>
                        </a:cubicBezTo>
                        <a:lnTo>
                          <a:pt x="224206" y="313277"/>
                        </a:lnTo>
                        <a:cubicBezTo>
                          <a:pt x="208630" y="419195"/>
                          <a:pt x="192920" y="525069"/>
                          <a:pt x="177089" y="630904"/>
                        </a:cubicBezTo>
                        <a:close/>
                        <a:moveTo>
                          <a:pt x="76759" y="501047"/>
                        </a:moveTo>
                        <a:cubicBezTo>
                          <a:pt x="112129" y="441801"/>
                          <a:pt x="157849" y="381857"/>
                          <a:pt x="157468" y="309721"/>
                        </a:cubicBezTo>
                        <a:cubicBezTo>
                          <a:pt x="168009" y="310737"/>
                          <a:pt x="178550" y="311499"/>
                          <a:pt x="189218" y="312071"/>
                        </a:cubicBezTo>
                        <a:cubicBezTo>
                          <a:pt x="157550" y="417906"/>
                          <a:pt x="125908" y="523887"/>
                          <a:pt x="94285" y="630015"/>
                        </a:cubicBezTo>
                        <a:cubicBezTo>
                          <a:pt x="74854" y="629571"/>
                          <a:pt x="55423" y="629126"/>
                          <a:pt x="35992" y="628491"/>
                        </a:cubicBezTo>
                        <a:cubicBezTo>
                          <a:pt x="33960" y="582454"/>
                          <a:pt x="54026" y="539591"/>
                          <a:pt x="76886" y="500920"/>
                        </a:cubicBezTo>
                        <a:close/>
                        <a:moveTo>
                          <a:pt x="356858" y="897604"/>
                        </a:moveTo>
                        <a:cubicBezTo>
                          <a:pt x="221222" y="951325"/>
                          <a:pt x="58725" y="859504"/>
                          <a:pt x="34024" y="716248"/>
                        </a:cubicBezTo>
                        <a:cubicBezTo>
                          <a:pt x="191294" y="742912"/>
                          <a:pt x="352178" y="739813"/>
                          <a:pt x="508305" y="707104"/>
                        </a:cubicBezTo>
                        <a:lnTo>
                          <a:pt x="509194" y="707549"/>
                        </a:lnTo>
                        <a:cubicBezTo>
                          <a:pt x="496145" y="793623"/>
                          <a:pt x="438030" y="866134"/>
                          <a:pt x="356858" y="897604"/>
                        </a:cubicBezTo>
                        <a:close/>
                        <a:moveTo>
                          <a:pt x="512560" y="681704"/>
                        </a:moveTo>
                        <a:cubicBezTo>
                          <a:pt x="511855" y="684092"/>
                          <a:pt x="510985" y="686422"/>
                          <a:pt x="509956" y="688689"/>
                        </a:cubicBezTo>
                        <a:cubicBezTo>
                          <a:pt x="348952" y="722706"/>
                          <a:pt x="182842" y="724865"/>
                          <a:pt x="21006" y="695039"/>
                        </a:cubicBezTo>
                        <a:cubicBezTo>
                          <a:pt x="14332" y="679355"/>
                          <a:pt x="14961" y="661511"/>
                          <a:pt x="22721" y="646335"/>
                        </a:cubicBezTo>
                        <a:cubicBezTo>
                          <a:pt x="183897" y="651967"/>
                          <a:pt x="345263" y="649148"/>
                          <a:pt x="506146" y="637889"/>
                        </a:cubicBezTo>
                        <a:cubicBezTo>
                          <a:pt x="514351" y="650945"/>
                          <a:pt x="516681" y="666845"/>
                          <a:pt x="512560" y="68170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45" name="Google Shape;1445;p11"/>
                <p:cNvSpPr/>
                <p:nvPr/>
              </p:nvSpPr>
              <p:spPr>
                <a:xfrm>
                  <a:off x="786932" y="2632808"/>
                  <a:ext cx="17700" cy="3450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46" name="Google Shape;1446;p11"/>
              <p:cNvSpPr/>
              <p:nvPr/>
            </p:nvSpPr>
            <p:spPr>
              <a:xfrm>
                <a:off x="636125" y="3766050"/>
                <a:ext cx="12142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2972" extrusionOk="0">
                    <a:moveTo>
                      <a:pt x="0" y="0"/>
                    </a:moveTo>
                    <a:cubicBezTo>
                      <a:pt x="1186" y="1482"/>
                      <a:pt x="3080" y="2306"/>
                      <a:pt x="4857" y="2972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447" name="Google Shape;1447;p11"/>
          <p:cNvGrpSpPr/>
          <p:nvPr/>
        </p:nvGrpSpPr>
        <p:grpSpPr>
          <a:xfrm>
            <a:off x="8081656" y="46"/>
            <a:ext cx="572336" cy="1051386"/>
            <a:chOff x="6010934" y="870580"/>
            <a:chExt cx="1046700" cy="1922797"/>
          </a:xfrm>
        </p:grpSpPr>
        <p:grpSp>
          <p:nvGrpSpPr>
            <p:cNvPr id="1448" name="Google Shape;1448;p11"/>
            <p:cNvGrpSpPr/>
            <p:nvPr/>
          </p:nvGrpSpPr>
          <p:grpSpPr>
            <a:xfrm>
              <a:off x="6010934" y="1746678"/>
              <a:ext cx="1046700" cy="1046700"/>
              <a:chOff x="764100" y="3623300"/>
              <a:chExt cx="1046700" cy="1046700"/>
            </a:xfrm>
          </p:grpSpPr>
          <p:sp>
            <p:nvSpPr>
              <p:cNvPr id="1449" name="Google Shape;1449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76DC35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76DC35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1" name="Google Shape;1451;p11"/>
            <p:cNvGrpSpPr/>
            <p:nvPr/>
          </p:nvGrpSpPr>
          <p:grpSpPr>
            <a:xfrm>
              <a:off x="6308747" y="870580"/>
              <a:ext cx="441786" cy="1701306"/>
              <a:chOff x="1121941" y="2406098"/>
              <a:chExt cx="404159" cy="1556405"/>
            </a:xfrm>
          </p:grpSpPr>
          <p:grpSp>
            <p:nvGrpSpPr>
              <p:cNvPr id="1452" name="Google Shape;1452;p11"/>
              <p:cNvGrpSpPr/>
              <p:nvPr/>
            </p:nvGrpSpPr>
            <p:grpSpPr>
              <a:xfrm>
                <a:off x="1121941" y="2406098"/>
                <a:ext cx="404159" cy="1556405"/>
                <a:chOff x="1121941" y="2406098"/>
                <a:chExt cx="404159" cy="1556405"/>
              </a:xfrm>
            </p:grpSpPr>
            <p:grpSp>
              <p:nvGrpSpPr>
                <p:cNvPr id="1453" name="Google Shape;1453;p11"/>
                <p:cNvGrpSpPr/>
                <p:nvPr/>
              </p:nvGrpSpPr>
              <p:grpSpPr>
                <a:xfrm>
                  <a:off x="1121941" y="2971595"/>
                  <a:ext cx="404159" cy="990908"/>
                  <a:chOff x="1121941" y="2969319"/>
                  <a:chExt cx="404159" cy="990908"/>
                </a:xfrm>
              </p:grpSpPr>
              <p:sp>
                <p:nvSpPr>
                  <p:cNvPr id="1454" name="Google Shape;1454;p11"/>
                  <p:cNvSpPr/>
                  <p:nvPr/>
                </p:nvSpPr>
                <p:spPr>
                  <a:xfrm>
                    <a:off x="1210876" y="2975878"/>
                    <a:ext cx="215728" cy="222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728" h="222824" extrusionOk="0">
                        <a:moveTo>
                          <a:pt x="14190" y="222824"/>
                        </a:moveTo>
                        <a:cubicBezTo>
                          <a:pt x="13301" y="174692"/>
                          <a:pt x="-21687" y="79251"/>
                          <a:pt x="21620" y="60582"/>
                        </a:cubicBezTo>
                        <a:cubicBezTo>
                          <a:pt x="36987" y="27244"/>
                          <a:pt x="55021" y="2797"/>
                          <a:pt x="105440" y="321"/>
                        </a:cubicBezTo>
                        <a:cubicBezTo>
                          <a:pt x="154017" y="-2156"/>
                          <a:pt x="177385" y="9655"/>
                          <a:pt x="182021" y="37976"/>
                        </a:cubicBezTo>
                        <a:cubicBezTo>
                          <a:pt x="233265" y="47692"/>
                          <a:pt x="210405" y="171326"/>
                          <a:pt x="211993" y="215776"/>
                        </a:cubicBezTo>
                        <a:cubicBezTo>
                          <a:pt x="143159" y="198060"/>
                          <a:pt x="79024" y="196790"/>
                          <a:pt x="14190" y="22282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5" name="Google Shape;1455;p11"/>
                  <p:cNvSpPr/>
                  <p:nvPr/>
                </p:nvSpPr>
                <p:spPr>
                  <a:xfrm>
                    <a:off x="1160257" y="3179981"/>
                    <a:ext cx="324636" cy="229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636" h="229478" extrusionOk="0">
                        <a:moveTo>
                          <a:pt x="1626" y="229478"/>
                        </a:moveTo>
                        <a:cubicBezTo>
                          <a:pt x="-8216" y="108447"/>
                          <a:pt x="24042" y="-8456"/>
                          <a:pt x="169393" y="878"/>
                        </a:cubicBezTo>
                        <a:cubicBezTo>
                          <a:pt x="307379" y="-10678"/>
                          <a:pt x="337541" y="93334"/>
                          <a:pt x="320206" y="222176"/>
                        </a:cubicBezTo>
                        <a:cubicBezTo>
                          <a:pt x="210923" y="232019"/>
                          <a:pt x="109767" y="228018"/>
                          <a:pt x="1626" y="229478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6" name="Google Shape;1456;p11"/>
                  <p:cNvSpPr/>
                  <p:nvPr/>
                </p:nvSpPr>
                <p:spPr>
                  <a:xfrm>
                    <a:off x="1128931" y="3411844"/>
                    <a:ext cx="389306" cy="540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306" h="540604" extrusionOk="0">
                        <a:moveTo>
                          <a:pt x="192718" y="540604"/>
                        </a:moveTo>
                        <a:cubicBezTo>
                          <a:pt x="42795" y="527142"/>
                          <a:pt x="232596" y="425161"/>
                          <a:pt x="116836" y="455260"/>
                        </a:cubicBezTo>
                        <a:cubicBezTo>
                          <a:pt x="83054" y="460150"/>
                          <a:pt x="19744" y="479835"/>
                          <a:pt x="7679" y="435512"/>
                        </a:cubicBezTo>
                        <a:cubicBezTo>
                          <a:pt x="-6227" y="397920"/>
                          <a:pt x="57844" y="371440"/>
                          <a:pt x="34857" y="364582"/>
                        </a:cubicBezTo>
                        <a:cubicBezTo>
                          <a:pt x="15807" y="363122"/>
                          <a:pt x="3107" y="353533"/>
                          <a:pt x="1393" y="338801"/>
                        </a:cubicBezTo>
                        <a:cubicBezTo>
                          <a:pt x="-3560" y="319434"/>
                          <a:pt x="17585" y="304638"/>
                          <a:pt x="35175" y="291748"/>
                        </a:cubicBezTo>
                        <a:cubicBezTo>
                          <a:pt x="33651" y="285398"/>
                          <a:pt x="30158" y="276762"/>
                          <a:pt x="28380" y="270412"/>
                        </a:cubicBezTo>
                        <a:cubicBezTo>
                          <a:pt x="-19689" y="256061"/>
                          <a:pt x="-258" y="192307"/>
                          <a:pt x="38985" y="180877"/>
                        </a:cubicBezTo>
                        <a:cubicBezTo>
                          <a:pt x="42490" y="180629"/>
                          <a:pt x="45138" y="177588"/>
                          <a:pt x="44890" y="174082"/>
                        </a:cubicBezTo>
                        <a:cubicBezTo>
                          <a:pt x="44643" y="170577"/>
                          <a:pt x="41601" y="167929"/>
                          <a:pt x="38096" y="168177"/>
                        </a:cubicBezTo>
                        <a:cubicBezTo>
                          <a:pt x="3044" y="163224"/>
                          <a:pt x="21776" y="119663"/>
                          <a:pt x="43303" y="106836"/>
                        </a:cubicBezTo>
                        <a:cubicBezTo>
                          <a:pt x="74418" y="82706"/>
                          <a:pt x="71370" y="31969"/>
                          <a:pt x="69020" y="5680"/>
                        </a:cubicBezTo>
                        <a:cubicBezTo>
                          <a:pt x="85911" y="5045"/>
                          <a:pt x="131758" y="4664"/>
                          <a:pt x="151570" y="4601"/>
                        </a:cubicBezTo>
                        <a:cubicBezTo>
                          <a:pt x="174303" y="59274"/>
                          <a:pt x="87499" y="134903"/>
                          <a:pt x="126170" y="158652"/>
                        </a:cubicBezTo>
                        <a:cubicBezTo>
                          <a:pt x="332545" y="108296"/>
                          <a:pt x="234120" y="166526"/>
                          <a:pt x="237422" y="1362"/>
                        </a:cubicBezTo>
                        <a:cubicBezTo>
                          <a:pt x="249741" y="-2130"/>
                          <a:pt x="299271" y="2378"/>
                          <a:pt x="325624" y="854"/>
                        </a:cubicBezTo>
                        <a:cubicBezTo>
                          <a:pt x="266823" y="105439"/>
                          <a:pt x="408174" y="108804"/>
                          <a:pt x="387155" y="185449"/>
                        </a:cubicBezTo>
                        <a:cubicBezTo>
                          <a:pt x="375090" y="210849"/>
                          <a:pt x="334958" y="200752"/>
                          <a:pt x="326830" y="215802"/>
                        </a:cubicBezTo>
                        <a:cubicBezTo>
                          <a:pt x="326830" y="221707"/>
                          <a:pt x="332101" y="222152"/>
                          <a:pt x="337054" y="222152"/>
                        </a:cubicBezTo>
                        <a:cubicBezTo>
                          <a:pt x="407539" y="236439"/>
                          <a:pt x="379472" y="299177"/>
                          <a:pt x="313876" y="302733"/>
                        </a:cubicBezTo>
                        <a:cubicBezTo>
                          <a:pt x="286508" y="321783"/>
                          <a:pt x="354897" y="305337"/>
                          <a:pt x="360866" y="348326"/>
                        </a:cubicBezTo>
                        <a:cubicBezTo>
                          <a:pt x="367661" y="376711"/>
                          <a:pt x="350135" y="382108"/>
                          <a:pt x="333307" y="403444"/>
                        </a:cubicBezTo>
                        <a:cubicBezTo>
                          <a:pt x="365565" y="417414"/>
                          <a:pt x="387663" y="440084"/>
                          <a:pt x="362200" y="476469"/>
                        </a:cubicBezTo>
                        <a:cubicBezTo>
                          <a:pt x="318321" y="516411"/>
                          <a:pt x="249868" y="528857"/>
                          <a:pt x="192718" y="540604"/>
                        </a:cubicBezTo>
                        <a:close/>
                      </a:path>
                    </a:pathLst>
                  </a:custGeom>
                  <a:solidFill>
                    <a:srgbClr val="CFE5B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7" name="Google Shape;1457;p11"/>
                  <p:cNvSpPr/>
                  <p:nvPr/>
                </p:nvSpPr>
                <p:spPr>
                  <a:xfrm>
                    <a:off x="1121941" y="2969319"/>
                    <a:ext cx="404159" cy="9909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159" h="990908" extrusionOk="0">
                        <a:moveTo>
                          <a:pt x="396558" y="583905"/>
                        </a:moveTo>
                        <a:cubicBezTo>
                          <a:pt x="363665" y="545170"/>
                          <a:pt x="299149" y="524850"/>
                          <a:pt x="338075" y="447063"/>
                        </a:cubicBezTo>
                        <a:cubicBezTo>
                          <a:pt x="339535" y="444205"/>
                          <a:pt x="370904" y="448269"/>
                          <a:pt x="367920" y="426933"/>
                        </a:cubicBezTo>
                        <a:cubicBezTo>
                          <a:pt x="376619" y="356321"/>
                          <a:pt x="377762" y="266786"/>
                          <a:pt x="312865" y="222019"/>
                        </a:cubicBezTo>
                        <a:cubicBezTo>
                          <a:pt x="314326" y="182014"/>
                          <a:pt x="328359" y="29931"/>
                          <a:pt x="274257" y="35328"/>
                        </a:cubicBezTo>
                        <a:cubicBezTo>
                          <a:pt x="255207" y="-16234"/>
                          <a:pt x="119635" y="-11789"/>
                          <a:pt x="115888" y="51521"/>
                        </a:cubicBezTo>
                        <a:cubicBezTo>
                          <a:pt x="66358" y="56474"/>
                          <a:pt x="92711" y="194840"/>
                          <a:pt x="93600" y="232242"/>
                        </a:cubicBezTo>
                        <a:cubicBezTo>
                          <a:pt x="31814" y="278470"/>
                          <a:pt x="26607" y="363941"/>
                          <a:pt x="28766" y="435442"/>
                        </a:cubicBezTo>
                        <a:cubicBezTo>
                          <a:pt x="29211" y="460842"/>
                          <a:pt x="57849" y="448840"/>
                          <a:pt x="70740" y="450746"/>
                        </a:cubicBezTo>
                        <a:cubicBezTo>
                          <a:pt x="73851" y="483511"/>
                          <a:pt x="74994" y="521611"/>
                          <a:pt x="46991" y="544408"/>
                        </a:cubicBezTo>
                        <a:cubicBezTo>
                          <a:pt x="20829" y="559775"/>
                          <a:pt x="1906" y="611464"/>
                          <a:pt x="44133" y="617497"/>
                        </a:cubicBezTo>
                        <a:cubicBezTo>
                          <a:pt x="890" y="630197"/>
                          <a:pt x="-22097" y="700682"/>
                          <a:pt x="29973" y="716557"/>
                        </a:cubicBezTo>
                        <a:cubicBezTo>
                          <a:pt x="31179" y="718461"/>
                          <a:pt x="32132" y="730336"/>
                          <a:pt x="35878" y="733384"/>
                        </a:cubicBezTo>
                        <a:cubicBezTo>
                          <a:pt x="-9588" y="750021"/>
                          <a:pt x="-11620" y="809584"/>
                          <a:pt x="41276" y="813584"/>
                        </a:cubicBezTo>
                        <a:cubicBezTo>
                          <a:pt x="-3746" y="839747"/>
                          <a:pt x="-8318" y="908200"/>
                          <a:pt x="53150" y="912772"/>
                        </a:cubicBezTo>
                        <a:cubicBezTo>
                          <a:pt x="88837" y="913153"/>
                          <a:pt x="124016" y="903310"/>
                          <a:pt x="159259" y="898421"/>
                        </a:cubicBezTo>
                        <a:cubicBezTo>
                          <a:pt x="137224" y="913788"/>
                          <a:pt x="124270" y="946998"/>
                          <a:pt x="142368" y="970176"/>
                        </a:cubicBezTo>
                        <a:cubicBezTo>
                          <a:pt x="170879" y="1006688"/>
                          <a:pt x="222568" y="986051"/>
                          <a:pt x="258319" y="975319"/>
                        </a:cubicBezTo>
                        <a:cubicBezTo>
                          <a:pt x="297562" y="961285"/>
                          <a:pt x="346012" y="957857"/>
                          <a:pt x="374079" y="923821"/>
                        </a:cubicBezTo>
                        <a:cubicBezTo>
                          <a:pt x="397638" y="896008"/>
                          <a:pt x="385382" y="849653"/>
                          <a:pt x="346647" y="845652"/>
                        </a:cubicBezTo>
                        <a:cubicBezTo>
                          <a:pt x="371279" y="834501"/>
                          <a:pt x="382207" y="805495"/>
                          <a:pt x="371057" y="780857"/>
                        </a:cubicBezTo>
                        <a:cubicBezTo>
                          <a:pt x="362344" y="761610"/>
                          <a:pt x="342259" y="750123"/>
                          <a:pt x="321247" y="752371"/>
                        </a:cubicBezTo>
                        <a:cubicBezTo>
                          <a:pt x="385382" y="748434"/>
                          <a:pt x="427991" y="685505"/>
                          <a:pt x="350584" y="659597"/>
                        </a:cubicBezTo>
                        <a:cubicBezTo>
                          <a:pt x="302515" y="655787"/>
                          <a:pt x="436690" y="669821"/>
                          <a:pt x="396558" y="583905"/>
                        </a:cubicBezTo>
                        <a:close/>
                        <a:moveTo>
                          <a:pt x="291339" y="83525"/>
                        </a:moveTo>
                        <a:cubicBezTo>
                          <a:pt x="291847" y="98828"/>
                          <a:pt x="292418" y="114132"/>
                          <a:pt x="292926" y="129435"/>
                        </a:cubicBezTo>
                        <a:lnTo>
                          <a:pt x="105792" y="175981"/>
                        </a:lnTo>
                        <a:cubicBezTo>
                          <a:pt x="105030" y="163916"/>
                          <a:pt x="104776" y="151851"/>
                          <a:pt x="104776" y="139786"/>
                        </a:cubicBezTo>
                        <a:cubicBezTo>
                          <a:pt x="166307" y="129753"/>
                          <a:pt x="229172" y="100162"/>
                          <a:pt x="291085" y="83525"/>
                        </a:cubicBezTo>
                        <a:close/>
                        <a:moveTo>
                          <a:pt x="293561" y="147533"/>
                        </a:moveTo>
                        <a:lnTo>
                          <a:pt x="295847" y="212049"/>
                        </a:lnTo>
                        <a:cubicBezTo>
                          <a:pt x="235459" y="188897"/>
                          <a:pt x="168117" y="192212"/>
                          <a:pt x="110300" y="221193"/>
                        </a:cubicBezTo>
                        <a:cubicBezTo>
                          <a:pt x="109094" y="212113"/>
                          <a:pt x="108141" y="202969"/>
                          <a:pt x="107379" y="193824"/>
                        </a:cubicBezTo>
                        <a:close/>
                        <a:moveTo>
                          <a:pt x="194057" y="16152"/>
                        </a:moveTo>
                        <a:cubicBezTo>
                          <a:pt x="213869" y="14056"/>
                          <a:pt x="248984" y="13548"/>
                          <a:pt x="256096" y="36979"/>
                        </a:cubicBezTo>
                        <a:cubicBezTo>
                          <a:pt x="215139" y="41107"/>
                          <a:pt x="174181" y="45615"/>
                          <a:pt x="133224" y="49679"/>
                        </a:cubicBezTo>
                        <a:cubicBezTo>
                          <a:pt x="136208" y="21613"/>
                          <a:pt x="171768" y="18438"/>
                          <a:pt x="193803" y="16152"/>
                        </a:cubicBezTo>
                        <a:close/>
                        <a:moveTo>
                          <a:pt x="111507" y="70444"/>
                        </a:moveTo>
                        <a:cubicBezTo>
                          <a:pt x="137605" y="72095"/>
                          <a:pt x="295276" y="37170"/>
                          <a:pt x="290323" y="65554"/>
                        </a:cubicBezTo>
                        <a:cubicBezTo>
                          <a:pt x="228918" y="86446"/>
                          <a:pt x="165355" y="103083"/>
                          <a:pt x="105093" y="126197"/>
                        </a:cubicBezTo>
                        <a:cubicBezTo>
                          <a:pt x="106681" y="108417"/>
                          <a:pt x="102680" y="86065"/>
                          <a:pt x="111189" y="70444"/>
                        </a:cubicBezTo>
                        <a:close/>
                        <a:moveTo>
                          <a:pt x="46419" y="432902"/>
                        </a:moveTo>
                        <a:cubicBezTo>
                          <a:pt x="42609" y="356067"/>
                          <a:pt x="52769" y="256499"/>
                          <a:pt x="137034" y="227416"/>
                        </a:cubicBezTo>
                        <a:cubicBezTo>
                          <a:pt x="293561" y="176616"/>
                          <a:pt x="379921" y="271866"/>
                          <a:pt x="350521" y="426870"/>
                        </a:cubicBezTo>
                        <a:close/>
                        <a:moveTo>
                          <a:pt x="262319" y="567204"/>
                        </a:moveTo>
                        <a:lnTo>
                          <a:pt x="131636" y="595081"/>
                        </a:lnTo>
                        <a:cubicBezTo>
                          <a:pt x="113348" y="568538"/>
                          <a:pt x="184595" y="524850"/>
                          <a:pt x="164974" y="448459"/>
                        </a:cubicBezTo>
                        <a:lnTo>
                          <a:pt x="238443" y="446999"/>
                        </a:lnTo>
                        <a:cubicBezTo>
                          <a:pt x="232189" y="488604"/>
                          <a:pt x="240558" y="531086"/>
                          <a:pt x="262129" y="567204"/>
                        </a:cubicBezTo>
                        <a:close/>
                        <a:moveTo>
                          <a:pt x="36069" y="586890"/>
                        </a:moveTo>
                        <a:cubicBezTo>
                          <a:pt x="68771" y="527644"/>
                          <a:pt x="97854" y="542440"/>
                          <a:pt x="88456" y="450238"/>
                        </a:cubicBezTo>
                        <a:lnTo>
                          <a:pt x="147194" y="449031"/>
                        </a:lnTo>
                        <a:cubicBezTo>
                          <a:pt x="167514" y="524469"/>
                          <a:pt x="99442" y="554759"/>
                          <a:pt x="112269" y="599272"/>
                        </a:cubicBezTo>
                        <a:cubicBezTo>
                          <a:pt x="91758" y="603272"/>
                          <a:pt x="37466" y="620926"/>
                          <a:pt x="35878" y="586890"/>
                        </a:cubicBezTo>
                        <a:close/>
                        <a:moveTo>
                          <a:pt x="354521" y="867496"/>
                        </a:moveTo>
                        <a:cubicBezTo>
                          <a:pt x="402781" y="909914"/>
                          <a:pt x="318771" y="944458"/>
                          <a:pt x="283211" y="949347"/>
                        </a:cubicBezTo>
                        <a:cubicBezTo>
                          <a:pt x="248095" y="957158"/>
                          <a:pt x="212154" y="978875"/>
                          <a:pt x="175642" y="970239"/>
                        </a:cubicBezTo>
                        <a:cubicBezTo>
                          <a:pt x="158497" y="964588"/>
                          <a:pt x="146178" y="949094"/>
                          <a:pt x="153544" y="930805"/>
                        </a:cubicBezTo>
                        <a:cubicBezTo>
                          <a:pt x="160021" y="906612"/>
                          <a:pt x="304483" y="850160"/>
                          <a:pt x="354331" y="867496"/>
                        </a:cubicBezTo>
                        <a:close/>
                        <a:moveTo>
                          <a:pt x="354204" y="786153"/>
                        </a:moveTo>
                        <a:cubicBezTo>
                          <a:pt x="394399" y="853463"/>
                          <a:pt x="147765" y="877339"/>
                          <a:pt x="105157" y="889086"/>
                        </a:cubicBezTo>
                        <a:cubicBezTo>
                          <a:pt x="51372" y="908136"/>
                          <a:pt x="-12699" y="873592"/>
                          <a:pt x="53912" y="821966"/>
                        </a:cubicBezTo>
                        <a:cubicBezTo>
                          <a:pt x="113793" y="817648"/>
                          <a:pt x="325502" y="741766"/>
                          <a:pt x="354013" y="786153"/>
                        </a:cubicBezTo>
                        <a:close/>
                        <a:moveTo>
                          <a:pt x="293053" y="674392"/>
                        </a:moveTo>
                        <a:cubicBezTo>
                          <a:pt x="319977" y="665884"/>
                          <a:pt x="378143" y="666963"/>
                          <a:pt x="373000" y="710841"/>
                        </a:cubicBezTo>
                        <a:cubicBezTo>
                          <a:pt x="350838" y="738020"/>
                          <a:pt x="307214" y="742210"/>
                          <a:pt x="275972" y="753831"/>
                        </a:cubicBezTo>
                        <a:cubicBezTo>
                          <a:pt x="232030" y="758022"/>
                          <a:pt x="61977" y="815490"/>
                          <a:pt x="26988" y="789454"/>
                        </a:cubicBezTo>
                        <a:cubicBezTo>
                          <a:pt x="-10032" y="761896"/>
                          <a:pt x="65088" y="743608"/>
                          <a:pt x="53912" y="723859"/>
                        </a:cubicBezTo>
                        <a:cubicBezTo>
                          <a:pt x="132462" y="707666"/>
                          <a:pt x="214059" y="690648"/>
                          <a:pt x="292863" y="674392"/>
                        </a:cubicBezTo>
                        <a:close/>
                        <a:moveTo>
                          <a:pt x="354648" y="639531"/>
                        </a:moveTo>
                        <a:cubicBezTo>
                          <a:pt x="294323" y="652993"/>
                          <a:pt x="239840" y="662772"/>
                          <a:pt x="179515" y="676044"/>
                        </a:cubicBezTo>
                        <a:lnTo>
                          <a:pt x="47308" y="704555"/>
                        </a:lnTo>
                        <a:cubicBezTo>
                          <a:pt x="37021" y="705889"/>
                          <a:pt x="23750" y="694522"/>
                          <a:pt x="19241" y="685505"/>
                        </a:cubicBezTo>
                        <a:cubicBezTo>
                          <a:pt x="-15620" y="609813"/>
                          <a:pt x="264224" y="596160"/>
                          <a:pt x="316294" y="573745"/>
                        </a:cubicBezTo>
                        <a:cubicBezTo>
                          <a:pt x="326899" y="571459"/>
                          <a:pt x="326835" y="553298"/>
                          <a:pt x="314961" y="555838"/>
                        </a:cubicBezTo>
                        <a:lnTo>
                          <a:pt x="281687" y="563331"/>
                        </a:lnTo>
                        <a:cubicBezTo>
                          <a:pt x="258871" y="529206"/>
                          <a:pt x="249695" y="487760"/>
                          <a:pt x="255969" y="447190"/>
                        </a:cubicBezTo>
                        <a:lnTo>
                          <a:pt x="321946" y="445856"/>
                        </a:lnTo>
                        <a:cubicBezTo>
                          <a:pt x="294831" y="486433"/>
                          <a:pt x="311722" y="544154"/>
                          <a:pt x="352870" y="568347"/>
                        </a:cubicBezTo>
                        <a:cubicBezTo>
                          <a:pt x="382398" y="583334"/>
                          <a:pt x="401575" y="632483"/>
                          <a:pt x="354458" y="63953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58" name="Google Shape;1458;p11"/>
                <p:cNvSpPr/>
                <p:nvPr/>
              </p:nvSpPr>
              <p:spPr>
                <a:xfrm>
                  <a:off x="1308638" y="2406098"/>
                  <a:ext cx="17700" cy="571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59" name="Google Shape;1459;p11"/>
              <p:cNvSpPr/>
              <p:nvPr/>
            </p:nvSpPr>
            <p:spPr>
              <a:xfrm>
                <a:off x="1183450" y="3621050"/>
                <a:ext cx="70700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725" extrusionOk="0">
                    <a:moveTo>
                      <a:pt x="0" y="725"/>
                    </a:moveTo>
                    <a:cubicBezTo>
                      <a:pt x="930" y="439"/>
                      <a:pt x="1889" y="256"/>
                      <a:pt x="2828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60" name="Google Shape;1460;p11"/>
              <p:cNvSpPr/>
              <p:nvPr/>
            </p:nvSpPr>
            <p:spPr>
              <a:xfrm>
                <a:off x="1188900" y="3717125"/>
                <a:ext cx="76125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724" extrusionOk="0">
                    <a:moveTo>
                      <a:pt x="0" y="724"/>
                    </a:moveTo>
                    <a:cubicBezTo>
                      <a:pt x="995" y="410"/>
                      <a:pt x="2019" y="187"/>
                      <a:pt x="304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61" name="Google Shape;1461;p11"/>
              <p:cNvSpPr/>
              <p:nvPr/>
            </p:nvSpPr>
            <p:spPr>
              <a:xfrm>
                <a:off x="1185275" y="3820425"/>
                <a:ext cx="3987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362" extrusionOk="0">
                    <a:moveTo>
                      <a:pt x="0" y="362"/>
                    </a:moveTo>
                    <a:cubicBezTo>
                      <a:pt x="526" y="219"/>
                      <a:pt x="1059" y="97"/>
                      <a:pt x="159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62" name="Google Shape;1462;p11"/>
              <p:cNvSpPr/>
              <p:nvPr/>
            </p:nvSpPr>
            <p:spPr>
              <a:xfrm>
                <a:off x="1301250" y="3911025"/>
                <a:ext cx="181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0" extrusionOk="0">
                    <a:moveTo>
                      <a:pt x="0" y="290"/>
                    </a:moveTo>
                    <a:cubicBezTo>
                      <a:pt x="363" y="145"/>
                      <a:pt x="363" y="145"/>
                      <a:pt x="72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463" name="Google Shape;1463;p11"/>
          <p:cNvGrpSpPr/>
          <p:nvPr/>
        </p:nvGrpSpPr>
        <p:grpSpPr>
          <a:xfrm>
            <a:off x="5189520" y="36"/>
            <a:ext cx="285882" cy="1099601"/>
            <a:chOff x="721731" y="746204"/>
            <a:chExt cx="522827" cy="2010974"/>
          </a:xfrm>
        </p:grpSpPr>
        <p:grpSp>
          <p:nvGrpSpPr>
            <p:cNvPr id="1464" name="Google Shape;1464;p11"/>
            <p:cNvGrpSpPr/>
            <p:nvPr/>
          </p:nvGrpSpPr>
          <p:grpSpPr>
            <a:xfrm>
              <a:off x="721731" y="2234351"/>
              <a:ext cx="522827" cy="522827"/>
              <a:chOff x="764100" y="3623300"/>
              <a:chExt cx="1046700" cy="1046700"/>
            </a:xfrm>
          </p:grpSpPr>
          <p:sp>
            <p:nvSpPr>
              <p:cNvPr id="1465" name="Google Shape;1465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67" name="Google Shape;1467;p11"/>
            <p:cNvGrpSpPr/>
            <p:nvPr/>
          </p:nvGrpSpPr>
          <p:grpSpPr>
            <a:xfrm>
              <a:off x="892053" y="746204"/>
              <a:ext cx="182209" cy="1869993"/>
              <a:chOff x="3305183" y="1611869"/>
              <a:chExt cx="166690" cy="1710724"/>
            </a:xfrm>
          </p:grpSpPr>
          <p:grpSp>
            <p:nvGrpSpPr>
              <p:cNvPr id="1468" name="Google Shape;1468;p11"/>
              <p:cNvGrpSpPr/>
              <p:nvPr/>
            </p:nvGrpSpPr>
            <p:grpSpPr>
              <a:xfrm>
                <a:off x="3305183" y="1611869"/>
                <a:ext cx="166690" cy="1710724"/>
                <a:chOff x="3305183" y="1611869"/>
                <a:chExt cx="166690" cy="1710724"/>
              </a:xfrm>
            </p:grpSpPr>
            <p:grpSp>
              <p:nvGrpSpPr>
                <p:cNvPr id="1469" name="Google Shape;1469;p11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470" name="Google Shape;1470;p11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1" name="Google Shape;1471;p11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FF2C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2" name="Google Shape;1472;p11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73" name="Google Shape;1473;p11"/>
                <p:cNvSpPr/>
                <p:nvPr/>
              </p:nvSpPr>
              <p:spPr>
                <a:xfrm>
                  <a:off x="3375914" y="1611869"/>
                  <a:ext cx="17700" cy="13659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74" name="Google Shape;1474;p11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94C14-FA5B-45FC-A768-B473E1F84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474FB6-AE9F-4D53-BD01-CFA9A3AF9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6C2A8-7060-4CE4-B721-38CC40601D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292738BB-EDEF-48A5-AB0C-1EC64D6DD4D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22EB5-2454-4BC3-AF42-862D402CF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6C47A-C18A-40AC-A518-265AC0263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5016-67E8-421D-9C79-0E8A1522C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78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02900" y="760925"/>
            <a:ext cx="5660100" cy="4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02900" y="1430148"/>
            <a:ext cx="56601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Encode Sans Semi Condensed Light"/>
              <a:buChar char="⊹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Encode Sans Semi Condensed Light"/>
              <a:buChar char="×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Encode Sans Semi Condensed Light"/>
              <a:buChar char="⬩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●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○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■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●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○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Encode Sans Semi Condensed Light"/>
              <a:buChar char="■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60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11.wmf"/><Relationship Id="rId7" Type="http://schemas.openxmlformats.org/officeDocument/2006/relationships/image" Target="../media/image13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5.wmf"/><Relationship Id="rId5" Type="http://schemas.openxmlformats.org/officeDocument/2006/relationships/image" Target="../media/image12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14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18.wmf"/><Relationship Id="rId4" Type="http://schemas.openxmlformats.org/officeDocument/2006/relationships/image" Target="../media/image16.wmf"/><Relationship Id="rId9" Type="http://schemas.openxmlformats.org/officeDocument/2006/relationships/oleObject" Target="../embeddings/oleObject9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slide" Target="slide20.xml"/><Relationship Id="rId18" Type="http://schemas.openxmlformats.org/officeDocument/2006/relationships/slide" Target="slide7.xml"/><Relationship Id="rId26" Type="http://schemas.openxmlformats.org/officeDocument/2006/relationships/slide" Target="slide9.xml"/><Relationship Id="rId39" Type="http://schemas.openxmlformats.org/officeDocument/2006/relationships/image" Target="../media/image41.png"/><Relationship Id="rId21" Type="http://schemas.openxmlformats.org/officeDocument/2006/relationships/image" Target="../media/image32.png"/><Relationship Id="rId34" Type="http://schemas.openxmlformats.org/officeDocument/2006/relationships/slide" Target="slide11.xml"/><Relationship Id="rId42" Type="http://schemas.openxmlformats.org/officeDocument/2006/relationships/image" Target="../media/image43.GIF"/><Relationship Id="rId7" Type="http://schemas.openxmlformats.org/officeDocument/2006/relationships/slide" Target="slide4.xml"/><Relationship Id="rId2" Type="http://schemas.openxmlformats.org/officeDocument/2006/relationships/image" Target="../media/image22.jpeg"/><Relationship Id="rId16" Type="http://schemas.openxmlformats.org/officeDocument/2006/relationships/slide" Target="slide21.xml"/><Relationship Id="rId20" Type="http://schemas.openxmlformats.org/officeDocument/2006/relationships/slide" Target="slide22.xml"/><Relationship Id="rId29" Type="http://schemas.openxmlformats.org/officeDocument/2006/relationships/image" Target="../media/image36.png"/><Relationship Id="rId41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11" Type="http://schemas.openxmlformats.org/officeDocument/2006/relationships/slide" Target="slide5.xml"/><Relationship Id="rId24" Type="http://schemas.openxmlformats.org/officeDocument/2006/relationships/slide" Target="slide23.xml"/><Relationship Id="rId32" Type="http://schemas.openxmlformats.org/officeDocument/2006/relationships/slide" Target="slide25.xml"/><Relationship Id="rId37" Type="http://schemas.openxmlformats.org/officeDocument/2006/relationships/image" Target="../media/image40.png"/><Relationship Id="rId40" Type="http://schemas.openxmlformats.org/officeDocument/2006/relationships/slide" Target="slide27.xml"/><Relationship Id="rId5" Type="http://schemas.openxmlformats.org/officeDocument/2006/relationships/slide" Target="slide18.xml"/><Relationship Id="rId15" Type="http://schemas.openxmlformats.org/officeDocument/2006/relationships/image" Target="../media/image29.png"/><Relationship Id="rId23" Type="http://schemas.openxmlformats.org/officeDocument/2006/relationships/image" Target="../media/image33.png"/><Relationship Id="rId28" Type="http://schemas.openxmlformats.org/officeDocument/2006/relationships/slide" Target="slide24.xml"/><Relationship Id="rId36" Type="http://schemas.openxmlformats.org/officeDocument/2006/relationships/slide" Target="slide26.xml"/><Relationship Id="rId10" Type="http://schemas.openxmlformats.org/officeDocument/2006/relationships/image" Target="../media/image26.png"/><Relationship Id="rId19" Type="http://schemas.openxmlformats.org/officeDocument/2006/relationships/image" Target="../media/image31.png"/><Relationship Id="rId31" Type="http://schemas.openxmlformats.org/officeDocument/2006/relationships/image" Target="../media/image37.png"/><Relationship Id="rId4" Type="http://schemas.openxmlformats.org/officeDocument/2006/relationships/image" Target="../media/image23.png"/><Relationship Id="rId9" Type="http://schemas.openxmlformats.org/officeDocument/2006/relationships/slide" Target="slide19.xml"/><Relationship Id="rId14" Type="http://schemas.openxmlformats.org/officeDocument/2006/relationships/image" Target="../media/image28.png"/><Relationship Id="rId22" Type="http://schemas.openxmlformats.org/officeDocument/2006/relationships/slide" Target="slide8.xml"/><Relationship Id="rId27" Type="http://schemas.openxmlformats.org/officeDocument/2006/relationships/image" Target="../media/image35.png"/><Relationship Id="rId30" Type="http://schemas.openxmlformats.org/officeDocument/2006/relationships/slide" Target="slide10.xml"/><Relationship Id="rId35" Type="http://schemas.openxmlformats.org/officeDocument/2006/relationships/image" Target="../media/image39.png"/><Relationship Id="rId8" Type="http://schemas.openxmlformats.org/officeDocument/2006/relationships/image" Target="../media/image25.png"/><Relationship Id="rId3" Type="http://schemas.openxmlformats.org/officeDocument/2006/relationships/slide" Target="slide1.xml"/><Relationship Id="rId12" Type="http://schemas.openxmlformats.org/officeDocument/2006/relationships/image" Target="../media/image27.png"/><Relationship Id="rId17" Type="http://schemas.openxmlformats.org/officeDocument/2006/relationships/image" Target="../media/image30.png"/><Relationship Id="rId25" Type="http://schemas.openxmlformats.org/officeDocument/2006/relationships/image" Target="../media/image34.png"/><Relationship Id="rId33" Type="http://schemas.openxmlformats.org/officeDocument/2006/relationships/image" Target="../media/image38.png"/><Relationship Id="rId38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0.GIF"/><Relationship Id="rId3" Type="http://schemas.openxmlformats.org/officeDocument/2006/relationships/audio" Target="../media/audio6.wav"/><Relationship Id="rId7" Type="http://schemas.openxmlformats.org/officeDocument/2006/relationships/image" Target="../media/image24.png"/><Relationship Id="rId12" Type="http://schemas.openxmlformats.org/officeDocument/2006/relationships/image" Target="../media/image49.GIF"/><Relationship Id="rId2" Type="http://schemas.openxmlformats.org/officeDocument/2006/relationships/audio" Target="../media/audio5.wav"/><Relationship Id="rId16" Type="http://schemas.openxmlformats.org/officeDocument/2006/relationships/audio" Target="NUL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11" Type="http://schemas.openxmlformats.org/officeDocument/2006/relationships/image" Target="../media/image48.GIF"/><Relationship Id="rId5" Type="http://schemas.openxmlformats.org/officeDocument/2006/relationships/image" Target="../media/image45.GIF"/><Relationship Id="rId15" Type="http://schemas.openxmlformats.org/officeDocument/2006/relationships/image" Target="../media/image52.GIF"/><Relationship Id="rId10" Type="http://schemas.openxmlformats.org/officeDocument/2006/relationships/image" Target="../media/image47.GIF"/><Relationship Id="rId4" Type="http://schemas.openxmlformats.org/officeDocument/2006/relationships/image" Target="../media/image44.jpg"/><Relationship Id="rId9" Type="http://schemas.openxmlformats.org/officeDocument/2006/relationships/slide" Target="slide17.xml"/><Relationship Id="rId14" Type="http://schemas.openxmlformats.org/officeDocument/2006/relationships/image" Target="../media/image51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0.GIF"/><Relationship Id="rId3" Type="http://schemas.openxmlformats.org/officeDocument/2006/relationships/audio" Target="../media/audio6.wav"/><Relationship Id="rId7" Type="http://schemas.openxmlformats.org/officeDocument/2006/relationships/image" Target="../media/image26.png"/><Relationship Id="rId12" Type="http://schemas.openxmlformats.org/officeDocument/2006/relationships/image" Target="../media/image49.GIF"/><Relationship Id="rId17" Type="http://schemas.openxmlformats.org/officeDocument/2006/relationships/image" Target="../media/image53.wmf"/><Relationship Id="rId2" Type="http://schemas.openxmlformats.org/officeDocument/2006/relationships/audio" Target="../media/audio5.wav"/><Relationship Id="rId16" Type="http://schemas.openxmlformats.org/officeDocument/2006/relationships/oleObject" Target="../embeddings/oleObject10.bin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11" Type="http://schemas.openxmlformats.org/officeDocument/2006/relationships/image" Target="../media/image48.GIF"/><Relationship Id="rId5" Type="http://schemas.openxmlformats.org/officeDocument/2006/relationships/image" Target="../media/image45.GIF"/><Relationship Id="rId15" Type="http://schemas.openxmlformats.org/officeDocument/2006/relationships/image" Target="../media/image52.GIF"/><Relationship Id="rId10" Type="http://schemas.openxmlformats.org/officeDocument/2006/relationships/image" Target="../media/image47.GIF"/><Relationship Id="rId19" Type="http://schemas.openxmlformats.org/officeDocument/2006/relationships/audio" Target="NULL"/><Relationship Id="rId4" Type="http://schemas.openxmlformats.org/officeDocument/2006/relationships/image" Target="../media/image44.jpg"/><Relationship Id="rId9" Type="http://schemas.openxmlformats.org/officeDocument/2006/relationships/slide" Target="slide17.xml"/><Relationship Id="rId14" Type="http://schemas.openxmlformats.org/officeDocument/2006/relationships/image" Target="../media/image51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0.GIF"/><Relationship Id="rId3" Type="http://schemas.openxmlformats.org/officeDocument/2006/relationships/audio" Target="../media/audio6.wav"/><Relationship Id="rId7" Type="http://schemas.openxmlformats.org/officeDocument/2006/relationships/image" Target="../media/image28.png"/><Relationship Id="rId12" Type="http://schemas.openxmlformats.org/officeDocument/2006/relationships/image" Target="../media/image49.GIF"/><Relationship Id="rId2" Type="http://schemas.openxmlformats.org/officeDocument/2006/relationships/audio" Target="../media/audio5.wav"/><Relationship Id="rId16" Type="http://schemas.openxmlformats.org/officeDocument/2006/relationships/audio" Target="NUL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11" Type="http://schemas.openxmlformats.org/officeDocument/2006/relationships/image" Target="../media/image48.GIF"/><Relationship Id="rId5" Type="http://schemas.openxmlformats.org/officeDocument/2006/relationships/image" Target="../media/image45.GIF"/><Relationship Id="rId15" Type="http://schemas.openxmlformats.org/officeDocument/2006/relationships/image" Target="../media/image52.GIF"/><Relationship Id="rId10" Type="http://schemas.openxmlformats.org/officeDocument/2006/relationships/image" Target="../media/image47.GIF"/><Relationship Id="rId4" Type="http://schemas.openxmlformats.org/officeDocument/2006/relationships/image" Target="../media/image44.jpg"/><Relationship Id="rId9" Type="http://schemas.openxmlformats.org/officeDocument/2006/relationships/slide" Target="slide17.xml"/><Relationship Id="rId14" Type="http://schemas.openxmlformats.org/officeDocument/2006/relationships/image" Target="../media/image51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0.GIF"/><Relationship Id="rId18" Type="http://schemas.openxmlformats.org/officeDocument/2006/relationships/oleObject" Target="../embeddings/oleObject12.bin"/><Relationship Id="rId3" Type="http://schemas.openxmlformats.org/officeDocument/2006/relationships/audio" Target="../media/audio6.wav"/><Relationship Id="rId21" Type="http://schemas.openxmlformats.org/officeDocument/2006/relationships/audio" Target="NULL"/><Relationship Id="rId7" Type="http://schemas.openxmlformats.org/officeDocument/2006/relationships/image" Target="../media/image30.png"/><Relationship Id="rId12" Type="http://schemas.openxmlformats.org/officeDocument/2006/relationships/image" Target="../media/image49.GIF"/><Relationship Id="rId17" Type="http://schemas.openxmlformats.org/officeDocument/2006/relationships/image" Target="../media/image54.wmf"/><Relationship Id="rId2" Type="http://schemas.openxmlformats.org/officeDocument/2006/relationships/audio" Target="../media/audio5.wav"/><Relationship Id="rId16" Type="http://schemas.openxmlformats.org/officeDocument/2006/relationships/oleObject" Target="../embeddings/oleObject11.bin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11" Type="http://schemas.openxmlformats.org/officeDocument/2006/relationships/image" Target="../media/image48.GIF"/><Relationship Id="rId5" Type="http://schemas.openxmlformats.org/officeDocument/2006/relationships/image" Target="../media/image45.GIF"/><Relationship Id="rId15" Type="http://schemas.openxmlformats.org/officeDocument/2006/relationships/image" Target="../media/image52.GIF"/><Relationship Id="rId10" Type="http://schemas.openxmlformats.org/officeDocument/2006/relationships/image" Target="../media/image47.GIF"/><Relationship Id="rId19" Type="http://schemas.openxmlformats.org/officeDocument/2006/relationships/image" Target="../media/image55.wmf"/><Relationship Id="rId4" Type="http://schemas.openxmlformats.org/officeDocument/2006/relationships/image" Target="../media/image44.jpg"/><Relationship Id="rId9" Type="http://schemas.openxmlformats.org/officeDocument/2006/relationships/slide" Target="slide17.xml"/><Relationship Id="rId14" Type="http://schemas.openxmlformats.org/officeDocument/2006/relationships/image" Target="../media/image51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GIF"/><Relationship Id="rId18" Type="http://schemas.openxmlformats.org/officeDocument/2006/relationships/image" Target="../media/image57.wmf"/><Relationship Id="rId3" Type="http://schemas.openxmlformats.org/officeDocument/2006/relationships/audio" Target="../media/audio6.wav"/><Relationship Id="rId7" Type="http://schemas.openxmlformats.org/officeDocument/2006/relationships/image" Target="../media/image32.png"/><Relationship Id="rId12" Type="http://schemas.openxmlformats.org/officeDocument/2006/relationships/image" Target="../media/image50.GIF"/><Relationship Id="rId17" Type="http://schemas.openxmlformats.org/officeDocument/2006/relationships/oleObject" Target="../embeddings/oleObject14.bin"/><Relationship Id="rId2" Type="http://schemas.openxmlformats.org/officeDocument/2006/relationships/audio" Target="../media/audio5.wav"/><Relationship Id="rId16" Type="http://schemas.openxmlformats.org/officeDocument/2006/relationships/image" Target="../media/image56.wmf"/><Relationship Id="rId20" Type="http://schemas.openxmlformats.org/officeDocument/2006/relationships/image" Target="../media/image58.w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11" Type="http://schemas.openxmlformats.org/officeDocument/2006/relationships/image" Target="../media/image48.GIF"/><Relationship Id="rId5" Type="http://schemas.openxmlformats.org/officeDocument/2006/relationships/image" Target="../media/image45.GIF"/><Relationship Id="rId15" Type="http://schemas.openxmlformats.org/officeDocument/2006/relationships/oleObject" Target="../embeddings/oleObject13.bin"/><Relationship Id="rId10" Type="http://schemas.openxmlformats.org/officeDocument/2006/relationships/image" Target="../media/image47.GIF"/><Relationship Id="rId19" Type="http://schemas.openxmlformats.org/officeDocument/2006/relationships/oleObject" Target="../embeddings/oleObject15.bin"/><Relationship Id="rId4" Type="http://schemas.openxmlformats.org/officeDocument/2006/relationships/image" Target="../media/image44.jpg"/><Relationship Id="rId9" Type="http://schemas.openxmlformats.org/officeDocument/2006/relationships/slide" Target="slide17.xml"/><Relationship Id="rId14" Type="http://schemas.openxmlformats.org/officeDocument/2006/relationships/image" Target="../media/image52.GIF"/><Relationship Id="rId22" Type="http://schemas.openxmlformats.org/officeDocument/2006/relationships/audio" Target="NUL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0.GIF"/><Relationship Id="rId18" Type="http://schemas.openxmlformats.org/officeDocument/2006/relationships/oleObject" Target="../embeddings/oleObject17.bin"/><Relationship Id="rId3" Type="http://schemas.openxmlformats.org/officeDocument/2006/relationships/audio" Target="../media/audio6.wav"/><Relationship Id="rId21" Type="http://schemas.openxmlformats.org/officeDocument/2006/relationships/audio" Target="NULL"/><Relationship Id="rId7" Type="http://schemas.openxmlformats.org/officeDocument/2006/relationships/image" Target="../media/image34.png"/><Relationship Id="rId12" Type="http://schemas.openxmlformats.org/officeDocument/2006/relationships/image" Target="../media/image49.GIF"/><Relationship Id="rId17" Type="http://schemas.openxmlformats.org/officeDocument/2006/relationships/image" Target="../media/image59.wmf"/><Relationship Id="rId2" Type="http://schemas.openxmlformats.org/officeDocument/2006/relationships/audio" Target="../media/audio5.wav"/><Relationship Id="rId16" Type="http://schemas.openxmlformats.org/officeDocument/2006/relationships/oleObject" Target="../embeddings/oleObject16.bin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11" Type="http://schemas.openxmlformats.org/officeDocument/2006/relationships/image" Target="../media/image48.GIF"/><Relationship Id="rId5" Type="http://schemas.openxmlformats.org/officeDocument/2006/relationships/image" Target="../media/image45.GIF"/><Relationship Id="rId15" Type="http://schemas.openxmlformats.org/officeDocument/2006/relationships/image" Target="../media/image52.GIF"/><Relationship Id="rId10" Type="http://schemas.openxmlformats.org/officeDocument/2006/relationships/image" Target="../media/image47.GIF"/><Relationship Id="rId19" Type="http://schemas.openxmlformats.org/officeDocument/2006/relationships/image" Target="../media/image60.wmf"/><Relationship Id="rId4" Type="http://schemas.openxmlformats.org/officeDocument/2006/relationships/image" Target="../media/image44.jpg"/><Relationship Id="rId9" Type="http://schemas.openxmlformats.org/officeDocument/2006/relationships/slide" Target="slide17.xml"/><Relationship Id="rId14" Type="http://schemas.openxmlformats.org/officeDocument/2006/relationships/image" Target="../media/image51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0.GIF"/><Relationship Id="rId3" Type="http://schemas.openxmlformats.org/officeDocument/2006/relationships/audio" Target="../media/audio6.wav"/><Relationship Id="rId7" Type="http://schemas.openxmlformats.org/officeDocument/2006/relationships/image" Target="../media/image36.png"/><Relationship Id="rId12" Type="http://schemas.openxmlformats.org/officeDocument/2006/relationships/image" Target="../media/image49.GIF"/><Relationship Id="rId2" Type="http://schemas.openxmlformats.org/officeDocument/2006/relationships/audio" Target="../media/audio5.wav"/><Relationship Id="rId16" Type="http://schemas.openxmlformats.org/officeDocument/2006/relationships/audio" Target="NUL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11" Type="http://schemas.openxmlformats.org/officeDocument/2006/relationships/image" Target="../media/image48.GIF"/><Relationship Id="rId5" Type="http://schemas.openxmlformats.org/officeDocument/2006/relationships/image" Target="../media/image45.GIF"/><Relationship Id="rId15" Type="http://schemas.openxmlformats.org/officeDocument/2006/relationships/image" Target="../media/image52.GIF"/><Relationship Id="rId10" Type="http://schemas.openxmlformats.org/officeDocument/2006/relationships/image" Target="../media/image47.GIF"/><Relationship Id="rId4" Type="http://schemas.openxmlformats.org/officeDocument/2006/relationships/image" Target="../media/image44.jpg"/><Relationship Id="rId9" Type="http://schemas.openxmlformats.org/officeDocument/2006/relationships/slide" Target="slide17.xml"/><Relationship Id="rId14" Type="http://schemas.openxmlformats.org/officeDocument/2006/relationships/image" Target="../media/image51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0.GIF"/><Relationship Id="rId18" Type="http://schemas.openxmlformats.org/officeDocument/2006/relationships/oleObject" Target="../embeddings/oleObject19.bin"/><Relationship Id="rId3" Type="http://schemas.openxmlformats.org/officeDocument/2006/relationships/audio" Target="../media/audio6.wav"/><Relationship Id="rId21" Type="http://schemas.openxmlformats.org/officeDocument/2006/relationships/image" Target="../media/image63.wmf"/><Relationship Id="rId7" Type="http://schemas.openxmlformats.org/officeDocument/2006/relationships/image" Target="../media/image38.png"/><Relationship Id="rId12" Type="http://schemas.openxmlformats.org/officeDocument/2006/relationships/image" Target="../media/image49.GIF"/><Relationship Id="rId17" Type="http://schemas.openxmlformats.org/officeDocument/2006/relationships/image" Target="../media/image61.wmf"/><Relationship Id="rId25" Type="http://schemas.openxmlformats.org/officeDocument/2006/relationships/audio" Target="NULL"/><Relationship Id="rId2" Type="http://schemas.openxmlformats.org/officeDocument/2006/relationships/audio" Target="../media/audio5.wav"/><Relationship Id="rId16" Type="http://schemas.openxmlformats.org/officeDocument/2006/relationships/oleObject" Target="../embeddings/oleObject18.bin"/><Relationship Id="rId20" Type="http://schemas.openxmlformats.org/officeDocument/2006/relationships/oleObject" Target="../embeddings/oleObject20.bin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11" Type="http://schemas.openxmlformats.org/officeDocument/2006/relationships/image" Target="../media/image48.GIF"/><Relationship Id="rId5" Type="http://schemas.openxmlformats.org/officeDocument/2006/relationships/image" Target="../media/image45.GIF"/><Relationship Id="rId15" Type="http://schemas.openxmlformats.org/officeDocument/2006/relationships/image" Target="../media/image52.GIF"/><Relationship Id="rId23" Type="http://schemas.openxmlformats.org/officeDocument/2006/relationships/image" Target="../media/image64.wmf"/><Relationship Id="rId10" Type="http://schemas.openxmlformats.org/officeDocument/2006/relationships/image" Target="../media/image47.GIF"/><Relationship Id="rId19" Type="http://schemas.openxmlformats.org/officeDocument/2006/relationships/image" Target="../media/image62.wmf"/><Relationship Id="rId4" Type="http://schemas.openxmlformats.org/officeDocument/2006/relationships/image" Target="../media/image44.jpg"/><Relationship Id="rId9" Type="http://schemas.openxmlformats.org/officeDocument/2006/relationships/slide" Target="slide17.xml"/><Relationship Id="rId14" Type="http://schemas.openxmlformats.org/officeDocument/2006/relationships/image" Target="../media/image51.GIF"/><Relationship Id="rId22" Type="http://schemas.openxmlformats.org/officeDocument/2006/relationships/oleObject" Target="../embeddings/oleObject21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0.GIF"/><Relationship Id="rId18" Type="http://schemas.openxmlformats.org/officeDocument/2006/relationships/oleObject" Target="../embeddings/oleObject23.bin"/><Relationship Id="rId3" Type="http://schemas.openxmlformats.org/officeDocument/2006/relationships/audio" Target="../media/audio6.wav"/><Relationship Id="rId21" Type="http://schemas.openxmlformats.org/officeDocument/2006/relationships/image" Target="../media/image66.wmf"/><Relationship Id="rId7" Type="http://schemas.openxmlformats.org/officeDocument/2006/relationships/image" Target="../media/image40.png"/><Relationship Id="rId12" Type="http://schemas.openxmlformats.org/officeDocument/2006/relationships/image" Target="../media/image49.GIF"/><Relationship Id="rId17" Type="http://schemas.openxmlformats.org/officeDocument/2006/relationships/image" Target="../media/image59.wmf"/><Relationship Id="rId25" Type="http://schemas.openxmlformats.org/officeDocument/2006/relationships/image" Target="../media/image68.wmf"/><Relationship Id="rId2" Type="http://schemas.openxmlformats.org/officeDocument/2006/relationships/audio" Target="../media/audio5.wav"/><Relationship Id="rId16" Type="http://schemas.openxmlformats.org/officeDocument/2006/relationships/oleObject" Target="../embeddings/oleObject22.bin"/><Relationship Id="rId20" Type="http://schemas.openxmlformats.org/officeDocument/2006/relationships/oleObject" Target="../embeddings/oleObject24.bin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11" Type="http://schemas.openxmlformats.org/officeDocument/2006/relationships/image" Target="../media/image48.GIF"/><Relationship Id="rId24" Type="http://schemas.openxmlformats.org/officeDocument/2006/relationships/oleObject" Target="../embeddings/oleObject26.bin"/><Relationship Id="rId5" Type="http://schemas.openxmlformats.org/officeDocument/2006/relationships/image" Target="../media/image45.GIF"/><Relationship Id="rId15" Type="http://schemas.openxmlformats.org/officeDocument/2006/relationships/image" Target="../media/image52.GIF"/><Relationship Id="rId23" Type="http://schemas.openxmlformats.org/officeDocument/2006/relationships/image" Target="../media/image67.wmf"/><Relationship Id="rId10" Type="http://schemas.openxmlformats.org/officeDocument/2006/relationships/image" Target="../media/image47.GIF"/><Relationship Id="rId19" Type="http://schemas.openxmlformats.org/officeDocument/2006/relationships/image" Target="../media/image65.wmf"/><Relationship Id="rId4" Type="http://schemas.openxmlformats.org/officeDocument/2006/relationships/image" Target="../media/image44.jpg"/><Relationship Id="rId9" Type="http://schemas.openxmlformats.org/officeDocument/2006/relationships/slide" Target="slide17.xml"/><Relationship Id="rId14" Type="http://schemas.openxmlformats.org/officeDocument/2006/relationships/image" Target="../media/image51.GIF"/><Relationship Id="rId22" Type="http://schemas.openxmlformats.org/officeDocument/2006/relationships/oleObject" Target="../embeddings/oleObject25.bin"/><Relationship Id="rId27" Type="http://schemas.openxmlformats.org/officeDocument/2006/relationships/audio" Target="NUL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0.GIF"/><Relationship Id="rId3" Type="http://schemas.openxmlformats.org/officeDocument/2006/relationships/audio" Target="../media/audio6.wav"/><Relationship Id="rId7" Type="http://schemas.openxmlformats.org/officeDocument/2006/relationships/image" Target="../media/image42.png"/><Relationship Id="rId12" Type="http://schemas.openxmlformats.org/officeDocument/2006/relationships/image" Target="../media/image49.GIF"/><Relationship Id="rId2" Type="http://schemas.openxmlformats.org/officeDocument/2006/relationships/audio" Target="../media/audio5.wav"/><Relationship Id="rId16" Type="http://schemas.openxmlformats.org/officeDocument/2006/relationships/audio" Target="NUL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11" Type="http://schemas.openxmlformats.org/officeDocument/2006/relationships/image" Target="../media/image48.GIF"/><Relationship Id="rId5" Type="http://schemas.openxmlformats.org/officeDocument/2006/relationships/image" Target="../media/image45.GIF"/><Relationship Id="rId15" Type="http://schemas.openxmlformats.org/officeDocument/2006/relationships/image" Target="../media/image52.GIF"/><Relationship Id="rId10" Type="http://schemas.openxmlformats.org/officeDocument/2006/relationships/image" Target="../media/image47.GIF"/><Relationship Id="rId4" Type="http://schemas.openxmlformats.org/officeDocument/2006/relationships/image" Target="../media/image44.jpg"/><Relationship Id="rId9" Type="http://schemas.openxmlformats.org/officeDocument/2006/relationships/slide" Target="slide17.xml"/><Relationship Id="rId14" Type="http://schemas.openxmlformats.org/officeDocument/2006/relationships/image" Target="../media/image51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13"/>
          <p:cNvSpPr txBox="1">
            <a:spLocks noGrp="1"/>
          </p:cNvSpPr>
          <p:nvPr>
            <p:ph type="ctrTitle"/>
          </p:nvPr>
        </p:nvSpPr>
        <p:spPr>
          <a:xfrm>
            <a:off x="914400" y="2876550"/>
            <a:ext cx="7433400" cy="81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" dirty="0">
                <a:solidFill>
                  <a:srgbClr val="FF0000"/>
                </a:solidFill>
              </a:rPr>
              <a:t>ài 3: nguyên tố hóa học</a:t>
            </a: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p21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1828800" y="59055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KÍ HIỆU NGUYÊN TỬ: </a:t>
            </a:r>
          </a:p>
        </p:txBody>
      </p:sp>
      <p:pic>
        <p:nvPicPr>
          <p:cNvPr id="11" name="image16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85800" y="1581150"/>
            <a:ext cx="3657600" cy="1097280"/>
          </a:xfrm>
          <a:prstGeom prst="rect">
            <a:avLst/>
          </a:prstGeom>
          <a:ln/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9036963"/>
              </p:ext>
            </p:extLst>
          </p:nvPr>
        </p:nvGraphicFramePr>
        <p:xfrm>
          <a:off x="5924550" y="357342"/>
          <a:ext cx="800100" cy="690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66584" imgH="228501" progId="Equation.DSMT4">
                  <p:embed/>
                </p:oleObj>
              </mc:Choice>
              <mc:Fallback>
                <p:oleObj name="Equation" r:id="rId4" imgW="266584" imgH="228501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4550" y="357342"/>
                        <a:ext cx="800100" cy="6909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33400" y="120015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VÍ DỤ</a:t>
            </a:r>
          </a:p>
        </p:txBody>
      </p:sp>
      <p:pic>
        <p:nvPicPr>
          <p:cNvPr id="15" name="image5.png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721360" y="3409950"/>
            <a:ext cx="878840" cy="726440"/>
          </a:xfrm>
          <a:prstGeom prst="rect">
            <a:avLst/>
          </a:prstGeom>
          <a:ln/>
        </p:spPr>
      </p:pic>
      <p:sp>
        <p:nvSpPr>
          <p:cNvPr id="9" name="Rectangle 8"/>
          <p:cNvSpPr/>
          <p:nvPr/>
        </p:nvSpPr>
        <p:spPr>
          <a:xfrm>
            <a:off x="1606826" y="2957562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O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  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Z  = ...... 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p =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e = .................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n = ..........................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: .............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24350" y="3209895"/>
            <a:ext cx="495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97526" y="3486150"/>
            <a:ext cx="495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43200" y="3796421"/>
            <a:ext cx="495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79254" y="4136390"/>
            <a:ext cx="495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DBAC68-E170-AA96-7AD5-FCFC0C8A680C}"/>
              </a:ext>
            </a:extLst>
          </p:cNvPr>
          <p:cNvSpPr txBox="1"/>
          <p:nvPr/>
        </p:nvSpPr>
        <p:spPr>
          <a:xfrm>
            <a:off x="4953000" y="4508047"/>
            <a:ext cx="4592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p22"/>
          <p:cNvSpPr txBox="1">
            <a:spLocks noGrp="1"/>
          </p:cNvSpPr>
          <p:nvPr>
            <p:ph type="title" idx="4294967295"/>
          </p:nvPr>
        </p:nvSpPr>
        <p:spPr>
          <a:xfrm>
            <a:off x="152400" y="361950"/>
            <a:ext cx="7924800" cy="6363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itchFamily="18" charset="0"/>
                <a:cs typeface="Times New Roman" pitchFamily="18" charset="0"/>
              </a:rPr>
              <a:t>II. ĐỒNG VỊ, NGUYÊN TỬ KHỐI TRUNG BÌNH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3" name="Google Shape;1643;p22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228600" y="120015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 ĐỒNG VỊ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652703"/>
            <a:ext cx="3703320" cy="23145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8478" y="2025160"/>
            <a:ext cx="381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neutron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3790950"/>
            <a:ext cx="2895600" cy="685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 3"/>
              </a:rPr>
              <a:t> 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Wingdings 3"/>
              </a:rPr>
              <a:t>cùng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 3"/>
              </a:rPr>
              <a:t> p,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Wingdings 3"/>
              </a:rPr>
              <a:t>khác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 3"/>
              </a:rPr>
              <a:t> n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0" y="590550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1: Cho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        ,          ,         ,           ,          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5958025"/>
              </p:ext>
            </p:extLst>
          </p:nvPr>
        </p:nvGraphicFramePr>
        <p:xfrm>
          <a:off x="3352800" y="489690"/>
          <a:ext cx="568187" cy="601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41200" imgH="253800" progId="Equation.DSMT4">
                  <p:embed/>
                </p:oleObj>
              </mc:Choice>
              <mc:Fallback>
                <p:oleObj name="Equation" r:id="rId2" imgW="241200" imgH="2538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489690"/>
                        <a:ext cx="568187" cy="6018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7479495"/>
              </p:ext>
            </p:extLst>
          </p:nvPr>
        </p:nvGraphicFramePr>
        <p:xfrm>
          <a:off x="4038600" y="488980"/>
          <a:ext cx="568325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41200" imgH="253800" progId="Equation.DSMT4">
                  <p:embed/>
                </p:oleObj>
              </mc:Choice>
              <mc:Fallback>
                <p:oleObj name="Equation" r:id="rId4" imgW="241200" imgH="2538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488980"/>
                        <a:ext cx="568325" cy="60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9499097"/>
              </p:ext>
            </p:extLst>
          </p:nvPr>
        </p:nvGraphicFramePr>
        <p:xfrm>
          <a:off x="4648200" y="488980"/>
          <a:ext cx="568325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41200" imgH="253800" progId="Equation.DSMT4">
                  <p:embed/>
                </p:oleObj>
              </mc:Choice>
              <mc:Fallback>
                <p:oleObj name="Equation" r:id="rId6" imgW="241200" imgH="2538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488980"/>
                        <a:ext cx="568325" cy="60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1701644"/>
              </p:ext>
            </p:extLst>
          </p:nvPr>
        </p:nvGraphicFramePr>
        <p:xfrm>
          <a:off x="5410200" y="488980"/>
          <a:ext cx="509588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15640" imgH="253800" progId="Equation.DSMT4">
                  <p:embed/>
                </p:oleObj>
              </mc:Choice>
              <mc:Fallback>
                <p:oleObj name="Equation" r:id="rId8" imgW="215640" imgH="2538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488980"/>
                        <a:ext cx="509588" cy="60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6990239"/>
              </p:ext>
            </p:extLst>
          </p:nvPr>
        </p:nvGraphicFramePr>
        <p:xfrm>
          <a:off x="6019800" y="488980"/>
          <a:ext cx="719138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04560" imgH="253800" progId="Equation.DSMT4">
                  <p:embed/>
                </p:oleObj>
              </mc:Choice>
              <mc:Fallback>
                <p:oleObj name="Equation" r:id="rId10" imgW="304560" imgH="2538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488980"/>
                        <a:ext cx="719138" cy="60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52400" y="1885950"/>
            <a:ext cx="609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+)   X, T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+)   Z,M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32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Google Shape;1655;p24"/>
          <p:cNvSpPr txBox="1">
            <a:spLocks noGrp="1"/>
          </p:cNvSpPr>
          <p:nvPr>
            <p:ph type="title"/>
          </p:nvPr>
        </p:nvSpPr>
        <p:spPr>
          <a:xfrm>
            <a:off x="686335" y="666750"/>
            <a:ext cx="7298100" cy="471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NGUYÊN TỬ KHỐI TRUNG BÌNH</a:t>
            </a:r>
            <a:endParaRPr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56" name="Google Shape;1656;p24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cxnSp>
        <p:nvCxnSpPr>
          <p:cNvPr id="1657" name="Google Shape;1657;p24"/>
          <p:cNvCxnSpPr>
            <a:stCxn id="1658" idx="6"/>
            <a:endCxn id="1659" idx="2"/>
          </p:cNvCxnSpPr>
          <p:nvPr/>
        </p:nvCxnSpPr>
        <p:spPr>
          <a:xfrm>
            <a:off x="2065175" y="3028300"/>
            <a:ext cx="702300" cy="936000"/>
          </a:xfrm>
          <a:prstGeom prst="bentConnector3">
            <a:avLst>
              <a:gd name="adj1" fmla="val 49995"/>
            </a:avLst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60" name="Google Shape;1660;p24"/>
          <p:cNvCxnSpPr>
            <a:stCxn id="1658" idx="6"/>
            <a:endCxn id="1661" idx="2"/>
          </p:cNvCxnSpPr>
          <p:nvPr/>
        </p:nvCxnSpPr>
        <p:spPr>
          <a:xfrm rot="10800000" flipH="1">
            <a:off x="2065175" y="2092300"/>
            <a:ext cx="702300" cy="936000"/>
          </a:xfrm>
          <a:prstGeom prst="bentConnector3">
            <a:avLst>
              <a:gd name="adj1" fmla="val 49995"/>
            </a:avLst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62" name="Google Shape;1662;p24"/>
          <p:cNvCxnSpPr>
            <a:stCxn id="1663" idx="3"/>
            <a:endCxn id="1664" idx="2"/>
          </p:cNvCxnSpPr>
          <p:nvPr/>
        </p:nvCxnSpPr>
        <p:spPr>
          <a:xfrm rot="10800000" flipH="1">
            <a:off x="4123700" y="1635100"/>
            <a:ext cx="586200" cy="4572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65" name="Google Shape;1665;p24"/>
          <p:cNvCxnSpPr>
            <a:stCxn id="1663" idx="3"/>
            <a:endCxn id="1666" idx="2"/>
          </p:cNvCxnSpPr>
          <p:nvPr/>
        </p:nvCxnSpPr>
        <p:spPr>
          <a:xfrm>
            <a:off x="4123700" y="2092300"/>
            <a:ext cx="586200" cy="4425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67" name="Google Shape;1667;p24"/>
          <p:cNvCxnSpPr>
            <a:stCxn id="1668" idx="3"/>
            <a:endCxn id="1669" idx="2"/>
          </p:cNvCxnSpPr>
          <p:nvPr/>
        </p:nvCxnSpPr>
        <p:spPr>
          <a:xfrm rot="10800000" flipH="1">
            <a:off x="4123700" y="3507100"/>
            <a:ext cx="586200" cy="4572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70" name="Google Shape;1670;p24"/>
          <p:cNvCxnSpPr>
            <a:stCxn id="1668" idx="3"/>
            <a:endCxn id="1671" idx="2"/>
          </p:cNvCxnSpPr>
          <p:nvPr/>
        </p:nvCxnSpPr>
        <p:spPr>
          <a:xfrm>
            <a:off x="4123700" y="3964300"/>
            <a:ext cx="586200" cy="4572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TextBox 1"/>
          <p:cNvSpPr txBox="1"/>
          <p:nvPr/>
        </p:nvSpPr>
        <p:spPr>
          <a:xfrm>
            <a:off x="76200" y="1352550"/>
            <a:ext cx="617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tử</a:t>
            </a:r>
            <a:endParaRPr lang="en-US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12643" y="2038350"/>
            <a:ext cx="4992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905000" y="2636429"/>
                <a:ext cx="3664786" cy="7837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𝐴</m:t>
                          </m:r>
                        </m:e>
                      </m:acc>
                      <m:r>
                        <a:rPr lang="en-US" sz="2400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𝑋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𝑌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𝑦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𝑍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𝑧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+…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2636429"/>
                <a:ext cx="3664786" cy="783741"/>
              </a:xfrm>
              <a:prstGeom prst="rect">
                <a:avLst/>
              </a:prstGeom>
              <a:blipFill rotWithShape="1">
                <a:blip r:embed="rId3"/>
                <a:stretch>
                  <a:fillRect r="-3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381000" y="363855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+)  X, Y ,Z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+) z, y, z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ứng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Google Shape;1690;p25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550"/>
            <a:ext cx="8839200" cy="18288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         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51,86%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48,14%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8436644"/>
              </p:ext>
            </p:extLst>
          </p:nvPr>
        </p:nvGraphicFramePr>
        <p:xfrm>
          <a:off x="6553200" y="361950"/>
          <a:ext cx="8128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06080" imgH="253800" progId="Equation.DSMT4">
                  <p:embed/>
                </p:oleObj>
              </mc:Choice>
              <mc:Fallback>
                <p:oleObj name="Equation" r:id="rId3" imgW="406080" imgH="2538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361950"/>
                        <a:ext cx="812800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1960334"/>
              </p:ext>
            </p:extLst>
          </p:nvPr>
        </p:nvGraphicFramePr>
        <p:xfrm>
          <a:off x="7772400" y="361950"/>
          <a:ext cx="8128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06080" imgH="253800" progId="Equation.DSMT4">
                  <p:embed/>
                </p:oleObj>
              </mc:Choice>
              <mc:Fallback>
                <p:oleObj name="Equation" r:id="rId5" imgW="406080" imgH="2538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0" y="361950"/>
                        <a:ext cx="812800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6287" y="2647950"/>
            <a:ext cx="617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918252" y="3226057"/>
                <a:ext cx="4153638" cy="6222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107 . 51,86+109 . 48,14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100</m:t>
                        </m:r>
                      </m:den>
                    </m:f>
                    <m:r>
                      <a:rPr lang="en-US" sz="2400" b="0" i="1" smtClean="0">
                        <a:latin typeface="Cambria Math"/>
                        <a:ea typeface="Cambria Math"/>
                      </a:rPr>
                      <m:t>≈107,96</m:t>
                    </m:r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8252" y="3226057"/>
                <a:ext cx="4153638" cy="622222"/>
              </a:xfrm>
              <a:prstGeom prst="rect">
                <a:avLst/>
              </a:prstGeom>
              <a:blipFill rotWithShape="1">
                <a:blip r:embed="rId8"/>
                <a:stretch>
                  <a:fillRect r="-3377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883408"/>
              </p:ext>
            </p:extLst>
          </p:nvPr>
        </p:nvGraphicFramePr>
        <p:xfrm>
          <a:off x="1330187" y="3268404"/>
          <a:ext cx="5842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91960" imgH="253800" progId="Equation.DSMT4">
                  <p:embed/>
                </p:oleObj>
              </mc:Choice>
              <mc:Fallback>
                <p:oleObj name="Equation" r:id="rId9" imgW="291960" imgH="2538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0187" y="3268404"/>
                        <a:ext cx="584200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Google Shape;1748;p27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5" name="Google Shape;1625;p20"/>
          <p:cNvSpPr txBox="1">
            <a:spLocks/>
          </p:cNvSpPr>
          <p:nvPr/>
        </p:nvSpPr>
        <p:spPr>
          <a:xfrm>
            <a:off x="2209800" y="436136"/>
            <a:ext cx="5029200" cy="679963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135255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TRÒ CHƠI : HỘP QUÀ BÍ MẬT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>
            <a:fillRect/>
          </a:stretch>
        </p:blipFill>
        <p:spPr>
          <a:xfrm>
            <a:off x="1657351" y="0"/>
            <a:ext cx="5829297" cy="32259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68190" y="3042994"/>
            <a:ext cx="5007621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7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27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7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921445" y="-6000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0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0" y="1379513"/>
            <a:ext cx="9144000" cy="85630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0" y="3880995"/>
            <a:ext cx="9144000" cy="85630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93" y="697988"/>
            <a:ext cx="1476884" cy="1307705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99" y="313906"/>
            <a:ext cx="1545470" cy="1037934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050" y="697987"/>
            <a:ext cx="1476884" cy="1307705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756" y="313905"/>
            <a:ext cx="1545470" cy="1037934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106" y="697987"/>
            <a:ext cx="1476884" cy="1307705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813" y="313905"/>
            <a:ext cx="1545470" cy="1037934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455" y="697986"/>
            <a:ext cx="1476884" cy="1307705"/>
          </a:xfrm>
          <a:prstGeom prst="rect">
            <a:avLst/>
          </a:prstGeom>
        </p:spPr>
      </p:pic>
      <p:pic>
        <p:nvPicPr>
          <p:cNvPr id="15" name="Picture 14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161" y="313904"/>
            <a:ext cx="1545470" cy="1037934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218" y="697986"/>
            <a:ext cx="1476884" cy="1307705"/>
          </a:xfrm>
          <a:prstGeom prst="rect">
            <a:avLst/>
          </a:prstGeom>
        </p:spPr>
      </p:pic>
      <p:pic>
        <p:nvPicPr>
          <p:cNvPr id="17" name="Picture 16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924" y="313904"/>
            <a:ext cx="1545470" cy="1037934"/>
          </a:xfrm>
          <a:prstGeom prst="rect">
            <a:avLst/>
          </a:prstGeom>
        </p:spPr>
      </p:pic>
      <p:pic>
        <p:nvPicPr>
          <p:cNvPr id="18" name="Picture 17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93" y="3188184"/>
            <a:ext cx="1476884" cy="1307705"/>
          </a:xfrm>
          <a:prstGeom prst="rect">
            <a:avLst/>
          </a:prstGeom>
        </p:spPr>
      </p:pic>
      <p:pic>
        <p:nvPicPr>
          <p:cNvPr id="19" name="Picture 18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99" y="2804102"/>
            <a:ext cx="1545470" cy="1037934"/>
          </a:xfrm>
          <a:prstGeom prst="rect">
            <a:avLst/>
          </a:prstGeom>
        </p:spPr>
      </p:pic>
      <p:pic>
        <p:nvPicPr>
          <p:cNvPr id="20" name="Picture 19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756" y="3188183"/>
            <a:ext cx="1476884" cy="1307705"/>
          </a:xfrm>
          <a:prstGeom prst="rect">
            <a:avLst/>
          </a:prstGeom>
        </p:spPr>
      </p:pic>
      <p:pic>
        <p:nvPicPr>
          <p:cNvPr id="21" name="Picture 20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462" y="2804101"/>
            <a:ext cx="1545470" cy="1037934"/>
          </a:xfrm>
          <a:prstGeom prst="rect">
            <a:avLst/>
          </a:prstGeom>
        </p:spPr>
      </p:pic>
      <p:pic>
        <p:nvPicPr>
          <p:cNvPr id="22" name="Picture 21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811" y="3188182"/>
            <a:ext cx="1476884" cy="1307705"/>
          </a:xfrm>
          <a:prstGeom prst="rect">
            <a:avLst/>
          </a:prstGeom>
        </p:spPr>
      </p:pic>
      <p:pic>
        <p:nvPicPr>
          <p:cNvPr id="23" name="Picture 22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517" y="2804100"/>
            <a:ext cx="1545470" cy="1037934"/>
          </a:xfrm>
          <a:prstGeom prst="rect">
            <a:avLst/>
          </a:prstGeom>
        </p:spPr>
      </p:pic>
      <p:pic>
        <p:nvPicPr>
          <p:cNvPr id="24" name="Picture 23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452" y="3188182"/>
            <a:ext cx="1476884" cy="1307705"/>
          </a:xfrm>
          <a:prstGeom prst="rect">
            <a:avLst/>
          </a:prstGeom>
        </p:spPr>
      </p:pic>
      <p:pic>
        <p:nvPicPr>
          <p:cNvPr id="25" name="Picture 24">
            <a:hlinkClick r:id="rId36" action="ppaction://hlinksldjump"/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158" y="2804100"/>
            <a:ext cx="1545470" cy="1037934"/>
          </a:xfrm>
          <a:prstGeom prst="rect">
            <a:avLst/>
          </a:prstGeom>
        </p:spPr>
      </p:pic>
      <p:pic>
        <p:nvPicPr>
          <p:cNvPr id="26" name="Picture 25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218" y="3188182"/>
            <a:ext cx="1476884" cy="1307705"/>
          </a:xfrm>
          <a:prstGeom prst="rect">
            <a:avLst/>
          </a:prstGeom>
        </p:spPr>
      </p:pic>
      <p:pic>
        <p:nvPicPr>
          <p:cNvPr id="27" name="Picture 26">
            <a:hlinkClick r:id="rId40" action="ppaction://hlinksldjump"/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924" y="2804100"/>
            <a:ext cx="1545470" cy="103793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" y="4731574"/>
            <a:ext cx="4571999" cy="25111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4572001" y="4731574"/>
            <a:ext cx="4571999" cy="2511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" y="2230972"/>
            <a:ext cx="4571999" cy="25111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4572001" y="2230972"/>
            <a:ext cx="4571999" cy="251114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</p:cNvPr>
          <p:cNvSpPr/>
          <p:nvPr/>
        </p:nvSpPr>
        <p:spPr>
          <a:xfrm>
            <a:off x="8549017" y="4586196"/>
            <a:ext cx="486801" cy="486801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172200" y="83287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46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7444905" y="294017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 </a:t>
            </a:r>
            <a:r>
              <a:rPr lang="en-US" sz="30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sz="30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381000" y="206828"/>
            <a:ext cx="8425505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>
              <a:spcBef>
                <a:spcPct val="50000"/>
              </a:spcBef>
            </a:pPr>
            <a:r>
              <a:rPr lang="en-US" altLang="en-US" sz="3000" dirty="0" err="1">
                <a:solidFill>
                  <a:schemeClr val="tx1"/>
                </a:solidFill>
              </a:rPr>
              <a:t>Nguyên</a:t>
            </a:r>
            <a:r>
              <a:rPr lang="en-US" altLang="en-US" sz="3000" dirty="0">
                <a:solidFill>
                  <a:schemeClr val="tx1"/>
                </a:solidFill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</a:rPr>
              <a:t>tố</a:t>
            </a:r>
            <a:r>
              <a:rPr lang="en-US" altLang="en-US" sz="3000" dirty="0">
                <a:solidFill>
                  <a:schemeClr val="tx1"/>
                </a:solidFill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</a:rPr>
              <a:t>hóa</a:t>
            </a:r>
            <a:r>
              <a:rPr lang="en-US" altLang="en-US" sz="3000" dirty="0">
                <a:solidFill>
                  <a:schemeClr val="tx1"/>
                </a:solidFill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</a:rPr>
              <a:t>học</a:t>
            </a:r>
            <a:r>
              <a:rPr lang="en-US" altLang="en-US" sz="3000" dirty="0">
                <a:solidFill>
                  <a:schemeClr val="tx1"/>
                </a:solidFill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</a:rPr>
              <a:t>là</a:t>
            </a:r>
            <a:r>
              <a:rPr lang="en-US" altLang="en-US" sz="3000" dirty="0">
                <a:solidFill>
                  <a:schemeClr val="tx1"/>
                </a:solidFill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</a:rPr>
              <a:t>những</a:t>
            </a:r>
            <a:r>
              <a:rPr lang="en-US" altLang="en-US" sz="3000" dirty="0">
                <a:solidFill>
                  <a:schemeClr val="tx1"/>
                </a:solidFill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</a:rPr>
              <a:t>nguyên</a:t>
            </a:r>
            <a:r>
              <a:rPr lang="en-US" altLang="en-US" sz="3000" dirty="0">
                <a:solidFill>
                  <a:schemeClr val="tx1"/>
                </a:solidFill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</a:rPr>
              <a:t>tử</a:t>
            </a:r>
            <a:r>
              <a:rPr lang="en-US" altLang="en-US" sz="3000" dirty="0">
                <a:solidFill>
                  <a:schemeClr val="tx1"/>
                </a:solidFill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</a:rPr>
              <a:t>có</a:t>
            </a:r>
            <a:r>
              <a:rPr lang="en-US" altLang="en-US" sz="3000" dirty="0">
                <a:solidFill>
                  <a:schemeClr val="tx1"/>
                </a:solidFill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</a:rPr>
              <a:t>cùng</a:t>
            </a:r>
            <a:r>
              <a:rPr lang="en-US" altLang="en-US" sz="3000" dirty="0">
                <a:solidFill>
                  <a:schemeClr val="tx1"/>
                </a:solidFill>
              </a:rPr>
              <a:t>…….</a:t>
            </a:r>
          </a:p>
        </p:txBody>
      </p:sp>
      <p:sp>
        <p:nvSpPr>
          <p:cNvPr id="28" name="Rectangle: Folded Corner 27"/>
          <p:cNvSpPr/>
          <p:nvPr/>
        </p:nvSpPr>
        <p:spPr>
          <a:xfrm>
            <a:off x="381000" y="1598342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ĐA: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hạt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proton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1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12491" y="2939277"/>
            <a:ext cx="371475" cy="32861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9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7444905" y="294017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buClrTx/>
              <a:defRPr/>
            </a:pPr>
            <a:r>
              <a:rPr lang="en-US" sz="3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9 </a:t>
            </a:r>
            <a:r>
              <a:rPr lang="en-US" sz="3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sz="30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341244" y="157133"/>
            <a:ext cx="7217228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>
              <a:spcBef>
                <a:spcPct val="50000"/>
              </a:spcBef>
            </a:pPr>
            <a:r>
              <a:rPr lang="vi-VN" sz="2400" dirty="0">
                <a:solidFill>
                  <a:schemeClr val="tx1"/>
                </a:solidFill>
              </a:rPr>
              <a:t> </a:t>
            </a:r>
            <a:r>
              <a:rPr lang="en-US" sz="3000" dirty="0" err="1">
                <a:solidFill>
                  <a:schemeClr val="tx1"/>
                </a:solidFill>
              </a:rPr>
              <a:t>S</a:t>
            </a:r>
            <a:r>
              <a:rPr lang="en-US" altLang="en-US" sz="3000" dirty="0" err="1">
                <a:solidFill>
                  <a:schemeClr val="tx1"/>
                </a:solidFill>
              </a:rPr>
              <a:t>ố</a:t>
            </a:r>
            <a:r>
              <a:rPr lang="en-US" altLang="en-US" sz="3000" dirty="0">
                <a:solidFill>
                  <a:schemeClr val="tx1"/>
                </a:solidFill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</a:rPr>
              <a:t>hạt</a:t>
            </a:r>
            <a:r>
              <a:rPr lang="en-US" altLang="en-US" sz="3000" dirty="0">
                <a:solidFill>
                  <a:schemeClr val="tx1"/>
                </a:solidFill>
              </a:rPr>
              <a:t> proton, neutron, electron </a:t>
            </a:r>
            <a:r>
              <a:rPr lang="en-US" altLang="en-US" sz="3000" dirty="0" err="1">
                <a:solidFill>
                  <a:schemeClr val="tx1"/>
                </a:solidFill>
              </a:rPr>
              <a:t>có</a:t>
            </a:r>
            <a:r>
              <a:rPr lang="en-US" altLang="en-US" sz="3000" dirty="0">
                <a:solidFill>
                  <a:schemeClr val="tx1"/>
                </a:solidFill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</a:rPr>
              <a:t>trong</a:t>
            </a:r>
            <a:r>
              <a:rPr lang="en-US" altLang="en-US" sz="3000" dirty="0">
                <a:solidFill>
                  <a:schemeClr val="tx1"/>
                </a:solidFill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</a:rPr>
              <a:t>nguyên</a:t>
            </a:r>
            <a:r>
              <a:rPr lang="en-US" altLang="en-US" sz="3000" dirty="0">
                <a:solidFill>
                  <a:schemeClr val="tx1"/>
                </a:solidFill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</a:rPr>
              <a:t>tử</a:t>
            </a:r>
            <a:r>
              <a:rPr lang="en-US" altLang="en-US" sz="3000" dirty="0">
                <a:solidFill>
                  <a:schemeClr val="tx1"/>
                </a:solidFill>
              </a:rPr>
              <a:t>            </a:t>
            </a:r>
            <a:r>
              <a:rPr lang="en-US" altLang="en-US" sz="3000" dirty="0" err="1">
                <a:solidFill>
                  <a:schemeClr val="tx1"/>
                </a:solidFill>
              </a:rPr>
              <a:t>là</a:t>
            </a:r>
            <a:endParaRPr lang="en-US" altLang="en-US" sz="3000" dirty="0">
              <a:solidFill>
                <a:schemeClr val="tx1"/>
              </a:solidFill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381000" y="1598342"/>
            <a:ext cx="6738852" cy="115031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buClrTx/>
              <a:defRPr/>
            </a:pPr>
            <a:r>
              <a:rPr lang="en-US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 </a:t>
            </a:r>
            <a:r>
              <a:rPr lang="en-US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P = E = 37 </a:t>
            </a:r>
          </a:p>
          <a:p>
            <a:pPr defTabSz="685800">
              <a:buClrTx/>
              <a:defRPr/>
            </a:pP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A = 86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/>
              </a:rPr>
              <a:t> N = A – P = 49 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1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lang="en-US" sz="2100" b="1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9" action="ppaction://hlinksldjump"/>
              </a:rPr>
              <a:t>HOME</a:t>
            </a:r>
            <a:endParaRPr lang="en-US" sz="2100" b="1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12491" y="2939277"/>
            <a:ext cx="371475" cy="32861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9730878"/>
              </p:ext>
            </p:extLst>
          </p:nvPr>
        </p:nvGraphicFramePr>
        <p:xfrm>
          <a:off x="2444818" y="682425"/>
          <a:ext cx="754380" cy="551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330120" imgH="241200" progId="Equation.DSMT4">
                  <p:embed/>
                </p:oleObj>
              </mc:Choice>
              <mc:Fallback>
                <p:oleObj name="Equation" r:id="rId16" imgW="33012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444818" y="682425"/>
                        <a:ext cx="754380" cy="5512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792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438150"/>
            <a:ext cx="5576975" cy="798450"/>
          </a:xfrm>
        </p:spPr>
        <p:txBody>
          <a:bodyPr/>
          <a:lstStyle/>
          <a:p>
            <a:r>
              <a:rPr lang="en-US" sz="4000" dirty="0">
                <a:latin typeface=".VnSouthernH" pitchFamily="34" charset="0"/>
              </a:rPr>
              <a:t>NỘI DUNG CHÍNH</a:t>
            </a:r>
          </a:p>
        </p:txBody>
      </p:sp>
      <p:sp>
        <p:nvSpPr>
          <p:cNvPr id="5" name="Flowchart: Terminator 4"/>
          <p:cNvSpPr/>
          <p:nvPr/>
        </p:nvSpPr>
        <p:spPr>
          <a:xfrm>
            <a:off x="381000" y="1847850"/>
            <a:ext cx="3429000" cy="685800"/>
          </a:xfrm>
          <a:prstGeom prst="flowChartTermina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381000" y="3676650"/>
            <a:ext cx="3429000" cy="685800"/>
          </a:xfrm>
          <a:prstGeom prst="flowChartTerminator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191000" y="1352550"/>
            <a:ext cx="3581400" cy="8001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191000" y="2266122"/>
            <a:ext cx="3581400" cy="8001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tử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197626" y="3250096"/>
            <a:ext cx="3581400" cy="68580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191000" y="4240696"/>
            <a:ext cx="3581400" cy="68580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Arrow Connector 11"/>
          <p:cNvCxnSpPr>
            <a:stCxn id="5" idx="3"/>
            <a:endCxn id="7" idx="1"/>
          </p:cNvCxnSpPr>
          <p:nvPr/>
        </p:nvCxnSpPr>
        <p:spPr>
          <a:xfrm flipV="1">
            <a:off x="3810000" y="1752600"/>
            <a:ext cx="381000" cy="4381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5" idx="3"/>
            <a:endCxn id="8" idx="1"/>
          </p:cNvCxnSpPr>
          <p:nvPr/>
        </p:nvCxnSpPr>
        <p:spPr>
          <a:xfrm>
            <a:off x="3810000" y="2190750"/>
            <a:ext cx="381000" cy="47542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816626" y="3581400"/>
            <a:ext cx="381000" cy="4381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816626" y="4019550"/>
            <a:ext cx="381000" cy="47542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796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7444905" y="294017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buClrTx/>
              <a:defRPr/>
            </a:pPr>
            <a:r>
              <a:rPr lang="en-US" sz="3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 điểm</a:t>
            </a:r>
            <a:endParaRPr lang="en-US" sz="30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381001" y="105508"/>
            <a:ext cx="8050823" cy="158261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chemeClr val="tx1"/>
                </a:solidFill>
              </a:rPr>
              <a:t>Cho </a:t>
            </a:r>
            <a:r>
              <a:rPr lang="en-US" altLang="en-US" sz="2400" dirty="0" err="1">
                <a:solidFill>
                  <a:schemeClr val="tx1"/>
                </a:solidFill>
              </a:rPr>
              <a:t>các</a:t>
            </a:r>
            <a:r>
              <a:rPr lang="en-US" altLang="en-US" sz="2400" dirty="0">
                <a:solidFill>
                  <a:schemeClr val="tx1"/>
                </a:solidFill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</a:rPr>
              <a:t>nguyên</a:t>
            </a:r>
            <a:r>
              <a:rPr lang="en-US" altLang="en-US" sz="2400" dirty="0">
                <a:solidFill>
                  <a:schemeClr val="tx1"/>
                </a:solidFill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</a:rPr>
              <a:t>tử</a:t>
            </a:r>
            <a:r>
              <a:rPr lang="en-US" altLang="en-US" sz="2400" dirty="0">
                <a:solidFill>
                  <a:schemeClr val="tx1"/>
                </a:solidFill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</a:rPr>
              <a:t>có</a:t>
            </a:r>
            <a:r>
              <a:rPr lang="en-US" altLang="en-US" sz="2400" dirty="0">
                <a:solidFill>
                  <a:schemeClr val="tx1"/>
                </a:solidFill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</a:rPr>
              <a:t>số</a:t>
            </a:r>
            <a:r>
              <a:rPr lang="en-US" altLang="en-US" sz="2400" dirty="0">
                <a:solidFill>
                  <a:schemeClr val="tx1"/>
                </a:solidFill>
              </a:rPr>
              <a:t> proton </a:t>
            </a:r>
            <a:r>
              <a:rPr lang="en-US" altLang="en-US" sz="2400" dirty="0" err="1">
                <a:solidFill>
                  <a:schemeClr val="tx1"/>
                </a:solidFill>
              </a:rPr>
              <a:t>và</a:t>
            </a:r>
            <a:r>
              <a:rPr lang="en-US" altLang="en-US" sz="2400" dirty="0">
                <a:solidFill>
                  <a:schemeClr val="tx1"/>
                </a:solidFill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</a:rPr>
              <a:t>số</a:t>
            </a:r>
            <a:r>
              <a:rPr lang="en-US" altLang="en-US" sz="2400" dirty="0">
                <a:solidFill>
                  <a:schemeClr val="tx1"/>
                </a:solidFill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</a:rPr>
              <a:t>khối</a:t>
            </a:r>
            <a:r>
              <a:rPr lang="en-US" altLang="en-US" sz="2400" dirty="0">
                <a:solidFill>
                  <a:schemeClr val="tx1"/>
                </a:solidFill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</a:rPr>
              <a:t>lần</a:t>
            </a:r>
            <a:r>
              <a:rPr lang="en-US" altLang="en-US" sz="2400" dirty="0">
                <a:solidFill>
                  <a:schemeClr val="tx1"/>
                </a:solidFill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</a:rPr>
              <a:t>lượt</a:t>
            </a:r>
            <a:r>
              <a:rPr lang="en-US" altLang="en-US" sz="2400" dirty="0">
                <a:solidFill>
                  <a:schemeClr val="tx1"/>
                </a:solidFill>
              </a:rPr>
              <a:t> : </a:t>
            </a:r>
          </a:p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chemeClr val="tx1"/>
                </a:solidFill>
              </a:rPr>
              <a:t>X (6, 12); Y (12, 24); Z ( 6, 13) ; V ( 13, 27); T ( 7, 14). </a:t>
            </a:r>
          </a:p>
          <a:p>
            <a:pPr>
              <a:spcBef>
                <a:spcPct val="50000"/>
              </a:spcBef>
            </a:pPr>
            <a:r>
              <a:rPr lang="en-US" altLang="en-US" sz="2400" dirty="0" err="1">
                <a:solidFill>
                  <a:schemeClr val="tx1"/>
                </a:solidFill>
              </a:rPr>
              <a:t>Những</a:t>
            </a:r>
            <a:r>
              <a:rPr lang="en-US" altLang="en-US" sz="2400" dirty="0">
                <a:solidFill>
                  <a:schemeClr val="tx1"/>
                </a:solidFill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</a:rPr>
              <a:t>nguyên</a:t>
            </a:r>
            <a:r>
              <a:rPr lang="en-US" altLang="en-US" sz="2400" dirty="0">
                <a:solidFill>
                  <a:schemeClr val="tx1"/>
                </a:solidFill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</a:rPr>
              <a:t>tử</a:t>
            </a:r>
            <a:r>
              <a:rPr lang="en-US" altLang="en-US" sz="2400" dirty="0">
                <a:solidFill>
                  <a:schemeClr val="tx1"/>
                </a:solidFill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</a:rPr>
              <a:t>đồng</a:t>
            </a:r>
            <a:r>
              <a:rPr lang="en-US" altLang="en-US" sz="2400" dirty="0">
                <a:solidFill>
                  <a:schemeClr val="tx1"/>
                </a:solidFill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</a:rPr>
              <a:t>vị</a:t>
            </a:r>
            <a:r>
              <a:rPr lang="en-US" altLang="en-US" sz="2400" dirty="0">
                <a:solidFill>
                  <a:schemeClr val="tx1"/>
                </a:solidFill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</a:rPr>
              <a:t>của</a:t>
            </a:r>
            <a:r>
              <a:rPr lang="en-US" altLang="en-US" sz="2400" dirty="0">
                <a:solidFill>
                  <a:schemeClr val="tx1"/>
                </a:solidFill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</a:rPr>
              <a:t>nhau</a:t>
            </a:r>
            <a:r>
              <a:rPr lang="en-US" altLang="en-US" sz="2400" dirty="0">
                <a:solidFill>
                  <a:schemeClr val="tx1"/>
                </a:solidFill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</a:rPr>
              <a:t>là</a:t>
            </a:r>
            <a:r>
              <a:rPr lang="en-US" altLang="en-US" sz="2400" dirty="0">
                <a:solidFill>
                  <a:schemeClr val="tx1"/>
                </a:solidFill>
              </a:rPr>
              <a:t>: </a:t>
            </a:r>
          </a:p>
        </p:txBody>
      </p:sp>
      <p:sp>
        <p:nvSpPr>
          <p:cNvPr id="28" name="Rectangle: Folded Corner 27"/>
          <p:cNvSpPr/>
          <p:nvPr/>
        </p:nvSpPr>
        <p:spPr>
          <a:xfrm>
            <a:off x="381000" y="2137018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 án: X, Z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100" b="1" kern="12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12491" y="2939277"/>
            <a:ext cx="371475" cy="32861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6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7444905" y="294017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buClrTx/>
              <a:defRPr/>
            </a:pPr>
            <a:r>
              <a:rPr lang="en-US" sz="3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 </a:t>
            </a:r>
            <a:r>
              <a:rPr lang="en-US" sz="3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sz="30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436522" y="206828"/>
            <a:ext cx="7217228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en-US" sz="2400" dirty="0" err="1">
                <a:solidFill>
                  <a:schemeClr val="tx1"/>
                </a:solidFill>
              </a:rPr>
              <a:t>Nguyên</a:t>
            </a:r>
            <a:r>
              <a:rPr lang="en-US" altLang="en-US" sz="2400" dirty="0">
                <a:solidFill>
                  <a:schemeClr val="tx1"/>
                </a:solidFill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</a:rPr>
              <a:t>tử</a:t>
            </a:r>
            <a:r>
              <a:rPr lang="en-US" altLang="en-US" sz="2400" dirty="0">
                <a:solidFill>
                  <a:schemeClr val="tx1"/>
                </a:solidFill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</a:rPr>
              <a:t>nào</a:t>
            </a:r>
            <a:r>
              <a:rPr lang="en-US" altLang="en-US" sz="2400" dirty="0">
                <a:solidFill>
                  <a:schemeClr val="tx1"/>
                </a:solidFill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</a:rPr>
              <a:t>có</a:t>
            </a:r>
            <a:r>
              <a:rPr lang="en-US" altLang="en-US" sz="2400" dirty="0">
                <a:solidFill>
                  <a:schemeClr val="tx1"/>
                </a:solidFill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</a:rPr>
              <a:t>nhiều</a:t>
            </a:r>
            <a:r>
              <a:rPr lang="en-US" altLang="en-US" sz="2400" dirty="0">
                <a:solidFill>
                  <a:schemeClr val="tx1"/>
                </a:solidFill>
              </a:rPr>
              <a:t> neutron </a:t>
            </a:r>
            <a:r>
              <a:rPr lang="en-US" altLang="en-US" sz="2400" dirty="0" err="1">
                <a:solidFill>
                  <a:schemeClr val="tx1"/>
                </a:solidFill>
              </a:rPr>
              <a:t>nhất</a:t>
            </a:r>
            <a:r>
              <a:rPr lang="en-US" altLang="en-US" sz="2400" dirty="0">
                <a:solidFill>
                  <a:schemeClr val="tx1"/>
                </a:solidFill>
              </a:rPr>
              <a:t> ?</a:t>
            </a:r>
          </a:p>
          <a:p>
            <a:pPr algn="ctr"/>
            <a:endParaRPr lang="en-US" altLang="en-US" sz="2400" dirty="0">
              <a:solidFill>
                <a:schemeClr val="tx1"/>
              </a:solidFill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381000" y="1617392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ĐA: </a:t>
            </a:r>
            <a:endParaRPr lang="en-US" sz="2400" kern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100" b="1" kern="12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12491" y="2939277"/>
            <a:ext cx="371475" cy="32861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1263660"/>
              </p:ext>
            </p:extLst>
          </p:nvPr>
        </p:nvGraphicFramePr>
        <p:xfrm>
          <a:off x="2776405" y="854529"/>
          <a:ext cx="2674620" cy="461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396800" imgH="241200" progId="Equation.DSMT4">
                  <p:embed/>
                </p:oleObj>
              </mc:Choice>
              <mc:Fallback>
                <p:oleObj name="Equation" r:id="rId16" imgW="13968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776405" y="854529"/>
                        <a:ext cx="2674620" cy="4619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2330119"/>
              </p:ext>
            </p:extLst>
          </p:nvPr>
        </p:nvGraphicFramePr>
        <p:xfrm>
          <a:off x="4294624" y="1683188"/>
          <a:ext cx="754380" cy="573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317160" imgH="241200" progId="Equation.DSMT4">
                  <p:embed/>
                </p:oleObj>
              </mc:Choice>
              <mc:Fallback>
                <p:oleObj name="Equation" r:id="rId18" imgW="3171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294624" y="1683188"/>
                        <a:ext cx="754380" cy="5733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6773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7444905" y="2940176"/>
            <a:ext cx="1102995" cy="996009"/>
          </a:xfrm>
          <a:prstGeom prst="foldedCorner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buClrTx/>
              <a:defRPr/>
            </a:pPr>
            <a:r>
              <a:rPr lang="en-US" sz="3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9 điểm</a:t>
            </a:r>
            <a:endParaRPr lang="en-US" sz="30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381001" y="206828"/>
            <a:ext cx="7217228" cy="1540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>
              <a:defRPr/>
            </a:pPr>
            <a:endParaRPr lang="en-US" sz="2400" kern="1200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595289" y="2063821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ĐA: </a:t>
            </a:r>
            <a:endParaRPr lang="en-US" sz="2400" kern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1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12491" y="2939277"/>
            <a:ext cx="371475" cy="32861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6521" y="200717"/>
            <a:ext cx="7951261" cy="154657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/>
              <a:t>  Lithium </a:t>
            </a:r>
            <a:r>
              <a:rPr lang="en-US" altLang="en-US" sz="2400" dirty="0" err="1"/>
              <a:t>trong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tự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nhiên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có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hai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đồng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vị</a:t>
            </a:r>
            <a:r>
              <a:rPr lang="en-US" altLang="en-US" sz="2400" dirty="0"/>
              <a:t> : </a:t>
            </a:r>
          </a:p>
          <a:p>
            <a:pPr>
              <a:spcBef>
                <a:spcPct val="50000"/>
              </a:spcBef>
            </a:pPr>
            <a:r>
              <a:rPr lang="en-US" altLang="en-US" sz="2400" dirty="0"/>
              <a:t>          </a:t>
            </a:r>
            <a:r>
              <a:rPr lang="en-US" altLang="en-US" sz="2400" dirty="0" err="1"/>
              <a:t>chiếm</a:t>
            </a:r>
            <a:r>
              <a:rPr lang="en-US" altLang="en-US" sz="2400" dirty="0"/>
              <a:t> 92,5% ;              </a:t>
            </a:r>
            <a:r>
              <a:rPr lang="en-US" altLang="en-US" sz="2400" dirty="0" err="1"/>
              <a:t>chiếm</a:t>
            </a:r>
            <a:r>
              <a:rPr lang="en-US" altLang="en-US" sz="2400" dirty="0"/>
              <a:t> 7,5%. </a:t>
            </a:r>
          </a:p>
          <a:p>
            <a:pPr>
              <a:spcBef>
                <a:spcPct val="50000"/>
              </a:spcBef>
            </a:pPr>
            <a:r>
              <a:rPr lang="en-US" altLang="en-US" sz="2400" dirty="0" err="1"/>
              <a:t>Tính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nguyên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tử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khối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trung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bình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của</a:t>
            </a:r>
            <a:r>
              <a:rPr lang="en-US" altLang="en-US" sz="2400" dirty="0"/>
              <a:t> Lithium </a:t>
            </a:r>
            <a:r>
              <a:rPr lang="en-US" altLang="en-US" dirty="0" err="1">
                <a:solidFill>
                  <a:schemeClr val="bg1"/>
                </a:solidFill>
              </a:rPr>
              <a:t>là</a:t>
            </a:r>
            <a:endParaRPr lang="en-US" altLang="en-US" dirty="0">
              <a:solidFill>
                <a:schemeClr val="bg1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3562193"/>
              </p:ext>
            </p:extLst>
          </p:nvPr>
        </p:nvGraphicFramePr>
        <p:xfrm>
          <a:off x="643384" y="699685"/>
          <a:ext cx="548640" cy="548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41200" imgH="241200" progId="Equation.DSMT4">
                  <p:embed/>
                </p:oleObj>
              </mc:Choice>
              <mc:Fallback>
                <p:oleObj name="Equation" r:id="rId15" imgW="2412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43384" y="699685"/>
                        <a:ext cx="548640" cy="548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5392425"/>
              </p:ext>
            </p:extLst>
          </p:nvPr>
        </p:nvGraphicFramePr>
        <p:xfrm>
          <a:off x="3639882" y="658405"/>
          <a:ext cx="548640" cy="548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241200" imgH="241200" progId="Equation.DSMT4">
                  <p:embed/>
                </p:oleObj>
              </mc:Choice>
              <mc:Fallback>
                <p:oleObj name="Equation" r:id="rId17" imgW="2412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639882" y="658405"/>
                        <a:ext cx="548640" cy="548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4678730"/>
              </p:ext>
            </p:extLst>
          </p:nvPr>
        </p:nvGraphicFramePr>
        <p:xfrm>
          <a:off x="2604071" y="2082425"/>
          <a:ext cx="2948940" cy="682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701720" imgH="393480" progId="Equation.DSMT4">
                  <p:embed/>
                </p:oleObj>
              </mc:Choice>
              <mc:Fallback>
                <p:oleObj name="Equation" r:id="rId19" imgW="17017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604071" y="2082425"/>
                        <a:ext cx="2948940" cy="6822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452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7444905" y="294017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buClrTx/>
              <a:defRPr/>
            </a:pPr>
            <a:r>
              <a:rPr lang="en-US" sz="3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 </a:t>
            </a:r>
            <a:r>
              <a:rPr lang="en-US" sz="30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sz="30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381000" y="206828"/>
            <a:ext cx="7217228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>
              <a:defRPr/>
            </a:pPr>
            <a:r>
              <a:rPr lang="en-US" sz="2400" dirty="0" err="1">
                <a:solidFill>
                  <a:schemeClr val="tx1"/>
                </a:solidFill>
              </a:rPr>
              <a:t>Tính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số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hạt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p,n,e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trong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nguyên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tử</a:t>
            </a:r>
            <a:r>
              <a:rPr lang="en-US" sz="2400" dirty="0">
                <a:solidFill>
                  <a:schemeClr val="tx1"/>
                </a:solidFill>
              </a:rPr>
              <a:t> :  </a:t>
            </a:r>
          </a:p>
        </p:txBody>
      </p:sp>
      <p:sp>
        <p:nvSpPr>
          <p:cNvPr id="28" name="Rectangle: Folded Corner 27"/>
          <p:cNvSpPr/>
          <p:nvPr/>
        </p:nvSpPr>
        <p:spPr>
          <a:xfrm>
            <a:off x="381000" y="1598342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 =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= 13,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 = 14 </a:t>
            </a:r>
            <a:endParaRPr lang="en-US" sz="2400" kern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1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12491" y="2939277"/>
            <a:ext cx="371475" cy="32861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8251709"/>
              </p:ext>
            </p:extLst>
          </p:nvPr>
        </p:nvGraphicFramePr>
        <p:xfrm>
          <a:off x="7165379" y="854528"/>
          <a:ext cx="685800" cy="148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914400" imgH="198720" progId="Equation.DSMT4">
                  <p:embed/>
                </p:oleObj>
              </mc:Choice>
              <mc:Fallback>
                <p:oleObj name="Equation" r:id="rId16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165379" y="854528"/>
                        <a:ext cx="685800" cy="148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1159588"/>
              </p:ext>
            </p:extLst>
          </p:nvPr>
        </p:nvGraphicFramePr>
        <p:xfrm>
          <a:off x="6553200" y="514350"/>
          <a:ext cx="6858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304560" imgH="241200" progId="Equation.DSMT4">
                  <p:embed/>
                </p:oleObj>
              </mc:Choice>
              <mc:Fallback>
                <p:oleObj name="Equation" r:id="rId18" imgW="3045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553200" y="514350"/>
                        <a:ext cx="685800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157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7444905" y="294017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Tràng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pháo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/>
          <p:cNvSpPr/>
          <p:nvPr/>
        </p:nvSpPr>
        <p:spPr>
          <a:xfrm>
            <a:off x="381001" y="206828"/>
            <a:ext cx="7217228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>
              <a:defRPr/>
            </a:pPr>
            <a:r>
              <a:rPr lang="en-US" sz="2400" kern="12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Cấu</a:t>
            </a:r>
            <a:r>
              <a:rPr lang="en-US" sz="2400" kern="12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kern="12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400" kern="12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kern="12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kern="12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kern="12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400" kern="12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kern="12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2400" kern="12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kern="12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gồm</a:t>
            </a:r>
            <a:r>
              <a:rPr lang="en-US" sz="2400" kern="12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kern="12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mấy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>
              <a:defRPr/>
            </a:pP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2400" kern="12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hứa</a:t>
            </a:r>
            <a:r>
              <a:rPr lang="en-US" sz="2400" kern="12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kern="12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en-US" sz="2400" kern="12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kern="12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hạt</a:t>
            </a:r>
            <a:r>
              <a:rPr lang="en-US" sz="2400" kern="12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kern="12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400" kern="12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/>
          <p:cNvSpPr/>
          <p:nvPr/>
        </p:nvSpPr>
        <p:spPr>
          <a:xfrm>
            <a:off x="381000" y="1598342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buClrTx/>
              <a:defRPr/>
            </a:pP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Gồm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Vỏ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chứa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electron) </a:t>
            </a:r>
          </a:p>
          <a:p>
            <a:pPr algn="ctr" defTabSz="685800">
              <a:buClrTx/>
              <a:defRPr/>
            </a:pP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Hạt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chứa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proton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neutron)</a:t>
            </a:r>
            <a:endParaRPr lang="en-US" sz="2400" kern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1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12491" y="2939277"/>
            <a:ext cx="371475" cy="32861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5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7444905" y="294017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9,5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195263" y="206828"/>
            <a:ext cx="8764099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dirty="0" err="1">
                <a:solidFill>
                  <a:schemeClr val="tx1"/>
                </a:solidFill>
              </a:rPr>
              <a:t>Tính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ngtử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khối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trung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của</a:t>
            </a:r>
            <a:r>
              <a:rPr lang="en-US" sz="2400" dirty="0">
                <a:solidFill>
                  <a:schemeClr val="tx1"/>
                </a:solidFill>
              </a:rPr>
              <a:t> Mg </a:t>
            </a:r>
            <a:r>
              <a:rPr lang="en-US" sz="2400" dirty="0" err="1">
                <a:solidFill>
                  <a:schemeClr val="tx1"/>
                </a:solidFill>
              </a:rPr>
              <a:t>biết</a:t>
            </a:r>
            <a:r>
              <a:rPr lang="en-US" sz="2400" dirty="0">
                <a:solidFill>
                  <a:schemeClr val="tx1"/>
                </a:solidFill>
              </a:rPr>
              <a:t> Mg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3 </a:t>
            </a:r>
            <a:r>
              <a:rPr lang="en-US" sz="2400" dirty="0" err="1">
                <a:solidFill>
                  <a:schemeClr val="tx1"/>
                </a:solidFill>
              </a:rPr>
              <a:t>đồng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vị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r>
              <a:rPr lang="en-US" sz="2400" dirty="0">
                <a:solidFill>
                  <a:schemeClr val="tx1"/>
                </a:solidFill>
              </a:rPr>
              <a:t>               (79%),                ( 10%), </a:t>
            </a:r>
            <a:r>
              <a:rPr lang="en-US" sz="2400" dirty="0" err="1">
                <a:solidFill>
                  <a:schemeClr val="tx1"/>
                </a:solidFill>
              </a:rPr>
              <a:t>còn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lại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là</a:t>
            </a:r>
            <a:r>
              <a:rPr lang="en-US" sz="2400" dirty="0">
                <a:solidFill>
                  <a:schemeClr val="tx1"/>
                </a:solidFill>
              </a:rPr>
              <a:t>           ? </a:t>
            </a:r>
          </a:p>
        </p:txBody>
      </p:sp>
      <p:sp>
        <p:nvSpPr>
          <p:cNvPr id="28" name="Rectangle: Folded Corner 27"/>
          <p:cNvSpPr/>
          <p:nvPr/>
        </p:nvSpPr>
        <p:spPr>
          <a:xfrm>
            <a:off x="381000" y="1598342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buClrTx/>
              <a:defRPr/>
            </a:pP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2400" kern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1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12491" y="2939277"/>
            <a:ext cx="371475" cy="32861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019621"/>
              </p:ext>
            </p:extLst>
          </p:nvPr>
        </p:nvGraphicFramePr>
        <p:xfrm>
          <a:off x="436521" y="746330"/>
          <a:ext cx="754380" cy="4942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368280" imgH="241200" progId="Equation.DSMT4">
                  <p:embed/>
                </p:oleObj>
              </mc:Choice>
              <mc:Fallback>
                <p:oleObj name="Equation" r:id="rId16" imgW="3682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36521" y="746330"/>
                        <a:ext cx="754380" cy="4942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8020913"/>
              </p:ext>
            </p:extLst>
          </p:nvPr>
        </p:nvGraphicFramePr>
        <p:xfrm>
          <a:off x="2590467" y="742950"/>
          <a:ext cx="754380" cy="4942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368280" imgH="241200" progId="Equation.DSMT4">
                  <p:embed/>
                </p:oleObj>
              </mc:Choice>
              <mc:Fallback>
                <p:oleObj name="Equation" r:id="rId18" imgW="3682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590467" y="742950"/>
                        <a:ext cx="754380" cy="4942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1327186"/>
              </p:ext>
            </p:extLst>
          </p:nvPr>
        </p:nvGraphicFramePr>
        <p:xfrm>
          <a:off x="6019800" y="658405"/>
          <a:ext cx="754380" cy="4942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368280" imgH="241200" progId="Equation.DSMT4">
                  <p:embed/>
                </p:oleObj>
              </mc:Choice>
              <mc:Fallback>
                <p:oleObj name="Equation" r:id="rId20" imgW="3682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019800" y="658405"/>
                        <a:ext cx="754380" cy="4942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3190320"/>
              </p:ext>
            </p:extLst>
          </p:nvPr>
        </p:nvGraphicFramePr>
        <p:xfrm>
          <a:off x="2487103" y="1706402"/>
          <a:ext cx="3634740" cy="629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2273040" imgH="393480" progId="Equation.DSMT4">
                  <p:embed/>
                </p:oleObj>
              </mc:Choice>
              <mc:Fallback>
                <p:oleObj name="Equation" r:id="rId22" imgW="2273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487103" y="1706402"/>
                        <a:ext cx="3634740" cy="629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363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7454347" y="2882348"/>
            <a:ext cx="1093553" cy="1053837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184639" y="137344"/>
            <a:ext cx="8371120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>
              <a:defRPr/>
            </a:pP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Nguyên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tử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Nitrogen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hai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đồng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vị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là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:        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      </a:t>
            </a:r>
          </a:p>
          <a:p>
            <a:pPr lvl="0" algn="ctr">
              <a:defRPr/>
            </a:pPr>
            <a:r>
              <a:rPr lang="en-US" sz="2400" kern="12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2400" kern="12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kern="12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rằng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bình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Nitrogen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14,0037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endParaRPr lang="en-US" sz="2400" kern="1200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436521" y="1614838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     : 99,63%</a:t>
            </a:r>
          </a:p>
          <a:p>
            <a:pPr algn="ctr" defTabSz="685800">
              <a:buClrTx/>
              <a:defRPr/>
            </a:pP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: 0,37%</a:t>
            </a:r>
            <a:endParaRPr lang="en-US" sz="2400" kern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100" b="1" kern="12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7"/>
            <a:ext cx="371475" cy="32861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5913207"/>
              </p:ext>
            </p:extLst>
          </p:nvPr>
        </p:nvGraphicFramePr>
        <p:xfrm>
          <a:off x="3295650" y="1771650"/>
          <a:ext cx="685800" cy="148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914400" imgH="198720" progId="Equation.DSMT4">
                  <p:embed/>
                </p:oleObj>
              </mc:Choice>
              <mc:Fallback>
                <p:oleObj name="Equation" r:id="rId16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295650" y="1771650"/>
                        <a:ext cx="685800" cy="148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2346356"/>
              </p:ext>
            </p:extLst>
          </p:nvPr>
        </p:nvGraphicFramePr>
        <p:xfrm>
          <a:off x="6477000" y="114981"/>
          <a:ext cx="548640" cy="49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266400" imgH="241200" progId="Equation.DSMT4">
                  <p:embed/>
                </p:oleObj>
              </mc:Choice>
              <mc:Fallback>
                <p:oleObj name="Equation" r:id="rId18" imgW="2664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477000" y="114981"/>
                        <a:ext cx="548640" cy="496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8052633"/>
              </p:ext>
            </p:extLst>
          </p:nvPr>
        </p:nvGraphicFramePr>
        <p:xfrm>
          <a:off x="7455974" y="131546"/>
          <a:ext cx="548640" cy="49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266400" imgH="241200" progId="Equation.DSMT4">
                  <p:embed/>
                </p:oleObj>
              </mc:Choice>
              <mc:Fallback>
                <p:oleObj name="Equation" r:id="rId20" imgW="2664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7455974" y="131546"/>
                        <a:ext cx="548640" cy="496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3376997"/>
              </p:ext>
            </p:extLst>
          </p:nvPr>
        </p:nvGraphicFramePr>
        <p:xfrm>
          <a:off x="3395055" y="1540731"/>
          <a:ext cx="548640" cy="496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266400" imgH="241200" progId="Equation.DSMT4">
                  <p:embed/>
                </p:oleObj>
              </mc:Choice>
              <mc:Fallback>
                <p:oleObj name="Equation" r:id="rId22" imgW="2664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5055" y="1540731"/>
                        <a:ext cx="548640" cy="4969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9813337"/>
              </p:ext>
            </p:extLst>
          </p:nvPr>
        </p:nvGraphicFramePr>
        <p:xfrm>
          <a:off x="3409475" y="1963946"/>
          <a:ext cx="548879" cy="4964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266400" imgH="241200" progId="Equation.DSMT4">
                  <p:embed/>
                </p:oleObj>
              </mc:Choice>
              <mc:Fallback>
                <p:oleObj name="Equation" r:id="rId24" imgW="2664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9475" y="1963946"/>
                        <a:ext cx="548879" cy="4964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213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7444905" y="294017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buClrTx/>
              <a:defRPr/>
            </a:pPr>
            <a:r>
              <a:rPr lang="en-US" sz="30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sz="3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sz="30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381001" y="206828"/>
            <a:ext cx="7778261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>
              <a:defRPr/>
            </a:pP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Tìm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số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p,n,e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của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nguyên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tố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A.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Biết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tổng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số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hạt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của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bằng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18 .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Số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hạt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mang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điện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gấp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đôi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số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hạt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không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mang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điện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2400" kern="1200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381000" y="1598342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 án: </a:t>
            </a:r>
            <a:r>
              <a:rPr lang="en-US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 = </a:t>
            </a:r>
            <a:r>
              <a:rPr lang="en-US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= </a:t>
            </a:r>
            <a:r>
              <a:rPr lang="en-US" sz="24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 = 6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100" b="1" kern="12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12491" y="2939277"/>
            <a:ext cx="371475" cy="32861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4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61950"/>
            <a:ext cx="6858000" cy="685800"/>
          </a:xfrm>
        </p:spPr>
        <p:txBody>
          <a:bodyPr/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NHIỆM VỤ VỀ NHÀ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5016-67E8-421D-9C79-0E8A1522CB46}" type="slidenum">
              <a:rPr lang="en-US" smtClean="0"/>
              <a:t>28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1276350"/>
            <a:ext cx="83820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Câu 1: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Em hãy tìm hiểu thêm các ứng dụng của đồng vị </a:t>
            </a:r>
            <a:r>
              <a:rPr lang="pt-BR" sz="2400" baseline="30000" dirty="0"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C trong thực tế 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Câu 2: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Em hãy tìm hiểu thêm về bom nguyên tử? Vì sao ngày nay thế giới cấm nghiên cứu, phát triển và sử dụng vũ khí hạt nhân?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Câu 3: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Em hãy nêu các thành tựu mà đồng vị phóng xạ mang lại lợi ích cho con người.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Câu 4: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Em hãy nêu các tai nạn hạt nhân đã xảy ra trong lịch sử nhân loại và hậu quả của nó.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659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9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0" y="514350"/>
            <a:ext cx="5943600" cy="4095750"/>
          </a:xfrm>
          <a:prstGeom prst="rect">
            <a:avLst/>
          </a:prstGeom>
          <a:ln/>
        </p:spPr>
      </p:pic>
      <p:sp>
        <p:nvSpPr>
          <p:cNvPr id="5" name="Oval Callout 4"/>
          <p:cNvSpPr/>
          <p:nvPr/>
        </p:nvSpPr>
        <p:spPr>
          <a:xfrm>
            <a:off x="6019800" y="618296"/>
            <a:ext cx="3048000" cy="2029653"/>
          </a:xfrm>
          <a:prstGeom prst="wedgeEllipseCallout">
            <a:avLst>
              <a:gd name="adj1" fmla="val -51485"/>
              <a:gd name="adj2" fmla="val 3997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5697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14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983" y="1276350"/>
            <a:ext cx="5303520" cy="3314700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316955" y="2114550"/>
            <a:ext cx="2764623" cy="1981200"/>
          </a:xfrm>
          <a:prstGeom prst="wedgeRoundRectCallout">
            <a:avLst>
              <a:gd name="adj1" fmla="val 70842"/>
              <a:gd name="adj2" fmla="val -4222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79953" y="1995950"/>
            <a:ext cx="3258707" cy="25627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 proton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nơtron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Google Shape;1585;p15"/>
          <p:cNvSpPr txBox="1">
            <a:spLocks/>
          </p:cNvSpPr>
          <p:nvPr/>
        </p:nvSpPr>
        <p:spPr>
          <a:xfrm>
            <a:off x="304800" y="-95250"/>
            <a:ext cx="64770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4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I.Nguyên tố hóa học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p17"/>
          <p:cNvSpPr txBox="1">
            <a:spLocks noGrp="1"/>
          </p:cNvSpPr>
          <p:nvPr>
            <p:ph type="body" idx="1"/>
          </p:nvPr>
        </p:nvSpPr>
        <p:spPr>
          <a:xfrm>
            <a:off x="727212" y="1504950"/>
            <a:ext cx="5825987" cy="205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dirty="0">
                <a:latin typeface="Times New Roman" pitchFamily="18" charset="0"/>
                <a:cs typeface="Times New Roman" pitchFamily="18" charset="0"/>
              </a:rPr>
              <a:t>Nguyên tố hóa học là tập hợp các nguyên tử có cùng số hạt proton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01" name="Google Shape;1601;p17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4" name="Google Shape;1585;p15"/>
          <p:cNvSpPr txBox="1">
            <a:spLocks/>
          </p:cNvSpPr>
          <p:nvPr/>
        </p:nvSpPr>
        <p:spPr>
          <a:xfrm>
            <a:off x="384313" y="-18815"/>
            <a:ext cx="64770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I.Nguyên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TRO NHANH NHU CHOP">
            <a:hlinkClick r:id="" action="ppaction://media"/>
            <a:extLst>
              <a:ext uri="{FF2B5EF4-FFF2-40B4-BE49-F238E27FC236}">
                <a16:creationId xmlns:a16="http://schemas.microsoft.com/office/drawing/2014/main" id="{570DD308-3F9B-4728-8A55-297E283233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29D71A-7CCA-4F5F-8E07-DBDDFAEB1E3D}"/>
              </a:ext>
            </a:extLst>
          </p:cNvPr>
          <p:cNvSpPr/>
          <p:nvPr/>
        </p:nvSpPr>
        <p:spPr>
          <a:xfrm>
            <a:off x="2936814" y="3224339"/>
            <a:ext cx="3270367" cy="9002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5400" b="1" spc="38">
                <a:ln w="38100" cmpd="sng">
                  <a:solidFill>
                    <a:schemeClr val="bg1"/>
                  </a:solidFill>
                  <a:prstDash val="solid"/>
                </a:ln>
                <a:solidFill>
                  <a:srgbClr val="23710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BẮT ĐẦU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2F226D-A470-4EB3-BDBB-258CD48161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650" y="889220"/>
            <a:ext cx="4036697" cy="196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1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32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832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332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832"/>
                            </p:stCondLst>
                            <p:childTnLst>
                              <p:par>
                                <p:cTn id="2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Q1">
            <a:extLst>
              <a:ext uri="{FF2B5EF4-FFF2-40B4-BE49-F238E27FC236}">
                <a16:creationId xmlns:a16="http://schemas.microsoft.com/office/drawing/2014/main" id="{B3DB058A-7F39-4989-A89A-565B4C7702EB}"/>
              </a:ext>
            </a:extLst>
          </p:cNvPr>
          <p:cNvSpPr/>
          <p:nvPr/>
        </p:nvSpPr>
        <p:spPr>
          <a:xfrm>
            <a:off x="1421037" y="3741196"/>
            <a:ext cx="7156708" cy="1059404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1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1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2020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 defTabSz="685800">
              <a:buClrTx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0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1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" name="Q2">
            <a:extLst>
              <a:ext uri="{FF2B5EF4-FFF2-40B4-BE49-F238E27FC236}">
                <a16:creationId xmlns:a16="http://schemas.microsoft.com/office/drawing/2014/main" id="{FDFBE095-7E10-4FD6-878E-C5E20FAD6656}"/>
              </a:ext>
            </a:extLst>
          </p:cNvPr>
          <p:cNvSpPr/>
          <p:nvPr/>
        </p:nvSpPr>
        <p:spPr>
          <a:xfrm>
            <a:off x="1454167" y="3724602"/>
            <a:ext cx="7156708" cy="1059404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1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1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Kim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cương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685800">
              <a:buClrTx/>
              <a:defRPr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20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" name="Q3">
            <a:extLst>
              <a:ext uri="{FF2B5EF4-FFF2-40B4-BE49-F238E27FC236}">
                <a16:creationId xmlns:a16="http://schemas.microsoft.com/office/drawing/2014/main" id="{5A0C38EA-A0E3-400A-9442-B83F7A56B225}"/>
              </a:ext>
            </a:extLst>
          </p:cNvPr>
          <p:cNvSpPr/>
          <p:nvPr/>
        </p:nvSpPr>
        <p:spPr>
          <a:xfrm>
            <a:off x="1514069" y="3698753"/>
            <a:ext cx="7156708" cy="1059404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1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1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vỏ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 defTabSz="685800">
              <a:buClrTx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21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" name="Q4">
            <a:extLst>
              <a:ext uri="{FF2B5EF4-FFF2-40B4-BE49-F238E27FC236}">
                <a16:creationId xmlns:a16="http://schemas.microsoft.com/office/drawing/2014/main" id="{AD832735-102C-46EB-BA98-B08D4A0D8454}"/>
              </a:ext>
            </a:extLst>
          </p:cNvPr>
          <p:cNvSpPr/>
          <p:nvPr/>
        </p:nvSpPr>
        <p:spPr>
          <a:xfrm>
            <a:off x="1514069" y="3698252"/>
            <a:ext cx="7156708" cy="1059404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1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1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20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%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21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3" name="Q5">
            <a:extLst>
              <a:ext uri="{FF2B5EF4-FFF2-40B4-BE49-F238E27FC236}">
                <a16:creationId xmlns:a16="http://schemas.microsoft.com/office/drawing/2014/main" id="{3583678D-71F4-4598-9CD7-E3303390264D}"/>
              </a:ext>
            </a:extLst>
          </p:cNvPr>
          <p:cNvSpPr/>
          <p:nvPr/>
        </p:nvSpPr>
        <p:spPr>
          <a:xfrm>
            <a:off x="1514069" y="3742193"/>
            <a:ext cx="7156708" cy="1059404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1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1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 defTabSz="685800">
              <a:buClrTx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9000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21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" name="Next 2">
            <a:extLst>
              <a:ext uri="{FF2B5EF4-FFF2-40B4-BE49-F238E27FC236}">
                <a16:creationId xmlns:a16="http://schemas.microsoft.com/office/drawing/2014/main" id="{5D733F5F-CE2E-4BD1-A739-7E3366340811}"/>
              </a:ext>
            </a:extLst>
          </p:cNvPr>
          <p:cNvSpPr/>
          <p:nvPr/>
        </p:nvSpPr>
        <p:spPr>
          <a:xfrm>
            <a:off x="2294771" y="3134430"/>
            <a:ext cx="968403" cy="437321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9" name="Rectangle: Rounded Corners 418">
            <a:extLst>
              <a:ext uri="{FF2B5EF4-FFF2-40B4-BE49-F238E27FC236}">
                <a16:creationId xmlns:a16="http://schemas.microsoft.com/office/drawing/2014/main" id="{E7328844-7B05-45F9-8E80-15C8E84EA736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420" name="Rectangle: Rounded Corners 419">
            <a:extLst>
              <a:ext uri="{FF2B5EF4-FFF2-40B4-BE49-F238E27FC236}">
                <a16:creationId xmlns:a16="http://schemas.microsoft.com/office/drawing/2014/main" id="{C93CB58F-1F2B-471F-A346-A938BD8F1B21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421" name="Rectangle: Rounded Corners 420">
            <a:extLst>
              <a:ext uri="{FF2B5EF4-FFF2-40B4-BE49-F238E27FC236}">
                <a16:creationId xmlns:a16="http://schemas.microsoft.com/office/drawing/2014/main" id="{4A63C04C-465A-48D2-BAD7-B536FC9FD936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422" name="Rectangle: Rounded Corners 421">
            <a:extLst>
              <a:ext uri="{FF2B5EF4-FFF2-40B4-BE49-F238E27FC236}">
                <a16:creationId xmlns:a16="http://schemas.microsoft.com/office/drawing/2014/main" id="{06C2FAE2-4F39-4F58-A553-80B66A4B5138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423" name="Rectangle: Rounded Corners 422">
            <a:extLst>
              <a:ext uri="{FF2B5EF4-FFF2-40B4-BE49-F238E27FC236}">
                <a16:creationId xmlns:a16="http://schemas.microsoft.com/office/drawing/2014/main" id="{E3BFB852-2E72-4E8D-B18B-02C2168A42C7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424" name="Rectangle: Rounded Corners 423">
            <a:extLst>
              <a:ext uri="{FF2B5EF4-FFF2-40B4-BE49-F238E27FC236}">
                <a16:creationId xmlns:a16="http://schemas.microsoft.com/office/drawing/2014/main" id="{540643AE-2B38-4263-8D28-12695B0D57B4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425" name="Rectangle: Rounded Corners 424">
            <a:extLst>
              <a:ext uri="{FF2B5EF4-FFF2-40B4-BE49-F238E27FC236}">
                <a16:creationId xmlns:a16="http://schemas.microsoft.com/office/drawing/2014/main" id="{0F21BDE4-1AA4-4610-A392-D71101A5F91C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426" name="Rectangle: Rounded Corners 425">
            <a:extLst>
              <a:ext uri="{FF2B5EF4-FFF2-40B4-BE49-F238E27FC236}">
                <a16:creationId xmlns:a16="http://schemas.microsoft.com/office/drawing/2014/main" id="{B1945633-1EC2-4CFE-BBA5-A0B574B7B914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427" name="Rectangle: Rounded Corners 426">
            <a:extLst>
              <a:ext uri="{FF2B5EF4-FFF2-40B4-BE49-F238E27FC236}">
                <a16:creationId xmlns:a16="http://schemas.microsoft.com/office/drawing/2014/main" id="{678D741D-08AE-458B-97CA-D95D968D8C00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428" name="Rectangle: Rounded Corners 427">
            <a:extLst>
              <a:ext uri="{FF2B5EF4-FFF2-40B4-BE49-F238E27FC236}">
                <a16:creationId xmlns:a16="http://schemas.microsoft.com/office/drawing/2014/main" id="{4545E140-9A3A-4EDE-B344-1E8CDBA80DB9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429" name="Rectangle: Rounded Corners 428">
            <a:extLst>
              <a:ext uri="{FF2B5EF4-FFF2-40B4-BE49-F238E27FC236}">
                <a16:creationId xmlns:a16="http://schemas.microsoft.com/office/drawing/2014/main" id="{7643F82E-2A33-440D-A5D4-28D24B8AD18E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430" name="Rectangle: Rounded Corners 429">
            <a:extLst>
              <a:ext uri="{FF2B5EF4-FFF2-40B4-BE49-F238E27FC236}">
                <a16:creationId xmlns:a16="http://schemas.microsoft.com/office/drawing/2014/main" id="{C37F8F5F-80B8-449C-89D4-1B6417C555A6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431" name="Rectangle: Rounded Corners 430">
            <a:extLst>
              <a:ext uri="{FF2B5EF4-FFF2-40B4-BE49-F238E27FC236}">
                <a16:creationId xmlns:a16="http://schemas.microsoft.com/office/drawing/2014/main" id="{ED631598-E69E-4943-A1C6-F16AF732A6DF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432" name="Rectangle: Rounded Corners 431">
            <a:extLst>
              <a:ext uri="{FF2B5EF4-FFF2-40B4-BE49-F238E27FC236}">
                <a16:creationId xmlns:a16="http://schemas.microsoft.com/office/drawing/2014/main" id="{FF02B242-6113-46F0-AC48-6B925FEF4F1C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433" name="Rectangle: Rounded Corners 432">
            <a:extLst>
              <a:ext uri="{FF2B5EF4-FFF2-40B4-BE49-F238E27FC236}">
                <a16:creationId xmlns:a16="http://schemas.microsoft.com/office/drawing/2014/main" id="{1863E97B-06D3-4AA9-8250-F4DC9BFF37BD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434" name="Rectangle: Rounded Corners 433">
            <a:extLst>
              <a:ext uri="{FF2B5EF4-FFF2-40B4-BE49-F238E27FC236}">
                <a16:creationId xmlns:a16="http://schemas.microsoft.com/office/drawing/2014/main" id="{F3FCB172-D918-4887-B505-5BAD3815BFD1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435" name="Rectangle: Rounded Corners 434">
            <a:extLst>
              <a:ext uri="{FF2B5EF4-FFF2-40B4-BE49-F238E27FC236}">
                <a16:creationId xmlns:a16="http://schemas.microsoft.com/office/drawing/2014/main" id="{79CB3CDF-A216-4579-A1E8-0111D52F30A1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436" name="Rectangle: Rounded Corners 435">
            <a:extLst>
              <a:ext uri="{FF2B5EF4-FFF2-40B4-BE49-F238E27FC236}">
                <a16:creationId xmlns:a16="http://schemas.microsoft.com/office/drawing/2014/main" id="{2C38DA8A-32E5-41B7-869A-C876BB93D88A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437" name="Rectangle: Rounded Corners 436">
            <a:extLst>
              <a:ext uri="{FF2B5EF4-FFF2-40B4-BE49-F238E27FC236}">
                <a16:creationId xmlns:a16="http://schemas.microsoft.com/office/drawing/2014/main" id="{FB32BA9F-5A2C-4BA0-B341-5B14A297B84D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438" name="Rectangle: Rounded Corners 437">
            <a:extLst>
              <a:ext uri="{FF2B5EF4-FFF2-40B4-BE49-F238E27FC236}">
                <a16:creationId xmlns:a16="http://schemas.microsoft.com/office/drawing/2014/main" id="{D358E667-E0DB-448A-9E2A-933C9EE95975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439" name="Rectangle: Rounded Corners 438">
            <a:extLst>
              <a:ext uri="{FF2B5EF4-FFF2-40B4-BE49-F238E27FC236}">
                <a16:creationId xmlns:a16="http://schemas.microsoft.com/office/drawing/2014/main" id="{53E1FA97-038F-475A-8EE6-2C3E0DB5C14A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440" name="Rectangle: Rounded Corners 439">
            <a:extLst>
              <a:ext uri="{FF2B5EF4-FFF2-40B4-BE49-F238E27FC236}">
                <a16:creationId xmlns:a16="http://schemas.microsoft.com/office/drawing/2014/main" id="{FD10C72C-1FCF-4AB2-BFFB-4E15C769C654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441" name="Rectangle: Rounded Corners 440">
            <a:extLst>
              <a:ext uri="{FF2B5EF4-FFF2-40B4-BE49-F238E27FC236}">
                <a16:creationId xmlns:a16="http://schemas.microsoft.com/office/drawing/2014/main" id="{DC2AD533-A39B-4592-B7D4-F6A1A040ECEF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442" name="Rectangle: Rounded Corners 441">
            <a:extLst>
              <a:ext uri="{FF2B5EF4-FFF2-40B4-BE49-F238E27FC236}">
                <a16:creationId xmlns:a16="http://schemas.microsoft.com/office/drawing/2014/main" id="{EB638418-4E4B-43E3-AD50-B1C457F192D3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443" name="Rectangle: Rounded Corners 442">
            <a:extLst>
              <a:ext uri="{FF2B5EF4-FFF2-40B4-BE49-F238E27FC236}">
                <a16:creationId xmlns:a16="http://schemas.microsoft.com/office/drawing/2014/main" id="{60675B1A-0250-4654-9061-823CD1417E27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444" name="Rectangle: Rounded Corners 443">
            <a:extLst>
              <a:ext uri="{FF2B5EF4-FFF2-40B4-BE49-F238E27FC236}">
                <a16:creationId xmlns:a16="http://schemas.microsoft.com/office/drawing/2014/main" id="{B76820D0-C502-4EE0-A19E-7B77B4D17467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445" name="Rectangle: Rounded Corners 444">
            <a:extLst>
              <a:ext uri="{FF2B5EF4-FFF2-40B4-BE49-F238E27FC236}">
                <a16:creationId xmlns:a16="http://schemas.microsoft.com/office/drawing/2014/main" id="{65A4B7D4-F698-4DF7-8105-5EAE17F2711E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446" name="Rectangle: Rounded Corners 445">
            <a:extLst>
              <a:ext uri="{FF2B5EF4-FFF2-40B4-BE49-F238E27FC236}">
                <a16:creationId xmlns:a16="http://schemas.microsoft.com/office/drawing/2014/main" id="{7C00D82D-F896-434C-AA91-99F222939386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447" name="Rectangle: Rounded Corners 446">
            <a:extLst>
              <a:ext uri="{FF2B5EF4-FFF2-40B4-BE49-F238E27FC236}">
                <a16:creationId xmlns:a16="http://schemas.microsoft.com/office/drawing/2014/main" id="{F2E95DE4-316B-4143-AA18-8B11B14A6F4B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448" name="Rectangle: Rounded Corners 447">
            <a:extLst>
              <a:ext uri="{FF2B5EF4-FFF2-40B4-BE49-F238E27FC236}">
                <a16:creationId xmlns:a16="http://schemas.microsoft.com/office/drawing/2014/main" id="{F03CE554-33D3-4C9A-972A-C84D40F36E56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449" name="Rectangle: Rounded Corners 448">
            <a:extLst>
              <a:ext uri="{FF2B5EF4-FFF2-40B4-BE49-F238E27FC236}">
                <a16:creationId xmlns:a16="http://schemas.microsoft.com/office/drawing/2014/main" id="{B566A737-ED0F-4BD5-8AC5-A2BC71019087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450" name="Rectangle: Rounded Corners 449">
            <a:extLst>
              <a:ext uri="{FF2B5EF4-FFF2-40B4-BE49-F238E27FC236}">
                <a16:creationId xmlns:a16="http://schemas.microsoft.com/office/drawing/2014/main" id="{D549DDE9-C61D-41BF-8EF5-67483DF0AD35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451" name="Rectangle: Rounded Corners 450">
            <a:extLst>
              <a:ext uri="{FF2B5EF4-FFF2-40B4-BE49-F238E27FC236}">
                <a16:creationId xmlns:a16="http://schemas.microsoft.com/office/drawing/2014/main" id="{063419FF-C413-40FF-A5D1-6C0EE89943CC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452" name="Rectangle: Rounded Corners 451">
            <a:extLst>
              <a:ext uri="{FF2B5EF4-FFF2-40B4-BE49-F238E27FC236}">
                <a16:creationId xmlns:a16="http://schemas.microsoft.com/office/drawing/2014/main" id="{81A68176-DED1-4B5C-B28E-0FF044ED7A96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453" name="Rectangle: Rounded Corners 452">
            <a:extLst>
              <a:ext uri="{FF2B5EF4-FFF2-40B4-BE49-F238E27FC236}">
                <a16:creationId xmlns:a16="http://schemas.microsoft.com/office/drawing/2014/main" id="{AF69185F-3D5C-4877-9374-724D3DF5FDE5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454" name="Rectangle: Rounded Corners 453">
            <a:extLst>
              <a:ext uri="{FF2B5EF4-FFF2-40B4-BE49-F238E27FC236}">
                <a16:creationId xmlns:a16="http://schemas.microsoft.com/office/drawing/2014/main" id="{DED0D99C-B518-412C-9B1B-F9C6614B1BFD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455" name="Rectangle: Rounded Corners 454">
            <a:extLst>
              <a:ext uri="{FF2B5EF4-FFF2-40B4-BE49-F238E27FC236}">
                <a16:creationId xmlns:a16="http://schemas.microsoft.com/office/drawing/2014/main" id="{7FA09E35-AC75-44BC-897F-30E14DB5F20C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456" name="Rectangle: Rounded Corners 455">
            <a:extLst>
              <a:ext uri="{FF2B5EF4-FFF2-40B4-BE49-F238E27FC236}">
                <a16:creationId xmlns:a16="http://schemas.microsoft.com/office/drawing/2014/main" id="{E7E393AD-37DF-4498-9AFE-613941350C3D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457" name="Rectangle: Rounded Corners 456">
            <a:extLst>
              <a:ext uri="{FF2B5EF4-FFF2-40B4-BE49-F238E27FC236}">
                <a16:creationId xmlns:a16="http://schemas.microsoft.com/office/drawing/2014/main" id="{8F179DBE-173E-4DE4-8539-4E01DD6A7356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458" name="Rectangle: Rounded Corners 457">
            <a:extLst>
              <a:ext uri="{FF2B5EF4-FFF2-40B4-BE49-F238E27FC236}">
                <a16:creationId xmlns:a16="http://schemas.microsoft.com/office/drawing/2014/main" id="{45DE096E-BA23-4036-9333-EFB193199FB9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459" name="Rectangle: Rounded Corners 458">
            <a:extLst>
              <a:ext uri="{FF2B5EF4-FFF2-40B4-BE49-F238E27FC236}">
                <a16:creationId xmlns:a16="http://schemas.microsoft.com/office/drawing/2014/main" id="{7BA2D026-6E2D-47F6-81A5-F4F641247E25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460" name="Rectangle: Rounded Corners 459">
            <a:extLst>
              <a:ext uri="{FF2B5EF4-FFF2-40B4-BE49-F238E27FC236}">
                <a16:creationId xmlns:a16="http://schemas.microsoft.com/office/drawing/2014/main" id="{1954B4EF-5665-4222-9E87-E767B5215545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461" name="Rectangle: Rounded Corners 460">
            <a:extLst>
              <a:ext uri="{FF2B5EF4-FFF2-40B4-BE49-F238E27FC236}">
                <a16:creationId xmlns:a16="http://schemas.microsoft.com/office/drawing/2014/main" id="{54B0950D-1344-434E-8CEC-4D16AAFE72BC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462" name="Rectangle: Rounded Corners 461">
            <a:extLst>
              <a:ext uri="{FF2B5EF4-FFF2-40B4-BE49-F238E27FC236}">
                <a16:creationId xmlns:a16="http://schemas.microsoft.com/office/drawing/2014/main" id="{6FD808F7-4241-40E5-A89A-88C373AF27A4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463" name="Rectangle: Rounded Corners 462">
            <a:extLst>
              <a:ext uri="{FF2B5EF4-FFF2-40B4-BE49-F238E27FC236}">
                <a16:creationId xmlns:a16="http://schemas.microsoft.com/office/drawing/2014/main" id="{667B7861-1CC8-4F78-A510-F73765E1A682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464" name="Rectangle: Rounded Corners 463">
            <a:extLst>
              <a:ext uri="{FF2B5EF4-FFF2-40B4-BE49-F238E27FC236}">
                <a16:creationId xmlns:a16="http://schemas.microsoft.com/office/drawing/2014/main" id="{D2694F66-7AA9-4F6D-913C-AD43FDE771BF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465" name="Rectangle: Rounded Corners 464">
            <a:extLst>
              <a:ext uri="{FF2B5EF4-FFF2-40B4-BE49-F238E27FC236}">
                <a16:creationId xmlns:a16="http://schemas.microsoft.com/office/drawing/2014/main" id="{545A837D-BBBF-4374-84EE-8D3EC2EA4E2F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466" name="Rectangle: Rounded Corners 465">
            <a:extLst>
              <a:ext uri="{FF2B5EF4-FFF2-40B4-BE49-F238E27FC236}">
                <a16:creationId xmlns:a16="http://schemas.microsoft.com/office/drawing/2014/main" id="{0BD8D021-9387-4F56-9733-47EEE2105BA4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467" name="Rectangle: Rounded Corners 466">
            <a:extLst>
              <a:ext uri="{FF2B5EF4-FFF2-40B4-BE49-F238E27FC236}">
                <a16:creationId xmlns:a16="http://schemas.microsoft.com/office/drawing/2014/main" id="{D8F5EFD3-CF9A-49A6-AB9C-01FC88C72692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468" name="Rectangle: Rounded Corners 467">
            <a:extLst>
              <a:ext uri="{FF2B5EF4-FFF2-40B4-BE49-F238E27FC236}">
                <a16:creationId xmlns:a16="http://schemas.microsoft.com/office/drawing/2014/main" id="{9A0357A7-A366-41AA-BABB-9ED11124EF95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469" name="Rectangle: Rounded Corners 468">
            <a:extLst>
              <a:ext uri="{FF2B5EF4-FFF2-40B4-BE49-F238E27FC236}">
                <a16:creationId xmlns:a16="http://schemas.microsoft.com/office/drawing/2014/main" id="{E07609AD-4E90-4502-B890-1FB96D118B43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470" name="Rectangle: Rounded Corners 469">
            <a:extLst>
              <a:ext uri="{FF2B5EF4-FFF2-40B4-BE49-F238E27FC236}">
                <a16:creationId xmlns:a16="http://schemas.microsoft.com/office/drawing/2014/main" id="{38092733-3CB7-4AB6-8300-B1CA8338A06A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471" name="Rectangle: Rounded Corners 470">
            <a:extLst>
              <a:ext uri="{FF2B5EF4-FFF2-40B4-BE49-F238E27FC236}">
                <a16:creationId xmlns:a16="http://schemas.microsoft.com/office/drawing/2014/main" id="{FEAE5765-ACFE-4C50-A141-1388FB7AE2D7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472" name="Rectangle: Rounded Corners 471">
            <a:extLst>
              <a:ext uri="{FF2B5EF4-FFF2-40B4-BE49-F238E27FC236}">
                <a16:creationId xmlns:a16="http://schemas.microsoft.com/office/drawing/2014/main" id="{F19BA1C5-E7AB-4E43-91E2-93831BEF7B0E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473" name="Rectangle: Rounded Corners 472">
            <a:extLst>
              <a:ext uri="{FF2B5EF4-FFF2-40B4-BE49-F238E27FC236}">
                <a16:creationId xmlns:a16="http://schemas.microsoft.com/office/drawing/2014/main" id="{7E2856D6-2755-4D7D-B814-B6BF0A6FBE7F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474" name="Rectangle: Rounded Corners 473">
            <a:extLst>
              <a:ext uri="{FF2B5EF4-FFF2-40B4-BE49-F238E27FC236}">
                <a16:creationId xmlns:a16="http://schemas.microsoft.com/office/drawing/2014/main" id="{030BE0B8-AC60-47D7-A0D0-FE8146BEB0F8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475" name="Rectangle: Rounded Corners 474">
            <a:extLst>
              <a:ext uri="{FF2B5EF4-FFF2-40B4-BE49-F238E27FC236}">
                <a16:creationId xmlns:a16="http://schemas.microsoft.com/office/drawing/2014/main" id="{24FF4023-2CC5-4AB9-890E-BE252AF73275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476" name="Rectangle: Rounded Corners 475">
            <a:extLst>
              <a:ext uri="{FF2B5EF4-FFF2-40B4-BE49-F238E27FC236}">
                <a16:creationId xmlns:a16="http://schemas.microsoft.com/office/drawing/2014/main" id="{92EE3438-BCFE-4502-9E6D-3C00160F0617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477" name="Rectangle: Rounded Corners 476">
            <a:extLst>
              <a:ext uri="{FF2B5EF4-FFF2-40B4-BE49-F238E27FC236}">
                <a16:creationId xmlns:a16="http://schemas.microsoft.com/office/drawing/2014/main" id="{362EFF51-B7D8-4F8B-8550-F67581503F02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478" name="Rectangle: Rounded Corners 477">
            <a:extLst>
              <a:ext uri="{FF2B5EF4-FFF2-40B4-BE49-F238E27FC236}">
                <a16:creationId xmlns:a16="http://schemas.microsoft.com/office/drawing/2014/main" id="{CC06E14B-D6CF-4E9B-BF47-FECC1A60D476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479" name="Rectangle: Rounded Corners 478">
            <a:extLst>
              <a:ext uri="{FF2B5EF4-FFF2-40B4-BE49-F238E27FC236}">
                <a16:creationId xmlns:a16="http://schemas.microsoft.com/office/drawing/2014/main" id="{6D0955E9-C215-458C-AF69-00850A968C59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480" name="Rectangle: Rounded Corners 479">
            <a:extLst>
              <a:ext uri="{FF2B5EF4-FFF2-40B4-BE49-F238E27FC236}">
                <a16:creationId xmlns:a16="http://schemas.microsoft.com/office/drawing/2014/main" id="{536C567C-0BFC-4637-ABB8-4CFCC7567383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481" name="Rectangle: Rounded Corners 480">
            <a:extLst>
              <a:ext uri="{FF2B5EF4-FFF2-40B4-BE49-F238E27FC236}">
                <a16:creationId xmlns:a16="http://schemas.microsoft.com/office/drawing/2014/main" id="{B205287E-5B6C-45AA-8F00-CE8C4E2AF734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482" name="Rectangle: Rounded Corners 481">
            <a:extLst>
              <a:ext uri="{FF2B5EF4-FFF2-40B4-BE49-F238E27FC236}">
                <a16:creationId xmlns:a16="http://schemas.microsoft.com/office/drawing/2014/main" id="{D7DAFD9B-30D0-43D8-BD31-54F4FD17FC7D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483" name="Rectangle: Rounded Corners 482">
            <a:extLst>
              <a:ext uri="{FF2B5EF4-FFF2-40B4-BE49-F238E27FC236}">
                <a16:creationId xmlns:a16="http://schemas.microsoft.com/office/drawing/2014/main" id="{2968E12D-5E4B-4FCF-90D2-C8F2CA6D6141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484" name="Rectangle: Rounded Corners 483">
            <a:extLst>
              <a:ext uri="{FF2B5EF4-FFF2-40B4-BE49-F238E27FC236}">
                <a16:creationId xmlns:a16="http://schemas.microsoft.com/office/drawing/2014/main" id="{D2BA426F-4615-4F68-9A36-E140FAB1A5B6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485" name="Rectangle: Rounded Corners 484">
            <a:extLst>
              <a:ext uri="{FF2B5EF4-FFF2-40B4-BE49-F238E27FC236}">
                <a16:creationId xmlns:a16="http://schemas.microsoft.com/office/drawing/2014/main" id="{82C1E2E8-CF78-416A-B222-8AC1512C433E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486" name="Rectangle: Rounded Corners 485">
            <a:extLst>
              <a:ext uri="{FF2B5EF4-FFF2-40B4-BE49-F238E27FC236}">
                <a16:creationId xmlns:a16="http://schemas.microsoft.com/office/drawing/2014/main" id="{B608B762-81A0-4B53-B195-1C7865956BB1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487" name="Rectangle: Rounded Corners 486">
            <a:extLst>
              <a:ext uri="{FF2B5EF4-FFF2-40B4-BE49-F238E27FC236}">
                <a16:creationId xmlns:a16="http://schemas.microsoft.com/office/drawing/2014/main" id="{D95DCDDE-D939-4A03-B61E-60B4640FA70E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488" name="Rectangle: Rounded Corners 487">
            <a:extLst>
              <a:ext uri="{FF2B5EF4-FFF2-40B4-BE49-F238E27FC236}">
                <a16:creationId xmlns:a16="http://schemas.microsoft.com/office/drawing/2014/main" id="{DC4871F1-CD4D-4179-9B9C-79AF1FE8756E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489" name="Rectangle: Rounded Corners 488">
            <a:extLst>
              <a:ext uri="{FF2B5EF4-FFF2-40B4-BE49-F238E27FC236}">
                <a16:creationId xmlns:a16="http://schemas.microsoft.com/office/drawing/2014/main" id="{B5505968-4B0B-4B19-8A5A-E90E5912FDA2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490" name="Rectangle: Rounded Corners 489">
            <a:extLst>
              <a:ext uri="{FF2B5EF4-FFF2-40B4-BE49-F238E27FC236}">
                <a16:creationId xmlns:a16="http://schemas.microsoft.com/office/drawing/2014/main" id="{93DD1711-D1BE-4829-8F7B-DE9CB85996AB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491" name="Rectangle: Rounded Corners 490">
            <a:extLst>
              <a:ext uri="{FF2B5EF4-FFF2-40B4-BE49-F238E27FC236}">
                <a16:creationId xmlns:a16="http://schemas.microsoft.com/office/drawing/2014/main" id="{D399DEE9-5FB9-4FD3-AC7F-314F4D82C255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492" name="Rectangle: Rounded Corners 491">
            <a:extLst>
              <a:ext uri="{FF2B5EF4-FFF2-40B4-BE49-F238E27FC236}">
                <a16:creationId xmlns:a16="http://schemas.microsoft.com/office/drawing/2014/main" id="{E72C5338-8D09-465E-BDE9-F8E34898F6DF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493" name="Rectangle: Rounded Corners 492">
            <a:extLst>
              <a:ext uri="{FF2B5EF4-FFF2-40B4-BE49-F238E27FC236}">
                <a16:creationId xmlns:a16="http://schemas.microsoft.com/office/drawing/2014/main" id="{C8EE3BA8-D8CE-4D78-BA9E-9D49E97915FD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494" name="Rectangle: Rounded Corners 493">
            <a:extLst>
              <a:ext uri="{FF2B5EF4-FFF2-40B4-BE49-F238E27FC236}">
                <a16:creationId xmlns:a16="http://schemas.microsoft.com/office/drawing/2014/main" id="{4AF2A5C9-4D05-4786-B7FC-0444AB8343E5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495" name="Rectangle: Rounded Corners 494">
            <a:extLst>
              <a:ext uri="{FF2B5EF4-FFF2-40B4-BE49-F238E27FC236}">
                <a16:creationId xmlns:a16="http://schemas.microsoft.com/office/drawing/2014/main" id="{65F8C933-49A4-480D-A0A5-017168821C75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496" name="Rectangle: Rounded Corners 495">
            <a:extLst>
              <a:ext uri="{FF2B5EF4-FFF2-40B4-BE49-F238E27FC236}">
                <a16:creationId xmlns:a16="http://schemas.microsoft.com/office/drawing/2014/main" id="{50C95D85-6D45-4CD0-9F10-BF041125192D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497" name="Rectangle: Rounded Corners 496">
            <a:extLst>
              <a:ext uri="{FF2B5EF4-FFF2-40B4-BE49-F238E27FC236}">
                <a16:creationId xmlns:a16="http://schemas.microsoft.com/office/drawing/2014/main" id="{B9325E64-C984-4D37-8F4A-34D1C1CF9BEA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498" name="Rectangle: Rounded Corners 497">
            <a:extLst>
              <a:ext uri="{FF2B5EF4-FFF2-40B4-BE49-F238E27FC236}">
                <a16:creationId xmlns:a16="http://schemas.microsoft.com/office/drawing/2014/main" id="{A2F56BE4-F23C-4D78-B6EB-51A4E92A6541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499" name="Rectangle: Rounded Corners 498">
            <a:extLst>
              <a:ext uri="{FF2B5EF4-FFF2-40B4-BE49-F238E27FC236}">
                <a16:creationId xmlns:a16="http://schemas.microsoft.com/office/drawing/2014/main" id="{117A3CA0-65C3-472A-987D-B7D38BFE4EEC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500" name="Rectangle: Rounded Corners 499">
            <a:extLst>
              <a:ext uri="{FF2B5EF4-FFF2-40B4-BE49-F238E27FC236}">
                <a16:creationId xmlns:a16="http://schemas.microsoft.com/office/drawing/2014/main" id="{846EEB48-1040-4C0E-9148-AD539DE8E1A5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501" name="Rectangle: Rounded Corners 500">
            <a:extLst>
              <a:ext uri="{FF2B5EF4-FFF2-40B4-BE49-F238E27FC236}">
                <a16:creationId xmlns:a16="http://schemas.microsoft.com/office/drawing/2014/main" id="{1563B972-A185-40FB-9EC3-7AF9FD40E494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502" name="Rectangle: Rounded Corners 501">
            <a:extLst>
              <a:ext uri="{FF2B5EF4-FFF2-40B4-BE49-F238E27FC236}">
                <a16:creationId xmlns:a16="http://schemas.microsoft.com/office/drawing/2014/main" id="{698EC34B-B527-41DA-9D0F-5C169DB9740C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503" name="Rectangle: Rounded Corners 502">
            <a:extLst>
              <a:ext uri="{FF2B5EF4-FFF2-40B4-BE49-F238E27FC236}">
                <a16:creationId xmlns:a16="http://schemas.microsoft.com/office/drawing/2014/main" id="{EB152AD5-9ADE-44DD-ACAC-0C3A06131DDC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504" name="Rectangle: Rounded Corners 503">
            <a:extLst>
              <a:ext uri="{FF2B5EF4-FFF2-40B4-BE49-F238E27FC236}">
                <a16:creationId xmlns:a16="http://schemas.microsoft.com/office/drawing/2014/main" id="{79BA867C-B182-4593-AC34-0E187B7E6018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505" name="Rectangle: Rounded Corners 504">
            <a:extLst>
              <a:ext uri="{FF2B5EF4-FFF2-40B4-BE49-F238E27FC236}">
                <a16:creationId xmlns:a16="http://schemas.microsoft.com/office/drawing/2014/main" id="{3E2D21B4-33C1-42AA-A524-0EAA0C453890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506" name="Rectangle: Rounded Corners 505">
            <a:extLst>
              <a:ext uri="{FF2B5EF4-FFF2-40B4-BE49-F238E27FC236}">
                <a16:creationId xmlns:a16="http://schemas.microsoft.com/office/drawing/2014/main" id="{5F5AFFAA-3698-48DF-90CA-245A3A82D171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507" name="Rectangle: Rounded Corners 506">
            <a:extLst>
              <a:ext uri="{FF2B5EF4-FFF2-40B4-BE49-F238E27FC236}">
                <a16:creationId xmlns:a16="http://schemas.microsoft.com/office/drawing/2014/main" id="{853B04A3-99D4-447A-8BAD-B0D9DDCD1C13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508" name="Rectangle: Rounded Corners 507">
            <a:extLst>
              <a:ext uri="{FF2B5EF4-FFF2-40B4-BE49-F238E27FC236}">
                <a16:creationId xmlns:a16="http://schemas.microsoft.com/office/drawing/2014/main" id="{378048B6-2011-4A80-A35E-A65E6D56F972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509" name="Rectangle: Rounded Corners 508">
            <a:extLst>
              <a:ext uri="{FF2B5EF4-FFF2-40B4-BE49-F238E27FC236}">
                <a16:creationId xmlns:a16="http://schemas.microsoft.com/office/drawing/2014/main" id="{3F747A99-5B48-4A90-8E8C-A573DC9AB550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510" name="Rectangle: Rounded Corners 509">
            <a:extLst>
              <a:ext uri="{FF2B5EF4-FFF2-40B4-BE49-F238E27FC236}">
                <a16:creationId xmlns:a16="http://schemas.microsoft.com/office/drawing/2014/main" id="{4D0395C2-98BB-4725-BDFA-B35FF59FC72B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511" name="Rectangle: Rounded Corners 510">
            <a:extLst>
              <a:ext uri="{FF2B5EF4-FFF2-40B4-BE49-F238E27FC236}">
                <a16:creationId xmlns:a16="http://schemas.microsoft.com/office/drawing/2014/main" id="{77110C1F-2EEF-4164-A94A-5EC8A683DE64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512" name="Rectangle: Rounded Corners 511">
            <a:extLst>
              <a:ext uri="{FF2B5EF4-FFF2-40B4-BE49-F238E27FC236}">
                <a16:creationId xmlns:a16="http://schemas.microsoft.com/office/drawing/2014/main" id="{96F9CF30-A579-4286-BA23-E9C3DA670D89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513" name="Rectangle: Rounded Corners 512">
            <a:extLst>
              <a:ext uri="{FF2B5EF4-FFF2-40B4-BE49-F238E27FC236}">
                <a16:creationId xmlns:a16="http://schemas.microsoft.com/office/drawing/2014/main" id="{12CF47CA-CD5C-44EE-B5B4-6154CC65FB18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514" name="Rectangle: Rounded Corners 513">
            <a:extLst>
              <a:ext uri="{FF2B5EF4-FFF2-40B4-BE49-F238E27FC236}">
                <a16:creationId xmlns:a16="http://schemas.microsoft.com/office/drawing/2014/main" id="{347B2910-1E18-46D8-8ECE-28316A9A14F1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515" name="Rectangle: Rounded Corners 514">
            <a:extLst>
              <a:ext uri="{FF2B5EF4-FFF2-40B4-BE49-F238E27FC236}">
                <a16:creationId xmlns:a16="http://schemas.microsoft.com/office/drawing/2014/main" id="{8D2C1EB4-9115-4BD5-A894-48B5C386B574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516" name="Rectangle: Rounded Corners 515">
            <a:extLst>
              <a:ext uri="{FF2B5EF4-FFF2-40B4-BE49-F238E27FC236}">
                <a16:creationId xmlns:a16="http://schemas.microsoft.com/office/drawing/2014/main" id="{66566250-BF24-4A36-85AF-8B66FBCA5C56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517" name="Rectangle: Rounded Corners 516">
            <a:extLst>
              <a:ext uri="{FF2B5EF4-FFF2-40B4-BE49-F238E27FC236}">
                <a16:creationId xmlns:a16="http://schemas.microsoft.com/office/drawing/2014/main" id="{F8428583-3F03-4996-BA2A-9F5F72F4775E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518" name="Rectangle: Rounded Corners 517">
            <a:extLst>
              <a:ext uri="{FF2B5EF4-FFF2-40B4-BE49-F238E27FC236}">
                <a16:creationId xmlns:a16="http://schemas.microsoft.com/office/drawing/2014/main" id="{802E2C80-9511-4D25-BBA0-69D4A7C6C2EC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519" name="Rectangle: Rounded Corners 518">
            <a:extLst>
              <a:ext uri="{FF2B5EF4-FFF2-40B4-BE49-F238E27FC236}">
                <a16:creationId xmlns:a16="http://schemas.microsoft.com/office/drawing/2014/main" id="{0336A2EA-05F6-4F93-B507-5405964776F0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520" name="Rectangle: Rounded Corners 519">
            <a:extLst>
              <a:ext uri="{FF2B5EF4-FFF2-40B4-BE49-F238E27FC236}">
                <a16:creationId xmlns:a16="http://schemas.microsoft.com/office/drawing/2014/main" id="{459B6DB4-A722-42CD-BBF1-65FEDDB5D38F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521" name="Rectangle: Rounded Corners 520">
            <a:extLst>
              <a:ext uri="{FF2B5EF4-FFF2-40B4-BE49-F238E27FC236}">
                <a16:creationId xmlns:a16="http://schemas.microsoft.com/office/drawing/2014/main" id="{AFFC82C3-4B78-4799-8E5B-A22293138823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522" name="Rectangle: Rounded Corners 521">
            <a:extLst>
              <a:ext uri="{FF2B5EF4-FFF2-40B4-BE49-F238E27FC236}">
                <a16:creationId xmlns:a16="http://schemas.microsoft.com/office/drawing/2014/main" id="{ABB78660-8F92-4963-B840-0D7758BB1B1E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523" name="Rectangle: Rounded Corners 522">
            <a:extLst>
              <a:ext uri="{FF2B5EF4-FFF2-40B4-BE49-F238E27FC236}">
                <a16:creationId xmlns:a16="http://schemas.microsoft.com/office/drawing/2014/main" id="{C1799B47-0FD2-47D0-A44F-62EFBE758C24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524" name="Rectangle: Rounded Corners 523">
            <a:extLst>
              <a:ext uri="{FF2B5EF4-FFF2-40B4-BE49-F238E27FC236}">
                <a16:creationId xmlns:a16="http://schemas.microsoft.com/office/drawing/2014/main" id="{C7FC7651-8F83-4B1C-98FC-0C0919049D1A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525" name="Rectangle: Rounded Corners 524">
            <a:extLst>
              <a:ext uri="{FF2B5EF4-FFF2-40B4-BE49-F238E27FC236}">
                <a16:creationId xmlns:a16="http://schemas.microsoft.com/office/drawing/2014/main" id="{AA5D7905-38E7-447D-A577-3A191DACA120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526" name="Rectangle: Rounded Corners 525">
            <a:extLst>
              <a:ext uri="{FF2B5EF4-FFF2-40B4-BE49-F238E27FC236}">
                <a16:creationId xmlns:a16="http://schemas.microsoft.com/office/drawing/2014/main" id="{5500C2CA-7589-4096-A709-1D45884019F8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527" name="Rectangle: Rounded Corners 526">
            <a:extLst>
              <a:ext uri="{FF2B5EF4-FFF2-40B4-BE49-F238E27FC236}">
                <a16:creationId xmlns:a16="http://schemas.microsoft.com/office/drawing/2014/main" id="{3622760F-3450-4E6C-9FEB-02BDA5C25D97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528" name="Rectangle: Rounded Corners 527">
            <a:extLst>
              <a:ext uri="{FF2B5EF4-FFF2-40B4-BE49-F238E27FC236}">
                <a16:creationId xmlns:a16="http://schemas.microsoft.com/office/drawing/2014/main" id="{713379EC-8BD7-4148-AE1B-08D26959ABDA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529" name="Rectangle: Rounded Corners 528">
            <a:extLst>
              <a:ext uri="{FF2B5EF4-FFF2-40B4-BE49-F238E27FC236}">
                <a16:creationId xmlns:a16="http://schemas.microsoft.com/office/drawing/2014/main" id="{058606E9-D2CA-401E-8E03-D04F697F6669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530" name="Rectangle: Rounded Corners 529">
            <a:extLst>
              <a:ext uri="{FF2B5EF4-FFF2-40B4-BE49-F238E27FC236}">
                <a16:creationId xmlns:a16="http://schemas.microsoft.com/office/drawing/2014/main" id="{329D9C59-CDE7-42D1-AA20-352167ECA0DA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531" name="Rectangle: Rounded Corners 530">
            <a:extLst>
              <a:ext uri="{FF2B5EF4-FFF2-40B4-BE49-F238E27FC236}">
                <a16:creationId xmlns:a16="http://schemas.microsoft.com/office/drawing/2014/main" id="{E7893A9A-69EB-4DA9-898A-B16D90622EE7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532" name="Rectangle: Rounded Corners 531">
            <a:extLst>
              <a:ext uri="{FF2B5EF4-FFF2-40B4-BE49-F238E27FC236}">
                <a16:creationId xmlns:a16="http://schemas.microsoft.com/office/drawing/2014/main" id="{F00EFF05-F239-4C90-B18A-32C3E3585998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533" name="Rectangle: Rounded Corners 532">
            <a:extLst>
              <a:ext uri="{FF2B5EF4-FFF2-40B4-BE49-F238E27FC236}">
                <a16:creationId xmlns:a16="http://schemas.microsoft.com/office/drawing/2014/main" id="{3214DE18-7EAB-47E2-9D2B-A5186E1DC960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534" name="Rectangle: Rounded Corners 533">
            <a:extLst>
              <a:ext uri="{FF2B5EF4-FFF2-40B4-BE49-F238E27FC236}">
                <a16:creationId xmlns:a16="http://schemas.microsoft.com/office/drawing/2014/main" id="{68829B09-DC91-4C70-8227-26F707192A6D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535" name="Rectangle: Rounded Corners 534">
            <a:extLst>
              <a:ext uri="{FF2B5EF4-FFF2-40B4-BE49-F238E27FC236}">
                <a16:creationId xmlns:a16="http://schemas.microsoft.com/office/drawing/2014/main" id="{888686CC-9C57-4D23-BE0C-960CADA88EE0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536" name="Rectangle: Rounded Corners 535">
            <a:extLst>
              <a:ext uri="{FF2B5EF4-FFF2-40B4-BE49-F238E27FC236}">
                <a16:creationId xmlns:a16="http://schemas.microsoft.com/office/drawing/2014/main" id="{392B1B5E-2191-45C2-8E8F-3C7934C1DB75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537" name="Rectangle: Rounded Corners 536">
            <a:extLst>
              <a:ext uri="{FF2B5EF4-FFF2-40B4-BE49-F238E27FC236}">
                <a16:creationId xmlns:a16="http://schemas.microsoft.com/office/drawing/2014/main" id="{A397DD28-2F1B-47E7-B4AD-EA6974B7E8F7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538" name="Rectangle: Rounded Corners 537">
            <a:extLst>
              <a:ext uri="{FF2B5EF4-FFF2-40B4-BE49-F238E27FC236}">
                <a16:creationId xmlns:a16="http://schemas.microsoft.com/office/drawing/2014/main" id="{3068EC8E-036C-45C8-88C1-EB72B19F4332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539" name="Rectangle: Rounded Corners 538">
            <a:extLst>
              <a:ext uri="{FF2B5EF4-FFF2-40B4-BE49-F238E27FC236}">
                <a16:creationId xmlns:a16="http://schemas.microsoft.com/office/drawing/2014/main" id="{27D96E29-2FB7-4A38-B6B3-5B18761533EB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550" name="Next 1">
            <a:extLst>
              <a:ext uri="{FF2B5EF4-FFF2-40B4-BE49-F238E27FC236}">
                <a16:creationId xmlns:a16="http://schemas.microsoft.com/office/drawing/2014/main" id="{09EA6259-5392-4068-A0AD-B7002EE24476}"/>
              </a:ext>
            </a:extLst>
          </p:cNvPr>
          <p:cNvSpPr/>
          <p:nvPr/>
        </p:nvSpPr>
        <p:spPr>
          <a:xfrm>
            <a:off x="2294771" y="3134429"/>
            <a:ext cx="968403" cy="437321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3885118-8270-4A66-8BCA-101ED2EFE6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94" y="3620329"/>
            <a:ext cx="1655207" cy="1303133"/>
          </a:xfrm>
          <a:prstGeom prst="rect">
            <a:avLst/>
          </a:prstGeom>
        </p:spPr>
      </p:pic>
      <p:sp>
        <p:nvSpPr>
          <p:cNvPr id="405" name="0">
            <a:extLst>
              <a:ext uri="{FF2B5EF4-FFF2-40B4-BE49-F238E27FC236}">
                <a16:creationId xmlns:a16="http://schemas.microsoft.com/office/drawing/2014/main" id="{9D20E7DA-90EB-4A3C-9A16-044A46CC9F26}"/>
              </a:ext>
            </a:extLst>
          </p:cNvPr>
          <p:cNvSpPr/>
          <p:nvPr/>
        </p:nvSpPr>
        <p:spPr>
          <a:xfrm>
            <a:off x="968211" y="3356323"/>
            <a:ext cx="379396" cy="437321"/>
          </a:xfrm>
          <a:prstGeom prst="flowChartMagneticDisk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t"/>
          <a:lstStyle/>
          <a:p>
            <a:pPr algn="ctr"/>
            <a:endParaRPr lang="en-US" sz="1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6" name="Oval 405">
            <a:extLst>
              <a:ext uri="{FF2B5EF4-FFF2-40B4-BE49-F238E27FC236}">
                <a16:creationId xmlns:a16="http://schemas.microsoft.com/office/drawing/2014/main" id="{D1D0B35C-7548-4C39-843E-4269EF840E20}"/>
              </a:ext>
            </a:extLst>
          </p:cNvPr>
          <p:cNvSpPr/>
          <p:nvPr/>
        </p:nvSpPr>
        <p:spPr>
          <a:xfrm>
            <a:off x="903685" y="3311464"/>
            <a:ext cx="507827" cy="2115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4" name="1">
            <a:extLst>
              <a:ext uri="{FF2B5EF4-FFF2-40B4-BE49-F238E27FC236}">
                <a16:creationId xmlns:a16="http://schemas.microsoft.com/office/drawing/2014/main" id="{03D9DE48-6FCB-4743-A44F-C4B93A9AD9D8}"/>
              </a:ext>
            </a:extLst>
          </p:cNvPr>
          <p:cNvSpPr/>
          <p:nvPr/>
        </p:nvSpPr>
        <p:spPr>
          <a:xfrm>
            <a:off x="968211" y="3032220"/>
            <a:ext cx="379396" cy="437321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t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766B8AE-0660-4EB6-B289-D2A1810AC650}"/>
              </a:ext>
            </a:extLst>
          </p:cNvPr>
          <p:cNvSpPr/>
          <p:nvPr/>
        </p:nvSpPr>
        <p:spPr>
          <a:xfrm>
            <a:off x="903685" y="2987360"/>
            <a:ext cx="507827" cy="2115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4" name="2">
            <a:extLst>
              <a:ext uri="{FF2B5EF4-FFF2-40B4-BE49-F238E27FC236}">
                <a16:creationId xmlns:a16="http://schemas.microsoft.com/office/drawing/2014/main" id="{C572263E-C9C9-496B-8F0A-4BEFF6970A6A}"/>
              </a:ext>
            </a:extLst>
          </p:cNvPr>
          <p:cNvSpPr/>
          <p:nvPr/>
        </p:nvSpPr>
        <p:spPr>
          <a:xfrm>
            <a:off x="968211" y="2712581"/>
            <a:ext cx="379396" cy="437321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t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7E4F50B1-2915-46B3-BF90-4B122B837603}"/>
              </a:ext>
            </a:extLst>
          </p:cNvPr>
          <p:cNvSpPr/>
          <p:nvPr/>
        </p:nvSpPr>
        <p:spPr>
          <a:xfrm>
            <a:off x="903685" y="2667721"/>
            <a:ext cx="507827" cy="2115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6" name="3">
            <a:extLst>
              <a:ext uri="{FF2B5EF4-FFF2-40B4-BE49-F238E27FC236}">
                <a16:creationId xmlns:a16="http://schemas.microsoft.com/office/drawing/2014/main" id="{595A9014-B295-4A54-8A82-A4A81F8CD7C1}"/>
              </a:ext>
            </a:extLst>
          </p:cNvPr>
          <p:cNvSpPr/>
          <p:nvPr/>
        </p:nvSpPr>
        <p:spPr>
          <a:xfrm>
            <a:off x="968211" y="2392942"/>
            <a:ext cx="379396" cy="437321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t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E89B4273-DA74-4547-8A12-E7B7D33C2CBF}"/>
              </a:ext>
            </a:extLst>
          </p:cNvPr>
          <p:cNvSpPr/>
          <p:nvPr/>
        </p:nvSpPr>
        <p:spPr>
          <a:xfrm>
            <a:off x="903685" y="2348083"/>
            <a:ext cx="507827" cy="2115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8" name="4">
            <a:extLst>
              <a:ext uri="{FF2B5EF4-FFF2-40B4-BE49-F238E27FC236}">
                <a16:creationId xmlns:a16="http://schemas.microsoft.com/office/drawing/2014/main" id="{6060A468-9A57-4B21-8CCA-1133D3440C47}"/>
              </a:ext>
            </a:extLst>
          </p:cNvPr>
          <p:cNvSpPr/>
          <p:nvPr/>
        </p:nvSpPr>
        <p:spPr>
          <a:xfrm>
            <a:off x="968211" y="2073304"/>
            <a:ext cx="379396" cy="437321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t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F99947C-DDA5-43B9-86A6-46EB14827643}"/>
              </a:ext>
            </a:extLst>
          </p:cNvPr>
          <p:cNvSpPr/>
          <p:nvPr/>
        </p:nvSpPr>
        <p:spPr>
          <a:xfrm>
            <a:off x="903685" y="2028444"/>
            <a:ext cx="507827" cy="2115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60" name="5">
            <a:extLst>
              <a:ext uri="{FF2B5EF4-FFF2-40B4-BE49-F238E27FC236}">
                <a16:creationId xmlns:a16="http://schemas.microsoft.com/office/drawing/2014/main" id="{3B9CD15F-920C-41F5-91F6-37672771D306}"/>
              </a:ext>
            </a:extLst>
          </p:cNvPr>
          <p:cNvSpPr/>
          <p:nvPr/>
        </p:nvSpPr>
        <p:spPr>
          <a:xfrm>
            <a:off x="968211" y="1753665"/>
            <a:ext cx="379396" cy="437321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t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19EEE63-2BCD-488D-803C-9EAC1648938D}"/>
              </a:ext>
            </a:extLst>
          </p:cNvPr>
          <p:cNvSpPr/>
          <p:nvPr/>
        </p:nvSpPr>
        <p:spPr>
          <a:xfrm>
            <a:off x="903685" y="1708805"/>
            <a:ext cx="507827" cy="2115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85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4E79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1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30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40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50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60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1000"/>
                            </p:stCondLst>
                            <p:childTnLst>
                              <p:par>
                                <p:cTn id="1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200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3000"/>
                            </p:stCondLst>
                            <p:childTnLst>
                              <p:par>
                                <p:cTn id="1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40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5000"/>
                            </p:stCondLst>
                            <p:childTnLst>
                              <p:par>
                                <p:cTn id="1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37000"/>
                            </p:stCondLst>
                            <p:childTnLst>
                              <p:par>
                                <p:cTn id="1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8000"/>
                            </p:stCondLst>
                            <p:childTnLst>
                              <p:par>
                                <p:cTn id="1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9000"/>
                            </p:stCondLst>
                            <p:childTnLst>
                              <p:par>
                                <p:cTn id="1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000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1000"/>
                            </p:stCondLst>
                            <p:childTnLst>
                              <p:par>
                                <p:cTn id="1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43000"/>
                            </p:stCondLst>
                            <p:childTnLst>
                              <p:par>
                                <p:cTn id="1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4000"/>
                            </p:stCondLst>
                            <p:childTnLst>
                              <p:par>
                                <p:cTn id="1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45000"/>
                            </p:stCondLst>
                            <p:childTnLst>
                              <p:par>
                                <p:cTn id="1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46000"/>
                            </p:stCondLst>
                            <p:childTnLst>
                              <p:par>
                                <p:cTn id="1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47000"/>
                            </p:stCondLst>
                            <p:childTnLst>
                              <p:par>
                                <p:cTn id="2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48000"/>
                            </p:stCondLst>
                            <p:childTnLst>
                              <p:par>
                                <p:cTn id="2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49000"/>
                            </p:stCondLst>
                            <p:childTnLst>
                              <p:par>
                                <p:cTn id="2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0000"/>
                            </p:stCondLst>
                            <p:childTnLst>
                              <p:par>
                                <p:cTn id="2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1000"/>
                            </p:stCondLst>
                            <p:childTnLst>
                              <p:par>
                                <p:cTn id="2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2000"/>
                            </p:stCondLst>
                            <p:childTnLst>
                              <p:par>
                                <p:cTn id="2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3000"/>
                            </p:stCondLst>
                            <p:childTnLst>
                              <p:par>
                                <p:cTn id="2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4000"/>
                            </p:stCondLst>
                            <p:childTnLst>
                              <p:par>
                                <p:cTn id="2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0"/>
                            </p:stCondLst>
                            <p:childTnLst>
                              <p:par>
                                <p:cTn id="2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6000"/>
                            </p:stCondLst>
                            <p:childTnLst>
                              <p:par>
                                <p:cTn id="2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57000"/>
                            </p:stCondLst>
                            <p:childTnLst>
                              <p:par>
                                <p:cTn id="2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8000"/>
                            </p:stCondLst>
                            <p:childTnLst>
                              <p:par>
                                <p:cTn id="2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59000"/>
                            </p:stCondLst>
                            <p:childTnLst>
                              <p:par>
                                <p:cTn id="2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60000"/>
                            </p:stCondLst>
                            <p:childTnLst>
                              <p:par>
                                <p:cTn id="2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61000"/>
                            </p:stCondLst>
                            <p:childTnLst>
                              <p:par>
                                <p:cTn id="2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62000"/>
                            </p:stCondLst>
                            <p:childTnLst>
                              <p:par>
                                <p:cTn id="2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63000"/>
                            </p:stCondLst>
                            <p:childTnLst>
                              <p:par>
                                <p:cTn id="2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64000"/>
                            </p:stCondLst>
                            <p:childTnLst>
                              <p:par>
                                <p:cTn id="2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65000"/>
                            </p:stCondLst>
                            <p:childTnLst>
                              <p:par>
                                <p:cTn id="2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66000"/>
                            </p:stCondLst>
                            <p:childTnLst>
                              <p:par>
                                <p:cTn id="2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67000"/>
                            </p:stCondLst>
                            <p:childTnLst>
                              <p:par>
                                <p:cTn id="2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68000"/>
                            </p:stCondLst>
                            <p:childTnLst>
                              <p:par>
                                <p:cTn id="2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69000"/>
                            </p:stCondLst>
                            <p:childTnLst>
                              <p:par>
                                <p:cTn id="2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70000"/>
                            </p:stCondLst>
                            <p:childTnLst>
                              <p:par>
                                <p:cTn id="2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71000"/>
                            </p:stCondLst>
                            <p:childTnLst>
                              <p:par>
                                <p:cTn id="2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72000"/>
                            </p:stCondLst>
                            <p:childTnLst>
                              <p:par>
                                <p:cTn id="2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73000"/>
                            </p:stCondLst>
                            <p:childTnLst>
                              <p:par>
                                <p:cTn id="2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74000"/>
                            </p:stCondLst>
                            <p:childTnLst>
                              <p:par>
                                <p:cTn id="2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75000"/>
                            </p:stCondLst>
                            <p:childTnLst>
                              <p:par>
                                <p:cTn id="2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76000"/>
                            </p:stCondLst>
                            <p:childTnLst>
                              <p:par>
                                <p:cTn id="2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7000"/>
                            </p:stCondLst>
                            <p:childTnLst>
                              <p:par>
                                <p:cTn id="2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78000"/>
                            </p:stCondLst>
                            <p:childTnLst>
                              <p:par>
                                <p:cTn id="2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79000"/>
                            </p:stCondLst>
                            <p:childTnLst>
                              <p:par>
                                <p:cTn id="2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80000"/>
                            </p:stCondLst>
                            <p:childTnLst>
                              <p:par>
                                <p:cTn id="3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1000"/>
                            </p:stCondLst>
                            <p:childTnLst>
                              <p:par>
                                <p:cTn id="3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82000"/>
                            </p:stCondLst>
                            <p:childTnLst>
                              <p:par>
                                <p:cTn id="3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83000"/>
                            </p:stCondLst>
                            <p:childTnLst>
                              <p:par>
                                <p:cTn id="3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84000"/>
                            </p:stCondLst>
                            <p:childTnLst>
                              <p:par>
                                <p:cTn id="3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85000"/>
                            </p:stCondLst>
                            <p:childTnLst>
                              <p:par>
                                <p:cTn id="3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86000"/>
                            </p:stCondLst>
                            <p:childTnLst>
                              <p:par>
                                <p:cTn id="3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87000"/>
                            </p:stCondLst>
                            <p:childTnLst>
                              <p:par>
                                <p:cTn id="3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88000"/>
                            </p:stCondLst>
                            <p:childTnLst>
                              <p:par>
                                <p:cTn id="3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89000"/>
                            </p:stCondLst>
                            <p:childTnLst>
                              <p:par>
                                <p:cTn id="3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90000"/>
                            </p:stCondLst>
                            <p:childTnLst>
                              <p:par>
                                <p:cTn id="3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91000"/>
                            </p:stCondLst>
                            <p:childTnLst>
                              <p:par>
                                <p:cTn id="3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92000"/>
                            </p:stCondLst>
                            <p:childTnLst>
                              <p:par>
                                <p:cTn id="3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93000"/>
                            </p:stCondLst>
                            <p:childTnLst>
                              <p:par>
                                <p:cTn id="3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94000"/>
                            </p:stCondLst>
                            <p:childTnLst>
                              <p:par>
                                <p:cTn id="3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95000"/>
                            </p:stCondLst>
                            <p:childTnLst>
                              <p:par>
                                <p:cTn id="3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96000"/>
                            </p:stCondLst>
                            <p:childTnLst>
                              <p:par>
                                <p:cTn id="3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97000"/>
                            </p:stCondLst>
                            <p:childTnLst>
                              <p:par>
                                <p:cTn id="3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98000"/>
                            </p:stCondLst>
                            <p:childTnLst>
                              <p:par>
                                <p:cTn id="3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99000"/>
                            </p:stCondLst>
                            <p:childTnLst>
                              <p:par>
                                <p:cTn id="3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13000"/>
                            </p:stCondLst>
                            <p:childTnLst>
                              <p:par>
                                <p:cTn id="4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14000"/>
                            </p:stCondLst>
                            <p:childTnLst>
                              <p:par>
                                <p:cTn id="4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15000"/>
                            </p:stCondLst>
                            <p:childTnLst>
                              <p:par>
                                <p:cTn id="4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116000"/>
                            </p:stCondLst>
                            <p:childTnLst>
                              <p:par>
                                <p:cTn id="4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117000"/>
                            </p:stCondLst>
                            <p:childTnLst>
                              <p:par>
                                <p:cTn id="4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118000"/>
                            </p:stCondLst>
                            <p:childTnLst>
                              <p:par>
                                <p:cTn id="4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19000"/>
                            </p:stCondLst>
                            <p:childTnLst>
                              <p:par>
                                <p:cTn id="4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4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0"/>
                  </p:tgtEl>
                </p:cond>
              </p:nextCondLst>
            </p:seq>
            <p:seq concurrent="1" nextAc="seek">
              <p:cTn id="423" restart="whenNotActive" fill="hold" evtFilter="cancelBubble" nodeType="interactiveSeq">
                <p:stCondLst>
                  <p:cond evt="onClick" delay="0">
                    <p:tgtEl>
                      <p:spTgt spid="4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4" fill="hold">
                      <p:stCondLst>
                        <p:cond delay="0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4" fill="hold">
                      <p:stCondLst>
                        <p:cond delay="indefinite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8" dur="1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3" dur="1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"/>
                  </p:tgtEl>
                </p:cond>
              </p:nextCondLst>
            </p:seq>
          </p:childTnLst>
        </p:cTn>
      </p:par>
    </p:tnLst>
    <p:bldLst>
      <p:bldP spid="408" grpId="0" animBg="1"/>
      <p:bldP spid="410" grpId="0" animBg="1"/>
      <p:bldP spid="411" grpId="0" animBg="1"/>
      <p:bldP spid="412" grpId="0" animBg="1"/>
      <p:bldP spid="413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2" grpId="0" animBg="1"/>
      <p:bldP spid="443" grpId="0" animBg="1"/>
      <p:bldP spid="444" grpId="0" animBg="1"/>
      <p:bldP spid="445" grpId="0" animBg="1"/>
      <p:bldP spid="446" grpId="0" animBg="1"/>
      <p:bldP spid="447" grpId="0" animBg="1"/>
      <p:bldP spid="448" grpId="0" animBg="1"/>
      <p:bldP spid="449" grpId="0" animBg="1"/>
      <p:bldP spid="450" grpId="0" animBg="1"/>
      <p:bldP spid="451" grpId="0" animBg="1"/>
      <p:bldP spid="452" grpId="0" animBg="1"/>
      <p:bldP spid="453" grpId="0" animBg="1"/>
      <p:bldP spid="454" grpId="0" animBg="1"/>
      <p:bldP spid="455" grpId="0" animBg="1"/>
      <p:bldP spid="456" grpId="0" animBg="1"/>
      <p:bldP spid="457" grpId="0" animBg="1"/>
      <p:bldP spid="458" grpId="0" animBg="1"/>
      <p:bldP spid="459" grpId="0" animBg="1"/>
      <p:bldP spid="460" grpId="0" animBg="1"/>
      <p:bldP spid="461" grpId="0" animBg="1"/>
      <p:bldP spid="462" grpId="0" animBg="1"/>
      <p:bldP spid="463" grpId="0" animBg="1"/>
      <p:bldP spid="464" grpId="0" animBg="1"/>
      <p:bldP spid="465" grpId="0" animBg="1"/>
      <p:bldP spid="466" grpId="0" animBg="1"/>
      <p:bldP spid="467" grpId="0" animBg="1"/>
      <p:bldP spid="468" grpId="0" animBg="1"/>
      <p:bldP spid="469" grpId="0" animBg="1"/>
      <p:bldP spid="470" grpId="0" animBg="1"/>
      <p:bldP spid="471" grpId="0" animBg="1"/>
      <p:bldP spid="472" grpId="0" animBg="1"/>
      <p:bldP spid="473" grpId="0" animBg="1"/>
      <p:bldP spid="474" grpId="0" animBg="1"/>
      <p:bldP spid="475" grpId="0" animBg="1"/>
      <p:bldP spid="476" grpId="0" animBg="1"/>
      <p:bldP spid="477" grpId="0" animBg="1"/>
      <p:bldP spid="478" grpId="0" animBg="1"/>
      <p:bldP spid="479" grpId="0" animBg="1"/>
      <p:bldP spid="480" grpId="0" animBg="1"/>
      <p:bldP spid="481" grpId="0" animBg="1"/>
      <p:bldP spid="482" grpId="0" animBg="1"/>
      <p:bldP spid="483" grpId="0" animBg="1"/>
      <p:bldP spid="484" grpId="0" animBg="1"/>
      <p:bldP spid="485" grpId="0" animBg="1"/>
      <p:bldP spid="486" grpId="0" animBg="1"/>
      <p:bldP spid="487" grpId="0" animBg="1"/>
      <p:bldP spid="488" grpId="0" animBg="1"/>
      <p:bldP spid="489" grpId="0" animBg="1"/>
      <p:bldP spid="490" grpId="0" animBg="1"/>
      <p:bldP spid="491" grpId="0" animBg="1"/>
      <p:bldP spid="492" grpId="0" animBg="1"/>
      <p:bldP spid="493" grpId="0" animBg="1"/>
      <p:bldP spid="494" grpId="0" animBg="1"/>
      <p:bldP spid="495" grpId="0" animBg="1"/>
      <p:bldP spid="496" grpId="0" animBg="1"/>
      <p:bldP spid="497" grpId="0" animBg="1"/>
      <p:bldP spid="498" grpId="0" animBg="1"/>
      <p:bldP spid="499" grpId="0" animBg="1"/>
      <p:bldP spid="500" grpId="0" animBg="1"/>
      <p:bldP spid="501" grpId="0" animBg="1"/>
      <p:bldP spid="502" grpId="0" animBg="1"/>
      <p:bldP spid="503" grpId="0" animBg="1"/>
      <p:bldP spid="504" grpId="0" animBg="1"/>
      <p:bldP spid="505" grpId="0" animBg="1"/>
      <p:bldP spid="506" grpId="0" animBg="1"/>
      <p:bldP spid="507" grpId="0" animBg="1"/>
      <p:bldP spid="508" grpId="0" animBg="1"/>
      <p:bldP spid="509" grpId="0" animBg="1"/>
      <p:bldP spid="510" grpId="0" animBg="1"/>
      <p:bldP spid="511" grpId="0" animBg="1"/>
      <p:bldP spid="512" grpId="0" animBg="1"/>
      <p:bldP spid="513" grpId="0" animBg="1"/>
      <p:bldP spid="514" grpId="0" animBg="1"/>
      <p:bldP spid="515" grpId="0" animBg="1"/>
      <p:bldP spid="516" grpId="0" animBg="1"/>
      <p:bldP spid="517" grpId="0" animBg="1"/>
      <p:bldP spid="518" grpId="0" animBg="1"/>
      <p:bldP spid="519" grpId="0" animBg="1"/>
      <p:bldP spid="520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6" grpId="0" animBg="1"/>
      <p:bldP spid="527" grpId="0" animBg="1"/>
      <p:bldP spid="528" grpId="0" animBg="1"/>
      <p:bldP spid="529" grpId="0" animBg="1"/>
      <p:bldP spid="530" grpId="0" animBg="1"/>
      <p:bldP spid="531" grpId="0" animBg="1"/>
      <p:bldP spid="532" grpId="0" animBg="1"/>
      <p:bldP spid="533" grpId="0" animBg="1"/>
      <p:bldP spid="534" grpId="0" animBg="1"/>
      <p:bldP spid="535" grpId="0" animBg="1"/>
      <p:bldP spid="536" grpId="0" animBg="1"/>
      <p:bldP spid="537" grpId="0" animBg="1"/>
      <p:bldP spid="538" grpId="0" animBg="1"/>
      <p:bldP spid="539" grpId="0" animBg="1"/>
      <p:bldP spid="5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19"/>
          <p:cNvSpPr txBox="1">
            <a:spLocks noGrp="1"/>
          </p:cNvSpPr>
          <p:nvPr>
            <p:ph type="ctrTitle" idx="4294967295"/>
          </p:nvPr>
        </p:nvSpPr>
        <p:spPr>
          <a:xfrm>
            <a:off x="228600" y="1276350"/>
            <a:ext cx="8915400" cy="457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Times New Roman" pitchFamily="18" charset="0"/>
                <a:cs typeface="Times New Roman" pitchFamily="18" charset="0"/>
              </a:rPr>
              <a:t>2. Số hiệu nguyên tử,số khối, kí hiệu nguyên tử</a:t>
            </a:r>
            <a:endParaRPr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19" name="Google Shape;1619;p19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0" y="2266950"/>
            <a:ext cx="3291840" cy="246888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4191000" y="1733550"/>
            <a:ext cx="4191000" cy="2514600"/>
          </a:xfrm>
          <a:prstGeom prst="cloudCallout">
            <a:avLst>
              <a:gd name="adj1" fmla="val -63521"/>
              <a:gd name="adj2" fmla="val 245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7p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20"/>
          <p:cNvSpPr txBox="1">
            <a:spLocks noGrp="1"/>
          </p:cNvSpPr>
          <p:nvPr>
            <p:ph type="body" idx="1"/>
          </p:nvPr>
        </p:nvSpPr>
        <p:spPr>
          <a:xfrm>
            <a:off x="304800" y="819150"/>
            <a:ext cx="8610600" cy="4191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noAutofit/>
          </a:bodyPr>
          <a:lstStyle/>
          <a:p>
            <a:pPr marL="101600" indent="0">
              <a:buNone/>
            </a:pP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SGK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101600" indent="0">
              <a:buNone/>
            </a:pPr>
            <a:r>
              <a:rPr lang="vi-VN" dirty="0">
                <a:solidFill>
                  <a:schemeClr val="tx1"/>
                </a:solidFill>
                <a:latin typeface="+mj-lt"/>
              </a:rPr>
              <a:t>1. Số ...... 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……</a:t>
            </a:r>
            <a:r>
              <a:rPr lang="vi-VN" dirty="0">
                <a:solidFill>
                  <a:schemeClr val="tx1"/>
                </a:solidFill>
                <a:latin typeface="+mj-lt"/>
              </a:rPr>
              <a:t>trong một hạt nhân nguyên tử được gọi là số hiệu nguyên tử, kí hiệu là Z.</a:t>
            </a:r>
            <a:endParaRPr lang="en-US" dirty="0">
              <a:solidFill>
                <a:schemeClr val="tx1"/>
              </a:solidFill>
              <a:latin typeface="+mj-lt"/>
            </a:endParaRPr>
          </a:p>
          <a:p>
            <a:pPr marL="101600" indent="0">
              <a:buNone/>
            </a:pPr>
            <a:r>
              <a:rPr lang="vi-VN" dirty="0">
                <a:solidFill>
                  <a:schemeClr val="tx1"/>
                </a:solidFill>
                <a:latin typeface="+mj-lt"/>
              </a:rPr>
              <a:t>Ví dụ:  Hạt nhân nguyên t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ử oxygen</a:t>
            </a:r>
            <a:r>
              <a:rPr lang="vi-VN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vi-VN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vi-VN" dirty="0">
                <a:solidFill>
                  <a:schemeClr val="tx1"/>
                </a:solidFill>
                <a:latin typeface="+mj-lt"/>
              </a:rPr>
              <a:t> có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vi-VN" dirty="0">
                <a:solidFill>
                  <a:schemeClr val="tx1"/>
                </a:solidFill>
                <a:latin typeface="+mj-lt"/>
              </a:rPr>
              <a:t> proton, vậy số hiệu nguyên tử của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vi-VN" dirty="0">
                <a:solidFill>
                  <a:schemeClr val="tx1"/>
                </a:solidFill>
                <a:latin typeface="+mj-lt"/>
              </a:rPr>
              <a:t> là .... (Z</a:t>
            </a:r>
            <a:r>
              <a:rPr lang="en-US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vi-VN" dirty="0">
                <a:solidFill>
                  <a:schemeClr val="tx1"/>
                </a:solidFill>
                <a:latin typeface="+mj-lt"/>
              </a:rPr>
              <a:t> = ....).</a:t>
            </a:r>
            <a:endParaRPr lang="en-US" dirty="0">
              <a:solidFill>
                <a:schemeClr val="tx1"/>
              </a:solidFill>
              <a:latin typeface="+mj-lt"/>
            </a:endParaRPr>
          </a:p>
          <a:p>
            <a:pPr marL="101600" indent="0">
              <a:buNone/>
            </a:pPr>
            <a:r>
              <a:rPr lang="vi-VN" dirty="0">
                <a:solidFill>
                  <a:schemeClr val="tx1"/>
                </a:solidFill>
                <a:latin typeface="+mj-lt"/>
              </a:rPr>
              <a:t>2. Tổng số hạt proton (Z) và neutron (N) trong một hạt nhân nguyên tử được gọi là .....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………,</a:t>
            </a:r>
            <a:r>
              <a:rPr lang="vi-VN" dirty="0">
                <a:solidFill>
                  <a:schemeClr val="tx1"/>
                </a:solidFill>
                <a:latin typeface="+mj-lt"/>
              </a:rPr>
              <a:t>kí hiệu là A.                        </a:t>
            </a:r>
            <a:r>
              <a:rPr lang="vi-VN" b="1" dirty="0">
                <a:solidFill>
                  <a:schemeClr val="tx1"/>
                </a:solidFill>
                <a:latin typeface="+mj-lt"/>
              </a:rPr>
              <a:t>A = Z + N</a:t>
            </a:r>
            <a:endParaRPr lang="en-US" dirty="0">
              <a:solidFill>
                <a:schemeClr val="tx1"/>
              </a:solidFill>
              <a:latin typeface="+mj-lt"/>
            </a:endParaRPr>
          </a:p>
          <a:p>
            <a:pPr marL="101600" indent="0">
              <a:buNone/>
            </a:pPr>
            <a:r>
              <a:rPr lang="vi-VN" dirty="0">
                <a:solidFill>
                  <a:schemeClr val="tx1"/>
                </a:solidFill>
                <a:latin typeface="+mj-lt"/>
              </a:rPr>
              <a:t>Giá trị này xấp xỉ bằng giá trị khối lượng nguyên tử (khi tính theo đơn vị amu).</a:t>
            </a:r>
            <a:endParaRPr lang="en-US" dirty="0">
              <a:solidFill>
                <a:schemeClr val="tx1"/>
              </a:solidFill>
              <a:latin typeface="+mj-lt"/>
            </a:endParaRPr>
          </a:p>
          <a:p>
            <a:pPr marL="101600" indent="0">
              <a:buNone/>
            </a:pPr>
            <a:r>
              <a:rPr lang="vi-VN" dirty="0">
                <a:solidFill>
                  <a:schemeClr val="tx1"/>
                </a:solidFill>
                <a:latin typeface="+mj-lt"/>
              </a:rPr>
              <a:t>3. Hạt nhân nguyên tử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Aluminium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(Al)</a:t>
            </a:r>
            <a:r>
              <a:rPr lang="vi-VN" dirty="0">
                <a:solidFill>
                  <a:schemeClr val="tx1"/>
                </a:solidFill>
                <a:latin typeface="+mj-lt"/>
              </a:rPr>
              <a:t> có 13 proton và 14 n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eu</a:t>
            </a:r>
            <a:r>
              <a:rPr lang="vi-VN" dirty="0">
                <a:solidFill>
                  <a:schemeClr val="tx1"/>
                </a:solidFill>
                <a:latin typeface="+mj-lt"/>
              </a:rPr>
              <a:t>tron. Xác định số khối của hạt nhân nguyên tử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Aluminium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(Al)</a:t>
            </a:r>
            <a:r>
              <a:rPr lang="vi-VN" dirty="0">
                <a:solidFill>
                  <a:schemeClr val="tx1"/>
                </a:solidFill>
                <a:latin typeface="+mj-lt"/>
              </a:rPr>
              <a:t>:…………………</a:t>
            </a:r>
            <a:endParaRPr lang="en-US" dirty="0">
              <a:solidFill>
                <a:schemeClr val="tx1"/>
              </a:solidFill>
              <a:latin typeface="+mj-lt"/>
            </a:endParaRPr>
          </a:p>
          <a:p>
            <a:pPr marL="101600" indent="0">
              <a:buNone/>
            </a:pPr>
            <a:r>
              <a:rPr lang="vi-VN" dirty="0">
                <a:solidFill>
                  <a:schemeClr val="tx1"/>
                </a:solidFill>
                <a:latin typeface="+mj-lt"/>
              </a:rPr>
              <a:t>4. Số khối của hạt nhân nguyên tử </a:t>
            </a:r>
            <a:r>
              <a:rPr lang="vi-VN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lcium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vi-VN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>
                <a:solidFill>
                  <a:schemeClr val="tx1"/>
                </a:solidFill>
                <a:latin typeface="+mj-lt"/>
              </a:rPr>
              <a:t>bằng 40, hạt nhân có 20 n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eu</a:t>
            </a:r>
            <a:r>
              <a:rPr lang="vi-VN" dirty="0">
                <a:solidFill>
                  <a:schemeClr val="tx1"/>
                </a:solidFill>
                <a:latin typeface="+mj-lt"/>
              </a:rPr>
              <a:t>tron. Xác định số Z,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dirty="0">
                <a:solidFill>
                  <a:schemeClr val="tx1"/>
                </a:solidFill>
                <a:latin typeface="+mj-lt"/>
              </a:rPr>
              <a:t> của </a:t>
            </a:r>
            <a:r>
              <a:rPr lang="vi-VN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lcium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vi-VN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>
                <a:solidFill>
                  <a:schemeClr val="tx1"/>
                </a:solidFill>
                <a:latin typeface="+mj-lt"/>
              </a:rPr>
              <a:t>:…………………..</a:t>
            </a:r>
            <a:endParaRPr lang="en-US" dirty="0">
              <a:solidFill>
                <a:schemeClr val="tx1"/>
              </a:solidFill>
              <a:latin typeface="+mj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</a:endParaRPr>
          </a:p>
        </p:txBody>
      </p:sp>
      <p:sp>
        <p:nvSpPr>
          <p:cNvPr id="1625" name="Google Shape;1625;p20"/>
          <p:cNvSpPr txBox="1">
            <a:spLocks noGrp="1"/>
          </p:cNvSpPr>
          <p:nvPr>
            <p:ph type="title"/>
          </p:nvPr>
        </p:nvSpPr>
        <p:spPr>
          <a:xfrm>
            <a:off x="490330" y="133350"/>
            <a:ext cx="5257800" cy="471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itchFamily="18" charset="0"/>
                <a:cs typeface="Times New Roman" pitchFamily="18" charset="0"/>
              </a:rPr>
              <a:t>PHIẾU HỌC TẬP SỐ 1 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7" name="Google Shape;1627;p20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1066800" y="112395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Proton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7626" y="219075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25217" y="219075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0087" y="2851521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endParaRPr lang="en-US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4913" y="3919258"/>
            <a:ext cx="1060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61791" y="4595119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 =  20, N = 20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4" grpId="0"/>
      <p:bldP spid="5" grpId="0"/>
      <p:bldP spid="10" grpId="0"/>
    </p:bldLst>
  </p:timing>
</p:sld>
</file>

<file path=ppt/theme/theme1.xml><?xml version="1.0" encoding="utf-8"?>
<a:theme xmlns:a="http://schemas.openxmlformats.org/drawingml/2006/main" name="Ephesus template">
  <a:themeElements>
    <a:clrScheme name="Custom 347">
      <a:dk1>
        <a:srgbClr val="26303D"/>
      </a:dk1>
      <a:lt1>
        <a:srgbClr val="FFFFFF"/>
      </a:lt1>
      <a:dk2>
        <a:srgbClr val="848E91"/>
      </a:dk2>
      <a:lt2>
        <a:srgbClr val="E3EAEB"/>
      </a:lt2>
      <a:accent1>
        <a:srgbClr val="1594B5"/>
      </a:accent1>
      <a:accent2>
        <a:srgbClr val="8ACBD1"/>
      </a:accent2>
      <a:accent3>
        <a:srgbClr val="AFD3AB"/>
      </a:accent3>
      <a:accent4>
        <a:srgbClr val="EBDE4F"/>
      </a:accent4>
      <a:accent5>
        <a:srgbClr val="A9AD9A"/>
      </a:accent5>
      <a:accent6>
        <a:srgbClr val="5D767C"/>
      </a:accent6>
      <a:hlink>
        <a:srgbClr val="26303D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1621</Words>
  <Application>Microsoft Office PowerPoint</Application>
  <PresentationFormat>On-screen Show (16:9)</PresentationFormat>
  <Paragraphs>271</Paragraphs>
  <Slides>28</Slides>
  <Notes>10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Encode Sans Semi Condensed</vt:lpstr>
      <vt:lpstr>.VnSouthernH</vt:lpstr>
      <vt:lpstr>Cambria Math</vt:lpstr>
      <vt:lpstr>Calibri</vt:lpstr>
      <vt:lpstr>Tahoma</vt:lpstr>
      <vt:lpstr>Arial</vt:lpstr>
      <vt:lpstr>Times New Roman</vt:lpstr>
      <vt:lpstr>Amatic SC</vt:lpstr>
      <vt:lpstr>Encode Sans Semi Condensed Light</vt:lpstr>
      <vt:lpstr>Ephesus template</vt:lpstr>
      <vt:lpstr>Equation</vt:lpstr>
      <vt:lpstr>Bài 3: nguyên tố hóa học</vt:lpstr>
      <vt:lpstr>NỘI DUNG CHÍNH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Số hiệu nguyên tử,số khối, kí hiệu nguyên tử</vt:lpstr>
      <vt:lpstr>PHIẾU HỌC TẬP SỐ 1 </vt:lpstr>
      <vt:lpstr>PowerPoint Presentation</vt:lpstr>
      <vt:lpstr>II. ĐỒNG VỊ, NGUYÊN TỬ KHỐI TRUNG BÌNH</vt:lpstr>
      <vt:lpstr>PowerPoint Presentation</vt:lpstr>
      <vt:lpstr>2. NGUYÊN TỬ KHỐI TRUNG BÌNH</vt:lpstr>
      <vt:lpstr>Ví dụ 2: Trong tự nhiên, bạc có hai đồng vị bền là:           và   chiếm tương ứng khoảng 51,86% và 48,14% về số nguyên tử. Xác định nguyên tử khối trung bình của bạc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3: nguyên tố hóa học</dc:title>
  <dc:creator>VnTeach.Com</dc:creator>
  <cp:keywords>VnTeach.Com</cp:keywords>
  <cp:lastModifiedBy>Admin</cp:lastModifiedBy>
  <cp:revision>1</cp:revision>
  <dcterms:modified xsi:type="dcterms:W3CDTF">2023-10-12T08:02:23Z</dcterms:modified>
</cp:coreProperties>
</file>