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56" r:id="rId3"/>
    <p:sldId id="257"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0"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400"/>
    <a:srgbClr val="790B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782A3-5956-4A6F-B595-9222212666B0}" v="3835" dt="2021-01-07T15:00:41.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0" d="100"/>
          <a:sy n="70" d="100"/>
        </p:scale>
        <p:origin x="42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74B7-EF21-47FB-A5BB-7DCE38CB2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3768437-26AA-4677-B72F-1DD91ED5C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C2A8F9EC-9E60-455B-99D3-DCC11FB5F8E4}"/>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5" name="Footer Placeholder 4">
            <a:extLst>
              <a:ext uri="{FF2B5EF4-FFF2-40B4-BE49-F238E27FC236}">
                <a16:creationId xmlns:a16="http://schemas.microsoft.com/office/drawing/2014/main" id="{F476D722-8672-4ADF-966A-6ED9D70FB6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7970A1B-43F4-458A-9C3D-603EA91F112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29898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F99E-EE00-4C5B-937C-372C7D4A2C80}"/>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4ADD30-4E30-4175-826C-FCD4E867A2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6E79D69-C293-440D-95D2-77A83122D123}"/>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5" name="Footer Placeholder 4">
            <a:extLst>
              <a:ext uri="{FF2B5EF4-FFF2-40B4-BE49-F238E27FC236}">
                <a16:creationId xmlns:a16="http://schemas.microsoft.com/office/drawing/2014/main" id="{32144BA3-8B9E-45BF-8B5A-38515EC743D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720DDB5-8440-46F3-94B0-3BB57D2E60C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66501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D13CF-58F6-42D3-A7E4-C42502C2CA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67481FA-E51C-4F35-84F2-9B140816C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EB0F908-6343-4AEC-A5C7-30DF43489E98}"/>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5" name="Footer Placeholder 4">
            <a:extLst>
              <a:ext uri="{FF2B5EF4-FFF2-40B4-BE49-F238E27FC236}">
                <a16:creationId xmlns:a16="http://schemas.microsoft.com/office/drawing/2014/main" id="{25692FE8-708E-45B6-B1C6-A9B5F2FD83D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B679287-48B8-43D5-A47D-FAF4D9C4E09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27001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50A1-8B16-4235-BDAF-FEB309A9ADB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B56AC61-3CE6-4FE3-ADEC-57CF015950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80C9E5D-FFD2-4D4E-B53A-A8F988497D6F}"/>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5" name="Footer Placeholder 4">
            <a:extLst>
              <a:ext uri="{FF2B5EF4-FFF2-40B4-BE49-F238E27FC236}">
                <a16:creationId xmlns:a16="http://schemas.microsoft.com/office/drawing/2014/main" id="{23D49432-9803-46AF-9532-E1E2679A1CD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BC337A7-EE8B-459F-81B0-18F9CBC0B6A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13957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770C-3FEE-446E-9A94-1A3FF496E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A8379B44-BEDD-4D1B-80C9-42BEF533F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3E57E-C798-4762-B097-D49AFAC81C2F}"/>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5" name="Footer Placeholder 4">
            <a:extLst>
              <a:ext uri="{FF2B5EF4-FFF2-40B4-BE49-F238E27FC236}">
                <a16:creationId xmlns:a16="http://schemas.microsoft.com/office/drawing/2014/main" id="{F1BDF487-D7EC-41B4-9C4B-CAF881F1925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3457A34-E48D-4928-AC9C-57D9B900632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12344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9B7-F0E4-4232-8784-C55D216036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537A0B4-F679-4308-A9EB-F3A2A84A7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EE80FF8-1A3E-441D-9911-0F6090CF0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E6FDA85-311B-42DA-B568-1ABB4DFA6600}"/>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6" name="Footer Placeholder 5">
            <a:extLst>
              <a:ext uri="{FF2B5EF4-FFF2-40B4-BE49-F238E27FC236}">
                <a16:creationId xmlns:a16="http://schemas.microsoft.com/office/drawing/2014/main" id="{A8EBF3F9-2016-4F20-8AFE-7799651EB49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70C0FF8-DB5B-46FC-A099-0267E80968E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96607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3167-EBA6-4E8B-86E6-DCB26475B69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FAA802B-8233-422F-BFB9-FE27F3957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076EFA-315A-443B-A48B-DB8EA4F51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FAF8A31-3239-4EB2-95A4-C469DBA8B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0C9D7-6754-4946-90C9-016026E0F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10E9D9C-39CC-4C0A-A3A3-46896A90BB1C}"/>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8" name="Footer Placeholder 7">
            <a:extLst>
              <a:ext uri="{FF2B5EF4-FFF2-40B4-BE49-F238E27FC236}">
                <a16:creationId xmlns:a16="http://schemas.microsoft.com/office/drawing/2014/main" id="{6027DFA8-9E4A-4CFB-8792-1C828182B57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8341D4B-21E7-43AB-930B-FA2098F4A9B4}"/>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6469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977C-6C21-4104-BB28-608454D24B0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3EC7E6F-26EF-4EE3-A7B1-CC90630B3A35}"/>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4" name="Footer Placeholder 3">
            <a:extLst>
              <a:ext uri="{FF2B5EF4-FFF2-40B4-BE49-F238E27FC236}">
                <a16:creationId xmlns:a16="http://schemas.microsoft.com/office/drawing/2014/main" id="{4142FFF2-DAE1-44E2-9CFE-AE22EBDAF218}"/>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329C5C21-6C13-464E-87D6-B11E0E382CA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5290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5D707-F90D-4CE1-B424-74842EFBC232}"/>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3" name="Footer Placeholder 2">
            <a:extLst>
              <a:ext uri="{FF2B5EF4-FFF2-40B4-BE49-F238E27FC236}">
                <a16:creationId xmlns:a16="http://schemas.microsoft.com/office/drawing/2014/main" id="{275609F8-720E-4A4A-A71E-0349F18C6A0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6CCB858-B5FC-4B7D-93FE-99D2FC7A55CE}"/>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72752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E327-1CE9-413F-929E-F7D71ED85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9E3B1E50-AEA5-46B8-B9E8-ABE1E4030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08418507-92A0-4770-88F5-F36527D94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128C-E10C-4D41-92F2-43CAB4AA8A26}"/>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6" name="Footer Placeholder 5">
            <a:extLst>
              <a:ext uri="{FF2B5EF4-FFF2-40B4-BE49-F238E27FC236}">
                <a16:creationId xmlns:a16="http://schemas.microsoft.com/office/drawing/2014/main" id="{49230A5A-8C8F-4BBC-8F38-9CBF507DC61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FFC22A4-2FC2-4DFF-9873-10B997606381}"/>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47038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D9A5-53C1-4971-BD13-77436DC72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53BBF10-20F9-4BC6-BB2D-933E99429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2974A75-490B-48C7-8983-E66932D0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F9E7B-5AE6-4E18-B793-2A08F54BA595}"/>
              </a:ext>
            </a:extLst>
          </p:cNvPr>
          <p:cNvSpPr>
            <a:spLocks noGrp="1"/>
          </p:cNvSpPr>
          <p:nvPr>
            <p:ph type="dt" sz="half" idx="10"/>
          </p:nvPr>
        </p:nvSpPr>
        <p:spPr/>
        <p:txBody>
          <a:bodyPr/>
          <a:lstStyle/>
          <a:p>
            <a:fld id="{D58A3767-BAF4-49DA-8235-3C84EEF81B07}" type="datetimeFigureOut">
              <a:rPr lang="fr-FR" smtClean="0"/>
              <a:t>07/05/2022</a:t>
            </a:fld>
            <a:endParaRPr lang="fr-FR"/>
          </a:p>
        </p:txBody>
      </p:sp>
      <p:sp>
        <p:nvSpPr>
          <p:cNvPr id="6" name="Footer Placeholder 5">
            <a:extLst>
              <a:ext uri="{FF2B5EF4-FFF2-40B4-BE49-F238E27FC236}">
                <a16:creationId xmlns:a16="http://schemas.microsoft.com/office/drawing/2014/main" id="{5130C702-6730-4CB0-AA16-3C5CB097731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07FCF50-83B8-4626-9103-74ADAE97225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818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B096B-85B9-476A-B925-F8D00BE50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79F0C23-B3F2-4D56-A885-31E31C1D8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E6FE1B-E6F5-4A22-A672-EE7F4F933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A3767-BAF4-49DA-8235-3C84EEF81B07}" type="datetimeFigureOut">
              <a:rPr lang="fr-FR" smtClean="0"/>
              <a:t>07/05/2022</a:t>
            </a:fld>
            <a:endParaRPr lang="fr-FR"/>
          </a:p>
        </p:txBody>
      </p:sp>
      <p:sp>
        <p:nvSpPr>
          <p:cNvPr id="5" name="Footer Placeholder 4">
            <a:extLst>
              <a:ext uri="{FF2B5EF4-FFF2-40B4-BE49-F238E27FC236}">
                <a16:creationId xmlns:a16="http://schemas.microsoft.com/office/drawing/2014/main" id="{9FAE3788-8B10-4C19-9648-56DC7C3D6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BF5BEFA-8148-438A-857B-56BDF8ECA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4903B-B3FD-4840-8165-E3F1F300F3CE}" type="slidenum">
              <a:rPr lang="fr-FR" smtClean="0"/>
              <a:t>‹#›</a:t>
            </a:fld>
            <a:endParaRPr lang="fr-FR"/>
          </a:p>
        </p:txBody>
      </p:sp>
    </p:spTree>
    <p:extLst>
      <p:ext uri="{BB962C8B-B14F-4D97-AF65-F5344CB8AC3E}">
        <p14:creationId xmlns:p14="http://schemas.microsoft.com/office/powerpoint/2010/main" val="123657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id="{DA9CC5AD-16B9-4477-87E0-F842C5C22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id="{CF1B246F-A187-48EF-A2DF-F1CCD38D52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818" y="1042182"/>
            <a:ext cx="609600" cy="609600"/>
          </a:xfrm>
          <a:prstGeom prst="rect">
            <a:avLst/>
          </a:prstGeom>
        </p:spPr>
      </p:pic>
    </p:spTree>
    <p:extLst>
      <p:ext uri="{BB962C8B-B14F-4D97-AF65-F5344CB8AC3E}">
        <p14:creationId xmlns:p14="http://schemas.microsoft.com/office/powerpoint/2010/main" val="3181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DD729C7-BA76-4EF2-ABE0-5051935EC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Khi đi bộ trên đường nên đi như thế nào để đảm bảo an toàn?</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trái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73515"/>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Đi giữa lòng đường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3977156"/>
            <a:ext cx="2162475" cy="707886"/>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Đi bên phải, trên  vỉa hè</a:t>
            </a:r>
            <a:endParaRPr lang="fr-FR" sz="28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63935" y="506306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Đuổi bắt nhau trên đường</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0355C260-CEB6-40E0-9BBA-1136E2546ED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42039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6A1041F-910B-43B3-B5E9-D6FEE6F84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How many letters are there in the English alphabet?</a:t>
            </a:r>
            <a:r>
              <a:rPr lang="en-GB" sz="3600">
                <a:solidFill>
                  <a:schemeClr val="bg1"/>
                </a:solidFill>
                <a:latin typeface="Montserrat" panose="00000500000000000000" pitchFamily="2" charset="0"/>
              </a:rPr>
              <a:t> </a:t>
            </a:r>
            <a:endParaRPr lang="fr-FR" sz="6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22</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26</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25</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55557" y="5105810"/>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30</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6DF9FDF-221E-4218-AAE1-E17C030F69FB}"/>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255D3484-4F59-4301-A86D-E0625D37DF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30637B29-3CCB-42A6-9340-DC2545907D16}"/>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D0C51E9-52DF-407D-A064-40778DC8D06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92C9FE9D-039A-438C-98CB-7E2A10E25B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D21EF826-62E7-4B0C-9C51-4C0536B2CF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E4A1E040-9BEE-48BA-8826-748B643EE0B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1AFC3916-5EAE-42B7-9B46-F8D281AAA9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DD8BD2C-0862-4F1D-98C5-BC045A22B4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2DB35C61-8A29-427F-B696-7B71DC21F70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17D5E5B4-97A2-4287-840C-A85FA65FB64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38CD3891-7DAA-4867-8937-C6743EA0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B49E6C69-EB6D-4D39-9040-A3C6FDC448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A87EA26E-144F-420C-9539-DC45B230C4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54675C8-0CDF-431A-A46D-9C9012E553C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FD3820F-6316-4A34-897F-6B7D7B49E0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8ADB0BA-F26D-44B7-8584-3F8470A96DB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994C76CC-46CC-46F4-AFBF-2354FD9E0DE3}"/>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E4A3E8C-931C-4FA0-958B-D7458C1CDC9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0BD8489-688F-47DF-8484-B6673014795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F9C4F39-DC90-4748-92F5-1171EC7EC2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B1BEF2B-1039-4023-8E48-3DDEB45946C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D9260783-74E5-4855-A9E9-0491D304DBF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C72DFBB-B8C3-4786-9BFE-4E9498F112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BB4C81A6-07EF-4EE2-B741-1B9431E6D0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6F626E9-DCFC-4D8C-9B25-099D84AEF34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3379C9E0-18AC-4695-968A-D596F0659F1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F71CC6F-5DAB-4391-A639-CA5186CAA2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56E2638-9351-4946-937E-4FFB714067E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8555272-57FD-403F-837C-F250CC500CC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7E1C3ECE-AC7D-4631-8A96-A63F68C4A1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7120593-741C-44AE-AE44-DD6F64D22F8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7DC6E26-88D9-419C-95AF-ED3C18BDB3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657A625-8A43-4511-94BB-655F1F8464D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3F4EEC91-7BB3-4068-9071-71955F622F50}"/>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74783942-5C75-4C09-BDB9-7A1196C7AB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6B8522C-0084-44B3-AB12-FDD8C384A91A}"/>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62FB325D-2E29-48FA-B3D9-C3987E7DB9F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D8BB3A66-8D90-4258-A50A-F3A5AB22E0B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71A1185E-8590-402C-9315-36C91695F2A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FE8DD0B5-A5B5-4F85-9B35-919C824EA9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B050BF40-EEC5-426E-95BF-92B11E47F5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96D130F-3D88-49E0-989A-6B1271E522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7FC939E-B383-4180-B775-8CE53D32F5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ABB0AB-537F-44E9-BF32-05AC996F22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F1785C23-3E82-4920-BAF3-5127DACD480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964061BF-7E80-4C4D-8CA0-9185344D86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89204CBD-BA1B-4456-9A7B-20F21FF2C8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15CD6F6-28D0-46E8-80B4-4F9A1F49D3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AD3EE55-CE38-4396-BBFE-F4C609E882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92F8EB93-6D9E-4C44-85A2-F72BF59F7FF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2EF72581-7DB4-4C3D-8005-BF15A9715A7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1930E606-AC39-4389-9A05-EA42CEDD3E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E973A14E-413A-42D4-BF2B-8C92360714C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FC50C564-6602-49A2-AC50-E859358E4AF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9122778-DDE9-4497-BEDC-51B2564552D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B708734A-FEA4-4A5A-8A34-12873F69D3D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7580BAC-B7DE-40E8-8BD4-795B6083D1A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457C45B6-57D7-4F93-A400-D2DF7BA821F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C52F68D-0965-4D18-99CC-B06D45A944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A5CF2D5-0132-47BE-BEAE-CA69F9577A6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36350570-8AC4-4471-AB0B-1D5C4D94E96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3B1041F3-FE39-4EDC-8BA4-9E1BFB3C37A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46C4D99-F9FC-4E52-889F-552D7ED25F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4E0B2B0-B366-4CB3-98F5-7424E733120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F1A0136-71A5-4302-BC08-882F5A7F1E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6D6D320-74B0-4C66-A05C-CDD13FEAB1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B12DD4F-B86E-4DAE-9BD6-782167FC8D6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488B2D7-6129-4882-BC91-CE3841907980}"/>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77E9B734-1FEB-4F20-BD31-71E1F071CA5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3FC9F46-4EA6-45EA-9A63-8476D40CCC96}"/>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0C7E0C6-454F-4CAA-9B54-FC7BB5B6939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A07285C-E90D-4BFF-9D0F-6A433F4ADB2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6067A00B-5741-4D98-9DE4-85568D5274C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4854566-9407-4959-BDF2-81510D615A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FCF0942E-45C2-4D2F-9E73-5FFF83F67D0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D810A239-FA86-416D-B527-18BCFDA9B42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FD76B15-BB04-4896-8C8E-186EF22B5A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A6BB98C-A6B7-4E10-946B-854F8D0485D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D1D0C2B-2FBC-47B7-8917-16216AFA045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20B65D2B-A44D-4F2F-9E76-83F853C95D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88EE7A7E-DFD8-4BF4-8D09-63D24C86B16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473F16C-736F-4617-BC1B-9AB2D7AFE20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E9B40AC-6519-44FA-9F67-3029B2765DA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28E171F-066B-4933-8BF9-53F8184C1D8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BE8731E-655F-4615-95C4-EFEDED1FC48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FCA959D-0A96-4167-951F-4CD61D56FD4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21B4BA1-1E58-4F49-91B5-370BEC40233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121BC2A-F6A9-4DB7-950F-E9F7BD3B56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89A1465-4358-4923-B917-784EE17B8B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4BD5855-D0CC-4B2E-BC55-403A6EC0FB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DCD6DAC7-355A-4009-9E29-CC9EA93364F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0B0F7818-9494-442A-953A-588FF4451D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EA93B4C-0871-49D8-9DBB-4283622FBA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67B6AE4F-6E3D-4989-B140-D292DE40479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61F23C2D-C750-41EC-8C38-BD604C3516F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F5FDDC15-CE6C-484C-A302-633DD6A7D68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8FA43064-5CB2-4F2A-8F28-0A0516167C2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9D681EBA-0AD8-41F6-8AC6-59FE1B54340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9C0D2C6B-D049-4C82-B28B-211590B357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EEC99D5E-747E-45F2-BF2F-82BE5850E0A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2B2F9C2B-174E-4640-A5FD-066B953F45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57681C3-7E63-41D6-95C3-440CBD1A136E}"/>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A90B524F-A602-4A2C-B891-55E88186055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2CBF42B9-072F-40C1-AB85-2AB29344A1D4}"/>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E5A67D1-91A2-4293-B00C-A50C7BA85B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2CF2DE3-0157-4936-999D-520C2489845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122B530B-6E72-4F6B-8221-DDD35614B7C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18BB6CB-EE82-408C-82B2-DF7358076A9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F172604-5F98-4B44-BD31-2CF6B513207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7F036E10-23AC-44BB-B023-49F9FC49C7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642FE3F3-5B3B-4E97-B091-DC32D7B3BE6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64D65EFE-CE81-46C1-A91B-B82CB0FC3C1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4491CE0-1580-4C5A-BB4A-C8D3FD5076F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42EF6434-FF02-4BE1-B472-0DE945AF3F4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DB61159-FC36-4340-A939-E686104C0B8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BA9AD09D-4180-47BB-A6FC-45225367660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4B6DFF5-972E-4768-ACC3-432231FB2B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91D8B99E-7F50-4D0D-821B-ADA95A7A5EB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43A3DC91-3032-4955-B3B8-6CD83F3F1B36}"/>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CFDDC89-2615-47CD-BDD6-121185E030A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B7763FE7-219F-42A9-8FFB-B59E76C66FC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640B9D9F-8BC9-470F-A444-E7E8B77BAC8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041D6D6-7BC6-4BB7-A128-80B4FD32B4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8EE5E36-4D7E-407D-BC5D-5508265815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EB3CD1E8-3567-4733-9803-9D38E02833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2B85BBB-BF31-4844-9361-27526A39EBF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8BFEB53-CD7E-4FA0-B322-89717DF755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D26F70EB-FB53-4D5B-8BDE-E48DD6EDFE6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87AF7BB-FD91-48E4-B8D9-05024B9B258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941A0BD-2007-434E-AF6C-7D536AD302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E4B76E2-0033-463C-B9D9-ADAED092C47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D74B9B2C-F92F-4998-B76A-4ECAECBAC4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E786580E-B590-40AC-8EC8-11166B2B6B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CC619718-71EB-4482-8132-EB3E6EFA3AA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58E8D186-677C-4BF8-AF02-AAB10E5C5C8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702D172-F206-4FB4-98A1-5A1ECE4C88BB}"/>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AE5F320-DFE6-4B35-A554-F329B753425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4177DE74-B808-4F23-B3E3-18D77BA36FF6}"/>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F54C246D-3CD4-44BE-A004-73A9CA02019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E9EBB89-9686-4D7B-A73F-D1FB426834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8E239B9-415F-4BBA-BF10-A0FA621EE7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8F191D0E-0BA4-436C-BF7A-4021084BC24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C505B98-D894-4415-8788-A2C789D5490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0657E300-08E1-48EA-A553-08FF7C6D0E3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752FC57D-D32F-4EED-9DC4-F19DE7A7AEB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6350964-4609-4B8A-A191-7FC3C405F9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1A1197B6-C41C-4336-B49B-840134FA1E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78929E8D-8E5E-4ABD-A076-00E953ED375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8BDAF833-E442-4F5D-AAD5-DEE1A71E031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4E6ED1F2-81D9-4F3D-9098-D1B82DAD16C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09AD755-61F0-49BB-9785-AEB715A2D8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292A662-6505-4163-931F-BE7E41BA1F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2C477F8-DA26-458C-AD11-6B936BD2006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FAB9B0C-606A-4049-BE36-8D9BBB08A4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608CDB4-2D73-42C7-8717-3B2512A86AC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A1B43EE-F0F1-48F2-9BB8-BC732D1EBF2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3F49B12-318B-4297-A41F-59DFE7AD9E7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F758A6C1-0D60-4334-B566-368BDB99B96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84150105-CEFE-4843-9051-92404BC1555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B9E9A2DF-716F-4EE5-A359-660ACA35E5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2A9C3C5-3A69-4DED-A058-2B3CD278EB5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E221EB65-4352-43AF-909A-18F9E03F03D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29284CA-529D-4299-9DC7-FAAE286ED8A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7478D28F-66B5-4BEB-9FAA-E4624DBFED9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4D538CBF-17BF-4B8E-9D2D-E08526CC55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3D1CE0B2-C6FC-4A82-80BC-A38B0B12CA3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B395D3BE-9E56-419E-99A3-3424B6B11CA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3D275B6-DDCD-4F6F-AB45-F6A2C7E9E1B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01D6D890-826C-430B-9877-32361B310C3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151F422F-E16C-47DA-83F3-1D28ABF5C886}"/>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D7A462C9-A163-4AB1-802E-E6C359CD24A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521A506-DC47-43D3-8599-C51A98F7722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77E6C86-FEEB-4239-B031-CA29FC7A40B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ED4C1620-480B-425C-B8EB-E41CFA9599C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BECA0F1-4584-4C92-912C-C4F0EA7055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F7573AF-EFBE-4803-873E-CFD4C76AEA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E8EE2A99-BA7B-4ABC-92C4-BBBB8C60A7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773BF49-9720-4F13-A4F9-1B8C2FFA7B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D126C2FD-2FAE-47BC-B563-A7E363567B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23C42500-C903-416C-ABD6-179B23ABF18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04395F4B-CAD8-4781-A8D6-AC08476AF9F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3658B6E6-FD6F-4091-985A-621FD8823C6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9A6C6E0-8AA1-4C86-AA8E-0B5ED2ECAD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A317202-F2E8-45DC-A1E1-94D67D193BD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F5820FE-CF8A-4AD7-85F3-B09DBEA56F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9253B4C-F61B-46D1-A603-366F2852912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A84931F-76C4-470B-B61B-737C1576B4B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41583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5E538C83-BB67-4A1C-801F-61B59F12F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How many letters are there in the English alphabet?</a:t>
            </a:r>
            <a:r>
              <a:rPr lang="en-GB" sz="3600">
                <a:solidFill>
                  <a:schemeClr val="bg1"/>
                </a:solidFill>
                <a:latin typeface="Montserrat" panose="00000500000000000000" pitchFamily="2" charset="0"/>
              </a:rPr>
              <a:t> </a:t>
            </a:r>
            <a:endParaRPr lang="fr-FR" sz="6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22</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905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26</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40815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25</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55557" y="51058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30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609600"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523220"/>
          </a:xfrm>
          <a:prstGeom prst="rect">
            <a:avLst/>
          </a:prstGeom>
          <a:noFill/>
        </p:spPr>
        <p:txBody>
          <a:bodyPr wrap="square" rtlCol="0">
            <a:spAutoFit/>
          </a:bodyPr>
          <a:lstStyle/>
          <a:p>
            <a:pPr algn="r"/>
            <a:r>
              <a:rPr lang="fr-FR" sz="28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6" y="5092897"/>
            <a:ext cx="597414"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8FF446AA-CA8B-4E58-A41A-454B385D948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42493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456BD79D-72F7-43D4-A919-4909B0F59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Tư thế ngồi học đúng là như thế nào?</a:t>
            </a:r>
            <a:endParaRPr lang="fr-FR" sz="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Lưng thẳng</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Ngực tì vào bàn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Cúi sát bàn</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10581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Chân dang rộng hai bên</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156DC60-641C-43DB-ADA6-4C9DC6C205D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2C97361-D66C-4F2F-BA9A-2463A0D3C50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474E1D8-4D9C-4A81-967B-8C2309164701}"/>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2D237F5-DF6F-41FA-94D3-9D034B24A84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B6FD6D94-5C7A-4C69-A55F-3761E2514F7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DEADB2B-27FF-4438-8ABC-EA214B533E5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B168283-FFA5-498B-97C3-3B1DAAEF418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A2DA472B-6AD5-44CA-880E-9264304EF66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1301DE39-2C90-409F-B156-182A33D153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3F1706C0-E6FE-47AD-93C3-37B35E7F08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A8E78B1B-E59B-4ACF-8D5C-FB813320C93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ADC655D-DF07-40B1-82A4-9707C8659A7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847ABF7-17D7-4D57-A0F8-4F4A736ECA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169055FD-CBAF-466F-8371-80CFA04343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6D32DB0-7483-41B4-9D93-CD0DB3CFDD1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0A7AC505-2918-4DE5-BAE3-93871826F59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033DCA6-7C8E-40C7-84BA-12384D69597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8F80E86E-ED4E-4995-8CF4-838390E0560E}"/>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C05F885-E334-4271-9CC0-50D0B7E151F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03E0AA58-6FF8-4BC1-8B2D-113D9E699A8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CA4C340F-5E8A-4916-A4C2-D913055DB27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0979808-DE56-4A65-B969-4E02BB7DE35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269F2117-58A5-4C8A-8300-0B5B5158486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0061077-8EE1-4399-8C05-684BB95575D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2970BC8-EF8A-4691-8EDE-600E7B44A7E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5B171860-0758-4396-A207-14F4076486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7616484-F7B4-4AAD-A522-D9C07C4BB5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8E4C4C2A-65CA-4BC6-9E8E-86730E40710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AA1EFE6D-171A-487A-A7F2-98CC3692291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DEF0B4F1-0493-41C3-AB1F-9E113184312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BDA74DE7-4A88-4A25-B4BF-9E5E73DF744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F231D0C-BA2C-46C2-8012-44D49B4F42E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5449A4D-3408-4C04-B7E2-3B6A1EB14C1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3139FEE-89BF-4B42-851F-0E44E200384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4E044CD-0159-47FC-8235-6B31C4BB5F77}"/>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DE39C3B1-4449-477C-A213-81DD3279244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A02956D9-F4CE-4ED8-9A01-5E00AD57345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CFB83E6F-CE65-497A-8F74-EA6F52DD45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E203A73-82A0-4FA4-AD91-41CB7288291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21F7BE5-22D0-4618-B183-381456DD6FB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B054A9AC-E215-4B75-9DF4-9A6E28A3D3A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DD04D92-5D95-4F10-9F30-46DC9DF0FB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817451FA-A960-4526-8B45-8BEE0B45D78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33D8562-860D-4646-82B1-E5B3BDEBED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F71F36E-7822-4D2C-A540-E47909B2032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21CA697-1682-4962-B690-88AD47890E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B85464DA-4AE9-4465-A2BE-405CE64F4B1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DC7005E-72C2-42AE-B181-3A3007EADD2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D3E01439-2A12-4FEA-99FB-CAA9D2D673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9C9C75D-2228-4A41-9E27-395A8C7AF0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4593FFD6-5B41-4099-AF65-9023AD191E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8D8F4CD1-7EC1-40C5-B1A6-193BBCFFF2F7}"/>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54698513-DD0F-4F99-ABB7-B38A4F42F1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4B22CBFC-5109-4521-B70C-8D583B728E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2EFCDBF3-EA07-4188-9BFB-88358A5798B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1D5C83E-B7E3-4065-9C98-5207906E0AE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7E6E3FD6-2D78-4983-9A02-CA5A8A2D83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5D96BB7-2337-4CD7-BC44-A821D41BFD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1EDD104-2EF8-43EB-A934-B81E3A67CB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E5E19EE-5409-4B26-B27B-3F9A23B34F1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E3859ADB-453E-4164-BBA1-C644A98CDB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6C7EB32C-7779-4F63-A812-0FB16AD813F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F18DF31-0439-48D8-A082-FC1E40D878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F94DD1D-7BF3-4A46-90DF-2E7CE22E8A8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5AD706AD-4560-4952-97C2-DBFEA1BF8C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E3AF243C-6480-4293-8969-4EB368934BB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488D3DC0-DDE5-4301-A111-EC17197EC7B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DFE21755-0428-467B-A6CB-8BB8831C0C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A4AAA8C6-95BF-4E68-9FFC-4F3CEAF773F2}"/>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099DCF9B-D086-4D87-95B3-6206FD259B5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27A89CF-D3C6-4C58-B406-5444170319D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90517D1-1E44-4E34-98BE-56FD1D8EB0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111A9DA-164C-4C61-B8CE-BCBB329437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1D167C7F-6EEE-4469-8917-B4D9907CDF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89AC75A0-F9AC-4567-A83B-D1EBFA36FE8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0825E1E-A109-4AB9-9D1B-B41F12C200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4EAEACD3-19B5-4F7F-B0E0-893035C1507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07A0ABD-C78D-4896-BB54-62B97A10A72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62E65D20-A4DD-42E4-84D0-AEEA25338C7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D5A381A-A8C0-45DF-A6BF-A008F3B2FC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295E7BAA-E6D7-4408-B82A-A7DA09929A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66DBE76-94D2-4851-80A6-CD1A30B1CB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BD944696-A2EA-49E5-B6AB-8FA525481F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430B70D-B0C0-4EDC-84C6-18F4284DC0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63B06B1-8261-440A-BDB3-8CD50EC100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6668E6BA-FD9B-44E5-A544-567841303A5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4606F3E-D221-4994-8CE3-85F986DEA55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5D3A6113-3E48-4E5A-94D5-C3E949800E0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83CEAEF-1019-4184-8613-46D4C0F3230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121E215F-8AD0-47DA-9823-02E84563AF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4E7D3F4C-BC2C-4400-82B5-38A202978D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0F25278-2400-46F3-B4F8-2F2A72F9FE6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01DC23D-EFBA-4CA2-AC9B-4AE3BA90E88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042308A-11BB-4FC0-9761-0910B774A1E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9307255-C26D-4A1C-82A3-FC176365269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84053E8-8172-47AE-9177-D64C478453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6818D8C1-A553-4974-95D2-A33F493B752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42FAFA40-D028-4482-B64E-5112B515F70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39C5A15-842F-4BEC-AFF5-63B0BDD844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210273B7-D502-41A4-BECB-EA91474E1F2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F6E0752-D621-4D1C-B752-F4A88241CC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7CF4E43-0B35-49C3-B787-7B4B54576B7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9379A79-7816-47D7-8D48-17F16EA162E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E23BB226-6998-45BC-BADD-AF54CFCEE4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9C7744B6-1E9C-4BDD-90C0-314988384FF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F76A294-5442-44E3-A181-2B0DD4A2CAB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CA7151AE-DA46-40BA-BA0E-9515C0107BF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F758062B-2B25-4AA1-A3A2-1F9A831110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07731CA-21D5-48F5-8BA0-974B1092653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C652B6B-9355-482F-91BE-61344B5F866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3352FE8A-F20C-4AD6-9D06-60497CD986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4B7848B-4B06-4192-B8F6-EA08A7C75E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F0BD2B5-B3E0-4ACA-8EA5-3912F00647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506A685C-47D6-483F-BCCC-281320BBA2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156A081B-BF3E-448C-8E07-D0EA99A800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BA05B31-EAFF-430D-89DE-77B2DEC08E1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382D7DC-44C2-4B29-8EC5-729F62D961D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D7B2ABC-3148-4A42-9A34-18BC78AEAB3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EB1207A7-CA84-460A-A48B-65FC301EA5C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98974AF0-542C-40A9-8A17-B4F09094F10E}"/>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31D618B-1317-4652-862C-21F4F723C5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7A450CC-B18C-4C4B-BA99-68097A6989E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60D4387-83D9-4ED8-AB2F-A4EF8DD2EE8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DC3E51C-C6C8-4037-894C-D31B122CE2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F3AFFE15-8A23-4CB6-A9D5-AC37F6BE0A8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1E09E3D-CA68-4452-9DA9-F4102CB7413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3363FA95-F432-4503-A5FB-9F6C6DF103D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43FB74C0-D190-4976-A1F6-586E55CA866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6B124824-95D1-42AE-84E5-CAC853B1D22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9E4AC47-2293-4CD7-BF7B-499513F7D4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27690AFA-3CD8-4D1A-84A3-1E9763A3BCE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AACDC6C-06C3-49E5-9233-BAF61C2202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BA4A609F-5F11-4355-A562-9EA61FD315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87942540-EEC5-47D2-AE0E-A422184F054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0AD9F0A5-BEC8-4BA6-9F52-24AF802FE7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3F372F54-E508-459E-92AB-248D32F8807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388345F7-35C1-4C90-A721-98CFA50FED7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3BBAE82-AB4D-4700-AB51-140067F04A8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89F6C15-AE18-42C4-B633-CD415AD2023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63B1649C-ABC7-47BD-8556-CD9D9749467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C0CA0BF2-A269-46FC-B4C2-18EB952C7CC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17687040-9D95-4ABE-B5E1-D3406089CC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47080DE1-EA02-4748-97F2-BA2CBEF1B1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CAB1953-8945-40A4-9287-3BEA08F56E6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D7E3C42-0682-479E-98C8-53253DD0F31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12947B97-DB43-450E-861F-D435FB34864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2776E58-07D8-4674-BA92-2B99D77D5A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381BDBC-8346-42EF-963B-C71E2DFEC83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8F001699-C068-465B-824E-FFBECE035E1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8FCC3D2-F390-407D-9B16-CA79162000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49492B5-D140-4881-BBD1-D8E0F3710A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AA768CE-99FA-43E6-8D9C-76C5BCC92F7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4C2F76E-1C0E-4821-A928-D5A6418A78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18E1790-8314-4FE4-A881-728A08A7B6D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8117F9A-0847-4461-8D8F-494F655C7C0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B35407B-5274-4A95-8E3F-817B4632C161}"/>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F462D36-4744-4994-85C4-2CCC0C86A23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A8FCDA1-FCC3-4189-8CE8-FAAA8C50FF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91E5B56-6B9E-45A3-87CF-A766CF24A9E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819F274-5ACE-4220-B7DE-77FA913299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8456CB0-583F-4ACA-A608-03AD2F0160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B45D72FD-CEF7-4CB8-9395-FF7CC37CFD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72E6162-7DE0-42A9-9EEE-990328D766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AC2AC0D-1BD8-46BF-940A-2FC69CD113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49890A3-FA24-44B9-8E09-3CA567AA3D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241B5965-5DBA-417C-84F6-28FAC8C4215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BE41E65D-8030-4F34-AF70-4B355B56FD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3BDC9058-F651-4819-AA24-4A8D6D1D616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394D5E90-3EE2-40C4-B609-A743E257B2B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90BCF2F-EBF7-43C8-8D7B-371396C70F9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C0DA5C2-7FEF-4799-B821-18A5E6C89FF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5A3F16DA-9593-4B1A-AFAA-C138808E6C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D394204-F4AC-40BA-936F-901092869A5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F11ACA1-001F-4622-884D-580D037E262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BF39D155-6E98-4FA2-979E-A26FFAA965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737368C-A9E3-4C26-A051-31E4CC90B53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419C786-487A-4BB1-B759-D80B1F6CE1B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5D84FBC2-8118-4892-904C-6EC079C909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EA89590-AF9C-44EB-AFEF-B9F260BAB9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A570AFF-FE55-4623-B84F-3E7CAE9860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32124C4-7D54-438B-B4BB-FC476006925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F37890D-116A-4603-8EE6-F9086115400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C5B481FF-09A0-4D28-8E4E-D98E6E3776A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A16CCDE5-704B-4D94-B71B-B7ADB82BAE6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BB22156F-3B1D-4282-8DB4-EF0412FBDC1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97777304-6529-4D2D-A287-6E0EF951F4C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2859149-5EE3-42A9-B3CC-807F7D1A1A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DF83892-C9A9-4F4A-AF1A-8B736EE4A58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31051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8E072E62-9501-4170-9461-6AD6FCDD9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Tư thế ngồi học đúng là như thế nào?</a:t>
            </a:r>
            <a:endParaRPr lang="fr-FR" sz="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81577"/>
            <a:ext cx="2344975" cy="400110"/>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Lưng thẳng</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Ngực tì vào bàn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Cúi sát bàn</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10581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Chân dang rộng hai bên</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63EB98EE-C0B4-488F-AFB8-6C6F39E5D89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4540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81C43CC-CDF8-4644-8CB5-10D61B7DC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lớn nhất có hai chữ số là số nào?</a:t>
            </a:r>
            <a:endParaRPr lang="fr-FR" sz="199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99</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90</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15C26B3-0B9A-4CDD-A4E3-63BB9E4BFCE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954345E3-094E-451E-91E7-421647871A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B6C7FAC-BDEF-4E65-BB32-FF269A00EB1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7CD622EF-3B45-44AF-A45D-C132AD21682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2DD4A0F3-D138-4FEA-999F-59BE600C19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2514632-B444-4F88-92B5-DF072E7C84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5F55478-8AB1-4412-9CFD-677788E674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898E832D-ABA8-4DE7-B2D5-8EBB9BF175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01E390D-9E97-40F1-8546-88A53AD74F3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3CF3BC89-69F1-4C9E-974D-DB999B9F5E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568D44D2-2B85-4A70-95A1-06972501C61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1F950158-3146-4431-9452-3FE4165F6FA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AAB44AD1-2B3C-4E18-BEF9-7A40B8F8AE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C4AF80DC-5A3E-4B36-8371-E7AEBEE165D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0B181444-4F80-428B-9CD3-08110D2FF5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1DF090C2-A3FC-4F2B-85F7-EA75F34ADC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DA722CEC-FF82-46AB-8902-BAB622B47DB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3DE7F2B1-0C4A-401D-9396-6766C11EFC01}"/>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9F8E960C-6D5F-409F-B921-8096C67953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1289616B-32EC-4CD8-8390-39C6F424B9E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B559265-803D-4CAC-B788-E434F61636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7C518F1-2317-450E-892B-F83E530A967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9083FFC-56DA-4B04-83D0-A599324B50B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B0C5B33-5656-4DE2-8011-C0986A66D0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A4C0DB5-4B9A-42AC-B547-36CA145719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EC43265-FAAB-412C-8A1B-8134D1180D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1C4E9F2-3525-43B0-A753-6BA372FFA39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49A42FF-720D-429A-B681-C4707496D5D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827D7F9-320C-42EF-A543-CB7A22BC084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FD8B53A8-F577-41A0-8AC8-EBDF70D51F5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6434987-48AD-427C-BF02-11A7213C225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1065376F-C4D3-46E4-8FA6-FCD704F8AB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A0B33C0-5D57-4B19-AF37-5E85A912A32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3762C5DC-CC01-4689-BC75-B46B671F795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2317B152-F1A9-43EC-8DA7-9E5CA89A5492}"/>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BA3099C-1D70-4954-9335-7CAC461381C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67EE4E21-0D30-4F0F-8936-AF782B6231D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3503E45-E995-44A0-9E71-B5FE39AD714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A05AED9C-406B-413E-9BFE-6F2640B17F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911D92D6-9531-423C-983F-F8CB9146A6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3BE0C0F1-056B-4E0F-971C-0D7876A55C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BEB0E54F-7375-4464-BD42-33AA51DA050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89723A3C-D03B-45DC-824E-9E7156E46F6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EC702606-5AD7-4101-BBD8-E9721F9E98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F39D1CE-32D2-46A9-A351-31CE8A72C1C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25418F9-2DE3-4930-82AE-260DE320B6A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9116011D-FE8D-410A-9AE2-BE4E71AB4E7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8BBF9909-7159-43E8-B8EE-06EECD387FD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D2F745C5-0725-4EB4-AFB5-751035868AA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1690C93-98D5-466F-9162-B81F6E9613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03F7E100-9E7E-4B0E-A23A-3FEFC66E315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D9D57FBF-D13A-404D-82A9-5562338C5881}"/>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A9D5DDF8-62B5-4460-AA77-2DCC8052FD8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B4D4B57-400D-42FC-8F29-54B4BF4FE9F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C60569E-3988-482A-88CE-0DA9EB23F0A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E8EDF17-3616-4EDF-AF79-EC25A4EB482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80B9D768-AECE-48E9-BC70-3AF913CBD5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CE88CE51-4676-44AC-A9CC-3C34A697920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ECEDBB2-FDFC-426B-9072-9EB37AFEFAE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1D60A40-C1B6-46F3-8E9C-2135C5BC50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404283F-1574-4BCB-8186-3541C90B2E5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9CE0C8F-0A4D-4D04-9463-265D2149FC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A47CD106-CC71-44ED-BD11-B71B3993F3D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10BB6FC-A2A7-4AB7-9F69-08B2F1F6F3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5EE7134-94CC-4DE9-8FE2-9DDEE93E39D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2925BA9F-1C27-4516-B2A5-25D2FB8304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9447A5CE-0F8B-4F28-8DFA-F4D87B104C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61221E3-5D05-4BFB-9EA8-D50875BD7AC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1E32CF5F-A8AF-4865-A014-A16973FC06B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1AD821FB-58B8-4B75-9872-16EADB30C50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24AC59D-657D-4F91-A75C-C4C7AB0AEE6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4401759-AF0A-4005-B2F1-14C1A58F323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5577E7FD-4C0B-4EC6-A500-0146E05608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18A3A59-9A65-414B-91E6-98505D9AD99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C6F7F04-2021-46EF-ADB2-DB1E6D449B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CA5CFC8-931C-4CE1-B97C-2D771BB878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8AE8DBE5-F9DA-4840-9963-5129C62C4CB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A9E425D5-20B1-466C-9130-2D91D3D792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0E501D74-7FE0-4F0F-BB86-1D75894735A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026930F-AA17-48D1-A67B-6B5738EF2C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98B126F-A9AC-42C4-A5BC-107A0908E76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B3EBDFA-F26B-40C1-BADA-1B71E0B28C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BA10A44-1D73-40EA-A0E8-B12F000BBAD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E735C720-AEBA-4887-A81E-0883036C90D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EF091A3-1B63-442E-9F99-BE17A9C980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E048DD61-C848-462E-8DC3-AF6724D5A891}"/>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7709DD6-1688-410A-9EAB-87C4399772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74D0DE61-4392-43F3-A7F2-C3A8986D37D4}"/>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62AF3EA2-ECAF-416A-9E62-8CDDD9D6A2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701C91E-93C2-428F-B582-EA0FC2BB78E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9910FC8-BB49-42BA-B448-D384AC7216D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DCEED45-DAA0-41CA-B39D-5F486029BFE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B31182D-E275-46CE-907D-F178AFC017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F1A46B5-97F5-4ACF-8D9E-D43C99EB6AA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FAE81C8-2CF2-487A-A9D8-8B68313FD3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7763CAE-9E6B-4E1E-9C1A-ACF159EA958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CA4746A4-91C5-40F6-AA28-5C3C8DF66D4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83FE1FFC-D2FD-4B60-B5DC-6850F5F41BF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D2A4FC0-5EBA-4054-B4A3-D6E199321C3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83C3682-C44D-4759-8E7C-356DAC50527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5CBD18D-1799-4BAB-B7D7-C4F5245BFD0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F310B69E-A30D-4CAC-8056-8C75BF39BE1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86617A6-61AF-4F62-B979-6FAAB76B5C48}"/>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0B45CB2-0450-4DC5-B29F-B03CBE745D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33393D8-DF12-4EEC-9432-F1B01CE1FB4A}"/>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2947C27B-2045-4F51-B5FE-4FE9CD8AA7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03446B02-C30A-4B07-A12A-3A0D971574E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AA43D4A8-2CE4-4868-9FED-4309E86A986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27272150-FBFC-4A63-8A80-04D0628BCD3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F29D96B-F807-4B3F-BEBA-4254CB2F92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278CB04-08C3-45EC-9B03-AB035F0622A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81FE2D8-FEDE-4617-90E8-02B12AC6402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F807D42E-2D16-4633-96E7-E2C6321CB8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C295693-4F0C-43B7-9E31-BA9DA832C8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F9B72F2-B22C-4870-84FC-CAC4CBCC397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8E43B0D-8CD0-4D2C-85B1-3B618C0F9B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3C5891D-8410-44D1-ACF6-93798D4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D10A3B6-E45D-4200-A161-E63D26535F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3441B7F2-2FDC-4EBA-8493-8FCA77D397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485FC988-AF00-453D-AAA2-575DBB428244}"/>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15E0F4F-FD45-44F3-8275-4A925FE1DAC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0AFFD3A7-2A08-4E87-BBFC-406F11A802A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A3D94DEC-9770-4802-8824-128EAF986C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D09509E-1E53-4042-95AD-08EA5C7B781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3074C5BD-9667-4BDB-9380-FD6AE58265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F22C786-8BF8-4CCF-9151-F7A8592D1B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6EEBB23-F284-4EAD-BCDA-AEE96E2B67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40B7312-5FCD-40F2-9B10-2F8230267E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C0F25CA-A1FF-4E2B-A961-A048725875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1120F39-568C-44E7-A3DC-D64EA24E27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E9717B7D-2FCE-4A7E-B2AD-ECAA077C07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5A94ECF6-77E4-4A09-BF72-6343CDF548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3020A72-D0C7-4632-B940-B3B049CCF70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A50D8FE-A0A9-45B0-AFB8-62F4F5FF44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0C4F493E-E90A-40E4-B322-03F0EB2ECF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242BC7D-D379-498B-A57E-EEE2C4C61C2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9380790E-9371-4A59-8783-17F9A2104D4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0F7936B5-D52C-4D1C-B1B1-4FAE75C0A7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1ECB0150-6A64-4931-8CF2-36737672C06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5E923C0-F783-4DA5-B4C8-C9CB0499631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5696F28A-A8DB-41B8-BBA3-85FD43CA848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3065042-3AF9-40F6-950D-EC359F720D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41417BC-D0CC-4E1B-9B35-DF3E294265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E754BC87-21AF-4555-B127-292C4665DAB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752E8414-9DEC-4004-8B69-F2DDAE597A8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8D6C40C-CDDF-4973-B033-2AE2F37CAE0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3272A29-6D4C-47E2-B8BA-81A3FE85A53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E99BEE5-2271-470E-B6F7-12F137996B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6DD9EFB8-8286-47CD-BF35-A2D961AEDAC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A4F71B6-9111-47F7-9F01-DCD2C8FB7F6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7F8A8546-1E10-4662-83F4-A372CA4CF2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448F2F3-605B-401A-AAB5-765DD4B2BAD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D826167-7D6C-457D-AD0C-36920F7A5F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864991B-71AB-4BFE-8B2B-64A5DD968D1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27FF454-5457-4813-9019-41AB1F7F1D8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9B3DA2D-FFE4-48DF-B828-7B91E99CAC62}"/>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FC8229C-F96F-4C5C-BB0B-E4021D9629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5319B8EF-FB50-48E7-A23B-38CF23456A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695C2E3C-A76C-4EC7-897E-9B1FFFB8B5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1B3CDFB-B430-4086-883B-29793A8147B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57B8926-8C9D-4BB9-AA83-E07DCF488C0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33164B11-32E5-49BC-8FA2-4B420717CC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5B0D4A52-634E-444E-A78A-34733A1335B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B3A01E6-9AB8-4DC7-837C-33573EEE85D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0C91FEE-4AA1-42CE-8F79-C15F67AFF8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3610F609-C0DC-461E-91A9-25C88352D4B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9919AA7-5BC3-4069-ACB3-CD58CCE58E3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7087C25-9615-4D5C-A3AA-52E10F2DC2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CEFE002-9C04-451D-9AF3-2851B044530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CE860FE8-A934-4425-B042-58875FEEC02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0E2553D-4717-41F5-98E0-CF1766F60DE0}"/>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CF17EB31-1B38-469F-9AAF-E68CD50D70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46462FC-51D6-4856-A9E7-14BD939A063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E71E12E3-928C-47A3-BCAE-FF4E4A0AFE0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C5345FF-D3E0-4249-8FB9-439C5F2AFAD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006492F-16ED-4BCD-8ABB-BA0D620C65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2D426AAC-DBFE-4624-A45A-7B7A4A338DE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E4E8637-A54C-4887-9CAF-CEA2F4B43AA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1EC2D26-27E1-4CCC-BF49-F323C1C1E67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7BD69C41-A210-43CB-B55E-7E714C745F4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D0D417FF-3A22-4865-A584-4F682D6C4D0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37F4EF24-21B2-4034-A569-646C3F1FA8F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C22C3AD-3A21-42D2-9884-C37B6C8BA6E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838A106-F54B-4FF5-9AC2-603EE20A3C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C85E969-5056-4C59-93D4-74F066F094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E8CF55C-2507-44AE-BED9-52DAF199D1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E3C045C3-4591-4FB4-AA46-B172A40E9D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8553D7A4-1D82-4AB9-8431-125EE99ED06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38920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BE2D581E-802C-445F-9EB4-19E2AA8A5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lớn nhất có hai chữ số là số nào?</a:t>
            </a:r>
            <a:endParaRPr lang="fr-FR" sz="199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99</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90</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5A49888A-6B54-4CE4-8681-747D0212888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7561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60697AD-0D54-4779-B546-7AF9DD747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Đâu là cách viết đúng?</a:t>
            </a:r>
            <a:endParaRPr lang="fr-FR" sz="4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Tiê</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Muô</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Tia</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Xươ</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171FCD5-5BF0-4159-B0E8-8948B1340493}"/>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53A2E729-31D8-4267-A8E8-3A95789DFCE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2BFCA21-AF73-43C4-A01C-8EEA4227742F}"/>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A4B95D6-139B-41DC-B8EC-B6E62056954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2C731527-137A-4F0D-A586-C9CC3C2E5E3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6808DCFB-7B1C-4AB0-9A91-50E274CE43C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4B5FBFE-6319-439B-9F7B-E077EC043E1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223BF5EA-37B4-4E7B-A1F4-C1F340144E5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AD838C7-EEDF-4585-9015-549AAA57AF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A7988AA-F65D-4CE1-AE05-DD497C1134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3B37FA6-6C54-4779-9B71-A3268D6405E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CC22BFA4-348A-4DA4-81FF-D9F3E02E2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161D54F9-0B57-43CB-B4E4-F465127CA52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A55489A0-D3EA-4273-A690-0C2950670F1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0E212AD3-6D24-472A-AEDC-81795825F8D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A3D21650-9B17-4C24-9C31-39B59BCA61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84D23814-D5BB-4F2E-B490-05F7C0C2AD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DD7E21D-54B2-40D3-9C6B-2D7F3C7FCFAD}"/>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29CF8ED8-964D-4DD0-B004-32E6BEEA31A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32F9099-5FE8-4155-8E36-65D83101C231}"/>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4F63E5E-79BC-428B-BA0D-12FBB249EFD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036E5F5-7429-41C1-94C8-54BE0DA77A6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F7E492C1-7BCC-4D5F-B0A9-5CC3EBA1158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BF99316-D22D-4268-A488-87C6FF6551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7DDB7CE8-1402-4AF1-98B0-157969C9822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956C6E84-03F3-4121-96BC-1472A846F88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2955FF57-DE54-4AB8-A312-A754E0919FE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8B53952-0301-40CD-8736-A9DDD82C4F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391A4B35-0E9C-4C35-93F4-D6A777C285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6BEA5C70-89A8-4314-84DE-E601A42F3A6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BEDAB42-5E5C-489B-AF60-08187517789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1715D1CC-8EDC-4671-9860-E578F10299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5596012-855D-4CDF-BB9B-3FF9EE69E54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8E453FC-8084-412C-90F3-180CAE767B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DD79F4C-CAB3-4580-AB28-49969802AAC0}"/>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4B2B1FEE-04B1-42B5-832A-091E55ED1A1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1E24269-AAA2-452E-B6D9-7FA1A7B7632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426F93D7-8A40-4C4D-BB52-B26026C00D0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EB91604-36ED-4805-AE7A-AC1AA086238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DCD34F8-56B8-4D93-AAB1-15B9DC85960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E1D9EC76-5F3A-4982-B4FE-A3D4EB6364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2075C54-6569-461F-A151-6E6478F7F85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0B86987-202B-4BCB-8F7D-3C1D1AC2D1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04DC33B-B437-45F7-94A0-8D53F096FC9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F6A6288B-B4A9-411B-AD55-FB83451D05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AE513F7B-25E0-49E3-A3D1-68CAA0784D6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E9DC951-3B9E-4815-80D8-8991F2974B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BCE56ECE-44D5-4125-8AB5-97588E4D1D9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22EF7AD-AFBF-4EF8-B180-D66241C4A6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CE790ED7-8CFD-4734-A3A8-E98826CA796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0A7073B-FD54-4E8D-BBBD-DF9F07EA502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140A4397-614D-4DEC-89EA-CD986722237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87AACF6-61E6-4AB3-936C-2A1F6E249D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0135F5A-E09A-43D4-8DA8-F8465607AA3C}"/>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55BF2E5-E1E0-4A72-9D85-8B8ED8F40B8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10E9A944-671B-4166-9768-4C52C8F1DD3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0CD653B3-4BFA-42D6-AC79-5819A2D2099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8A4F3584-AC80-46C8-B654-C8D51138A40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EA241CD-29F3-4A55-9057-327ED5985AF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D726EC6-EB9E-4378-87FB-1CF14A3A6C5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12EF8AA-B09A-4F9D-9A88-1B8E0DE4AE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3892BA8D-AEEE-4E19-93D3-8810FB1176E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7FC6DD9-C022-464D-9F74-97D35DB47D9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8C969E8-5511-4174-95FC-8CAD2DA4D96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D523F95-11BE-40B4-B53C-4D6AF3A7731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4A24A524-329F-430A-960A-3BBFC9C665F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071FDE7C-9E3A-446B-B965-840A69DD8CC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DEC56E7C-F43F-4C96-B248-EE8DBE05300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3AEB0C4A-B37D-4CCB-900C-80AB70EC7D73}"/>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8C1E000-6727-4593-BD04-D474A4AC88F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F08F755E-9BE5-4018-8B78-03A6CFE96A7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E5F666B-EEA5-478E-A1E1-A983DEDD1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89B6805-AF3F-429E-950C-0542356FDC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F1A95706-94B7-499E-9F8F-1895D70AADD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0E5B2EE4-FFF0-4AFA-92C1-D4549F6D48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FB8CF7F9-6EFE-4077-91F3-02D077C7ACD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FEACDC1B-7FC4-46F6-9114-D2BF849B62E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E1FB0029-CF1C-4DD9-AE5F-53C8FB426DF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56D3951-6A02-4252-AB0C-545C6E346C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E5A191B5-5842-4EE3-A6F2-65E55C30A9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50E7046-1F68-4653-A73B-0B41D52D6D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4FD3240-3F36-4729-B02F-ABDF22F762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DB1B7F58-7397-42BC-BF9C-C79D6607F0F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B5D5F2B-DC70-4A77-84BC-F12797D1FF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35AD9A8-92A9-470A-924D-1A9FB83A55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AEE3DE0-DDDB-4292-915C-0A1B2BF7AFD1}"/>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1331199-A17C-4DEC-B8A3-FA58C1E041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356B99D2-CD5A-4CF7-A965-375C9FCB046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50B6D7FC-83A7-4EDF-A42B-A8D39008E7E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EBEF8D23-9957-4681-B1EB-8775E1F876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7EB254F4-1F0E-40B9-8C32-5AC77611576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A554DD3F-8130-4D5F-BC6D-907E3B9B911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76BF4AC-F528-4F63-B87A-7957E31E84B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AC6680C7-29DE-42D6-9C50-3EE43CD7917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AA83E85-FB84-40D6-9AF4-834EE2A77B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1593F5B7-F3AF-402C-AA38-569BD60524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256F119-1C82-4605-9C54-A18851EC87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A768435-840D-413C-A564-16E517C85AF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645B532-4069-4D76-824A-378557DD031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FFE5C7C-2D45-4443-9D91-517EA302501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14B39F5-8384-49D1-92FA-55C8DF3BC7B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722E8FA-522E-4CDD-99B7-BCC6CAC6DDA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2EE9EB0-4F6D-4047-A717-0D852C600331}"/>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AD4EA1F-E6AB-4752-B4BD-7E4C33C022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27FB79AE-1B13-498A-B44A-00D3A72EDF0B}"/>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4467ACB-A69E-4662-A1B7-FE381CC3BCD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6E2A924-826C-4121-B304-537322795B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72485BA6-2B0A-4B42-8E6A-6561DFAD97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C5469EB6-6E40-4E08-BD39-7E4EC063E11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C864C830-37E7-4183-AA92-75E3A0028C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DDE1A1C3-3833-4F1A-AF86-589E0A24F9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31726D02-0AC6-4B7F-857C-4B2B11172C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5C76D8ED-62C6-4106-9FB4-6EB11EBB639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29E0014-4C93-4FBD-8027-8BE7AFD65D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0B5539D-AF58-4545-AD37-DECA5C24F84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F618F16-5369-4309-8190-7A9EF6CE5B4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6D6880C-2116-4317-9B5C-90BFC6D0A2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50D4E68-F25A-4C4B-9753-A14FA4233FB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1512C50E-11B1-4B09-9FF4-EA82566E80F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11AE420D-5967-44AA-B71A-DC19339928B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938F02B-C371-4828-AAAB-5EBA32BD79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4AA18C5-8682-4B39-B985-7C5568105B2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C47E8B2-8AA2-4ED1-BFA1-1F84A5EA619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A62EB03-E59A-4447-9FA6-9B93DFD5DD1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E892CBB-2DB2-45D4-BE4C-C13CED3EBC7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D3EFA66E-6D2E-4C69-B13A-9DAC9DAC2FC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F63E03A-E679-47A1-89EC-47C536F68D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46DEAB4F-25D1-43E5-8134-82584DFB44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71AF7C83-C665-4B51-9067-241BEF6EC31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9782624C-D7A2-40D5-AC37-6BD7083AD1D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7F4D0DBC-7C3F-42D5-9C21-D2387AF49F3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B007161A-62AD-4A77-A913-ED114A63A14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9A7C424A-765D-4556-993B-75BBC4CFF7B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0684788-CB2F-48E3-8B8A-9CF63FB6464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35FA4BCE-71A4-414A-BFA6-6AC6ADD6109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E7F3068A-D7E2-45B6-A948-F7EA587A5B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FA58F022-36CE-4C4B-A6EE-936DA770BF1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894B06BD-0621-47AF-88F2-D9E04DED1D5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ACB46477-F914-406B-8CE5-8E17070E951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4F1F954-7E46-434C-A0B8-8D64596E186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70A910E-E0BD-4070-87F6-69C8CAC6C71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1D857CA-2563-4FA8-9D94-CAF9CA39DC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CBDCF57-C6D9-4306-A2DF-3F8DCA6D9CF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8C492992-D79D-4478-92C1-2F27EF70A18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1912261-0EB8-47AE-9326-436F1F55E3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56C7BC4E-8A45-40B6-929A-D6CB392DF3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63BCE991-861B-4F2C-97B8-B3A71CDA4C9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D6666D34-A869-4D64-B299-272E1E7284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A1C2440-FDFC-4980-AEE7-CB47D6C1587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9B33FAC-3443-4C54-B577-AB85846AB39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773C8821-7795-4775-9993-A68C7273EB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435241C-E988-48C1-BC95-C9DBED6C737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E5FC128-9772-4AD7-99F3-068ECE2F05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E9D2681-9E7F-467B-8B57-D112CF959EF9}"/>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6D457AC-DC75-4F6E-BE36-E0C70AFDE9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9AE9B53-C24F-40B9-AF80-DEC7A9C348D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E806FFF-B21D-4BB6-9FB7-8ACED3CFC35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06343C1-E07A-4B17-AF66-769DD81EF8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DA66A706-D37F-41BE-A593-61C0E66885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3D4E32B-1137-4D37-B557-A11BF956AD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9CBB721-2454-419A-8CC9-2816699885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2809F750-E44D-47EF-B32A-17F2B08F4B6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B9DC5E7-8628-4329-A9BF-F83CCB91B7C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ADBC1C7-5E59-4613-BD4F-95077ED26F3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D41C152-E410-414F-AE14-F16446CAB45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D2E2E30C-851D-48CC-AA9D-F1819C34414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72CF061-C7E9-4E42-95CC-14DA307E9BD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2C73886E-3625-4C1C-885D-26B5968D4C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31FCD45-7465-434B-9074-139F435CBC6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8E6681E-9F1F-40BA-80AA-44819ACC787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A90AE44-3734-4CC9-9330-1F60E54E2CC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2E36E14A-1F98-4910-886C-E1607CBCF2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DA59D75E-5D73-4A61-915E-159729440C78}"/>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FC397473-52A2-409C-93B8-81379F72BE1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6AB7B563-06F8-4368-81CF-48F2DE9A62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77F9CB7E-A87C-474E-868B-D010EB9FCF1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1DEA997A-C118-4813-ABA8-4F6DDCFBAEE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7A97373-E482-49E3-A74E-EA76574C33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5DB183B-AB47-4C45-B0EC-375CC92709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A3935519-B94D-4F57-AAB7-91F255C9F99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E50E0042-6E55-40EF-B938-C106F073986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183EDE3-FC8C-4EA3-BD3B-0E2FF557F67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09528AC8-40BE-4231-959B-3EE13FE62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50EF7E3-F781-4DF0-A497-264963714F4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486F238A-7A00-461D-8515-55B8940E78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31248C9E-CFAE-474A-8774-84DA8BDB427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2EE6B50-46E8-467E-AF13-FBA9C6C422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10A4F49-7DA8-45E7-88B7-CBB7E000C62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55978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6FDD861A-07BB-44A3-AC51-052171ECB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Đâu là cách viết đúng?</a:t>
            </a:r>
            <a:endParaRPr lang="fr-FR" sz="4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Tiê</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Muô</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rgbClr val="FFC000"/>
                </a:solidFill>
                <a:latin typeface="Montserrat" panose="00000500000000000000" pitchFamily="2" charset="0"/>
                <a:ea typeface="Calibri" panose="020F0502020204030204" pitchFamily="34" charset="0"/>
              </a:rPr>
              <a:t>Tia</a:t>
            </a:r>
            <a:endParaRPr lang="fr-FR" sz="36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Xươ</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0F32EFF-B8AF-413C-9070-859ED1A6946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38040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CF243BB-F0DE-4520-A635-CFB4A38D2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bao nhiêu số có một chữ số?</a:t>
            </a:r>
            <a:endParaRPr lang="fr-FR" sz="102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8</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10</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11</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0E58C8B-5B8C-4CC0-9A5C-C046E19BA902}"/>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9C236408-348A-4DDB-B67E-A5E89A2CD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6191E771-4154-4682-BF61-B84F5DF787A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4BC69C6-D3AB-4FA2-BF4A-87AD53DDB86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E1C0252-281C-496F-9323-F6ABF4702A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916C5070-C659-4656-9E32-8BFD5BBC28A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08E4B3C-A1C7-4FC4-B4AF-13C7A363D59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828491A-AA1B-4CD6-A48D-4788C31EBBA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A290B7D0-D07B-4573-B52D-FF0B58A795C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C4A75CE-4463-49EB-9B2A-D52D20F62D3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8A4EF53-4ACC-4AED-96FC-2ACE92A19AF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EC55844-1F2E-4C50-85BE-5AC99097BDC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ED675C09-48A3-4EEE-8913-7775C33713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0F731A7F-40B2-4F91-A1B4-CB918E9AE33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2940A03-AA41-4B16-BC86-82428CB429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A670AB9-3F15-488C-BAFD-4777DE027A4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6213C951-9F84-4322-9609-9289086FD6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826FF8A2-8CED-4E79-B781-60E280374267}"/>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785CF650-5383-4470-BA6E-1F5339F74D2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2360D5E6-7EA4-44DC-9C9D-624F83028AD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E911959-17D7-4CFF-B181-5E0E8E4D77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6854765-B325-4750-A2EA-CF1CEE5137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DAD09332-196C-40FD-B6B9-4D02B378C2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0E510F7-185C-45BF-A229-2E21F47763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BA7E25AB-6583-4B82-8B86-38146A9B30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285C51B-C771-4B39-9317-457D6B3E59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5C1E8F0A-3D34-42BA-93D5-49190B5D32F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6E7DD52-6F5E-4A1F-BA2A-143FA8CB6CE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761D0D03-D971-4033-BD86-7E6EBBBDB18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4E326E5-C60B-47CC-B128-54A6177956F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03EB5396-F583-40C0-B238-8DEECC7DF07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0B4C5FF-A6C7-4F5E-9533-1A769255AEF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0382D25-5344-4DA7-9235-3E37977A7A0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CD9AD3B7-5C82-4184-9274-55191C969D6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8DA41F0B-6844-4839-AEC3-4EC042BC96DA}"/>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B30EC4E-2049-43D4-97C9-87997F9895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A7928CA-ACB0-41B7-A0F3-468A02157EC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3D793656-4763-49FA-BD6D-59B4DA43DD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0CD52C9C-4B3E-438E-88C0-9C506EBC443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969989E-0918-4E9F-B550-B53FE4B3DEA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381798E-0963-462D-B10F-337F8C921A0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D02A1C4C-4CDE-4B09-A853-24AFECF9652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B2903C0-F47E-4B1D-BE23-7E2E237E86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882C2046-DBEB-4B13-8201-0EED911A9E1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C981BC-DD47-400D-B54A-B2DF8CB682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E410A1AB-320B-487E-A42F-2009D6CE4A4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A3547F9-4E3B-4010-99AA-F4B832C575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7616036A-BF96-4D1F-AD74-AE74C8C95F5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34155D8C-2714-48A8-BD11-B7EF53CD08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8D87418F-F17F-4E76-9BC2-9A5570912E9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D156DEB-42A1-4A1B-B2E3-3D33270D425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0A361276-2818-4622-AECA-50FBD032896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9062AFC-A0D2-4AE0-BDC4-8AB77F5F57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56E9535-4ED4-4E7A-B3A2-2FC5293977F3}"/>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23EDF0F-2973-45A0-8A3B-0AB3831A8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403980D-E4A8-4F4E-88F0-562EF6EFFD1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63F4C6-1D46-411D-9873-471B8F89A2F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9B07A3DD-FE0B-4525-964E-7E0B4676F3F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E270347D-7B67-4CD8-B4CA-367CFA6608C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1AD467FC-2E7E-4B0A-B279-5B2FC4D284D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818F49C-206F-4118-A5EF-6BD78B8A419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AC35147-2BBD-4705-8CF3-6446F1A157B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D93C95B-6FE4-4051-8032-BA3B4A4757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F08CB91-950E-4BFA-BE1A-F6ACB70C38E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1A7534C-43BE-4406-A701-19CC945B84F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9AAE999-7E58-4E02-8249-27051C7F2F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E25A4C9-FFC8-47C2-8C86-B60489013D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7BD3D29-0C66-4820-AE9A-6CF6A9D92D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687CE140-314B-4D0E-A479-C576E08FEEE1}"/>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7E218A4E-B324-4E05-9504-39E3333324A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B1608969-A9B2-47BF-9756-4429DCD96A0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8141A28-4A65-4861-90D5-31DC8D10EF0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4ACFDF43-3B92-4071-AAB1-1D57E6AC00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2C29B707-5101-4EF7-8138-FE6D1487B8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8FE324BD-563C-4E83-B0EE-CD9B8958481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5B8789E-F392-47F8-99AD-9140717170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AA35B778-6FC2-4F3B-9FCC-A4BCD4CC37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2D69F3E7-3839-4427-BEEE-09A49FCA3E3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111BD89-BA58-4F73-8949-13520611651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4D9D9FC4-0C06-44C0-B034-799B0762E54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A390842-AA6C-4458-A3DB-F59D58CFD16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4AD132E7-2979-4070-9FAD-330C5D0795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09B0BD1-EF93-4191-A705-5F0C8A4DDD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49138ABC-B369-4914-9FFE-DCFBAA2502D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EADFD2A4-7AA2-4860-A2AF-EE91614806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F1AD6FF-E0E5-4EA5-83D1-173CDABA78B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6C57CCB-E95D-4511-B40A-693A7CF4BB7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603538C1-043C-4F34-AF57-685AD752ABE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8231E65-7C16-4C7E-AB1C-882605EC107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8C8BBB4E-8187-4067-8F5B-AB3CB9A46F0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C283B2D-4528-4431-8896-E0942A1909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B1EC3BBE-76F9-4E99-AB53-A0E53D5EB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114A9E33-7C25-455B-9C09-80C2FDC188B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164E201-9062-40CA-B34F-291BC47698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17DA005B-D031-41CE-8E68-5DB349BAB66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F842322-DF07-474A-B8A3-9F845E53CBB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BC63B85B-1EA0-4C07-8497-E16C9EFD88A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1A0DD80-0AA6-426B-9D27-43AC996276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A2F8621-D7C4-4AC0-A6E0-12259F643C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82B5B182-6257-4427-B09A-59925AB726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10470F4-E740-4DAA-A751-02DDC9FE60D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EFBD02F-D016-4A6E-93E9-352A16D9DE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83C46351-26EA-48D2-BBDA-B819358FACA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BEF117AA-B074-454B-A909-CFEA129880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0DFA5821-B698-43E1-8E7C-852163B1358C}"/>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1F6639F8-C2E9-4AB9-A6F5-DB5876A6BB4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0CE7B16A-BC20-4A17-B321-8D818BB7FF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E86B9B6C-CC7E-45E7-B2D3-CCAD5BA0AF3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EA70E8F-A876-42BE-9DA4-45AC8F0E4DB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A7FF271-8DD9-41B9-9377-45E4B5753D4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058BBD1-B067-4343-9A1D-7337BAF55E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249A475-95DC-413C-8688-3C914D03A0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BAE40CEC-5FB0-4856-A517-A387AB9F9EF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ED5FC400-F752-4DA9-B175-37C868F130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623B90EA-0753-4FAA-8A99-E34720D0A26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40F4D80-B892-4118-92DC-E19A06B04F3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14C5169-95F2-4158-92F9-C7E535F40F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6982B280-9351-4CCC-92F7-CF33D935820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872B3A41-9920-4A7E-83E3-91671680969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4B39A60-4C53-45F0-AA79-84C951AFDE9D}"/>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23030576-F04E-463C-8769-16A22A754C7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32A3E70-75E4-45B9-8E21-6C1F2F599F1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E7DD7C0-2F4B-4735-957D-B8D35067F4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CA7BB673-F89E-4EFD-9E6B-D3C6201419A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29A0A30-A690-4FD8-B934-E07EA8F2995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5FB952F-2EC5-4966-8683-8566EC353B0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EC7D88B-6E1A-45C0-A32D-39DB7A33EDF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56DDE1BA-B691-480E-952F-6E3618C055F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C5EAAA8-898C-4D85-B371-57DB6CBFAA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2F2D69F2-7175-4D03-BB10-7E428908F67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E953145-AAE2-442E-84C7-D95A269AF1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53FD3A24-AD1B-4FA7-BAE6-88AB4939BF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3EAA7EEB-6BFB-4682-8EF2-6230C010B59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0DB3370-44BB-4CCA-88CF-EC8344F7ED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0E55B9F-0102-4B4E-9E17-6B9F22DDBE9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B43CB0C4-A0D8-4DC0-8E8D-D984E46AC43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3E3F330-D8A9-459D-A657-A4A62B2D7D5E}"/>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8B84FBE-AF4A-4168-BEC5-A02FAC76CED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0DD1202-1A82-43F4-89DE-86E83BECD6C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D0CE0433-A439-44A0-956F-F12D1E66018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E9AF819-48FD-4D97-947D-4C2067B786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0F80451-7C8C-4B71-9D8A-59224E5BC44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B44D6B9C-168F-4963-9879-604F54B1097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1EEBB02F-C00B-4241-A759-55AF80CA8E3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9FF0F95-7569-46EE-8800-30EAD0E7FEF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A090C734-B128-4E24-9327-E8FB6D35815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D867DF14-D2FD-4217-BB75-F10BB4683E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6CE8183-A7CF-4E8E-BD58-5978503B4E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CC8237D3-363A-45FC-AC39-F8EB61466FE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9DA5FE0E-B048-4806-9852-6422345E87F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B1E19340-0250-41D8-96AA-1A0AF85CAAC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4BB18BC-17DC-4B71-BC47-7C1B12412D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A68C63E-14D7-41A8-9DDB-6EA51D12D7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8A0D855-05F8-40F4-99AD-79C35D2AB00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E303553-351D-4441-A959-4FB196AF89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5F9654B-0DBF-4E15-822E-8421A6593D1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A0CB14D4-8631-466B-A6A8-207BB424A4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DA95530D-B748-4F31-B106-7CAAB2775B5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7EA06497-D232-4E7A-80A7-A802DEF3B21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0645A1C-FE39-4944-B633-79A1CE9516D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0B5CF95-8AC2-4F5A-B1A0-2681762E1F3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5DF97A4-8D88-4947-B5A1-9F279F3821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2E8A0ECA-D1B3-44F7-BC6A-84852816872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96F7FA83-62F0-442F-B7A7-88A4892DC8D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9BED055-C760-406E-982E-FFACFC35735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E74D9A81-CFFB-4F33-A02C-19117DA2DC9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84EA30BF-1B63-4596-AA4F-78D0E84A8BF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6FAC1FF6-79D3-4591-839A-46709C4E980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0359204-480D-4EB6-AF85-FCD53C28DA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6ADE352-E946-4A48-857B-55E2CE349D8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3D9DDF5A-5BF0-4D04-A94C-DEC22BA293C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FECC938-A603-4F59-A0B7-D30067F401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FC6A961-51D3-458A-88DE-AF9EE4551146}"/>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22FAD25F-4618-44AE-8B1D-8FBFB35859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2163730-1537-4EC0-81C8-AA1AAA5948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824FF5F-ACA5-4E4F-920E-7A6F21591A9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484445E1-D552-47E8-9E7F-F239A9988F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EA9E776-48AA-4FDD-86EE-EF9723173CA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26E7436B-4198-48A8-9ED9-FD15362BB8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7303CFE-ED83-45DA-8DE9-8C4850A5AA8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DC99201-593D-4E35-BC97-1EFFDC9950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0AF9572-7799-48C1-8FA3-603FAF6CF2F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B7D3916B-319B-4EAD-8FA6-E4333AE4080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08B85C03-7B0C-4280-BEC0-AD0B67595B5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F4D42FF-11C9-4495-8322-92BE9A2C004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F4CF9EC-578B-46BD-8AE9-1062BF6E711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91ED1696-7AED-4B8E-997C-8C5DD0A546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791AB7EF-9B69-479A-8CE2-042FBFC80E1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4571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old Texture Background Image">
            <a:extLst>
              <a:ext uri="{FF2B5EF4-FFF2-40B4-BE49-F238E27FC236}">
                <a16:creationId xmlns:a16="http://schemas.microsoft.com/office/drawing/2014/main" id="{70514BFE-D6BB-48E7-8B89-D20DAA645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183349AF-27E3-413E-AAFB-29A15560DD01}"/>
              </a:ext>
            </a:extLst>
          </p:cNvPr>
          <p:cNvSpPr txBox="1"/>
          <p:nvPr/>
        </p:nvSpPr>
        <p:spPr>
          <a:xfrm>
            <a:off x="1940641" y="2161517"/>
            <a:ext cx="8435259" cy="3693319"/>
          </a:xfrm>
          <a:prstGeom prst="rect">
            <a:avLst/>
          </a:prstGeom>
          <a:noFill/>
        </p:spPr>
        <p:txBody>
          <a:bodyPr wrap="square" rtlCol="0">
            <a:spAutoFit/>
          </a:bodyPr>
          <a:lstStyle/>
          <a:p>
            <a:pPr algn="just"/>
            <a:r>
              <a:rPr lang="fr-FR" sz="2600">
                <a:solidFill>
                  <a:schemeClr val="bg1"/>
                </a:solidFill>
                <a:latin typeface="Montserrat" panose="00000500000000000000" pitchFamily="2" charset="0"/>
              </a:rPr>
              <a:t>Các thí sinh lần lượt trả lời </a:t>
            </a:r>
            <a:r>
              <a:rPr lang="fr-FR" sz="2600" b="1">
                <a:solidFill>
                  <a:srgbClr val="FFC000"/>
                </a:solidFill>
                <a:latin typeface="Montserrat" panose="00000500000000000000" pitchFamily="2" charset="0"/>
              </a:rPr>
              <a:t>30 câu hỏi </a:t>
            </a:r>
            <a:r>
              <a:rPr lang="fr-FR" sz="2600">
                <a:solidFill>
                  <a:schemeClr val="bg1"/>
                </a:solidFill>
                <a:latin typeface="Montserrat" panose="00000500000000000000" pitchFamily="2" charset="0"/>
              </a:rPr>
              <a:t>của chương trình thuộc các lĩnh vực khoa học tự nhiên, khoa học xã hội, tiếng anh… Thí sinh trả lời vào bảng. Nếu trả lời đúng thì được giữ lại ở trên hiện trường để trả lời câu tiếp theo. Nếu sai bị loại và bước ra khỏi hiện trường. Thí sinh còn lại cuối cùng là người xuất sắc nhất. Người nào trả lời đúng câu hỏi cuối cùng là người chiến thắng, rung được chuông vàng.</a:t>
            </a:r>
          </a:p>
        </p:txBody>
      </p:sp>
      <p:sp>
        <p:nvSpPr>
          <p:cNvPr id="18" name="TextBox 17">
            <a:extLst>
              <a:ext uri="{FF2B5EF4-FFF2-40B4-BE49-F238E27FC236}">
                <a16:creationId xmlns:a16="http://schemas.microsoft.com/office/drawing/2014/main" id="{2C57131F-C79D-4825-BD7B-1FBE387F303C}"/>
              </a:ext>
            </a:extLst>
          </p:cNvPr>
          <p:cNvSpPr txBox="1"/>
          <p:nvPr/>
        </p:nvSpPr>
        <p:spPr>
          <a:xfrm>
            <a:off x="3068243" y="852332"/>
            <a:ext cx="6407395" cy="769441"/>
          </a:xfrm>
          <a:prstGeom prst="rect">
            <a:avLst/>
          </a:prstGeom>
          <a:noFill/>
        </p:spPr>
        <p:txBody>
          <a:bodyPr wrap="none" rtlCol="0">
            <a:spAutoFit/>
            <a:scene3d>
              <a:camera prst="orthographicFront"/>
              <a:lightRig rig="threePt" dir="t"/>
            </a:scene3d>
            <a:sp3d extrusionH="57150">
              <a:bevelT w="38100" h="38100" prst="angle"/>
            </a:sp3d>
          </a:bodyPr>
          <a:lstStyle/>
          <a:p>
            <a:r>
              <a:rPr lang="fr-FR" sz="4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301" y="-123663"/>
            <a:ext cx="2721429" cy="2721429"/>
          </a:xfrm>
          <a:prstGeom prst="rect">
            <a:avLst/>
          </a:prstGeom>
        </p:spPr>
      </p:pic>
      <p:pic>
        <p:nvPicPr>
          <p:cNvPr id="3" name="Nhac RCV">
            <a:hlinkClick r:id="" action="ppaction://media"/>
            <a:extLst>
              <a:ext uri="{FF2B5EF4-FFF2-40B4-BE49-F238E27FC236}">
                <a16:creationId xmlns:a16="http://schemas.microsoft.com/office/drawing/2014/main" id="{B129DF28-4564-4F2F-A4BC-626EE50414F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52332"/>
            <a:ext cx="609600" cy="609600"/>
          </a:xfrm>
          <a:prstGeom prst="rect">
            <a:avLst/>
          </a:prstGeom>
        </p:spPr>
      </p:pic>
    </p:spTree>
    <p:extLst>
      <p:ext uri="{BB962C8B-B14F-4D97-AF65-F5344CB8AC3E}">
        <p14:creationId xmlns:p14="http://schemas.microsoft.com/office/powerpoint/2010/main" val="6475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B4C3D56-B0D0-4F44-8BCA-5BB31995A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bao nhiêu số có một chữ số?</a:t>
            </a:r>
            <a:endParaRPr lang="fr-FR" sz="102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8</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10</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11</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1507959A-CBBA-4121-8B14-36DB8EDA139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369357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 descr="Gold Texture Background Image">
            <a:extLst>
              <a:ext uri="{FF2B5EF4-FFF2-40B4-BE49-F238E27FC236}">
                <a16:creationId xmlns:a16="http://schemas.microsoft.com/office/drawing/2014/main" id="{658F867A-7FD1-4157-A271-E999C6843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month of the year has the least number of days?</a:t>
            </a:r>
            <a:endParaRPr lang="fr-FR" sz="21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June</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February</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December</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April</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6DBA2475-092B-46CD-B087-90D499955AF6}"/>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06EDD48F-90FF-4790-9753-1712015D778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1434CA8B-5C83-4783-852D-F84746DA8AF1}"/>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58F9902-8EC7-4B93-ABFA-E6E36B235E7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5FF20DEE-E049-4029-AA05-3A3F1B6AD9C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ECE9DD4C-0F77-4C98-9E95-D5FE43AC6A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B868375-DC43-4622-B221-564CED9931F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41E11FB3-EC3F-45CE-8F51-A6BFE564435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C53F53E-E996-428E-A7B9-0B3B31B08E5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0356FAE3-E121-4212-ACCC-CB8F3D4A40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F0280313-CE53-43CC-BD43-60B690EFE6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D6C4DFA-E842-4D9B-992E-33DAC46A4AB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5760D58-2812-4121-92FC-6836A076268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A3A9DC4-DFF2-4DD5-B5C3-565F7DE58F8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DF7EF30-87EA-4BE4-BB90-BF0DDA5572E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57049CA-2690-4E40-85D0-A75F34A9040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C9EE519-FC35-460C-9810-EBC76CEF823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9362FC82-4867-436E-9F4A-9DFE65556272}"/>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14C96E0C-FB79-4E8A-B567-91CF3567A5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2136ED7-80B9-4875-B85B-867AC910AD43}"/>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AD06DFDC-91BA-417F-8C79-EE164C6C21F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F63F7F9-D6D3-4245-A1B3-82713EE4AB3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D099E49-5C7A-4F9B-98B5-0A1FAEFE96C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DCD4677-4225-49AC-95AA-4223DAEFB4C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AB73D56-519B-41B1-AEB4-9486A659E4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750C36A2-4F92-4AEE-AE2E-C161A8CEE5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CFAC39E-DD46-458E-8BF2-B953BE5D7C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1052080-9036-4D05-B6DB-8801CB6932E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E09B602D-8EF9-4DC6-9C0B-446783E2E1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9A9D3F-7A93-4915-8740-83411E9852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D7B925D8-F9A7-49FA-A543-FE665B09F8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664AFE6-B568-401D-95EF-2D5BF6B5728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E681CDB-6B6C-4A62-8EFC-EEF43DD6E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0AFFE223-FD1D-424B-80C7-2CA4F4BA250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2D5AD8F-24F0-453F-94AD-F73F28CB640C}"/>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AAF0495-3B7C-4ECA-B6D4-0F7D2A5913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2003E293-883C-4F00-839C-8104DD4B20F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A0E05C03-989B-450E-9D71-ABDEFEAEBF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8B61EA4-69D7-4EA7-8666-F80A707DA7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A3D033DD-FA0E-4101-9171-EF49AD7ED6A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4D7F897-25FE-435F-AB81-250DB4A794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4D956F3-BF3F-4FEC-98FE-21FD9149D7D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A2CE8673-4DF2-47CD-BA37-4928048312B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ADD4179-DADF-4C5E-83E5-EC2E4E5FBB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B41E14C0-63A3-4965-A51A-BC3B87E4BA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72271716-EC62-4D78-AFCF-67C16C951DD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1B50DD03-3F7F-413A-AD27-2460CDFF23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6FE6E20-2855-4F7A-A063-1C565D7079A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EA7BAE0-A0FB-4DC9-A20B-62E56D106E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7CEA806A-F72D-4C72-AF96-079679FBD8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FD29A358-1811-4120-BE01-F8DA9C811C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B01D63E6-A50F-4D6E-95BF-00A0900F344B}"/>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F0C28E14-32CE-458B-BEC0-C64464FE943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C9EDF3D4-50F4-4D78-9CD4-3E9847637A6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FEF731F7-DB63-4E95-A2B4-53E2FDC1E5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D170E6AE-B2DA-42CB-A0D9-F2DC5F5F3C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9F0BE53-30A8-4FA7-890B-0226004C3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FDDA0CCE-201B-4F64-9FD2-26F60F2E604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FD3F3A6-0236-4B70-82AB-7CC8C42E8D7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D159D5BC-1F5F-42F6-9F84-58947AA374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3696EE25-2B57-48FC-B63E-BE333D9D17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2A4A777-B079-43EC-A539-5B1503132BE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0F4C488-F87B-4666-BA03-3C26F952B8A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576ECB9F-0050-4AAA-AA48-23E7A9F5C4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4975AC1-220D-42C1-830E-008F6020DAA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A47DDA3D-6B2E-4E4C-9D1F-6F091ED6227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E91557A-FFA8-4F50-B854-267FCDEEA7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6F4C1C45-0D92-46B3-B763-B91D7C877F7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E494B726-97B1-4202-86D4-AC07B8F8CE6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8CFFF18B-BB70-4810-8137-157085455F4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3F6539B-E684-4615-8C86-C6291A518C2C}"/>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BA13EF76-271C-4FC7-8F6A-8E8593040AE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677228F-C789-4650-A51E-835B31569F0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09535DE0-F5D7-45F6-B47D-D597CC43ED3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BA3271F-2D6D-48B5-A04D-9B360484D77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E0CCE58-2430-4FB1-ACB9-F97E447614B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42DF155F-8E6E-4483-A5F4-1857C9A36A8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DA78FCC9-6ABE-4BAE-AF95-394A2975FA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8DD25EF-A7BB-43A3-A3BC-AD34E7B1038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27E1248C-0326-4705-91D4-907DECF7A45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947BBF6-83E9-4F8E-BECB-9C486C3D32E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647C319-5A96-4B54-81A6-5EC73EE65AC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0BC1AB5-F792-4903-9A0B-39CFB78C14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68D88206-0D39-4CCF-BFD0-0D67C16291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41175C11-0449-40A6-B485-A17B17B9411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648C5593-6409-4A30-814A-7FCB1658586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10CA374-0122-4D7B-9EDE-8CBB2B9068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9D72A429-60CC-46E9-8E08-8E1B22DD960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B9EBAFD-C828-47BE-997A-D92381CF3CA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20337CBA-6FD0-4B1A-855B-7341225A8B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8490422-93A2-4704-9D2F-B960B6CA3A9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1686360-C543-4DFE-A57F-6B9E6413DAC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C3788261-70BD-47D9-AD0A-5ADDFAE76F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F27F7DB-6468-4EE8-A61F-B0386D25D38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5C5DD769-1C34-4782-927F-B7C49CE6D5B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5D86E4F-84CF-4AF5-AC2D-E68F391C0F2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2B9FAD0-02EA-4954-B9A8-597DEFA833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B9E1A5B0-F07B-48AF-B8FC-7C62C73E60B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E94F473-6E8C-401D-B8D8-4152938AE3A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6A18826A-85DB-4626-AFE3-1C8EEFB68F3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DD8116F-5D05-4128-A527-92A8BB2247E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CD08A29B-F37C-4B32-97F7-F87D548D42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BBF940B-7109-42EF-9AD9-16FCCDBF65AB}"/>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4E85377-ED38-4F25-86E3-88540BE37D3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FD93B13F-BDE6-474D-B653-7AB880ADA739}"/>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98B587A-BA0E-4884-8642-891063B4658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2663E36-2CD6-41CA-942D-DEF566CB3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B677EA36-F83F-4FAC-AA19-F23CD3CD08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1144501-5887-4F33-9704-F3071583F5A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BA54C5F-D113-44D0-8FBA-F2880B669FF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66575D31-BF17-4685-ACCD-0863A8578FE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553BBF6-E05D-4911-AF58-824A9B0ADEC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8F0E7F92-7450-4F9D-85B5-EB30A98FC2E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2DFC112F-B9B1-4140-A328-CC31A64E15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2B588FFF-E907-4DB5-A097-B2C67B333A0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944B737-19A0-4BE4-822A-D0CC5333187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B754B07-1232-4FF7-8EFF-6EF0C6FF53F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8B6D6DCC-78FF-4A3C-A8A0-87044C916C4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14F9490-3299-49BC-93AC-26B1070142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DEF46BC6-5204-41C3-8464-69B44F2B2A59}"/>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81EC2E0-3CB5-4B64-9174-82CCB5C0A8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BA45856-C374-4E3F-BF38-3FE3F46B62D1}"/>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A4E5CE4-D372-4C88-B26A-34BE242BF8A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B1D8A62-68B7-42C3-9114-62351E70C8B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CD4A7C1-E948-4CAA-97E4-09D9C775A91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A2006BE-DE6B-473F-89D3-1EA89BF218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E29D1DA-D999-4878-826C-5CCF938D1BA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367308C5-A993-464C-8127-92CAC3A2D66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4014D50-8C06-47E4-9FBC-1C191208E5A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375686DB-7F6B-463B-B50D-4DD06C3674D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1D4C7A8B-811D-48A6-9097-9F67300B68D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F5E4CD7-2C22-46A5-B1EE-28EDB7C3CBD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9E6D8D8-F3C2-4B11-B97E-4E422FA6EAB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D99E980-A0EC-43D2-B7A9-667F4B6C4D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04E7790-0F96-4715-8E1A-1746176CA1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79885F7-0219-496E-B66B-75F85983AE5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5B1C873-EA0F-4454-B567-B25A501A3A3D}"/>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A1437622-140C-4710-B2C5-DAD3B62794A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8563623D-7562-4D5A-8604-87A8DF0E06BF}"/>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3391452-FBFD-4974-A3D0-4A897245FD4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E99D70F-15DF-49EE-BA45-5619799CD5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7A05F7D-6918-4D34-8B1F-A13A667C862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10A9EA5-90D0-48AE-A980-A8B6661EDA0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7F3DBC7-53E8-4A25-9958-673093A95DB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3D05F2F-2793-416A-BA9C-D8ED74F0B1B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14DF06E5-E96E-4910-B963-DC29F688E1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9A1E268-422B-42A6-890C-263FD6E8E75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6CE00FF7-938D-47DE-9A5C-8C60B03BD3A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C3385B46-93FB-471D-8529-1C7D322216D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486822A4-BBA2-4533-A76B-703042074C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95596D8-3465-45B6-B9CA-36F327A9F49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1D05CB4-C0AE-433E-8A57-D807C06EDA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0EA0FE4-CB43-496A-B05C-846E9E6E80C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6500C8C1-1067-4B6D-BFEA-2F8E6F2A9657}"/>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F4EF75B-76B5-436B-89A3-F2D7B18D2CE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D9863079-4DB8-47AE-B133-6DEB4A6003D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4B821EC8-3390-4EFA-B885-2D268E1CCA3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AE44C822-6B4A-46DB-9531-1EF9F371AB8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58BECEF-50D0-4E53-962A-EEAA8EA20B7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2963223-A0D4-4802-86AA-884C30C411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D2416992-39A9-438C-A977-5B6FA96F27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A4BD5F4-EE7D-48B8-A928-0730EB94EE1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7300B29-2DA4-4996-99A7-9D98DD43D2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FC852485-335D-4C73-901E-0A8AC9502F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B87A428-87E5-4731-A37E-B751F5B2087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18F2650F-9F25-41F5-A594-D68E947608C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CE6CFF8A-FD39-42A1-8C9D-35117931FFA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528D746-BC0D-4738-8916-2B2E963633E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B34647B-D5C9-497F-BE49-5AB968C6C2B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32AA69AE-78F7-4328-B82A-4CD418BF9C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488DB7E7-13D5-4A54-B5EC-68BF1D525D53}"/>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05D54DD8-057B-4C0F-8474-EF0E1EBC5B1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00C1320-B76C-41FC-A3A7-97FE7A6DA44C}"/>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88B296A-CAB5-44D2-9C9A-68ED6B34E32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23F34B5-69BB-4C13-A6FB-5BCA47D9B7F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1C89437-04C1-4411-A666-99E644625B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D82EAA57-88CC-4E8C-855C-D6400461A64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60EFD16-1A9F-4A20-8A67-609293B4289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FE4E8026-9481-43D9-B952-75D87BC4ED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3B7BF042-1C40-464F-88C3-A942EC60D61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BB06B30-727C-4583-AFA6-E48A23DDE8F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F2BE04FB-F26F-49A2-8FFC-80087EA456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7921A23A-A66C-4339-B3AC-64AEF24F76E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BAF9D811-8E87-4217-9038-89F8E37028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4099FF6B-E76C-4422-A79F-6565DA1B09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29E2B06-9760-4721-89F7-08E29B3B86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BCDE50A-5762-4095-8B60-E139828CBB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31040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1000"/>
                                  </p:stCondLst>
                                  <p:childTnLst>
                                    <p:set>
                                      <p:cBhvr>
                                        <p:cTn id="46" dur="1" fill="hold">
                                          <p:stCondLst>
                                            <p:cond delay="0"/>
                                          </p:stCondLst>
                                        </p:cTn>
                                        <p:tgtEl>
                                          <p:spTgt spid="54"/>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nodeType="afterEffect">
                                  <p:stCondLst>
                                    <p:cond delay="1000"/>
                                  </p:stCondLst>
                                  <p:childTnLst>
                                    <p:set>
                                      <p:cBhvr>
                                        <p:cTn id="49" dur="1" fill="hold">
                                          <p:stCondLst>
                                            <p:cond delay="0"/>
                                          </p:stCondLst>
                                        </p:cTn>
                                        <p:tgtEl>
                                          <p:spTgt spid="71"/>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1000"/>
                                  </p:stCondLst>
                                  <p:childTnLst>
                                    <p:set>
                                      <p:cBhvr>
                                        <p:cTn id="52" dur="1" fill="hold">
                                          <p:stCondLst>
                                            <p:cond delay="0"/>
                                          </p:stCondLst>
                                        </p:cTn>
                                        <p:tgtEl>
                                          <p:spTgt spid="88"/>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nodeType="afterEffect">
                                  <p:stCondLst>
                                    <p:cond delay="1000"/>
                                  </p:stCondLst>
                                  <p:childTnLst>
                                    <p:set>
                                      <p:cBhvr>
                                        <p:cTn id="55" dur="1" fill="hold">
                                          <p:stCondLst>
                                            <p:cond delay="0"/>
                                          </p:stCondLst>
                                        </p:cTn>
                                        <p:tgtEl>
                                          <p:spTgt spid="105"/>
                                        </p:tgtEl>
                                        <p:attrNameLst>
                                          <p:attrName>style.visibility</p:attrName>
                                        </p:attrNameLst>
                                      </p:cBhvr>
                                      <p:to>
                                        <p:strVal val="visible"/>
                                      </p:to>
                                    </p:set>
                                  </p:childTnLst>
                                </p:cTn>
                              </p:par>
                            </p:childTnLst>
                          </p:cTn>
                        </p:par>
                        <p:par>
                          <p:cTn id="56" fill="hold">
                            <p:stCondLst>
                              <p:cond delay="4000"/>
                            </p:stCondLst>
                            <p:childTnLst>
                              <p:par>
                                <p:cTn id="57" presetID="1" presetClass="entr" presetSubtype="0" fill="hold" nodeType="afterEffect">
                                  <p:stCondLst>
                                    <p:cond delay="1000"/>
                                  </p:stCondLst>
                                  <p:childTnLst>
                                    <p:set>
                                      <p:cBhvr>
                                        <p:cTn id="58" dur="1" fill="hold">
                                          <p:stCondLst>
                                            <p:cond delay="0"/>
                                          </p:stCondLst>
                                        </p:cTn>
                                        <p:tgtEl>
                                          <p:spTgt spid="122"/>
                                        </p:tgtEl>
                                        <p:attrNameLst>
                                          <p:attrName>style.visibility</p:attrName>
                                        </p:attrNameLst>
                                      </p:cBhvr>
                                      <p:to>
                                        <p:strVal val="visible"/>
                                      </p:to>
                                    </p:set>
                                  </p:childTnLst>
                                </p:cTn>
                              </p:par>
                            </p:childTnLst>
                          </p:cTn>
                        </p:par>
                        <p:par>
                          <p:cTn id="59" fill="hold">
                            <p:stCondLst>
                              <p:cond delay="5000"/>
                            </p:stCondLst>
                            <p:childTnLst>
                              <p:par>
                                <p:cTn id="60" presetID="1" presetClass="entr" presetSubtype="0" fill="hold" nodeType="afterEffect">
                                  <p:stCondLst>
                                    <p:cond delay="1000"/>
                                  </p:stCondLst>
                                  <p:childTnLst>
                                    <p:set>
                                      <p:cBhvr>
                                        <p:cTn id="61" dur="1" fill="hold">
                                          <p:stCondLst>
                                            <p:cond delay="0"/>
                                          </p:stCondLst>
                                        </p:cTn>
                                        <p:tgtEl>
                                          <p:spTgt spid="139"/>
                                        </p:tgtEl>
                                        <p:attrNameLst>
                                          <p:attrName>style.visibility</p:attrName>
                                        </p:attrNameLst>
                                      </p:cBhvr>
                                      <p:to>
                                        <p:strVal val="visible"/>
                                      </p:to>
                                    </p:set>
                                  </p:childTnLst>
                                </p:cTn>
                              </p:par>
                            </p:childTnLst>
                          </p:cTn>
                        </p:par>
                        <p:par>
                          <p:cTn id="62" fill="hold">
                            <p:stCondLst>
                              <p:cond delay="6000"/>
                            </p:stCondLst>
                            <p:childTnLst>
                              <p:par>
                                <p:cTn id="63" presetID="1" presetClass="entr" presetSubtype="0" fill="hold" nodeType="afterEffect">
                                  <p:stCondLst>
                                    <p:cond delay="1000"/>
                                  </p:stCondLst>
                                  <p:childTnLst>
                                    <p:set>
                                      <p:cBhvr>
                                        <p:cTn id="64" dur="1" fill="hold">
                                          <p:stCondLst>
                                            <p:cond delay="0"/>
                                          </p:stCondLst>
                                        </p:cTn>
                                        <p:tgtEl>
                                          <p:spTgt spid="156"/>
                                        </p:tgtEl>
                                        <p:attrNameLst>
                                          <p:attrName>style.visibility</p:attrName>
                                        </p:attrNameLst>
                                      </p:cBhvr>
                                      <p:to>
                                        <p:strVal val="visible"/>
                                      </p:to>
                                    </p:set>
                                  </p:childTnLst>
                                </p:cTn>
                              </p:par>
                            </p:childTnLst>
                          </p:cTn>
                        </p:par>
                        <p:par>
                          <p:cTn id="65" fill="hold">
                            <p:stCondLst>
                              <p:cond delay="7000"/>
                            </p:stCondLst>
                            <p:childTnLst>
                              <p:par>
                                <p:cTn id="66" presetID="1" presetClass="entr" presetSubtype="0" fill="hold" nodeType="afterEffect">
                                  <p:stCondLst>
                                    <p:cond delay="1000"/>
                                  </p:stCondLst>
                                  <p:childTnLst>
                                    <p:set>
                                      <p:cBhvr>
                                        <p:cTn id="67" dur="1" fill="hold">
                                          <p:stCondLst>
                                            <p:cond delay="0"/>
                                          </p:stCondLst>
                                        </p:cTn>
                                        <p:tgtEl>
                                          <p:spTgt spid="173"/>
                                        </p:tgtEl>
                                        <p:attrNameLst>
                                          <p:attrName>style.visibility</p:attrName>
                                        </p:attrNameLst>
                                      </p:cBhvr>
                                      <p:to>
                                        <p:strVal val="visible"/>
                                      </p:to>
                                    </p:set>
                                  </p:childTnLst>
                                </p:cTn>
                              </p:par>
                            </p:childTnLst>
                          </p:cTn>
                        </p:par>
                        <p:par>
                          <p:cTn id="68" fill="hold">
                            <p:stCondLst>
                              <p:cond delay="8000"/>
                            </p:stCondLst>
                            <p:childTnLst>
                              <p:par>
                                <p:cTn id="69" presetID="1" presetClass="entr" presetSubtype="0" fill="hold" nodeType="afterEffect">
                                  <p:stCondLst>
                                    <p:cond delay="1000"/>
                                  </p:stCondLst>
                                  <p:childTnLst>
                                    <p:set>
                                      <p:cBhvr>
                                        <p:cTn id="70" dur="1" fill="hold">
                                          <p:stCondLst>
                                            <p:cond delay="0"/>
                                          </p:stCondLst>
                                        </p:cTn>
                                        <p:tgtEl>
                                          <p:spTgt spid="190"/>
                                        </p:tgtEl>
                                        <p:attrNameLst>
                                          <p:attrName>style.visibility</p:attrName>
                                        </p:attrNameLst>
                                      </p:cBhvr>
                                      <p:to>
                                        <p:strVal val="visible"/>
                                      </p:to>
                                    </p:set>
                                  </p:childTnLst>
                                </p:cTn>
                              </p:par>
                            </p:childTnLst>
                          </p:cTn>
                        </p:par>
                        <p:par>
                          <p:cTn id="71" fill="hold">
                            <p:stCondLst>
                              <p:cond delay="9000"/>
                            </p:stCondLst>
                            <p:childTnLst>
                              <p:par>
                                <p:cTn id="72" presetID="1" presetClass="entr" presetSubtype="0" fill="hold" nodeType="afterEffect">
                                  <p:stCondLst>
                                    <p:cond delay="1000"/>
                                  </p:stCondLst>
                                  <p:childTnLst>
                                    <p:set>
                                      <p:cBhvr>
                                        <p:cTn id="73"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31" grpId="0"/>
      <p:bldP spid="32" grpId="0"/>
      <p:bldP spid="33" grpId="0"/>
      <p:bldP spid="2"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17A9E1B-5F2F-4DBC-B19C-151FCCEF5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month of the year has the least number of days?</a:t>
            </a:r>
            <a:endParaRPr lang="fr-FR" sz="21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June</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February</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December</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April</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CB7D9392-32C4-4FAD-8030-A1015359A94D}"/>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338196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99D4837-DEAA-4796-87F5-9AE7192B3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707886"/>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1 chục = ….?</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3903779"/>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1</a:t>
            </a:r>
            <a:endParaRPr lang="fr-FR" sz="4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4976298"/>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0</a:t>
            </a:r>
            <a:endParaRPr lang="fr-FR" sz="4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3903779"/>
            <a:ext cx="2162475"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20</a:t>
            </a:r>
            <a:endParaRPr lang="fr-FR" sz="4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4966112"/>
            <a:ext cx="2432566"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10</a:t>
            </a:r>
            <a:endParaRPr lang="fr-FR" sz="4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8AD4646-6C7A-4370-A9F6-E4352D1B3777}"/>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B0135276-365F-4363-822C-BFF9F91455B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04117676-0E6D-4C9B-B98A-CC365210580A}"/>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FC6CD7F0-1D37-42E5-8184-4259C3EAB00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65927BB-2365-4C92-A1BB-07931E15FDD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6C445C6-3F39-4631-BE69-C6FA77871C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992EE496-722E-4902-B3EA-D83F627236B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10D1A84F-580E-464B-9DA2-8EAEDC2403C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2B19101-ADDB-4305-A2BA-0CD12CCFF3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EFE1783-DF43-4013-BF97-3D2EA4759D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9854577-CD5C-4C5D-9B0E-016B2BDB7C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BCFCCAAD-F70F-4208-91FA-A1BD37B6BB6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7337263-E314-43C8-ABCF-C03ABF746B8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FA60458B-0DDC-4656-9B48-8261911408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22AAE79-4294-404B-9A8A-D4BA4723987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85958F7D-FE9F-4692-9EDC-B0CF076EAE6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4BAE83C-CAB5-4CAD-8F02-62335956C26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9C8BC6D-445A-4658-98FE-05333CF1FCF7}"/>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8AB9DA5B-E5CA-4481-AD48-149C1FFBBA5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34C236CF-85EE-46F9-A05D-156245403768}"/>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7CDCE5D9-CD40-46BB-87D8-80A1257A707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FBBA6DE-32D5-4AB8-8EF0-90790C065A8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F31B03E-1C8B-4983-9E8E-FF18ED1E648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A2AB06D-AF59-4636-B4DB-C48E068782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0466BD00-6CBF-4110-B169-239878DD17A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0381737E-B9F7-49B8-9246-260CCE1C3C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0C5157C-3C2C-42AE-A64B-7F0A2BA4711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ED1595D6-41FE-4E97-99A1-DFBC8E71903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388B21A5-4604-4111-AB08-1D42EF70E0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E9E888F5-0F2B-4912-BB28-92FCBD50F3F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C3506625-2757-401F-AF26-1EF583B8C4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335E4A8-CF36-4850-8572-61E05B4ABF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74021E71-4617-475A-8564-E79891338B6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49FB232-53DC-4E22-9BCF-8334B6C6BB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E6EB41E-6748-4737-9C46-76AF9D408B6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3586188F-4E62-48D5-ADB2-A79CCAD2E9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4252508-660B-4787-AA46-0E03B89CC3F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E9F1A92E-4AB3-4794-85B2-D8C32BBABC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6603C97E-BE8D-426F-8B75-570E3F5F377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E7987331-6451-4CAD-8A26-07B7926F017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890B4793-5CBB-40A3-9250-63B667D6DD4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34EFBD1-158E-4708-B665-EA289C0562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921B4E7-A274-4571-B4FA-FBA58CB7067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429CE6D7-94A6-471B-A349-678738AEF5D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3139C5F-F7B5-469C-AF67-76C43471371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B16A760-D983-4438-A99A-85F582101F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4C90921-98DF-4EDC-8C24-366669019B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05364363-F22B-4924-BCF7-183AF3673AB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13E898FD-4BF0-4386-A7D0-5CED105E126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6CD4B88-4843-4563-AA09-30ABF3D1648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009D1795-023F-455B-B62F-A1769ACD826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E8D9C40A-8A7C-4D64-A5A6-DBC8F7F48D1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496687E-3151-4DC6-8DE0-F402832065D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96065EEE-E675-4678-AA49-23CCCC1DE95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BE8D6F5-AF97-4A73-B642-809CCD31E3C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7ACE2CC7-CBC3-472E-A9F3-AC2D199D610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88749FC-943D-4A92-B230-D2F49A32674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20B7EF29-8F4F-4DA1-A051-2C3C7C04D1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CFE48BD-E16A-416E-9D55-7A41B40F7DD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E0F113B-124A-46BE-940F-279B18BC0F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F19F047-E3AD-40CB-AE71-69AF12931E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318310D-8F9D-4078-96B8-9C1CEEE52D3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D4B08BB-5E97-4B69-AF99-E39C5D4CC4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660D26A4-C041-4DC9-8F12-5C5D6A0918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0D5B499-A499-4FFE-A7F3-976611DFC81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59ED4B16-7113-4E1F-94F4-F488179BDB5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1BCC8650-37FF-4571-8767-F01B0C0E14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A74D6D8D-6947-4CFD-B43D-8B11F23B28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77E3ED1-A31D-47DF-A880-9B5A2D3171E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C720ED8-5854-494B-B007-2C795CD6F2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F7A08F5-A682-44F7-A602-A66A4AAFD84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0E71B56-A85B-4100-8814-E4EA659CB5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52F2156-35CB-489D-BC43-3127118971F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64EC9FA-EC94-4303-9ED6-DD561C3EF6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5F0A275-8103-4A73-A547-AD4617139E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55DED9E-9343-4D36-BD0B-0EC4C7836ED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D6D65D7-07E1-4954-B3EB-5D1C98EA935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8271D82F-0423-455A-B5D4-7643F80B9B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C4099BA-0622-422F-BE42-68FEED19A6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CD1E76E5-C744-4D31-ADDB-27BDD2AA5F2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4996BCC-556B-461F-9C54-BB46D873590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9F883A0-028B-4D04-8FC3-6F3467DF44B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5AA45B9-40FE-49AD-B6A6-F22A7864854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EACBB3B-512E-4EAF-8E0A-FE7B42BD45F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9C596B6-F908-4C77-9BFF-9909B5EDAC3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941EF33-7813-4F26-B962-699E5921F6D3}"/>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3881F18-8263-4839-A50B-C2DC373DB8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82A7D9C3-898F-4966-BD66-8B471F7174F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B8EE532B-EF29-4C87-9784-3FA4C58A6C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3119806D-563F-412C-835C-63CE921BEE6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4074D1E0-60A9-44B8-8C3B-DF78FC38C6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4EC26B06-ED69-4284-98F8-3E6F71495E0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51580927-2AEA-4115-87A5-E91CE06506D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1C7FE06-9EF0-4558-BD65-A46F5A5B6D8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BA7A8D1-966E-4F84-9B21-CB90ADB053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440E9A03-2003-4F1C-A1C9-D6A3D51BFA9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438EE1A2-944E-4617-98E1-C9A6B8D4D6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B5977B0-A589-459C-9C9A-AC8B88EF7B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5D9EED4E-EC90-4801-AF77-68288A050F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F246823-AB6B-4A1A-829B-CD75E48F6DD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7F7D10C-AB36-44F9-AAC8-4453AFC855A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DECDF029-3027-4938-AC6A-A3C5A7A908E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810C5FE0-682D-49D6-A44D-610C275BC7A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6948D608-7FA8-4F32-8F70-5B96D39C66D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64530F6-8D57-4D2E-87EC-4A99E2C9A22B}"/>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DD93FA1C-A06B-4DBA-8F00-EF5B41B68C2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07957C3-E4B5-4BDB-ABC1-9BE9694339D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66F5096C-C3B4-451A-BDB2-B38B0C661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CA7E721-0682-4FB2-AA9C-C4382D83EC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87F95D9-C5EF-4A8E-A434-1757DF33184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55B1F16-6336-4CE4-8B2F-B1F1F4B426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F95BBE9-3054-47CA-BB6F-DA53325F007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03D1288-A6C2-43DD-BBA0-0BCC276EA2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02B8755-92A6-4CBB-9036-8857E814740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F8D9379F-5C44-4565-A572-A294E307E3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53CD872-BE52-433C-825E-9F8D49BE22F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948A27C-2C7A-4D30-BADC-C6259A976F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1D1D5F1-A0DB-422A-B4B4-8520FFA3285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705AA31-4569-4ABA-B2C7-F85DA2F99B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DFA1752-DFB8-40EC-988C-A0EC5615EBA7}"/>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303BDEE-4ACE-43B7-BD56-F8ACB3D2D66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619FCC43-A3D1-4762-9771-DB6CAC72AC4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D219019-F92D-40FC-8747-71554080861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DBF44E38-C2B9-4CD9-A70F-20125BB9ED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A2254B07-6E1D-48DC-8330-89E6A3FAD8A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118B9A24-C8CB-4344-B1D1-16A6B4CDAA8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E92B916-C8B0-4DCD-A8AF-67C0103AD26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7675F81-CF29-4662-A5A4-747B33A85DF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B55BA466-8E17-49A1-9B83-B7531B0343B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0DD9E1CF-4274-4951-8B84-08901CF753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7AA4356-A1DD-4226-AECC-0C88136373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C1CC5881-3390-4957-9D1E-3198C100D3D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BCFB502A-ACC0-4F57-8CB8-C92B2A5DE1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6727B4D-535E-4039-B7CE-FB3A304272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49EB1B7C-E404-41C0-BB3A-E98C37F9C7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F6B90113-18E1-4680-B139-84A41A1B46D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89EC679-E925-40B5-B798-BC021414FBAB}"/>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693505CA-15DE-4ABC-8EB5-62431096C9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E2F2F84-3A3C-4532-9065-2AE517C5DCA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69BFCB8-09F9-4853-9E47-E874670F7F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0306EBA-E954-4512-B96C-F6DF83752EF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F60699D-A9A1-4EA6-81F0-15B0F5CE806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908F9746-8E1E-4F61-980B-F92E1F0EDA9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107FD3A4-F8A6-4EB2-82CD-4D19DADC119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13760CB-73C4-4E72-8D54-C3F663EA5FE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CAA66434-5955-4E8B-A64C-A0CF34F4857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23E8F64C-7034-4FA5-94E6-E599CB2216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AB147576-1F8B-4A92-8152-66C3671CECF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41F78E60-7C80-43C4-B1D0-129E04960C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0AE3AFCE-434C-4487-9938-1C28CF935B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B74BA6A-7E1A-4A3F-A82B-96D9B58547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6C2AF3B-A8A0-49D2-9130-216282533A5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FC92074-10A3-4F9E-BC68-408F2FD2D51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4B1DD043-CC2E-4206-8D59-16B3CF51652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AA156942-5FEC-42E1-B509-6CB8FD8006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559F0224-055F-4293-BD11-CE65D1FBCC0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98EABDE-2B40-404F-92BE-B0CBA93C58D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216F69DF-6330-42FE-8617-DE37B89EBA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2E74C6A4-F299-4A21-B02D-E52B852A82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8DA339B-D5F8-4D84-B514-BFD6DD00656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BF8EEF1-6157-46F7-9A95-E92700951D7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E0692C37-8C4F-40E4-B2B0-0911F66D481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8F9BE6B6-30CE-492F-BB76-2ABC0B5E16C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880E535-1983-4356-89D4-98F92CAB623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BF98BAA7-B13B-4E81-A539-F2ED9609FE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6241F65-B6FE-40CA-A020-B3E9854B5C2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CFCA21D5-5403-4FC7-8F7A-546E6817E5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F0F0DCE-E956-4FB3-A68A-1D85FFB926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EF1A1B8-F2D9-4E19-A6D3-E8EA418D8AF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F663745-5849-451D-9109-DA532EABB8C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A2431156-E56F-4DB0-9426-C67F2A49D887}"/>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B41BDE1A-0F10-481B-9CA1-8D1E60EFD5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143C863-06E3-47A0-9B89-E3884A78D1BD}"/>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5FADBF5-E024-4937-A699-0565CCA0B84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573AE44-1F33-4170-8E11-11F296311A5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646F73AA-ECEA-4D3A-9544-96CC70812A8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446CCFD8-1A28-4E39-B0C0-C0A4542729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D788A72-ECCB-4759-9E59-06EA67FB9B0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56E9196-5585-43CC-8FEA-4166FC86064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B9370DE-E837-43CF-9CD6-A8A5815341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221DF35-366E-4395-8785-97916023D2C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9F8A967-7760-4246-83E8-1F79809AF4C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BFA27A2A-7775-465F-AAC8-FC1993693CD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994487DC-CCFD-4CE2-9306-7FACD405E1C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F6554272-4A45-4635-AD66-6FB712236C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E39D15F-B8E4-4195-A4DE-03CAFC4FE1A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6B374CBD-6A15-4F6B-A8DD-D2D7B15B3A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248CBD3B-607F-4A94-87E6-79EAE6214D4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162838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D8AC4A4D-B06F-4E16-9167-F0F239DB9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707886"/>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1 chục = ….?</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3903779"/>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1</a:t>
            </a:r>
            <a:endParaRPr lang="fr-FR" sz="4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4976298"/>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0</a:t>
            </a:r>
            <a:endParaRPr lang="fr-FR" sz="4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3903779"/>
            <a:ext cx="2162475"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20</a:t>
            </a:r>
            <a:endParaRPr lang="fr-FR" sz="4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4966112"/>
            <a:ext cx="2432566" cy="707886"/>
          </a:xfrm>
          <a:prstGeom prst="rect">
            <a:avLst/>
          </a:prstGeom>
          <a:noFill/>
        </p:spPr>
        <p:txBody>
          <a:bodyPr wrap="square" rtlCol="0">
            <a:spAutoFit/>
          </a:bodyPr>
          <a:lstStyle/>
          <a:p>
            <a:r>
              <a:rPr lang="en-US" sz="4000" b="1">
                <a:solidFill>
                  <a:srgbClr val="FFC000"/>
                </a:solidFill>
                <a:latin typeface="Montserrat" panose="00000500000000000000" pitchFamily="2" charset="0"/>
                <a:ea typeface="Calibri" panose="020F0502020204030204" pitchFamily="34" charset="0"/>
              </a:rPr>
              <a:t>10</a:t>
            </a:r>
            <a:endParaRPr lang="fr-FR" sz="48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387B4006-1FE6-44B9-AA6E-B5371955E95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73620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14" presetClass="entr" presetSubtype="10" repeatCount="indefinite"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 presetClass="mediacall" presetSubtype="0" fill="hold" nodeType="withEffect">
                                  <p:stCondLst>
                                    <p:cond delay="0"/>
                                  </p:stCondLst>
                                  <p:childTnLst>
                                    <p:cmd type="call" cmd="playFrom(0.0)">
                                      <p:cBhvr>
                                        <p:cTn id="41"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7"/>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B57E9764-ABC0-4E04-A266-37278A313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tất cả bao nhiêu dấu thanh?</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6</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3</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06FD7E9-4FBE-4EF1-A694-5ECAA2DC8AD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1EF4669C-36BE-4B7F-8DF7-0757D353647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0835B6E-02CA-4E60-B403-E8551021B564}"/>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EC1A67C-9740-428E-AE8F-AB33932A8A1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49510B30-9271-4F2B-A540-23D5AB3C166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F79ADD9-9F4B-4DA7-B7E1-CF520B717D0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D8BFBA6-55A7-4673-8027-35801B6D33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3CA5ADDF-ADAD-40AA-85BD-CF785FF075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49EAEA5-6783-4293-8EBE-34EDAC4D98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20EF1D43-B7E0-4A81-84F7-F0908C556C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F88B5BB-FC43-4DDF-819C-A8461499C66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833379E-4706-476B-B520-5A38389B0B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D748DE1-0FDF-42AA-91BB-BEAF8B632A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2A9B7193-C9EF-4616-9FBC-0E93CA781A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8E12FF5-F158-4D92-A717-83FF5E46C2B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7945DDC-44C7-4A13-B941-F02BC8B68B0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0D7CAA8D-1872-4AAA-A8FB-6A90801BD4B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73C746AB-7044-4DA4-A24E-0AC8A7B7E2A2}"/>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C24D6639-3B0E-4DA6-852D-A881FBD7500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C2B9207-0E12-4096-8BCD-814C288124C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13E7F2A2-9436-4F6D-8843-52C1AF0DD26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1ADD172-AEC6-464F-B1BF-C9F697BBF15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DCCB7C7-292E-469E-922C-7D3652D32B2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DD83C24-4545-4D98-8D19-8789A8F83F2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F89435CE-5DCB-48B3-B951-69695C97FA4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2B612B4-F5FA-4630-A6BB-3F8FBC964D4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B0C5F184-2080-4654-BD01-A7974E1395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8BF686EF-A042-4848-95F8-6C9CC7EA45E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3E33ED8-ADF2-4FBA-A59B-0A01D7E18AE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3EA2A5F6-E37F-4C93-AE8B-43C188AD226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BB3F9AAD-B809-4B12-A730-8D4FD646BA2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D1644965-9445-43F4-AF4B-BC930620087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C25659FE-9B7F-4911-B7C8-989AAB39C1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00C2E3F3-8F55-40A1-A8E8-F309D739DC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5A7BE8D-280B-461E-B10C-74CAC4E4BA4F}"/>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BD9731EC-810A-4E90-BC67-6D4EAFFD81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F2E7A30-25A3-4AF8-9B4F-180491111DB6}"/>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08265215-5B5B-4F10-9383-31B44AF33DF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8CD359C8-B496-4E69-8819-66812BF32A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CD2D98C5-D5CC-4355-B28E-B6424CEC77B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BB780F68-D7C2-4A35-81BE-6412121C61E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D3C51EC-5DE1-4086-9FE6-66FCED655A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0F0D540D-B964-4C3F-B316-489A63BEA58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1AB143B-4CC2-4BB3-874B-5B1D5A29E53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725E5AD6-B2A9-4B80-9E0C-BC795799959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C6F389D2-4A93-4C33-92C5-1FB32D028A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E9C6D00-52D4-4105-9E4F-6C3078DBD35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32AA8E18-56C8-4E3F-8F7C-42AB042D22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A65438F-42A8-432A-BC58-A6C55A5056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F5FE983-089D-46BE-BEFD-7D416A2036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1D4865F-B6E2-47A9-A690-055BF13802A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8C9C3E7-F121-4A55-A89F-A46F8679747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C51878D-9D99-4DC7-A1D5-AC6035230A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740AEA3-ED2D-4E02-84B6-F9592978E0E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98AE24B3-BBD7-4224-AE2E-CC795439475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AD21B79-BD0F-4A4D-A19A-87081EDA7E3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D97801FA-A253-4525-BF14-61D6DA6FB99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7165987C-5A86-461E-93B1-B140235A1F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23AA77D9-11EC-44DD-A161-CA81FFBB0FA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CBA33A5-F382-4C61-948A-0FFDB8DF779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1D8F0584-0A12-4AB2-BB02-0E2FE010576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8DA7418-FE46-4F74-8BDC-B254A6D683F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40FE951-13BA-4210-BF84-55456F1082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A3FB9D52-0EA7-4935-9809-4E710C9CB1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331AEC6C-5178-4F98-93E4-CFE819F594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329245B-B26E-433F-8AA4-1660C09BFC0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89D097F-361E-46F8-9614-4C4F38B7216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E835996-9AF4-46C9-B5C2-9ECE8F686CA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BA34505-9B71-4606-A06B-B364D0F54BC7}"/>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1D40C4A-F59E-4BB6-BA4E-B27A2A2EE16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4F746CA-B724-4C15-9A5F-E9A65EDABE9F}"/>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2300F25-0ED5-4620-9164-88529775C9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6E8737AA-8ED9-4F10-80EF-FFADFA0F39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B5996D08-A581-4979-ABBA-B640AAA7493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F65BEBC-6D1A-445F-9FDD-FF102E54003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A7A01DD-A2EE-4590-9432-4EC2E2166D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5FD62C6-A67D-44AA-89C6-79B4A56D74A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37366696-9198-409C-B44D-8073FECCBE5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AC98A643-2865-4927-B24C-FD3288D509D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7E52CD58-1BD3-4802-890F-EBA235EB5B3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8BE1216-FACF-4276-BB53-51FFB9DA6C1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04E52A1-1004-4C17-9D0E-F019DBBC34E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34AE52B-46A4-45BF-A210-C63F9EC302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F94C0F1B-4400-4D4F-8117-6A63779AA70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F19E0AE-0C6D-4A50-9FE0-43D1D8E4752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5BB06CC-D726-468C-B2CA-5B007F689CE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8C9FBFD-D286-49BB-A7A4-1CCC3AA591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00C0E63-11C5-4911-93C1-FDD88784DB7E}"/>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34FB1A7E-4173-432D-99B8-03FE2083CDF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F0FD04AC-0C0F-47BD-A05C-94DF4058916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53CDCE5-86EB-4A3C-A377-B65440B5595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2691651-D308-4147-B552-53F0AAC7959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6BE547E-26A6-4A06-967E-2A853B305E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2ED3E4E-DD72-4581-AE67-5F8538F66B9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84355C39-1FC3-4C85-89D5-D293255D1C0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CF2EA8AA-4F2B-4B2A-94E6-CD6F1DA619B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4664FA85-00EC-4AA6-AE28-BD94EFC39C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9FDD23F9-8616-4F9E-AC3E-E6547730C61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ECDFDF37-28A8-49A3-B9F9-CC09266FD8B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BE029D1-A7E2-427A-8350-805246CECF3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080F3E17-2F0D-4807-973B-150B774D80A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B659D294-2E77-4CEF-B5B3-DE6D6FCB96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390493BE-2055-4A27-BB1F-404F7DE39C3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338743E0-FE33-466F-9BC2-E88A8277B27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C5D1A749-C86F-4068-B7CD-3BA88DF2A814}"/>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FD26B08-54B1-44E8-90E0-FAA4F9160A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9A80F07-8316-45F1-AECF-D29E5903CF3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856D5D7-C8EB-4156-B19B-05A84E954D6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8010506-08C9-4FC6-88EC-0EDB62640A0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EC3651AB-A470-46B4-9395-8CB071CB730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B82A48D4-5FC6-485A-8784-8CEAA981DB5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24687DD-2C93-485F-A0C9-D8BC732A3A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A924982D-647B-4B05-83F4-3513D38A868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8EA56AB-0398-4618-A861-775E940D3C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0C88B5FB-B67B-4562-8411-1C2D2BCA976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DE8F854-99AD-4835-8375-3C7CB02CDF4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5DBBAB1F-6CC4-4353-885F-97C31B02661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DC7E357-7C57-4966-A59C-EFC730CA56E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16491C1-F313-4FFE-8EBE-78B8AAA6C73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E8B8291F-1CCA-439D-9E26-88791C407F42}"/>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A3B91DC5-B8AF-4CE4-92AD-B4BFF288ED2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49CED4E4-A4E2-486A-B164-D17D2B1DA9E1}"/>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E8EB73F7-AC20-4044-94A6-0ADB70B7400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D663BA46-36D3-4B01-B786-005D2B9FCB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21366C3-7874-49F0-99F2-BA9BE8B2E1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F4845C69-5B5C-480C-ABCD-68C996DCF6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3326960D-C2AB-4800-AE62-5DBFDB4A86E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C0C89A7-6362-4CEC-9579-6753575295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1696394-946B-4462-84CD-4FB324BB9F6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A9E58910-480D-47F7-8F28-C41071692B6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6C657094-9A21-4F52-8FA2-6A12A7D1B9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2B37B749-8230-4C50-BA80-2C3B4C1510C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2820478-C52A-4C17-8D53-E947332000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900125E-8E9F-4B4C-88FB-770EF976C8B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F416025A-CF83-4BDB-9D48-A713366BAAB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A60389A-8282-4396-9D73-9B5B847867E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F45702A0-5273-4818-B2AE-ED0D23E48FD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76FA59B-5FD9-41B2-8532-416E2766BB6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986F815-04B7-4CF4-B301-AD3A0D0FC66F}"/>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A15D775-29B7-470F-B7BA-EB635E65CC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E7D21C8-E190-4BFE-85FF-BD2BAAAB28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31F9374-BDA1-4323-8FDD-6069E873C6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359B1EB3-8E3F-4581-9675-3E4A8E9D6C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1A6BF23-5098-4CF1-A0AC-36E5F024943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9CD37DE-EE73-4754-9182-5006E1D9C5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94090C1A-1E21-4D06-AB98-F287ABCD006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287963FD-00C0-4DE3-8706-6476455101D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58510C6-EB76-4C10-97BE-4D4ACC853A0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240CDA09-0587-43ED-8BF6-57747B0B53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CA15E281-3213-4F5F-92B1-1CDA4D0D72A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F3FE9358-B68F-4583-A831-1AA30DC73A2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2D6CE68B-72DF-4858-8AE1-CB88362AAA2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2D0986E-D7AB-484F-A5E1-AA46FD56B0F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20AD3137-ACEB-4D0D-BF3F-E975363A7E7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763B1F6-8ADF-4C46-BD8F-B3D6427996E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0475B4CE-3EAE-4E7C-B165-5B9A92BFC0B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9F754448-8BC7-4D12-891E-6306BDEAB4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F80F9B32-CD78-4C7D-B882-D82B4DC6D3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8B43A2F-2F37-4600-99CC-73DF24E548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9E7F91A0-E99F-4F22-8299-D6CA181EED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68F5D279-391D-4DAF-95C2-432A6789851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D659E6A-032A-4A53-AF4D-15D93A2C8C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8A985D5-2AEA-4CB7-9F3A-C3BA1819521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B7E4C11C-62D1-4FA6-A310-CAA3717874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223C5151-E9FE-48C4-A41E-8D06422A6EA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F6D1C4D7-4261-4F19-986A-FA730F20D6A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45C8EE6-44B1-431D-B33E-31C12745E20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A1DC011-B3ED-4F8D-8F9A-020A974E168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248E16CB-1319-46E4-8214-AA66D13052E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59F92BE-D35D-41C1-9F6F-474E910CD40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FC0C92E-6081-4886-97AE-C592984A5EE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0A8D34FC-DE9C-427E-97F6-FBB9F2640A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14F61505-A41B-4054-8DA1-E348953D34F9}"/>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C46438BA-F8EC-4071-BD22-C25CE11E6A5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C5180D80-4FE0-4299-9D0F-CBDA83B59DB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2A9B4A6E-9BF3-4D75-AD7F-02354AE9BC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814F60ED-1A72-450B-8143-3DE97D45CA8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BF261D4-2EB1-4C17-982B-BCD82B0846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787D72DD-8C43-4ED0-A637-209B99C49CF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E666F22-1CB2-454E-A979-54777AE803A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674A026-AACE-4A9A-BA53-32FE051E07F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CC74FC9-C345-48F1-8E97-1FA6FD4A5DD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617B5444-8C30-4213-97C8-B40A1520FC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0F3DC854-AAA4-4CB5-80A6-5EADAF42704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5FCE295-5866-4916-960E-BE08679036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DC918596-42A8-46E5-A683-85F0F2FC29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8691DE56-CC32-4AF0-9BCA-619A4BA571F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B696175-B71F-4920-B5FD-30D0CB75D8B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218911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CD2FD896-7FD1-471B-86D8-BE814405B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tất cả bao nhiêu dấu thanh?</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rgbClr val="FFC000"/>
                </a:solidFill>
                <a:latin typeface="Montserrat" panose="00000500000000000000" pitchFamily="2" charset="0"/>
              </a:rPr>
              <a:t>6</a:t>
            </a:r>
            <a:endParaRPr lang="fr-FR" sz="44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3</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E0A660BD-3925-419C-8A7E-6963251F915F}"/>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21821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1B94325-47AB-4EB1-92A5-8C14C835D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bé nhất có hai chữ số là số nào?</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1</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0</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11</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843AF3B-B49C-4B88-B679-3F06F6A6ADC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FAD06308-4B7C-4A95-B2E4-CDD2CE49678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3522021-12A3-461D-926B-74EAF1910F8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492229F-A45E-4F67-BA69-6416931398C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35F5B579-0F2C-4F1F-9CC5-E301345FB04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54384E1-0C68-41B9-BAD7-65E0781A29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F9A02D4-963F-4307-AFEC-C3A03BD4EE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8098AF08-8E50-4E50-8A8E-9376236ECB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F03D908F-F3E8-4413-A6B5-F9CD1063BF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365721F-789D-410C-B25B-7620E31E5D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D5411ED-E526-4942-B0AE-F602E648D3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C49C1B9-42A1-43DC-A831-0B4A569FD21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FE73AC89-8020-4779-9C73-E53B44EC9E9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3251944D-A559-48DC-917F-D2E0C82A3FA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73AA8232-5524-480D-B03F-2573BF3DCD3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A74A122E-30F6-44F5-A7B1-A59FE0C0F4F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D4DB9E0-819C-408F-B22F-4E268F408AE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DD933D15-B6D0-4A3B-9E86-30E9AE83146A}"/>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9BE2F289-14B3-4EE4-B51D-99D9A43882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3A2672BE-BBF0-4003-BE41-B334BCB4A636}"/>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3E6E08E-91C2-4B34-B303-269022786C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EEF4CC4B-D509-486A-A2CC-2C1393C4FA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E1E5A0FE-3AE4-4E13-9D99-E5DD5EB8AE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07552ED2-E405-498B-BC69-FF6D5DD74DD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875EAFA5-0A70-4CCA-B165-4FE6739B846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04D71909-48DC-4262-8C19-B0ECF0B5234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7D7AD35-DD3B-4D61-A28E-EA40318C220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9C7D24C-FB8D-4EBA-97AA-4143696ABDE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F65BBA2-B84B-4764-B692-48C210D26B5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D21B99A1-0FB2-45C8-93B0-B411CB51D90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F30C3D2D-9AEE-46FA-B785-F37A233247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F9781CB-9697-4032-9394-075B666B3F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8E801B5-CFC3-4BD8-8498-EABEC38CD2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3D7B6C60-DACA-45C0-B608-49C33B52DC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A3CC743B-B3ED-4242-BDE8-ED4B2E0FA99B}"/>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38953BC4-8BDF-40CF-B941-4A8F768E4B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D114A6B-A8C1-41FC-AE3D-3EC9E952CCFB}"/>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023BFE57-56E9-455D-AF4A-5F5463C231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B5BA21A-0283-4E41-9D29-18D9DFAAFE7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D2B9A05-7320-4BFC-AF60-EEABCFD5ADF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4B8B193-0E2B-4662-BC8C-4889319A98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A8E0913-B63E-489F-AFC8-9AC70AC291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116CB923-1BCB-4020-A6B8-8C174C294A2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49CA7F6A-9E75-46D3-9230-DF4954368F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E68DAED-54FA-4505-B5C9-D385735D732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061B70EF-8BD6-48A3-8CA9-5E570CDF90C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5E78E2D8-4D61-43BB-B446-9DD3C42763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9409309-3A2F-4B42-804C-AC633A02BD2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5D54C0A-03C8-4C64-A404-6D5ED46BB85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4F40703-7F5C-404D-B1C8-BF60F875AC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4E7E6B7A-FD7B-44F4-BAED-E16406F398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DC0B0A4-D060-4BE3-9E0A-6F3F73E674B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775A959B-2BF6-4D69-A3D1-76A8B060A5D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7312E80-71FB-485B-B63D-EBF75F8CE58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DE7FEC2B-7520-4BA1-B9D3-97125E87679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94CB64C-1645-4EFB-AD89-6DB7D6AF7CB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9AC711E-9626-4206-9D1E-FF6D9A9509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0B13FC28-3B7B-495D-BCBE-68FE8F4185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7A578C33-0C13-4DE2-963F-D3FDC9DFBF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9FE41C4-5DF8-4F70-A3A7-375D71B01A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0AF2F39D-AF64-4F59-944B-064F3991026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E396C7C3-69D1-4175-B9B9-615D42D3DE3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5C1F5AD8-5B01-4513-97C5-7EAA137DBE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39F5E17-D18E-4B7C-A0EB-8E578D695ED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899FFFC-1380-4BA0-AA22-20F3EB462C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A42FCE0D-4358-44AF-A217-BB99B5D1E3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F91B004B-BBF9-4399-AF78-4780B8CFDBA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AF7C61A8-78AE-4EEF-870F-15E87E6003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B44005B-83E6-4D87-B636-A691F68B1094}"/>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E775895-6A76-4887-85B6-09DAEEEE04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EF42D25-960F-49BC-AFF6-C6D81E3A8DFA}"/>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64B4766-E8D3-43D7-93B4-6E62FD5503E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B691C09B-64FC-4AAE-BD2A-085161F899B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04212F1-131B-4FA7-9987-DDB9A01E4C8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6FCF5825-A9BD-4BC9-849A-B0B5A16425D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D263714-FB8D-4D58-AC65-5C23236A55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C2960FE-490F-453F-BA86-34855B0E09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01AD6C5B-0444-4FBB-9654-350927EF449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CB8EA56-295C-4AF8-BA50-52F23149B73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A4966A1-AC1E-4C44-B969-DD959B3098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D8A2A13-0A96-46E3-9B88-B0A27EEFA2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71C03A3A-17C3-4D27-87EB-2558B9ED851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13B2E74-8E71-48C6-BA8D-8DDE1AF9DE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D55C82B-54DE-4C7F-ABBB-2A3407F21AE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D343D635-FD7D-4E98-9CAA-0C5E8B7486F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8CCB173-821A-46E8-B313-E89429B0FD1F}"/>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52DE3F2-9CF7-4EC9-8941-8FD080B2C0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C7EB9C17-2953-473B-91FD-872A2E46AC6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367FEF79-73CC-4FD5-8146-791790352F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46C4F154-EB3A-4926-9AB2-B6B7130B92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D8F36D7-76CE-4417-BF5B-5E9DECEDA74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7124DDCF-8761-474E-90ED-E4CF0D8FBD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E2C3360-67C6-4BE0-83A5-421BDFFC148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3D19A46-540E-4187-A26F-77A9FAFE4DF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CF5F03E-00A4-412C-B862-683620CC400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3D244DAE-764E-45F1-9DF4-A5D24BAE26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FFD65A6-4CF6-4D75-A374-B6D84BDB4C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66E91FDA-FD1A-41BD-AAC8-14FB6D40D7B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8EA8B15-ED50-4FE3-B372-9A5D6418EB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3E90489-60E7-452C-A870-41A07DD1251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B34F4C1-588C-4DA8-9AD9-18B7BAC192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4CD087F0-2B51-44D7-BD96-9470E540409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B9EEBE0-764B-4B30-8294-C4BC758A5A05}"/>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BADF0A20-79D7-4545-A28A-D09CD8A263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D195B798-1A98-4B39-B3B4-5C292B20F57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627AE690-1E49-494E-977D-5018213FE2F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D73A02B-BEC3-4CAC-BB8A-D32A60A60B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A938481-9F7E-4F74-8FB2-20439FC0D29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288244B-7348-4909-BABF-81C0C4ECD51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C62D94B-58D1-44CC-93DD-4DFDFC7364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C4ED59C-0846-410E-993E-4948D2E13BC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0C1E928-28BE-47C0-9AB3-AB341E1EAE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54EB4D2-D1A5-4454-B80F-6EA87CC066E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7B87099-A946-4768-841A-2C77BD9FF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DA872AE-8628-4406-9F60-BB83860B099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C916DD61-FFDF-4678-BDFE-340759433B7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54D957D-E3A3-433C-B69F-7B520A6402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8362A3B5-1F38-4151-865F-3D15814C72E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5A006D6C-650D-4033-8672-6EE50B00BBC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3D3A485-FF19-408E-A35B-A90C0487112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2397BD3-9D7A-4793-A480-BC01A91C050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2ABACFFF-5EB0-4E32-B125-EEEB9822A6A6}"/>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3A47863-EA8A-4DC1-A3B0-D08D3FADE0B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9FCB4D8-C25B-4C40-963F-62C8CC1948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DAE306AE-26AA-4109-9CFC-D3E4094B8B1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60687EA0-2053-497D-B5DD-0932BC0A67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9BCBA947-1295-4E9C-A0E8-E2AD5B1B0E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B2C4F8C-3132-44A6-8512-6F4A6169399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37B9038-8B8D-4D48-9300-22E10263DA0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2C601AF-3768-4647-823D-CE596B8FDD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C992C19-9145-4AB7-ABF5-05594F8A416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1A862C9B-B38B-47FA-9A3A-C156D77D59C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E9B61FDB-9734-4020-B5DF-551519773C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393085A-1459-45E8-B654-31987D66A28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B5F67E4-2D71-480F-9C7D-E41EDAC881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2D44476-0576-4A82-BA1B-1160EA4CB3C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2D6F3626-D489-4EAD-BE56-7006961D476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106FD73-4555-413A-BDDC-71960E8436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547F669-744C-4BDD-8DBC-F9E4A203E2F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7CBDBB1-1C1E-4FAB-BAAF-8D1D0E61183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895E3737-6BB7-4A42-8529-F1DA06F45CC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80C762A2-53B2-4960-9970-09BF17ADF80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4FA625B3-E866-45B8-8B85-EC17114F49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37E28373-9093-4E11-AB2A-123EF4C2D66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A7CAE24-0301-4B9C-B28E-3EAFE2850E3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F6B1A1D7-DA23-4B56-B332-081A8225CC2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B2A7A2E7-3006-4772-A648-7B3D7AE9006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30F83BE-F88C-455A-B602-C875EDEE1E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AFBF343E-2B2E-4125-B029-99D359B95F4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D82CEDA6-E61E-499E-A8AC-E2EB7E5E04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9E0A29E-624A-4607-B70E-5358C24ABFA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4AFC88B-075C-4662-93F6-F0AD6C8893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7E0F07C0-8518-4486-A300-8CA25DACBD1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0F4FF272-FA1B-4D3A-BD38-BD1C039BF28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8AA589D-522E-4398-814F-262FDE1CF9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C3CB3370-ABDD-466D-B77D-B87286AC732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43B5234-609E-43EA-AE09-B5E2D66C644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0EB4274E-CB62-4B71-B694-1D736C5700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3F6A01F-B2B4-4569-B916-A60C6F9BFCC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4A358CF-67FC-4746-B474-2C1E0CA5A65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8A1A94B-71F8-43FF-A69C-DF81B9D006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4955580-73A4-47CF-93F4-22412987DBE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98B294C8-8B30-4C05-91E3-D5E069147AD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EEC277BD-9F7A-4EC4-9C97-DA7D8F9DC4D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65EA36F-D9F3-405B-855B-487C514D04B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99257655-F3F1-4732-B4EF-2BFE306FBD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38E10B93-2CBF-4888-9A97-5099740EFF7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BBA2439-F061-43E6-835A-4338DAC492B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C073602-40C6-41AC-9839-B68ECCC8583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252997A1-C8BC-4E47-910E-E0709770C4C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4C54D21-266A-4F02-AC91-9D421AB53286}"/>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9B0C332-8BA5-49B8-A5F3-877FC4E1F1E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542B3363-D04A-4BC7-80C8-FD154781759F}"/>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4BDDB8AD-6116-4EDF-A8E8-02FD6B9A797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D5773BF-3FE0-432B-86E3-B004352CFE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1C54E11-3068-47EA-AC4D-237E6DE5730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0CF4629D-DB80-450B-9375-8414AC1A14A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C2D2D3E-FB1C-4894-AE49-8C2B944D7F4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28BBCBB-6E73-47E1-B2A4-8E71FC59326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C313BAA8-05C5-4E7C-A9B6-E25922C6EDC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C5F9E9D1-871D-418A-94B5-163812C695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07EC0466-C4E5-4D48-A09D-522F90385A5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8D9E428F-12CB-4222-8287-0B22DEF60FF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783F8B32-E5E9-4F1A-9D0F-05CAB71666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310D3CC1-A012-456D-A130-3530F5AC7D8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D09BC204-E606-48D6-8817-82EA6E6D9B0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BB497C14-6CBD-4C01-ADD5-7EA4DB38ED4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D91962D6-6C75-4077-BC56-69DDBC1CE4F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11953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AFFA72C-184B-4BA8-B574-67FDAC544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bé nhất có hai chữ số là số nào?</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1</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0</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rgbClr val="FFC000"/>
                </a:solidFill>
                <a:latin typeface="Montserrat" panose="00000500000000000000" pitchFamily="2" charset="0"/>
                <a:ea typeface="Calibri" panose="020F0502020204030204" pitchFamily="34" charset="0"/>
              </a:rPr>
              <a:t>10</a:t>
            </a:r>
            <a:endParaRPr lang="fr-FR" sz="44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11</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2E46B409-C829-45AD-8DAD-ACA6366B2E4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9986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372B5A40-E79B-4438-BD63-4338AA458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Hình lập phương là hình có mấy mặt?</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6</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7</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0D97674-4A0E-4269-A7B4-27094461AD6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55093E00-2E81-448E-8A44-0F8D6D02DC4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85EC000-8E61-4454-B46F-8342FBCB5367}"/>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29D851B5-6E67-4EF3-9192-2E8602BE847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9A6C71D8-1939-44E5-82CC-4FFC8AFD14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D55439E-D6E9-447A-A593-7C39CC3A1E7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E6A6F67-E888-42C3-92F9-3324DDE8161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5E479324-8886-4457-8BB6-19499AFDC2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3AF27BFA-88B9-4C88-8109-9569780FC50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A62D5BC4-9586-4E04-8CB4-98F8986D0F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ECB573B-97D0-4FE4-A3A8-40B82521566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E7B2D93-F7FC-45DF-8FCF-1E6E77ED213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641BB69-A922-4A40-A636-D0D826ADDD6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E94F37BF-6D9D-4571-B24E-C06B4939793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EC912A2-171C-4F79-99FA-E2EACE02AD6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A0ED125-0D2D-48D5-A403-904F169DAB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2B2CCF26-4315-4683-BD62-450C1B6711D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7684955-86E5-4458-96A9-133ABD5F30FF}"/>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1E9FC32-503C-431A-973B-EEBC5C165E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D06EDF7-A427-48B1-876F-D99BCEAD511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FD68ADF-56D4-4735-9F72-532C4F30526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3C4D649-6E60-4411-908A-8B46612F330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9FD0C5C-1A28-4C73-9B79-FC30821B42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9283B1CA-CB66-449A-A714-F2D075A482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942C306A-CD15-4BA7-83F0-CD780D50FC8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B09479D-66F4-431C-9F2B-4BC6FFF97D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989A89A-72C6-47B0-84CD-EF69D7D3219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FF83072-D6A4-4A97-A93D-BEA3D36540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A69ABB1-EF6F-41CA-862A-596D0A14089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B08634B-75C0-4FAB-94A0-1FC38727ED8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504BCC4A-FAFF-4D02-AC19-0F71E41D2B1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6F9581E-DA9C-49CB-BA05-B34834240D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DCC0E036-0F5D-4163-ADD4-089C72DDD33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F45F35BC-C0C5-437E-9394-9E9B16D3C8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9C0CF573-DA1D-4BA9-B799-9E7371332F03}"/>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FD2EDB3-1C16-41E4-98F6-82EC578CD6A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D401283B-A813-4A6E-A44E-D58D1052F7D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87170F91-CDDB-4175-ABFD-2B5E176B21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223F124-18A7-49B7-8087-C94A8F3D50C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FDF87F74-4E26-4CF2-9233-5B0E0431B8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2420A2D4-3C50-4CEE-B4CE-88C925C212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51E9C91-A65E-4A35-8404-11B63C03E9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4569608-0810-40A5-B240-0E0DC98AE6F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911671FF-D57C-454D-986C-73641FAE69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A5DCF6A4-B8A6-4593-A275-8E57F0D4EC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F86142B1-6BAB-4D20-8A2E-D848617FD73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080474EA-B44E-4BCF-A4BE-DAFED9049F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AF8D3FC7-FB4C-417B-8446-26E5C6812A0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6FB3B0CA-1969-46BC-9F74-FB44607502D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BCC9A9D-49AB-4A95-B70D-306568154D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1549CD88-B4A1-4FF8-A63B-4B89C803771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CAE590E-A9AF-4A0F-BD7C-82D47B02D739}"/>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7C25DB3-AF97-438F-9C62-60E64DF5E7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7162131-E27D-4DCF-9CF5-53AF1CAD8DF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C7C267D-181A-4392-83CE-7D3A4D63630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0C93D93-5A91-48ED-91D9-7A698D489FA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0B5ABE4-1B33-450B-AA9D-D52B062F415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D9393B6D-DEE5-43F3-BF58-11B166B608B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F4B9E3E-F003-47E9-ABBB-EDA49E2697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741D256-71A1-4FEB-AB29-3FCCF722D7A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021E6F2-EA2D-4281-88A9-20D4E00CC4E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2B672E7C-94DB-4820-94C2-E87AFA1671D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9571DA7-C8B4-4F4D-82BC-DCBE00380E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1312A1D9-4B9F-4E57-8FA7-90651D957E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15339A8B-C67B-4CFC-B14B-6A116A8F3C7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71494FE3-DABC-4212-BED3-4CE962F00D2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2DFEFA9B-EADF-475F-B5BC-5E8CDE2498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E39EB583-BB25-4804-A68A-14F19C7541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64AB0CC-9561-4C08-9C22-D4F158D0232B}"/>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0BA0618-2890-436A-B009-FAE6A6F23AB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AD99B46-5B8A-4CB4-8DEC-3C1757AE78D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22044B1-18EF-4AB0-8CC0-1BC360897CF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10865E9E-5641-43AD-B82C-297610B2C0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B322E292-112B-491F-8BE2-AB4D675CEAF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4739CFA-AC78-4D75-9DEC-BAD5625F2BE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01FC65B8-7EBB-4885-A9E0-4853BC9AD9A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335F2FA-2645-4D9C-A86A-C979152DCB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B5DEDF11-8210-44F7-B6FB-4CBE85CC278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D810DD46-1CAF-4A40-ADA4-5027EB6986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50B9BAA-FCD1-4BA7-950F-491DF697FAD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BDDAD209-A313-40D9-B370-BBCEBA06976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B966308-4A5D-4166-86EC-98ACD675D0C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57C14FFF-1A7F-4450-BEEB-AEDB37FE44E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F1BC5236-1F2E-4F6E-92D3-9C6DFBB85F6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A7A5A8F-8788-4441-9774-42B8899A1C3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50CE795-7657-4766-A60F-09840B005532}"/>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1311503-9F1B-4621-B19D-175AACE6EF4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2B07C6AF-E4C6-4E17-B606-3EBB6B499ABE}"/>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A15E1849-4EA3-4EA4-8455-3BCE6F22E69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225B8E41-0213-45CE-A6C0-BC5D60F96C2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DF17E255-69D6-4B8D-B83B-66F7B5B8C6C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513DD0AD-F826-4299-95AC-6186CA5B683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FAA4437-D4E6-49C9-B70E-0DFE6114E3C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EB47F27-32BA-4321-911B-AD8F8E194E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51310BB-537A-423B-8416-2FD0DB00BA1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11BB5F7D-372E-4284-BE4A-1F396B2EE17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A3324216-F92F-43B1-92B7-8DE387A1C0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5030888E-BD40-4B54-9849-6FBCDB9A543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6D42717A-246B-4D69-A05E-3590FD7BA1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4E58891-8199-4388-B8A3-2EAF390AFCB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DE824AB-6723-48C8-9ED4-230CA7BCE1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C86092E-701C-4994-AAC9-F68921ED5DD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88B1CDA-FE72-49D0-81F9-1D7A2B69785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7AA9834-60BD-47FD-B32D-DF5F606B21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0747176-AD63-43ED-B4E2-13D36A1FE921}"/>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8DE190F5-6EC1-490A-AC94-29FF64F2E9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E096E541-00AB-4869-929D-A281C3DA4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38F2905-9343-4C00-BB37-A5C4240D900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E52B9F6-707F-4EFA-9687-F6AA3058A3A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EF0F785-22F5-49E5-9C1C-9BC7767F50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A4A7C70-3268-40B1-A83D-EE57E0FDAB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8D26CDC-8F09-446B-835E-FD9E9CB8EC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7C1F8394-225C-4749-B723-F0EBEC7ADB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CD1E382-0BD4-464F-87F4-7B29EC8CCA7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231B388-E4FE-443B-B6B7-4779C7AFAF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7B7FDDCB-3857-48E3-A91B-40159E092B2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0477A46-860D-4322-A385-AB46CFBFE0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A85AF8A-8C75-4A77-A306-FDC2A138DF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AB3FFE3-44CD-4E4A-9F47-8D636EA4EBC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46CAC3E-42DA-4395-A8B1-B393620C2386}"/>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5DFF21B-D02E-4FBD-82F8-E3CB365376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39F8AD3F-CCA0-4B0A-B78A-FBA3053B5DCD}"/>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EBF984C6-C91E-48D7-B1B3-1976B10DD7A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6D4FE012-C4FF-4802-A03F-6DEA4AB532B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29573D13-B247-45A7-A90A-B7F1C5757E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ABD3DD1C-13FB-4E9B-A72E-5CC591F1067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530BF67-70DE-4D1C-B91D-D344ECF639F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E55B8AD-6BAA-4554-B412-83B912938E9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D179774-444E-424D-B256-730462F458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4D39792-E8C8-4E64-B093-2D4EF04A458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6F922E7-826F-4B4C-BFEC-F75DCE3FB8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3DD87CC-2573-44BF-A53F-60E3BDD774D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F66816F7-ECD9-4D38-A67F-4C88A7955F9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A4F37715-9E3D-4FA1-89DF-D8F4968CB7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5913FE30-6A0B-4A82-870D-D12C754996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2145974-F52B-41DF-84A5-B797E815AC5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9B6EDC2-9B75-4216-A9BA-407C18A9C121}"/>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EF731FED-2D8A-4D40-B9F4-ADECC7A36B4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415DD95-9C6A-4749-821D-3EB782F09EFA}"/>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1AE584A-6C56-4B0B-8A08-B8C3632E2DD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B6DE9D7-090C-446C-A906-64BC8F7C94E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139D42B5-0B0F-442A-AC93-4FDD6566F9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0FE8A7C2-8765-4C67-A927-8E22A194F0E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20665C5-EB61-4440-9E3F-B83B8FE16CA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0A0993F9-D6B1-4237-B4F2-4AD8101A462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BA82B31-352A-4E12-ACF1-AA325A7CD6C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816EB7B-D62C-47A5-A6EC-765CCFE1EAB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FA2BD73-F226-40B5-87D7-7F2C845C14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4703DBD4-3065-4440-96CB-5953773785C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F1631C0-5720-401F-9DFE-57280A1244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F2DA06C0-D9A4-4236-9201-23B78249363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B823BAE-91BB-40A7-8501-29734210987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5DA0D72-AAA2-4EF7-AA7A-475A13A7990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7FD31C95-F8F5-494F-942A-1555C0111A6D}"/>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4F2E761-6C3D-40CE-B63C-FBD439F089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73E70EC-7135-45DC-AFDA-0981C0396D35}"/>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14033D5-B0FF-4AF8-A12E-43FDFECB618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B7174F29-B877-4D90-BB37-D3FE5AFEB63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95E0D56D-C841-4278-945F-D92E1E45CCF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0682B8C1-3156-4C42-8983-B2757777069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C2992FE0-D8AF-4B53-B5D2-7B5A7315144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9DB95ED6-D2FB-483B-B9E0-D3CDF483742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BAF7F9A7-36EE-451A-B005-976ACE11CCC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2784FB4-8891-42DE-9767-526EC3BD4E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6CB5B35-5C54-4FDE-B719-3CB3C9A3AAC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272DDFA-8CA4-48BF-82FA-FC9A5C1E539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E72A7B3-3F8F-41EF-B587-3D2539C4A4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08714447-CC02-4F40-A8BC-54D76A15E66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D015DB3-E762-4AEE-B6F6-DC4EDA553DF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05BF925-A523-4E89-BF87-A1D19578A11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78C63AC-99D3-4491-8036-EA2243BF1D5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D2A65CF1-4902-4EF1-8C70-6D134690156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8C9FDDE-37FD-42F2-9080-3F8FE679143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01CF425B-A885-4A9C-85D9-D7E0C53EECA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478E4D8-2E8C-4D8B-825E-CBBE0E23AB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F6F18657-5D9A-49EB-A260-973D35673B6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3F5FB8FA-3534-48D0-915B-B500518C86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C4BAA3A-C212-4975-AE95-0F2279672AB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8A1885C-A53A-4D97-828E-30E7DD125A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102F7F30-2598-41BE-A01A-0D7256CA65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CD4E7544-ACA2-43FF-8C74-977FB262BAF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AA9DB7C-925A-455B-A86C-5D9B61D2D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AA283DD0-8A78-4E82-B43B-6A76533A19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D638D10A-0F94-4F53-AA6E-C938A983D8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990CDE5A-B597-4FDD-933E-94F70C37CEE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7AD5841A-2C56-442C-9AA1-C49F096D8A2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D4B879D-9309-4F7F-9791-FFE26101147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4FD9DC3-9649-4448-B3BC-3338082A349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19635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5336" fill="hold"/>
                                        <p:tgtEl>
                                          <p:spTgt spid="224"/>
                                        </p:tgtEl>
                                      </p:cBhvr>
                                    </p:cmd>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54"/>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1000"/>
                                  </p:stCondLst>
                                  <p:childTnLst>
                                    <p:set>
                                      <p:cBhvr>
                                        <p:cTn id="47" dur="1" fill="hold">
                                          <p:stCondLst>
                                            <p:cond delay="0"/>
                                          </p:stCondLst>
                                        </p:cTn>
                                        <p:tgtEl>
                                          <p:spTgt spid="71"/>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88"/>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nodeType="afterEffect">
                                  <p:stCondLst>
                                    <p:cond delay="1000"/>
                                  </p:stCondLst>
                                  <p:childTnLst>
                                    <p:set>
                                      <p:cBhvr>
                                        <p:cTn id="53" dur="1" fill="hold">
                                          <p:stCondLst>
                                            <p:cond delay="0"/>
                                          </p:stCondLst>
                                        </p:cTn>
                                        <p:tgtEl>
                                          <p:spTgt spid="105"/>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nodeType="afterEffect">
                                  <p:stCondLst>
                                    <p:cond delay="1000"/>
                                  </p:stCondLst>
                                  <p:childTnLst>
                                    <p:set>
                                      <p:cBhvr>
                                        <p:cTn id="56" dur="1" fill="hold">
                                          <p:stCondLst>
                                            <p:cond delay="0"/>
                                          </p:stCondLst>
                                        </p:cTn>
                                        <p:tgtEl>
                                          <p:spTgt spid="122"/>
                                        </p:tgtEl>
                                        <p:attrNameLst>
                                          <p:attrName>style.visibility</p:attrName>
                                        </p:attrNameLst>
                                      </p:cBhvr>
                                      <p:to>
                                        <p:strVal val="visible"/>
                                      </p:to>
                                    </p:set>
                                  </p:childTnLst>
                                </p:cTn>
                              </p:par>
                            </p:childTnLst>
                          </p:cTn>
                        </p:par>
                        <p:par>
                          <p:cTn id="57" fill="hold">
                            <p:stCondLst>
                              <p:cond delay="5000"/>
                            </p:stCondLst>
                            <p:childTnLst>
                              <p:par>
                                <p:cTn id="58" presetID="1" presetClass="entr" presetSubtype="0" fill="hold" nodeType="afterEffect">
                                  <p:stCondLst>
                                    <p:cond delay="1000"/>
                                  </p:stCondLst>
                                  <p:childTnLst>
                                    <p:set>
                                      <p:cBhvr>
                                        <p:cTn id="59" dur="1" fill="hold">
                                          <p:stCondLst>
                                            <p:cond delay="0"/>
                                          </p:stCondLst>
                                        </p:cTn>
                                        <p:tgtEl>
                                          <p:spTgt spid="139"/>
                                        </p:tgtEl>
                                        <p:attrNameLst>
                                          <p:attrName>style.visibility</p:attrName>
                                        </p:attrNameLst>
                                      </p:cBhvr>
                                      <p:to>
                                        <p:strVal val="visible"/>
                                      </p:to>
                                    </p:set>
                                  </p:childTnLst>
                                </p:cTn>
                              </p:par>
                            </p:childTnLst>
                          </p:cTn>
                        </p:par>
                        <p:par>
                          <p:cTn id="60" fill="hold">
                            <p:stCondLst>
                              <p:cond delay="6000"/>
                            </p:stCondLst>
                            <p:childTnLst>
                              <p:par>
                                <p:cTn id="61" presetID="1" presetClass="entr" presetSubtype="0" fill="hold" nodeType="afterEffect">
                                  <p:stCondLst>
                                    <p:cond delay="1000"/>
                                  </p:stCondLst>
                                  <p:childTnLst>
                                    <p:set>
                                      <p:cBhvr>
                                        <p:cTn id="62" dur="1" fill="hold">
                                          <p:stCondLst>
                                            <p:cond delay="0"/>
                                          </p:stCondLst>
                                        </p:cTn>
                                        <p:tgtEl>
                                          <p:spTgt spid="156"/>
                                        </p:tgtEl>
                                        <p:attrNameLst>
                                          <p:attrName>style.visibility</p:attrName>
                                        </p:attrNameLst>
                                      </p:cBhvr>
                                      <p:to>
                                        <p:strVal val="visible"/>
                                      </p:to>
                                    </p:set>
                                  </p:childTnLst>
                                </p:cTn>
                              </p:par>
                            </p:childTnLst>
                          </p:cTn>
                        </p:par>
                        <p:par>
                          <p:cTn id="63" fill="hold">
                            <p:stCondLst>
                              <p:cond delay="7000"/>
                            </p:stCondLst>
                            <p:childTnLst>
                              <p:par>
                                <p:cTn id="64" presetID="1" presetClass="entr" presetSubtype="0" fill="hold" nodeType="afterEffect">
                                  <p:stCondLst>
                                    <p:cond delay="1000"/>
                                  </p:stCondLst>
                                  <p:childTnLst>
                                    <p:set>
                                      <p:cBhvr>
                                        <p:cTn id="65" dur="1" fill="hold">
                                          <p:stCondLst>
                                            <p:cond delay="0"/>
                                          </p:stCondLst>
                                        </p:cTn>
                                        <p:tgtEl>
                                          <p:spTgt spid="173"/>
                                        </p:tgtEl>
                                        <p:attrNameLst>
                                          <p:attrName>style.visibility</p:attrName>
                                        </p:attrNameLst>
                                      </p:cBhvr>
                                      <p:to>
                                        <p:strVal val="visible"/>
                                      </p:to>
                                    </p:set>
                                  </p:childTnLst>
                                </p:cTn>
                              </p:par>
                            </p:childTnLst>
                          </p:cTn>
                        </p:par>
                        <p:par>
                          <p:cTn id="66" fill="hold">
                            <p:stCondLst>
                              <p:cond delay="8000"/>
                            </p:stCondLst>
                            <p:childTnLst>
                              <p:par>
                                <p:cTn id="67" presetID="1" presetClass="entr" presetSubtype="0" fill="hold" nodeType="afterEffect">
                                  <p:stCondLst>
                                    <p:cond delay="1000"/>
                                  </p:stCondLst>
                                  <p:childTnLst>
                                    <p:set>
                                      <p:cBhvr>
                                        <p:cTn id="68" dur="1" fill="hold">
                                          <p:stCondLst>
                                            <p:cond delay="0"/>
                                          </p:stCondLst>
                                        </p:cTn>
                                        <p:tgtEl>
                                          <p:spTgt spid="190"/>
                                        </p:tgtEl>
                                        <p:attrNameLst>
                                          <p:attrName>style.visibility</p:attrName>
                                        </p:attrNameLst>
                                      </p:cBhvr>
                                      <p:to>
                                        <p:strVal val="visible"/>
                                      </p:to>
                                    </p:set>
                                  </p:childTnLst>
                                </p:cTn>
                              </p:par>
                            </p:childTnLst>
                          </p:cTn>
                        </p:par>
                        <p:par>
                          <p:cTn id="69" fill="hold">
                            <p:stCondLst>
                              <p:cond delay="9000"/>
                            </p:stCondLst>
                            <p:childTnLst>
                              <p:par>
                                <p:cTn id="70" presetID="1" presetClass="entr" presetSubtype="0" fill="hold" nodeType="afterEffect">
                                  <p:stCondLst>
                                    <p:cond delay="1000"/>
                                  </p:stCondLst>
                                  <p:childTnLst>
                                    <p:set>
                                      <p:cBhvr>
                                        <p:cTn id="71" dur="1" fill="hold">
                                          <p:stCondLst>
                                            <p:cond delay="0"/>
                                          </p:stCondLst>
                                        </p:cTn>
                                        <p:tgtEl>
                                          <p:spTgt spid="207"/>
                                        </p:tgtEl>
                                        <p:attrNameLst>
                                          <p:attrName>style.visibility</p:attrName>
                                        </p:attrNameLst>
                                      </p:cBhvr>
                                      <p:to>
                                        <p:strVal val="visible"/>
                                      </p:to>
                                    </p:set>
                                  </p:childTnLst>
                                </p:cTn>
                              </p:par>
                              <p:par>
                                <p:cTn id="72" presetID="32" presetClass="emph" presetSubtype="0" repeatCount="indefinite" fill="hold" nodeType="withEffect">
                                  <p:stCondLst>
                                    <p:cond delay="0"/>
                                  </p:stCondLst>
                                  <p:childTnLst>
                                    <p:animRot by="120000">
                                      <p:cBhvr>
                                        <p:cTn id="73" dur="100" fill="hold">
                                          <p:stCondLst>
                                            <p:cond delay="0"/>
                                          </p:stCondLst>
                                        </p:cTn>
                                        <p:tgtEl>
                                          <p:spTgt spid="20"/>
                                        </p:tgtEl>
                                        <p:attrNameLst>
                                          <p:attrName>r</p:attrName>
                                        </p:attrNameLst>
                                      </p:cBhvr>
                                    </p:animRot>
                                    <p:animRot by="-240000">
                                      <p:cBhvr>
                                        <p:cTn id="74" dur="200" fill="hold">
                                          <p:stCondLst>
                                            <p:cond delay="200"/>
                                          </p:stCondLst>
                                        </p:cTn>
                                        <p:tgtEl>
                                          <p:spTgt spid="20"/>
                                        </p:tgtEl>
                                        <p:attrNameLst>
                                          <p:attrName>r</p:attrName>
                                        </p:attrNameLst>
                                      </p:cBhvr>
                                    </p:animRot>
                                    <p:animRot by="240000">
                                      <p:cBhvr>
                                        <p:cTn id="75" dur="200" fill="hold">
                                          <p:stCondLst>
                                            <p:cond delay="400"/>
                                          </p:stCondLst>
                                        </p:cTn>
                                        <p:tgtEl>
                                          <p:spTgt spid="20"/>
                                        </p:tgtEl>
                                        <p:attrNameLst>
                                          <p:attrName>r</p:attrName>
                                        </p:attrNameLst>
                                      </p:cBhvr>
                                    </p:animRot>
                                    <p:animRot by="-240000">
                                      <p:cBhvr>
                                        <p:cTn id="76" dur="200" fill="hold">
                                          <p:stCondLst>
                                            <p:cond delay="600"/>
                                          </p:stCondLst>
                                        </p:cTn>
                                        <p:tgtEl>
                                          <p:spTgt spid="20"/>
                                        </p:tgtEl>
                                        <p:attrNameLst>
                                          <p:attrName>r</p:attrName>
                                        </p:attrNameLst>
                                      </p:cBhvr>
                                    </p:animRot>
                                    <p:animRot by="120000">
                                      <p:cBhvr>
                                        <p:cTn id="77"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Cờ Việt Nam có màu gì?</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39085" y="4081577"/>
            <a:ext cx="2688468"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Đỏ - Trắng</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39084"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Xanh - Vàng</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02658" y="408157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Đỏ - Vàng</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02657"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Vàng - Cam</a:t>
            </a:r>
            <a:endParaRPr lang="fr-FR" sz="3200">
              <a:solidFill>
                <a:schemeClr val="bg1"/>
              </a:solidFill>
              <a:latin typeface="Montserrat" panose="00000500000000000000" pitchFamily="2"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15934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238"/>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255"/>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272"/>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289"/>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306"/>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323"/>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340"/>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357"/>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374"/>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382A3CD6-176F-4595-83DB-4C621E045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Hình lập phương là hình có mấy mặt?</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rgbClr val="FFC000"/>
                </a:solidFill>
                <a:latin typeface="Montserrat" panose="00000500000000000000" pitchFamily="2" charset="0"/>
              </a:rPr>
              <a:t>6</a:t>
            </a:r>
            <a:endParaRPr lang="fr-FR" sz="44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7</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10F50FD-079F-4F38-B4DB-DB65F567DAD0}"/>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1651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14" presetClass="entr" presetSubtype="10" repeatCount="indefinite"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 presetClass="mediacall" presetSubtype="0" fill="hold" nodeType="withEffect">
                                  <p:stCondLst>
                                    <p:cond delay="0"/>
                                  </p:stCondLst>
                                  <p:childTnLst>
                                    <p:cmd type="call" cmd="playFrom(0.0)">
                                      <p:cBhvr>
                                        <p:cTn id="35" dur="2657" fill="hold"/>
                                        <p:tgtEl>
                                          <p:spTgt spid="37"/>
                                        </p:tgtEl>
                                      </p:cBhvr>
                                    </p:cmd>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7"/>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AB77725F-5DCE-451A-AED6-05C8B9ADD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569660"/>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Rita has $ 150. She wants to buy a doll that costs $ 230. How much more money does she need to buy the doll?</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$ 120</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$ 90 </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$ 100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$ 80</a:t>
            </a:r>
            <a:endParaRPr lang="fr-FR" sz="4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70DC189-C011-4B11-8663-6BF686F8BFE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80A3176C-A557-41A4-AAFC-BA4573FA72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AD8E94D-1D9C-4677-9CB3-7841755C482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3651388-DEB8-4F25-9ACB-C820BE1E11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E7DE132E-A97C-4A87-A766-11A04E0492A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6CB0C7FE-DDF0-4F4A-BD81-4D94B6981A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934E252-7DB7-4B00-8468-60F49A3181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E56A6B04-A476-46B4-90E9-B177D37795B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3848178-120A-4779-9441-8FF4BE9F042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D8253D05-E80B-48CE-8F03-1108F85B7DE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C8241942-D3E7-49E9-9ED2-387A3810092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92A4EB42-0C51-417C-88FF-1F81801415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29026394-267A-40BB-B4BC-2B6C455A3E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75D082DA-3BA8-4406-B8A8-A8CAB809D53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F06DA1D-38FF-41D1-8DD8-F64B34DE349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0CCBA8F-F255-4F83-9A19-DC29CA0B0D2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0AFAE20-6343-4BF9-97A0-109F78E95CE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61EA2FB3-6C0F-4618-9173-175A455EE66C}"/>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43E5BBEC-E41E-4183-A4DE-CCC97540D1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E85CA26A-032A-4570-8075-C75707510153}"/>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684AEB0C-7242-41CE-8905-DBA74E804E0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182B75D-DEEE-451B-97AB-53AF652506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BEEE5705-833F-451B-A2AD-E6143BF36C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91674A0-9358-4D2F-B39F-836DC77680F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326C2E83-98DA-45E2-B376-B20772E7002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C7AE56CF-192B-467C-B0CD-7EB88B9E21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B56813F0-C761-45C9-9376-CB146C6C43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CCCB43A-2284-4527-BE47-2D714137047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D3794EF5-7225-45BB-9A80-2E16B24C5B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6C50D39-D3C5-4EB0-AF8D-0FF857F9BE2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C08D072-A3BB-44E9-8B75-19F41BEE4E8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4613F85-5813-4024-9833-550A895A022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A51562DD-6CD2-41FF-A713-24587A08FE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F17BE11-A885-41BC-A7DE-61D1B41DB9D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E1F5087-09B3-46CD-BE28-84EDD24364BD}"/>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2718EB0-3C04-46E8-A144-6B25027A411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983D4686-D6EF-41F3-A7D3-473CEE06F2B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9BA05F2-F25C-4F67-827B-C2609CC592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2A834070-A6DC-402E-8A73-1FD3D2D40D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85451C2-63E4-4DE2-B3B0-BE8B549B5D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20651DB9-6137-472F-9201-3843E1EDFB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FE13BDD-770F-4A37-92F5-F9E4BAC9060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BF13B3A-6375-4019-9B39-C2A70D093C6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53BD72D-41A5-49F3-91E1-8FBDB55A208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B469C2C4-0023-473A-9817-2D957B9972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43972114-F474-4BAD-AB2C-FDCE7970B9A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C548C93F-6CD3-459B-BE55-180D1EAEB48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1E6B033F-E1F0-44F5-8A47-D6DB6B2DDF3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973AE28-76D6-4F0A-B2A0-6799A617ADA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5C6241F-C4AE-4DB6-85AE-B98398CC2FE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485D8F2-5408-4409-875C-99385C9704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4FA1E101-54BD-4524-BCFC-D24763B7FF1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D814D40D-9E25-42FA-A300-78E2FB5CB8F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E3B85ACD-206D-4239-AC20-4085E64F8028}"/>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022738F9-F5B0-4E31-A4F1-B51C86923E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80C7454-2762-4C83-B121-70E55B0CDE7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98BCE5E1-A2F2-49AC-A021-B0EFD768F26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06E88AC-7024-4C2E-A8E9-7F7889B271F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38D7A5F-5877-4362-87A6-9FAC02C124A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226F8F3C-0C0F-478E-9029-BE981ABD77B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9E5CBF38-0D56-42B7-9114-3C345DA1AB2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5F9CC8F-0DCD-4701-9028-68AA6918795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5C0A32F7-EF32-4863-86F8-E36E76F284C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1AFE581-901D-4E29-B044-BD07D0A9049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552511D8-9340-43F2-BC54-40327B3AFA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024DC8EE-D7B1-4451-91A4-A50ABC98435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1A6BF0C6-3CCC-49BB-8A7D-42A49CC008B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CDF352FE-4C88-47B0-8D4C-0D662A3D7B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8C8E09AD-149D-4BC9-9D92-38496C4A885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5AAE3C0-1828-4EAD-9F0E-50D53B5E423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2891CA94-6712-43AE-AB99-04736FE012C5}"/>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E63A15A5-7416-481A-9A97-9981E9CF3B7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BD2EAED1-CEC0-4990-93CA-A6FDD346EE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5C896FD1-3700-414B-B8C4-4ACF5D2D8C9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FC81E0F-7F3D-4701-9F35-4155258A509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6D4ECD2-C440-4CA6-B4DD-676CAC105B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7E640E4B-6E84-452E-8536-FC2ED16A5A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66D56255-A163-4BB5-B454-B59209DC430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1FAA83FB-867D-4EAF-B84F-D57C6F6C119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632EB6C2-F819-4FDA-932B-245097610F5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DEF7855B-DF0B-40E0-A990-428C0A47182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650C476C-4EB1-4C87-B0C0-730E4E0C996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1A90F87A-5BDA-4376-AC53-E11F602B5D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19DE5D8-427F-45EC-A425-81C70308FF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598C837-E32B-4249-AEB4-632E0CAD2E0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42C5BB94-4BA9-4CEB-B6FB-3142A3FF2B2B}"/>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8C68F15-C688-472E-901B-BB25C6A2E30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A2AC11B2-C689-44DC-9632-BEBC0FF6A260}"/>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EA96757-B190-48B2-B0A2-E1E5A4A96A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6791ABE-0F90-4288-B21C-788711E9F04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40A98CC-9B9D-4BCE-8A81-4C0B328F34B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D3B3A31-2902-4517-AB31-91E0EBCCB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25207C7C-AD15-43DF-8790-395FCA3E441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BA07E63-BB7D-49EF-B588-ED94645195E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0FFB84D-A207-475B-B493-91A49A2EEF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604184AC-D563-42DB-93D1-E0F09B77161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889DEFF-94B0-4339-A46A-781A102641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E95E5220-185F-4649-84A0-BF476C66B0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61A0A4BA-AE6E-40D2-A155-1BAD612D0D2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F1976861-CFE7-4DE2-A591-3D0AA55789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DB955CD-E179-4B62-93FD-66E5FD792C7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46AD236-D0C2-41F2-A541-E8DF2F2369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D2FDF22-5768-4910-85F4-CA029C42E1AE}"/>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5107D55B-BC08-4EEC-BE0E-CA3B41DB62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BC1460F6-1A48-4AA0-8B7B-140B8B06923A}"/>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511A2CD-ACF3-4E5E-859A-D80A3759D94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956E9677-771D-4467-8F2F-F597B1D8B8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B6105B7F-2F91-4D26-AC32-9C7ED37E3A7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0098BB92-09AA-4E5F-9347-EA57807E5F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13AB2F41-B201-4A7D-8990-AA6D8285074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66AA455-9536-4363-B33D-2CD935824AD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2D7AAEE-2D12-4003-8A2C-3E36460DD8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C97262E-C4C7-4D67-A00F-902873E9401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5EB9BBDD-16AE-4425-9E96-4479D9BC1CD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C800D873-86EB-423C-A3D1-3077718520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2CA1516D-0F0F-407C-9264-615AFB54409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13245D7B-089D-4471-8AD4-491BD46527E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07CE7898-E7CD-4C08-84E9-3D19DC1F3B1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9DDDC595-BB6E-4829-A43F-BEE288A35F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D70932E-1A6B-450B-80BF-0D6F5202024D}"/>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8B5E31CE-3A14-48AA-98C0-82D465E19F4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74289B5-3079-40B6-9A95-73CA53270AC5}"/>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1E2B38F-2F05-4B5B-93D6-93F09782C00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A5F6D72D-1132-404A-8227-D009B7B6EF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BB41133D-5452-49BD-ADAA-9F3AE0C160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F45D1936-A724-4C76-90ED-ADDB01D0F4E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3B2AC53-54C6-4789-8032-0FAE9930B37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0F579606-FA5C-445A-B6C6-148EB031C08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6AFBD0B2-114D-4D0A-ABCB-2631D8D3694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84274C49-FB9E-44D8-92ED-8F8BA4B526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63C1619-AF8A-466A-9BE7-DA86020E039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61A7A0DE-2EF0-4E89-9F6E-E87EFE205D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BE7D2B-EE24-442B-875F-9CD5B39C12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D59BEA4-5D8E-4A4D-82CD-20E9DACAD1D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423ADC02-4F09-462B-8461-814B88893A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962DE81A-8395-4082-92CD-EF434244BA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B8E2E27-1399-472C-8F4F-429B65A35F30}"/>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E2A5C8B-422E-4DE3-9EEB-FDF0ABDEB74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B24E0518-FDAC-41B0-BE94-5FCD257391D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408CCD1-916F-4698-A07E-391788AE574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843E765-CE55-4F1C-AEF2-94DA93FE65B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E3A796B6-E93B-4476-8A5B-D6D7B7159F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3479277-58D7-4C40-95B8-85459E52E80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2674F49-21A8-4F4E-94C8-2EC4A68013F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FD818D8-B447-4BB0-9742-0162BBA6B3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CAF76F1-850E-4C45-A18A-172A916B72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1C7AB3C4-402B-4BEA-BC62-CE1F4893E9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2ED379D-2EAC-4D74-8537-28C654D42D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8C411492-7E58-4B9B-B1CD-F7C904FE1BA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731A0120-41FB-489E-852B-F98BDA874D7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583DD34-BDD3-4207-84AE-05A9776226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0800B466-FAED-4425-A372-375E7C77393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EDCB946-20CE-4D78-9987-F0F982D695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83DEE5C1-F1FA-4816-B4E1-95ADA9FD2DF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23312C2-4E38-40F0-88E3-5CD0F4CF5D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65F85532-8B80-4D83-B94A-912897C7BC2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B6C4F1E1-3582-4977-B110-7D7A3FAC7B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00E4462-1E3E-4A36-AE3B-9066948260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A01FF3F-184C-4B86-99C5-0F38FACE90C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E620DD7-AEA9-428C-899E-B751019D514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6BFBD4C-7FE1-4DAC-8138-3A07BAFB9DE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D477B81-430E-4537-96D1-14F6C87C61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E29661B-FC81-4A72-B9F9-8954806F03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73A1E712-D6C3-4FD5-A6CE-544F6612574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3C9216AB-1E31-4F6B-A5E4-2C8F49DF91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3C64B16B-22B2-4531-8775-6FD8F80C9A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915C8E38-1447-42FB-8547-D60FEE6D3CF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81708B80-8BD5-4DDC-88DB-A8DEF460B5E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81B6FFD-4A0D-4A89-852B-5BAFFB906F8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E812CCCE-2541-4275-AD26-CFBF5108AE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6DBEA982-E4A8-4205-B4EE-7C8114DD2A4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DD119D9-1321-414C-9378-3116E1D208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6C29EBA-9031-4800-8E7C-2C23BA3EAD6B}"/>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B7034E2-9965-4A86-8674-218F8E225CC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EC8CD863-8560-42BE-B3B4-A80805178A7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6CE2C1D-1E10-417A-9833-D01CA6BCA6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BB613170-58CB-4399-A111-475D9A57A3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34A602D3-23A8-41AE-88AE-4C60EBC598F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F08702B-5104-4BAC-B0ED-EE3CC4844AD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0BADCE5A-7A8D-46AF-9894-681EA80E9B9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7A3A8D70-D07A-459A-854B-1058B159B4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3D6D93CE-6868-4A9E-8B86-22EB7AD12EE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E4BAB83C-3A76-410D-B69F-FBC0F9411A9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3DD7F51C-CC7F-4153-9B04-157D0E283B5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C2DE6334-ED05-443F-8234-09F29C3D7B1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6437F46-AD4C-454D-A930-DFDCA8B4947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E9B38F2D-F4F8-4A2B-A049-3D56134095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08AF6E9F-7B25-4A67-8DD5-B4E34E475D8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29911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099CAD4-60D9-4EEF-BCBA-F907B4F86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569660"/>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Rita has $ 150. She wants to buy a doll that costs $ 230. How much more money does she need to buy the doll?</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$ 120</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$ 90 </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$ 100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707886"/>
          </a:xfrm>
          <a:prstGeom prst="rect">
            <a:avLst/>
          </a:prstGeom>
          <a:noFill/>
        </p:spPr>
        <p:txBody>
          <a:bodyPr wrap="square" rtlCol="0">
            <a:spAutoFit/>
          </a:bodyPr>
          <a:lstStyle/>
          <a:p>
            <a:r>
              <a:rPr lang="en-US" sz="4000" b="1">
                <a:solidFill>
                  <a:srgbClr val="FFC000"/>
                </a:solidFill>
                <a:latin typeface="Montserrat" panose="00000500000000000000" pitchFamily="2" charset="0"/>
              </a:rPr>
              <a:t>$ 80</a:t>
            </a:r>
            <a:endParaRPr lang="fr-FR" sz="48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7373BB5D-2B56-40A1-B4F9-B5623DACA51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0747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E2012BD-3F51-4CC4-A112-0BDD7AB75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Các bộ phận của cây gồm:</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18726"/>
            <a:ext cx="2432566"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 quả</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23771C9-5DA2-4D93-BA4F-2BDDCFFC287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D12F930-DDCF-4DB0-A45B-157448CB26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3779F8D-4CBD-4F8C-9E65-C2EBF7FE1A9B}"/>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1F3A396-11F2-43E9-A1C3-091F6F3621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C8896EF-113C-413B-A506-5E59B06B077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925B162-045C-4E69-89CC-12FA5055FF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722E9E5-6186-43A2-B835-D6AF5877D1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0E17814-5417-4081-86CE-2F32B113B2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9766771-B2E7-454B-A666-F381175575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90FF42FA-5068-4246-846C-0F5857D31CA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BA86315-0E6A-4E4D-903E-A690A654EC1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F4F42D04-4593-4738-88BF-501D8A87007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F7E67C42-96A8-47FC-9E23-B783BF832E9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0B1DEDD7-67F0-4685-94E0-89215ADD8CE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B9B9D8C-742F-4B87-AD1B-0C7E3487F19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591AA5BC-9745-47D6-A5F6-0D37AD49B6D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3F0084D-CCF1-453A-930E-9563C2E1F2F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3425B8CE-72A9-498E-BBE1-9155E8749A3B}"/>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12474E74-2950-4903-AA60-EE15270C8E6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12D1E16-3543-486E-B927-02F75CBFB5D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75ADE9EA-938B-4549-B676-31FD0B95E62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B97A745F-8E4C-40A6-95AB-8E964782AF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1FF89E1-F119-40F8-A522-F436E27A50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3288791-1EF4-405A-BF4A-01930FA35F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C27A315-5CC2-4693-8A3C-72786ED4290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DDE63B3A-F2B0-4016-A449-AB725E574B4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BC0DB6F-E571-459C-A54D-8916DED881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CECCEF02-460D-464D-AC1D-B96D55F8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1D81D4B-0AB8-4C80-A4D7-581C39FAA6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1B7676D7-108F-40C6-BD3E-8FEA63D6EA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E7AB1A4A-546E-4DC7-AB72-373C554A49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A5BC860-49C4-4129-A148-C207E9489AB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605E30C1-CDD8-48F0-A5CF-414BDCAAFF2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6FB6F4CA-FE3B-4546-9106-A5335E10796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89E8C08F-6FF8-4E84-9688-37EE7D4BCFE9}"/>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2C47872B-CBF0-4F16-8E55-6ECBBD50060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47562F5B-D069-47DE-8645-1D715FDBF781}"/>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3F460CD1-3769-4003-BB05-51EF9C45A3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E7D8B1F6-0C58-47AF-BC9E-41D11578F01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D2E9DBD3-CE37-49F8-96B6-AFBC1D7BFC2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843744EA-10D6-441C-96E2-64BC5437534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96A24F9-5D5B-4C1A-8862-0E524C2CDD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4111A41-9F6D-40A8-975E-B2633DF4B0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531E6F1-5DD3-4647-AE59-735C744DBA4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0E74B408-91FF-4DEA-868D-A901E4CECE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793A70C9-3486-4474-83E3-6FCC8BBF36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E3AC663-30A0-4BE2-B5BE-CEC674293B3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061480CE-7B98-4525-92D0-846F848402B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7C2CFA8-AAA8-47E1-A83C-C0CF1FCA54D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59F19A83-C0D0-4B85-849C-650BD351A19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8A2BB5D-32CC-42F8-8693-7BC753E5297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B88BD89C-7CF0-4BD4-8052-C0AA90C75CA1}"/>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17C359E0-BEAC-4DDB-AE02-85673AF851D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627A6D18-BA9F-471E-8326-3C0F56DFDF64}"/>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6B231AE-1BF8-41C3-97E0-F42A5354C4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E4DE9DE-8513-41E4-B3A1-FB59346622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964B30FF-254C-4C0F-A24A-729D15156A3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38041B57-D0DE-4996-A387-40153EDE3ED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436DA9BD-A13A-49B7-8A27-5F65A06106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ECE65C20-CD34-4F49-95AC-DA17EC699A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CE7FC14-24F6-48EF-83EF-966BDBC95D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1607634-EA56-4008-94C5-856CE88B195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38248F80-6150-48D8-9D20-EE0D7F6CC8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57658E0-36BA-4BDC-9E8B-4B43819F438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C73C3FA-6D34-4CEB-A073-5177AF711F7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7793F1E-3041-43B8-9B44-92FC40FA8E1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E0BE589-0E63-4E49-9C01-AFE97D6818E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2100D51-1DE0-49A7-9A43-548F936786E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8825DCB4-FCFA-4021-8B42-9961E166ADD2}"/>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D6B164D-DA28-481D-A87B-8531B343D1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AE255D69-A050-4AD9-8143-E7A1D8D7642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336E1F0-7AE4-4286-9C80-1BD5D95D910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533361B8-04C2-47B0-983C-1919A3C22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66B5CC2A-44FE-4D46-9786-B8ECD6FB121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6ABAC6F-4E17-466E-AB54-22119E2C40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7D61FDB-9F98-420D-9FED-6A0421B60F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7A6BA461-9A63-4460-802D-0EDA8A1C4E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B52043E8-6D45-46FD-9CC3-086193757B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1C947D04-B721-4B86-A464-5E35F1A26A0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EA822AE-7B0C-43CD-AE19-9F87F57FF60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4C979847-A206-4175-917E-669999FC67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46BBED84-AFE5-4E2C-B1C9-7E95F7C0CB9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4ACCACB5-4AE4-4402-AC87-9CC358A8CF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BBA26B55-D856-4E2F-A258-788168A52A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6BD4BEF-BFC2-4FCA-8469-59916FC146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91EA5B6-D3C2-4628-9323-67754B99937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EAC37A6-6629-49FD-8FA7-5FB0DBFD32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FE06341E-F7A8-4DF8-B326-CFA7726CD808}"/>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80AB3B38-F2BB-471F-9F83-357EB09FF0F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B2E9FE0-E2BC-4B83-9C6A-30A3CF34767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A393E2E-8992-4782-9B4D-91033CC21C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B005D69B-3079-4914-96C8-0E8D2658E57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03C8523F-9AB4-472F-B64E-BE38EED5DE9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9016A93-6B77-41B1-987D-945F531FB89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E17DB639-58F5-4CF8-8593-E085A326B85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A18FBAB4-1345-4455-8AF5-6A8C0C9D25B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24518E3-3355-4743-9D98-0F3595D75A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78AA4A9-4BEF-4FD4-A4DB-CFFF12BBD2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EF7A6F33-C18A-4C0D-A36A-A78DDC96BA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D1029155-F1EE-420B-B9AD-8022EE4619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4A81247-05CE-405D-B4C3-F0154DAEC2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F9B62EF9-916A-4EB6-B1E4-96949858173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303B1BFB-A7FF-4A6B-9C2E-E02838CF5D00}"/>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F506342-B921-4096-BE9E-C226E7B417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0918B411-F531-4E11-8D6C-55616638EC67}"/>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94068F5-CD99-48B4-9A93-3127F6BA84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39D07CAE-807A-485E-9137-6D95C8521FD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827E871-822B-4C2D-9421-E76ACBB16F3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9744922-37D3-4BA0-8096-D1BE564CD5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84A0AAC8-E827-4795-A891-186EF16435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56CBE7C2-1572-4582-876F-F37352ABBB9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0BED3EB3-CCB2-4466-883D-0F32C38709B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52D7699F-5C16-434E-B308-E780E40B775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74F1881-656F-4166-83EB-22707852639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74D682D-96F3-4685-A262-4F835C78DE3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DE8852C-7171-48DD-8968-CD30A8DA206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1AD4800-5194-414B-8514-0B678947432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ECC1A08F-93E1-410E-85B8-6C8C7133670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8B7B562-7057-4C80-82D1-272FD7D1FC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9CF43CF-8A9A-47CF-94AF-6D7018E34AE1}"/>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41B8617-C658-4E85-BC5A-203FD54A262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259054BD-AE21-4AAF-B632-9C9C4FB60B4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BA6C0A6-7309-410C-BA5D-63845ED230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D27E261-9DBC-4C59-B05D-18796B3D8C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0C5A97F-93A6-4BC3-9F3B-7EFEF44C251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8C823D04-0264-4CD6-92C1-61496897BAE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243A853-6150-4BC9-B53F-E92455096F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5E9A345A-D098-43D2-9FE2-B7FB3365EEE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0B7DACDA-CE0E-44B3-912F-BD95E634AA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DFE61126-D9B5-4884-AB77-1189CA11CD2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62519CB-64E8-4F42-9067-57EE29603A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9B5698-57D3-4839-9D1F-AAA35C17EF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3063B3-CC52-44C4-9618-8B9A6504F8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FA96A1C-0017-43DC-80CE-4352C5047BE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62545626-9952-4A0F-8ACC-3BB8C0A4529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EDFBB34-F4A0-4318-8A17-4A42122A2B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4AA69EF6-261C-41BA-BD94-CFD6952F4B4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C021A72-844E-453C-AF50-18A4251CD0D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68EE5F1-7004-4946-B2B7-484212E30AE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C5C02461-A4F7-497A-8554-8C69BB2BB45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622DC31-2775-4F9D-916E-E943CC2ADC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E11D319-ED44-44A1-97A2-CC3D390B832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485350B-3D33-45D9-9594-C313D9F0F2C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5B7556DD-D59C-44F4-91E5-6F908F3F66E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820438D5-59E7-48BA-A96A-BB23290D53B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62BC4E49-CC3A-4086-8F7D-3C1A2D17F6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4C75A26-88A1-4E53-87C4-D75508E1C04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A18D24F-945F-4F3C-A012-8E1831A8A77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F7EF5B3-4019-4E96-88ED-6ADF9F65F9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CD0A9FE-3F3F-4D44-AF7E-7FF2002DB88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2E68AF84-C206-41BF-ACF3-10291236696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71EDD95B-E794-4173-8074-23D31176E2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77FA053-B4B5-4CA8-BB6F-AB057061BA5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1F2DDBE-10C7-4EB5-A173-7E3EFA96B18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3FBEA26-1D51-4EEB-BAEC-BA724FAC75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C148AB0A-8BE7-4E68-941A-9420B7A66A3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D21AD3E7-D444-4BFA-BDAD-EA6B16114B2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D9EA0DE8-3B4D-4C75-A5F5-54CDF431728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8695DE66-6EB3-43A3-9832-D50E49B34D6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E5DA405E-C2FC-4856-BBDC-04429D8966C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6BC4EAB3-7501-4B30-98C9-C318183FB9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A87E2C0E-144A-4410-8CAF-B4CA0D8B155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5D5B11A3-4E4B-4B11-B804-F155B9B700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990938E-49BE-4ED2-A614-D8A11F60C2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EF7F2CB-1346-48D4-AB7C-DC24E43DCB8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96A80E7A-5370-40F3-9723-7E753206B73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A13DFE43-FE12-425C-AE34-2DE8B131C11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A809023C-F01F-454E-A37E-1B65BF8E0E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A4CE0282-DA9C-4537-9D8D-2E10700443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0480928-037D-43A9-AF48-71CD6A4FBAE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8DDDE7C7-6621-44FD-B2D7-61DEF4B6E6E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E5A1AFB-6A20-427B-AA37-F4A5F2BF02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BF2ED58-6523-43A3-87D2-FDB48AEAE52E}"/>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05A2BC6B-8880-49E1-98E3-95A7B10976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3D108FC-DDEF-40B1-B25C-A8824D4E34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3B7E5C1-9867-4BB3-807F-BB30D3EC1C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B6AF6AF-C04D-411E-B9C1-BB830F32286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3E3AE887-8E89-4B19-9552-EFE1E474EC6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9F5894F-21BD-4891-A211-09ED74A5FC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865D309-8268-4038-9BF1-55F76012144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358D4D4-BBCF-40EA-A14D-A165D3BA64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54BB927-BCB5-4C3D-AB20-E1B577431BC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EB02E1A0-AE2E-42E3-B8D1-D9B68F432A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859CB5F-DBFF-4F3D-8EB8-9962229DF7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A533677-32B4-4CB3-AFA8-E45B417C6BB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0DEF049-F96E-4160-8631-758F7670191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B3D6375-0DEB-4BC2-A166-4A5CFBDB737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A79F2EA2-A93D-4BC0-8BE6-EFD7D3592DF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21470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744B9649-FB97-43B5-BE5F-2F69B62FB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Các bộ phận của cây gồm:</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18726"/>
            <a:ext cx="2432566" cy="830997"/>
          </a:xfrm>
          <a:prstGeom prst="rect">
            <a:avLst/>
          </a:prstGeom>
          <a:noFill/>
        </p:spPr>
        <p:txBody>
          <a:bodyPr wrap="square" rtlCol="0">
            <a:spAutoFit/>
          </a:bodyPr>
          <a:lstStyle/>
          <a:p>
            <a:r>
              <a:rPr lang="en-US" sz="2400" b="1">
                <a:solidFill>
                  <a:srgbClr val="FFC000"/>
                </a:solidFill>
                <a:latin typeface="Montserrat" panose="00000500000000000000" pitchFamily="2" charset="0"/>
              </a:rPr>
              <a:t>Rễ, thân, lá, hoa, quả</a:t>
            </a:r>
            <a:endParaRPr lang="fr-FR" sz="32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spTree>
    <p:extLst>
      <p:ext uri="{BB962C8B-B14F-4D97-AF65-F5344CB8AC3E}">
        <p14:creationId xmlns:p14="http://schemas.microsoft.com/office/powerpoint/2010/main" val="15865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033709A8-40B4-4456-AC49-8647566AD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Bác sĩ thường làm công việc gì?</a:t>
            </a:r>
            <a:endParaRPr lang="en-US" sz="7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Dạy học</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Khám chữa bệnh</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Nấu ăn</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2334" y="5104620"/>
            <a:ext cx="2432566"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Lái xe</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6CCF924C-39D7-48A2-B802-FF5A685DFF88}"/>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F8014BD-FAD3-40A9-82E8-32CBEAD775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37C527A7-18B8-432F-9283-A613CC7D0DA4}"/>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011139E-4B73-424F-A57E-E992259FA3C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EF9AAADD-5D66-4F7B-8172-2CF74E2BA84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CA832CF0-41CF-4E95-B621-8A32747836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33AEF3C6-32B2-4B15-B52D-D00B6E394F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447E170-EE16-4594-BEDC-598DF25F42D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7CD0CDE-922E-4C20-8B92-A3417187CC1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906C41B-A584-4291-AE8C-AB7212E7A72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98BD84C9-1FC4-497E-9020-5AF27EE4673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903BBFB4-60A3-4703-9D58-1279FE2B06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2CC3C33-1007-4B85-9EEB-9CFFEBA8F6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F9CDD65-0409-46A6-A9F9-67A02CECE5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6F0B070-5FF1-4B02-94FC-463A7594329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A8E6477-AE6F-4EF2-8A0B-38EFD8AF217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F0821F50-7287-4D7C-B11C-E297996A91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B2DF44D-C17F-44AF-836C-3B73397D3EDF}"/>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FDCE3D8D-EDE7-41B1-A590-D0E4BA7787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B75114F-97AE-4B93-B208-1F14A773CE1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9E300DFC-23AE-4073-BE16-C3AF56726C1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866758B-5695-41A5-9A21-A3251E726A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BC0C669-476E-49BC-851B-820E079D0A0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0E6841B-7F52-401C-A8DB-3299F24A4C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EB3C957F-44F0-4122-BD2D-FEC7CA9587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1A07BB3-6F48-47A9-A4C2-49F9F50E770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68FFABA-9F00-40C3-AA50-914A3253C8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0964B64-3C21-4901-B20D-2FF447F38E4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F1613B30-6DDC-432E-B6AC-F8C8032FD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27585A9-A98A-4EAC-A256-7C097E22D9E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99AF392-3BB0-4A16-85B2-E3B1EDF4B8A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3DF0B66F-0BE7-4D8B-8C0A-8B67631E2C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8D9D756B-B2B1-42ED-BD56-AB251891D8D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426DD15-E89B-4ACC-B9ED-50BF1918BB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2BDE9699-4A49-4484-BCE1-F0F0078C2AD1}"/>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A8B51A9A-9AC2-40D9-9094-4832B6B3B0E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397F106-6213-4388-9F73-31D2413A570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7764EDF-7895-461C-B958-A5CF6C7332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25BE1386-2BFF-45B3-AF7F-0CE68D1F482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D5C5039-1DD0-4228-9D23-70082B550B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24DBCEE-8889-4D55-9B68-E4714E879D5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B0D040E-C056-462E-97C0-0A61F09FEB4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3976F9E-3D6B-456D-B1D5-7634A69119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68D6403-3A3A-4957-8398-490D816AD30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A59B0665-4716-4C56-9F4A-1C26FF4CCE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D9731263-F294-4E04-BEB0-21155C68C2D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C6A2C9B-AA44-4262-BC74-23036091B15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15A1007B-F5B1-4F29-8DF8-9D27B29507C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B776644-FC81-4395-B331-624416B29F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9E9B6A2E-CCF6-4435-A4BB-7102594AACF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46C8A64-1005-4D1F-B417-33698B87E0E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5EDE33F6-CA28-4771-BF31-9A257F4366D0}"/>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889433D6-746F-4270-B5A6-7F5DF36EBF6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9053D502-B292-4082-A5BA-691E7F9BABF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D56155B2-ED20-4DF4-8792-1B28660305A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83D3CAEA-6EDB-4BA1-8724-A9AF3FDE7B1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DF4FD76E-5192-4B0F-842E-1620E104D55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BAA896DB-A95E-4E4D-B535-8E356385CF8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B683E7FB-A05D-46BF-A3FD-1F12D90E51C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F61EEEC-F917-4380-BFF2-B090C988F4E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C9948FC2-28C9-4757-AD92-0520FA6BBF8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966A26E-E7F9-466B-B179-6C8DEB9CA3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9DCD1AE-33C9-4354-BF6B-12B1650311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FFD1A5B-776B-44B8-9C6D-A186CB65F3A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92D897E5-8F81-4BCA-8528-AC89B3BD295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698164F-E54C-4983-B9FA-D27AEF92B3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3CEC9A36-6F61-4228-A524-6281F9AEEB4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206A7680-41B1-4662-B16D-C66ED3F166B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46B42DC-0C07-450E-BE4A-A80D9200D678}"/>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71BDB62-C1F7-45D2-976F-157580552F1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7F8B610-EA35-4F4C-A2A6-98294CBFC46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0678FCD-A1C8-4F3F-90BF-493B1FC659F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B86F6C8-877C-4F01-B69F-9256108A0A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C414B3A-DEBA-4D11-9B67-877F70A958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DC0D397-917F-4745-8118-E7879B8E355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B95F834-A1B0-4EEA-9AA2-A6654F4F1F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E04D862-BDE4-441F-9510-E6E9FCA63F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462504A-D3E0-43F3-A352-7C66B848A8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D7DF437-FA7F-4A14-B2C9-5723857E579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F9B4066F-101A-4513-B089-7554897739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25108D0-E810-487A-94FB-3B0AD897FF3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C3E61799-8B56-42D5-8B1B-BF12E137C8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CB1A5ED9-81C6-43E6-9AE5-F712CDA45E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4BD18AC-E984-4F5C-B5DB-F658F523083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44B48A95-517A-496C-A645-E8EE1D4726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DC9B140-E7C2-4F5E-AD7F-6ABC9330397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CD9E4399-1396-4176-B138-1F8EFB3F00E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F12DA7BE-A70C-435D-B975-CC5013ECB22F}"/>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CA151438-E596-4B38-AFE6-97626D34B06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4CB8D2C3-5BA2-4EB5-B674-FBB715E127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873114D-408D-406B-B778-FDEDE443197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DA43E93C-36E0-4A41-A938-D72EAF76BF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3832000-2FF5-4C0D-ACCB-7CC32DB6587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3CF5BDF-98BA-449D-A97E-E92642C87A6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1C19283-F9D4-4E08-93D3-E8673C1C2E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D934EF4A-A6BE-4BB0-B666-3B710CDA50A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E89C238C-9DCE-4766-8421-92726AACEC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7BD3FE6-9B46-4245-A01A-EC2BB360BAF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1AE78452-06A0-4292-A835-9EA04BB34D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025E0942-ACF6-459C-AF50-35D5A84E8C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DB13F4E-FFA9-4E91-B0DC-3C6400D07B1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CE25FFF-FD9C-4090-9999-2BC0DA51021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6B3B149-A841-4D60-AE21-C93BB7D09FBA}"/>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590DC35A-5F28-4115-941B-F94B84728BD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6DC31076-D339-410B-8C53-2374231B15A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BC40693-58EB-4142-87EF-137639B2A2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A623726C-1F99-41B9-BD7A-03F92C33490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40711C98-1619-47D3-AAE2-796A255691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BC9DB8C-B769-42EF-AA02-478AF66D391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E6588C2F-DF17-4F24-99C8-83B327669D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6EDE1B3D-CA1D-41D9-B35E-BB61E47C911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D1613227-E891-4E7F-84F8-C9BCC90064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80A15B15-B6A6-444E-A4C5-C34239C8B55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00F9991D-2ACD-4437-838F-14B69A03E7F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EAD1795D-E972-4026-BDB0-05CAB265F8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C52DADE-AEA7-4724-BDDF-B724BEBAD5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F8F66AE0-9C6E-4049-A302-B920165FE4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E5ECE4D-1706-4105-B868-6300DD0621E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C008DABB-5A81-4CE9-85F7-6BB0C0ACD5D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E6B5C448-2FE4-4E07-8569-A1ED0CFCC7F0}"/>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AE3B984-EB1E-4EE6-AC8E-202245247F0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B6C93B9-E743-40F6-86E1-DDF0B6738780}"/>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C04DA44-6F01-4C46-A3A8-E63D8D24D46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B4DCB3D-D5A0-4784-BC7E-D977672B3D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120DF6E-44A3-4447-9FE7-D1E0FF57E45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4444CB7-9995-4279-9805-24B03254C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DBD170F-4BE5-4EC7-AC61-102D29BFC8F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66FCC56C-78DE-424A-8BFA-4B8E7614F0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1CC08E5-726A-4364-8496-930DC78723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A5F4043B-28FA-47BD-80ED-C9B83680516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B474B5F-D48F-4C11-AAF0-6D6DF0C4B11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586E487-73B4-43E7-BF32-E98FFF74B9B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0F6ADD6C-D534-4800-A6FB-E5001163932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36B71F0-4702-4B5D-9C18-3866718C05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C2D87C6-56F3-469F-8061-0D87DF9CE3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233282D1-99D4-4836-89A5-23B38C6CA06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58CC392A-8868-4B38-A841-D81ABD19444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D0B4448-8144-436F-BFC7-2E86B86120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B4C7E76-DBA7-4357-A7A0-AF68273E2DA1}"/>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E98A2761-71AB-4ED7-BA19-4D9E2FC0B2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88C7F2A4-EC98-4BC0-88D9-2A7D2363655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B05DAB1-B55F-4374-ABE8-98C32922CC1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209567F-D511-4320-B576-4B38FD1EA0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54170CBC-BF03-460A-84CA-1C5F3F498F3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BCE13A66-0479-40E9-916F-E6BB6A42AFE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C473B414-6CEF-42D6-B2ED-CF14D1C883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952464EC-3CB9-4E62-95B0-4802A43B98E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766BE60-9C90-4CE1-BC2D-D344DF7B9ED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0D33883-508B-4695-B372-B35C233C158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7F8EEC4-BC03-4111-BBBB-C6008B3DE6B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2823B30B-2E53-4FE4-9081-B90117AC43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D8DE56E-4AF5-4AB9-BB1E-0D75DF2BAC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0977E90F-CE9F-408C-BE2C-4350648ED4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C2C8A91F-822D-4282-8108-6A1CAD590EBE}"/>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3294206-1B1A-427C-AA60-F0B16804A1E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64A19E9-D451-40E0-8BE2-F016E09F6E2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D3B2289-EF3A-41D6-8017-5069260A91B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05BB2F8-DB15-488C-A613-EA1A5BCACD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56EC79C-5914-4BF0-ACB2-D1ABED66B61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0FD6C4B-ADF8-487E-8732-8A784184661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28B076D-DD4A-4597-A3C1-5C4F6B04F7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3C7F88A-14FB-4E16-AA3C-0A1503E2C4A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A163989-48A5-4F8D-A8A9-EFC36E683A1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3984AB43-8500-4C4D-8C62-B2C45FCDBE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420623C-47CD-4231-9021-01FD6560A3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ED427821-CDDD-4271-992D-428D04E2D74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00169761-9689-4A6F-A2DB-19B87FD510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2797E4F-0634-4317-8928-4925D676F8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4DC8EA6A-BD26-41CC-B287-3D0626C35B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C22CBF42-5217-4647-8192-1D32DCC8A20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9892FE1-9852-4F02-8839-CBC928650A3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5E7A401C-4B45-47A0-9925-001BA40774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D7C66AD-C521-4619-A9D3-C1CE4564175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1699C52A-A0A2-4E71-946A-25F73693DFB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C7485681-D5AC-4B3D-B5D4-D4C3E169A5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CDA8C4D-F1A2-4569-9D09-67EE1A3CD29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B25426D7-B533-4A53-A3BC-0190782F74A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60A69C6A-DA75-4C95-87E3-3E7B60D49D3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4AA32B9-BC35-496F-949B-FF0D2A53C35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A5C222B-CA41-4E34-91D4-E12E6018EB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0B63B4BF-47C0-40C4-B6BE-EFB6FCC285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64532459-74D4-4CBA-AC1C-097804BBBC0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149BB54-5C3E-47D0-B101-3570FEDF0D4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23FA25A9-4095-4EE5-BB0B-93BDF58D5A2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16ED082-2723-4C38-9042-94152CB94D7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7E2030BC-2479-4713-936D-99DA07D0D4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A709DD5B-A9FE-45C8-BC31-4F10EE76EBE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018E40A3-9FDF-4E5C-802B-057B6CBACEF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41422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707710D9-ECDA-4710-A8D9-24EF9A9E2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Bác sĩ thường làm công việc gì?</a:t>
            </a:r>
            <a:endParaRPr lang="en-US" sz="7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Dạy học</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rgbClr val="FFC000"/>
                </a:solidFill>
                <a:latin typeface="Montserrat" panose="00000500000000000000" pitchFamily="2" charset="0"/>
              </a:rPr>
              <a:t>Khám chữa bệnh</a:t>
            </a:r>
            <a:endParaRPr lang="fr-FR" sz="32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Nấu ăn</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2334" y="5104620"/>
            <a:ext cx="2432566"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Lái xe</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Tree>
    <p:extLst>
      <p:ext uri="{BB962C8B-B14F-4D97-AF65-F5344CB8AC3E}">
        <p14:creationId xmlns:p14="http://schemas.microsoft.com/office/powerpoint/2010/main" val="25435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F6504EE-B055-4184-ADF3-81C8B9D74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Tết âm lịch của người Việt Nam còn có tên gọi là:</a:t>
            </a:r>
            <a:endParaRPr lang="en-US" sz="13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71663"/>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Đán</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Trung Thu</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2857" y="4079891"/>
            <a:ext cx="2438703"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Thiếu Nhi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72857" y="5151831"/>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Tiêu</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28EDB2E-6DD0-4C1F-ABAE-B6DB7F1381B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26B0ABE-B29A-4C2A-ADDA-2411333058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85002FC-F5B3-4668-A4DC-DFD0314BFC3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B624CDD4-38DE-4AEE-AAE4-78ADB61D8F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529BCB59-6256-476D-BD29-0B0F1807F7D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1456EAA-F530-4D26-AFC6-C8AB60B9F80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1B6DF60-7DE7-4493-8D6A-CA09A813550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B063CF2-C279-4EBD-9DAB-D8600A6A72D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21BB838-B88B-4D7A-9004-A9D7B65084A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1B1D916-714E-4783-A512-310F6AC29B6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316B5261-3288-45FE-925B-A9A08037235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6CBA8194-070F-428A-9247-562C1786897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C366874F-7601-47BE-8DE2-A699AD95631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5F56B64-45AF-415C-B4F1-E1F152537F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9905FEC-666C-4BCB-B1B6-466EE02A0A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49E6B440-2B95-4E9D-95CD-6D4CA125391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8C591FC-BBC0-4913-95A4-E82D0B30B2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E645C8CB-F564-4D6A-BEA0-5656668A8F90}"/>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C80042B6-D891-4177-8CDB-6A105300B17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3A82A29-3381-4D7D-A09C-6143F9883621}"/>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7B560AE-05E1-4DD8-BA30-5F76AABB74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E9BE466-7C48-4376-9DC4-63E26623BEB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DA129A2-166A-432E-94E8-B9F6CCD2151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6D63C36-0FC9-4835-B766-12E369F1DB3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E68AC85A-1D91-4D8A-BEE4-C559F086DEC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9DA605DE-E401-4D30-985B-795025EEC8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C0925CD8-3FA8-402E-9A45-3B7FA29D1E8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F03C9048-EA34-455A-999A-4C43D8AD2F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7CC0C573-92F8-47BE-BEA9-172EAB050B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7798722-D1E9-4093-A068-1016365570C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6B613E3F-6758-474C-8046-2AA4563FE98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B0ED9588-CB05-4CFE-9E09-15023E94528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72CD0794-123D-4446-A14D-4973ACF29D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FFB307CB-9D9A-46E8-A0D6-802EE876DBC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EB10C72-BC82-441C-BFF5-9F7680518211}"/>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9C56A529-D3FA-403F-A6F4-8E829B656B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5CF8F53B-4786-455C-9AC9-F96D2C15F4F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F28193D-A87D-4AA8-9A09-B14E7B1FA16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F84A4BD-1A76-472F-BCF7-736944D054D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55C8305D-2FBD-48DA-BA18-C11BC7C5EA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55B8A425-0F9C-4ED1-8508-14B358CBAF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9AD45C25-5F9B-4AE2-9ED4-52BA385075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F6DF00CD-3A20-4791-BDC3-D417DB69EF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D3A48BC-C1A1-4C8A-A492-BDCF4D92924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FC401AD6-37E1-4857-806F-F4516113CFB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8699D522-2737-47B5-96F6-9B095A3D9ED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11CE72A4-5ECF-4A55-9A56-75A33645D3F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13F3184-AC11-4079-AE01-B41C583058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9E77CF0-3126-42C3-9B24-50C6FA16222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669E578-6B5D-4546-A8B3-397F0F96BF6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585DFB1-9B6F-42A1-8A7E-6255C7C094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08DCBEB-63CF-4F06-97FA-6B0FBBE59F3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E229FF35-10EA-4020-941D-9502FA7C41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7AF7D299-D5B9-46D4-A9CD-E08AD6D78A6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99DE8A5C-F4E7-405F-9D81-FFB6949C47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C5C07D23-A14B-4BCD-962B-7844C8D1430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CD6CEF1-9062-485F-93F6-8E0509525A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180715BE-5632-4486-AC2E-C0EB1CC1400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FA16E598-6AE2-40A1-8DF4-12DBC8247BC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F54B06B-17B7-48F1-9882-1BD7D3A2134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9FCBD2C-93B3-4CC4-837F-29005608262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7FF9EE2D-ADFB-4A7A-BE4A-C7A332A3DF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11FF554-2D15-4E97-8FE7-F9F3DB2D7AB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840167F8-56DA-4391-8F25-D984D3C66BD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49FE32EB-979E-4D14-AA96-23C1ACD438C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2753A34-973D-4AA7-85D0-663388DCA2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3253FCFA-6297-4383-BECF-413AEEC9CD3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1DC56D4-AA5A-4B79-93D5-0F843AB7F5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F047513-6075-43DB-B73A-8F50FBE14CCE}"/>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A89860AE-43B9-4D2D-822A-CB42A90BD6D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F95AF2C-2AAB-422C-80C4-C88DC89E0D3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2D94025-3752-470A-A15D-C777324878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D75B9CBC-D7F7-405B-B417-3A9A96AA02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204C5323-3E07-4755-9D87-D3DC5D343B0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BD2A198C-A467-46E7-9FDE-B715B8EE887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BF73B19-B845-49BC-8DBD-DC007B52F33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B8D53EA-CC54-4B63-BF07-9BB991E5F2C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6A6BC57B-EF20-45AF-8BD7-C55A580156D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1629939-98D5-4C11-A951-D435E089D64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0DA582A-61EA-4605-9028-1EBCCF5FB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CC52150-005D-45F5-951E-39F3E2B60E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9B6E2F94-E80A-4E5A-8633-75458D5303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E204AFAE-5FA0-4A0E-9B1E-99AD2F01D4F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0C714FE-8162-4327-AFC4-67D64F2117D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A2D80DFF-0193-4593-9838-D42FE4C6515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749C15D-FB8A-45BE-8F4D-D755BB8C7366}"/>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90DAF34-6322-4C3B-A1FC-8B9039C241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E90E8421-1286-4E4E-8137-220805A3D0FF}"/>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93DFC4B-49C5-4D19-8CF5-AE64832DCF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5031F28A-0F2E-4B32-887D-46CC1AC3BC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2E8D8E2E-6B8E-4246-9E94-A547800ED7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3E93F08-D00B-48C5-9ABC-0817E969190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B528CBD-0CF8-42DE-AB7C-1A0F00EC7D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82FA988-A357-4760-9341-ED5BFCAC382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46C2082-54D0-42BE-AE5D-49C725BFE81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EE66D11-ED01-4B2F-B91F-AF6903787E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5138E912-6751-452A-8FDD-196B13A48C5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557CF66-9ECA-4989-A259-A6EA6EF784E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8291615-4058-456C-A1E1-D8F0B6BD0F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8F56219-7CB8-4585-98A9-C1ED869A930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9D9ED3EB-2651-4E31-80FF-91D53E14D8C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41AFEDCD-B713-4452-97A7-4F0CD2F7268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7ED8F8C-9821-40B7-8A65-240A17871BA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91BBC90-DFF9-45F6-8724-E632F4C94B1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A1377FD-1642-4FDA-99F5-E8EA1E339516}"/>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C932B2A-5F19-4447-8054-17C3F57F793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B8EF9A6F-B62A-413B-957B-51ECDD13336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F742447-00E9-4F38-8E38-FB1FAE96C0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9981D7E-DCEA-4A40-AC22-05441F9DF3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A13D9422-0580-42AF-8BEC-B99C256534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D229F2CE-28E0-4331-A626-601C92BB4DB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855D5B1F-1BE5-4D70-A758-FC4A685E746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CAFE5E90-1880-4130-A295-6324EBFA878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AB9D1A0-B604-495F-BF58-51C60BDA0B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EA4FD3CC-E534-4A22-941A-BECD3AADFCB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5B6C0A7B-695A-488F-BFCE-B997859A29A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0AA03D9A-10BA-4F02-B850-03EFE9E962C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279B119-37AB-44E5-8F53-B60A8EF0D9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36EEF39-7630-485C-B584-10436739128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71F51A2-C1CC-4741-BD45-AF329A61FFA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4E928CE-191C-48A7-95E0-236D236E8C1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B0B23790-7B16-44B8-85F1-E388DECCD9C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4E1AA00B-5921-41E3-8D08-23591CCD6ED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7FE1DB2-D1C7-4186-8504-A04F4C241C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E68F48A9-BD84-4069-8992-BDE192D5DC3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77E6D0E-9198-491F-BB51-72364D7EA39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9FA175D-0276-4B4F-BB06-3C7F25F5074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638EB3D-1C2C-46C9-BD52-0494396A606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FE8E97A-9409-4C5E-AB95-90965BEF661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3174B2A1-1351-40C7-A3BC-3DA43E5BE30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A2A32F2F-3D6F-4293-ADCD-BE178E16B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C0A287-DCEF-437E-B08F-16B03C575E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51B8846-9872-4CA4-8C2B-DBDCAD5CBCE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50B3383F-D511-4501-96BD-A24B905DC4E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9899FA60-3C1B-4500-8AE1-81FB53EB3E7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A254BCAD-7D6D-4B15-8B26-603CF096E18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885B48AD-06DB-4922-B754-08060AFD016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641AABFE-D411-4CE6-AFF6-5C89E4E876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C0F6A91-EF20-44F4-A4CD-B22B8BD36308}"/>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76E4558A-6FC5-41A8-ACC9-7736DA49557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0FEAEBD0-C189-471B-B993-69D42532C6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D3CB89B-72ED-47B6-B4EC-AB5E623653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88D0C3B1-E933-4B6C-9E80-1A6D6DDCD52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7038FFBC-C993-4AF0-83F0-216BC957C86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D02A4117-B713-44B4-B267-A5897BF6BA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5F3192FA-9F92-4CBC-95C9-D4123889B4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3ECB6E9A-F3A6-4898-92EB-75388DFFCD1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445E68D2-5ECA-4950-8922-32C3AA300E3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E28C9926-F70B-4A07-856E-BAF68481484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517F0329-7564-4C40-8C43-15930D7B45C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3FBFC05-7B4F-4E31-8D5B-32A61C815D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4DEE8D7-6486-4481-BC90-A4D8CB0060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7661AB99-AE72-48F2-BAE4-4C643C9AC8A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8E6DDE5-2687-452B-858F-5A9E82C39DC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CD01364-9D00-49BD-A0F0-1442352C63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0C883DC-84F9-4DC0-B2A9-0CEAEAED95DA}"/>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5334DE53-038D-4EF2-800B-DFF60CCD720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572FF8F9-BA82-42D2-87C1-7B820D7E8F8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DECE8C1-4A4C-48B3-A5F7-51567A6ABF7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14E0BF3-F97C-44C4-B4B2-A4ED920D1B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2877FA7-4C6C-4054-BBFE-8C42BF5506E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48908616-6C90-4DFF-9057-68F27DC4472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35BB100-8E51-4E92-A3E3-66814BFA37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06C54401-747D-465C-BE68-094352C44D4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AC6CC10A-7950-40DC-BFA6-7F400D4654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08DB12AF-E5B4-42D0-B1AB-58573276067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9B173974-4FAA-491B-836E-5A475A7CEE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1E467D18-226F-4E2E-8F3E-9241F06A6C6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6BB6C356-FB62-4617-BCA7-8FC35133BD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BA3CE402-67A5-468E-8DEB-B4D90F64E8E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7661A6E2-8B7E-482A-9CD3-566422846D2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0401B7F-AE89-401A-991A-82E3C9FE41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9D3F70E-7D54-4C77-B6E6-DE6043F53E09}"/>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84B5524-605C-4AB6-BD56-E41E3E23101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EF8DD89-CA31-4D5F-8FD6-188813C3A72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752823E-DBFD-42B3-95D2-F1532086736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1D6F44BC-F989-4446-B903-010AEDA1FF1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BD1B93AF-C52C-4D34-99B1-579E4F7B2C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6F62D6D9-47FC-4151-BA75-5585547E137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A189DED4-8DF5-4A91-BC4A-E0DE7311BFF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FECF7FE9-0D67-4B66-90A5-ADBE1C11151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E5FF182B-024F-4183-9DAA-E304C71606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ACF6495D-B5D6-4069-8AA3-D5E42136628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31B1E93-0BDD-4036-933A-9F786BB63A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40112E1-5427-486E-8D2C-142D41796FA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365C7B06-B85C-43F3-8AE4-62A05C6CCC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3893A45-DB62-4022-9632-CABBE1BD076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63B9B3E-215C-4B35-9B08-CBB9DC4F487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4570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F387BD04-8A48-4C66-8EA9-C08BDEE22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Tết âm lịch của người Việt Nam còn có tên gọi là:</a:t>
            </a:r>
            <a:endParaRPr lang="en-US" sz="13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71663"/>
            <a:ext cx="2344975" cy="400110"/>
          </a:xfrm>
          <a:prstGeom prst="rect">
            <a:avLst/>
          </a:prstGeom>
          <a:noFill/>
        </p:spPr>
        <p:txBody>
          <a:bodyPr wrap="square" rtlCol="0">
            <a:spAutoFit/>
          </a:bodyPr>
          <a:lstStyle/>
          <a:p>
            <a:r>
              <a:rPr lang="en-US" sz="2000" b="1">
                <a:solidFill>
                  <a:srgbClr val="FFC000"/>
                </a:solidFill>
                <a:latin typeface="Montserrat" panose="00000500000000000000" pitchFamily="2" charset="0"/>
              </a:rPr>
              <a:t>Tết Nguyên Đán</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Trung Thu</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2857" y="4079891"/>
            <a:ext cx="2438703"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Thiếu Nhi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72857" y="5151831"/>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Tiêu</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Tree>
    <p:extLst>
      <p:ext uri="{BB962C8B-B14F-4D97-AF65-F5344CB8AC3E}">
        <p14:creationId xmlns:p14="http://schemas.microsoft.com/office/powerpoint/2010/main" val="2108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4465E71-1D65-46CA-B2C8-A1023D051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323439"/>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Điều gì sảy ra khi ta vô ý chạm vào vật nóng?</a:t>
            </a:r>
            <a:endParaRPr lang="en-US" sz="41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45051"/>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Tay lập tức rụt lại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Tay ta để yên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953279"/>
            <a:ext cx="2438703"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Một lúc sau mới rụt tay lại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025219"/>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Không có chuyện gì xảy ra</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BB4B37C-F6DD-415D-9022-CF5E150D6057}"/>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7F070B0E-5F70-499C-8C3C-8E871A6D159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067B4854-5896-4596-A102-02969BF837B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E4540ADD-7F38-4AB0-ADCD-B08BEA7D1BC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7598C5B2-8CEC-4CB1-9FEA-8CDC8FD8E0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BF6ABA6-B5E1-4FF6-A3EF-BFF3D3CBBAB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179F08DE-C8DB-4665-9F4A-0E80E6457F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46C85D8C-3410-4E5E-A8BA-65DC03B835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379C280-61A0-442B-BCB0-4BC29E0F80B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04EA11C-4B9A-4BD0-B661-960114D20C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1EB596A6-D46A-4AA5-8E4E-DE95CF3515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746667A4-9F90-40F5-AD77-CCBA7D5D6FD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6895F244-EAD1-491F-BCE6-0B1A4DEF3D1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96D495C6-FAFA-49E1-8609-CB69049ABB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54D20775-32A2-4A27-9F38-2736003F4F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8BECD683-4428-4D28-8BC7-592A29861BD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892766C5-0DC4-4B73-978C-8B8F3ABD3A9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AFCA9FD-D95F-40F8-85AB-732C7BDCE21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C865D28-151A-45A2-ABFD-521BA1D479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DF7D152-1312-4598-B917-DB4B59C06EFD}"/>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36B4968-F71A-42B3-8968-F862606721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4DC4662-D471-4F39-B308-7FF9418F5BE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9DE40B2-56A6-4D19-A1E3-672AAFA1C2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3DAB385-7CA6-4496-AC75-974C3E363E3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52F41F1C-91A9-4185-9581-5A1AA79540D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B8B0F2C-5D30-414F-BA8F-498AE586F40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F0CAFB0-34A1-4643-8CF4-63A4D03A45B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6AE8908-E7CF-407F-BEB3-653B7A115F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554211D8-D657-48C3-B2BB-3A11F42340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8017DB12-4F51-4895-BE0F-13DECA49C0C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5506DAF4-CAF4-45B4-8185-46760621F20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E57B42F-079E-4A36-AE1B-19589411406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152B7A5-8A23-4CFD-AC91-77C99D6D502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730EB78-BDF3-4EE4-AF4F-909D82004AC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3D68978-086E-45BF-B467-877600DD9DB5}"/>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5133E3E-50E0-4B64-AA3F-7F6B378BC3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83D1B535-ADC3-4209-98E0-7D0AF4DEFD1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3674256-C097-4542-B0BF-518594E7F41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CFF5F803-8A62-46FD-AEE4-9923293A41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65A98777-3881-40E8-9753-E282D2416C7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B38CB19-BE12-4630-AE8D-AE39D6A8E09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99A32364-C6D2-4836-8071-92734672B03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3B632902-248D-45CD-BAFD-0DBCDF814D4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2FA2E28E-B706-454C-B6F2-EA10547197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41641F69-C39E-436B-911B-A1A75DD3284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D66F646-E9DE-452B-BDD4-35ED947E071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997CA57-C5FC-4712-A8CB-7B3E31D8F13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68F4FF94-F0DD-4506-8F4D-A3F67B49285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1D1C6B5-8243-4C9E-A6FF-5901EFD56AD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6E68847-96F8-49AA-B6E5-580A9252518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E35ED4C-B810-4B2B-A487-14D97DDEAB3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DB7648AA-989C-45DF-A63A-66950FBBD03E}"/>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591EBF7-E443-4388-A7B5-92FF3D6E079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F601C457-8C40-4795-B623-9AA641F58C0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26BEFA8-B954-4139-B8DC-4B063009E9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59368E2-D692-4603-80B0-74661424CA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FE6503FD-4A37-448C-9158-B58526AA01F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96B6D1F-DDCA-4C50-BA9A-8C76DDF9EC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74049E7-FD75-47C6-AD45-D92CB9FFD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C5B94F61-51FC-4144-85C6-9789B577ECB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40ED8AE-F86F-4E3F-8EB6-EBC573A89E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2F495C9A-8CBB-41F8-AFCC-A9C3EFC202D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430670A8-BB02-4599-A000-2A4DF5F8BE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DDF9154D-372B-4B17-93EC-2F235A50D6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9C62639-D113-447D-B6CF-40392C9EBF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74C2403-2418-48E1-9F22-4058DF850F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2AD3A5D-5CBB-499C-97F6-8BB73B2DE3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1402CA91-4BED-4B7D-80FF-E5A4AEDD13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C53FA69-0A47-4DF7-A494-BDAA5738474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5CC7096-4F4B-4AF7-8070-0DE22BEF08C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6393FDC-C666-463E-B12A-FF161B3C60B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8E0311C-6F9E-4A78-96B7-57B49694174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8E607C64-D602-43DC-9566-6584623F367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880E7510-7512-4E0C-91AE-DB3D4556A17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C948376-F254-4D53-975B-8A74A0B028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21FB37C-8B52-43AE-AF52-E6E1CE2B97C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94D44EE7-28E5-49DD-81B8-402E0A25840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885148BE-D7F2-4BE4-A82B-B6E57A140B4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8C1E12A-D803-4B5D-8EF0-2D79E73AC7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EFAB3EEC-722F-4E09-819A-98CD1E7166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70FBC6D-E90F-489A-80F7-48D2C6E61EE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2433CD40-BC5D-439A-8893-EFF4A3EE56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AD61EB35-EF62-4FF1-9C53-2FE5F400D0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E75D481-E15E-4403-915F-683D51D7BC5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4BB6C33-E009-4BDD-865E-D1A1730883C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23B4B6D-8509-4AB6-9AAF-3FCD2C3EB9C4}"/>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051235E-319B-47D1-AE3F-485DE4B03FA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71F86208-C34F-4D7A-8EE1-B4EC9FC74FF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BAE3B83E-66D6-4DA9-90B9-FD82FB3DFF4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73EC707-2E55-4A16-A4C4-EC462ACFF08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0E1295A-FBA2-41F7-80D6-6862B7E0BD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5A42B19-6A2E-4884-AE7A-81413AC300A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0AA7CAD-FDCF-4B0F-8B53-A347DC00AD7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8B279DF4-94DA-43E9-9032-0EBC50DDA5B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650BE431-3CA2-449D-B18B-A0B02B3192E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84315C37-2556-4926-85E2-ECAEC336E41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8058EA8-D128-463D-BBF8-2F9747553F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C5A8B63-CA86-43C7-953D-CEABCD5FD9A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61C7483-87E1-4A5D-BF7B-E1A2DAD8CFE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50863DC-1C39-4CB1-ADDF-8635FDA35A5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7EE6239-A539-41CB-9586-90418E7C8F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EA73717B-055B-48EF-93F1-3EC2F3300D0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0347B70-45B5-4C38-8682-3C4747581529}"/>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0CB4891C-FE9F-44EB-8246-E1DF0632A3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848A041F-E1F8-4D39-9CBC-8A5F07DFE7F0}"/>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D27C95F-7B7B-4BC0-9CCF-20C6EAE88D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7B0B8E2-A542-41FB-A7C2-E7EEF94174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83FC03E-C54C-41CF-AC47-DD96C387BC5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6C5E0500-FD26-4DA8-B47E-EA1BB83BC8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639F72D6-EC01-466B-9827-63E03CC604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F0D64F92-EA63-4698-B003-92876FFBF4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4CF8993-B3F0-4CF6-9891-E2B2E4E70D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41A394A-193F-4CCA-B38B-96171177E03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654E64D-61AA-4992-BA2A-D67DB45932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4FA9300E-39CA-4A00-9870-C79F1341C99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4921226-0A08-4137-A8BF-A0E20E342F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65CDE71D-A7F5-4C02-919E-D01F91D292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431BC32-F3D5-44F9-97C3-A4DAEC1B4C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6A5220E1-21BC-4F48-AF15-FB2E9531F89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548959B8-9E16-40AD-A1E2-F11C2BA1D948}"/>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6F8C5B74-3410-46D2-97D9-558ED536462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2D9AE8E-3C44-44DE-809F-3AC27FB0046A}"/>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1BBBFBC-CB34-46E1-9AB4-9FC30E1E0E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7BDFB8F-1003-466A-8623-69FA4E9A4E8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37F5D33-9B77-46CA-AC58-24C8CDA734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63FD112-50FD-492E-AD80-4C66F9C96F4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1A5D1799-D7FC-49F4-A3F5-23C483BBCAE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0711033-EBD3-4A12-B707-45F1D3ABE05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F4EF6DBD-D845-42D0-93A9-088BE64639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5A5DFFF-5302-45C0-8B8E-97BC86DFF0E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532CD16C-B8F5-4D8A-B159-EC79619206F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CD21C41E-91B0-47D9-85F3-F50D287ADE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9D05DEB-AA3C-4D80-B6E1-CDEB5C47BF9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99E6F479-937A-40CA-965F-4951355BA4A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8F4ED45F-E547-4A5F-96B0-703D144E414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2A65A91-410A-4D39-8D8A-3012CBC9467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D110BD02-C01B-4DFB-ACB1-204D082D132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BE988C9A-44EC-436E-B1EB-B0AEBA48C9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A0C0446-4143-4166-BAC5-BD104F48DBB2}"/>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86B921A-C651-463E-8FDC-17459D0C38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3A88DD6-6A58-446E-9E1E-50198C2B7B4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422B33C4-4F46-4827-AE1E-F190955A150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847DFB0-FA04-492F-903D-02B3B09501D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C12D04A1-993F-40BD-A752-0678E405D1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137E626-D0F3-4B1B-826E-766A254193F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DCE74A3E-2868-4424-AE01-84FBBF491A9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ADC1ED59-CF8A-4180-8AC4-5B08DF91D46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30EAC618-9D2C-45B1-B389-2B3BE228D0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B176E789-7ACE-499F-8375-30FB1DA2CD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C89AD9A0-3B5B-4C58-BD58-0BDEC5F6E0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2803811-FEE8-4263-8AF7-A32F3841539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BA7F724-405E-480E-85D2-5C6567A8C44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0AFC5FFC-6A4F-44AE-870F-9CCDC1A696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8C45904F-86DF-4784-8873-5B184194697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A3DAD0BE-6612-4459-94E0-003BE36E7E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0C0195A6-71DD-467D-B6AC-11A728988058}"/>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8051B95-23E3-4900-A2E8-2D03173D43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7E4018B9-C386-4685-9F7B-7A38BD35E5C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B9B5AD16-1DBC-4B7E-9CE8-BCF3126AADE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CD274B9-AE2C-4AE9-A42D-F122A989DB5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0ED5CFA2-2C02-4058-B9A3-E560BCEEBE2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212FAD81-5529-488E-AB57-BE0CD22069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46E7719-FCD6-4919-B5F8-184B6B9CCD0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382E0321-FA14-4295-929E-9D226FC479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661E8F9-02D9-47A7-BFE0-94DF88B950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F6BA6526-4BC7-465C-9AEE-6E6DDE7F1D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54FA741-EEF8-4519-84D1-DBC2F2B40B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BEA750BC-E713-4A03-82A1-71679C371F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973323FD-D3EE-4920-9EB9-D6E08CF9857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9B78C08-67D7-4A70-B950-999F9D623C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389BF160-464B-490D-858B-F4447FEBC9F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A92C026-585C-4F60-ABAF-F844E5950DF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6464567-4004-4DD0-81FC-525F42652282}"/>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76A83F0-CB06-4F74-BDAF-C7688010B4A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B2AEB29E-57E7-4E29-A401-A570E6C629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3DE83DD-61D4-4B2A-AEE6-CC0515E49AF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425B06E-BB8D-4217-A8DF-436643F960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CE842274-4C25-4A8C-82F9-80446550D12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3781AE84-567F-4695-BFC9-50A9238D4D8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39DC95E-2412-4082-A87D-6466B213CA8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4C87AE68-B0BB-4117-A9FB-F121A0A5822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6F2FACB-DE30-4CEA-9197-CA98E666470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9BA423A-8C91-4854-91B0-0863A2FBC2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0FD2D8F-3CB4-4585-83D6-A4264E54B2B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14340BA-695A-47CC-AE9C-DCC5B65F43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636716C-D159-424F-84D6-F7621F960BC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B570AE7-78FB-4B19-85F5-B4A2262AA4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F3922434-461C-44D5-99EF-3C7647F02A3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37555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2" descr="Gold Texture Background Image">
            <a:extLst>
              <a:ext uri="{FF2B5EF4-FFF2-40B4-BE49-F238E27FC236}">
                <a16:creationId xmlns:a16="http://schemas.microsoft.com/office/drawing/2014/main" id="{33CA634F-5CA0-45BA-8C87-6513EC30D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Cờ Việt Nam có màu gì?</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39085" y="4081577"/>
            <a:ext cx="2688468"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Đỏ - Trắng</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39084"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Xanh - Vàng</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02658" y="4081577"/>
            <a:ext cx="2688468" cy="461665"/>
          </a:xfrm>
          <a:prstGeom prst="rect">
            <a:avLst/>
          </a:prstGeom>
          <a:noFill/>
        </p:spPr>
        <p:txBody>
          <a:bodyPr wrap="square" rtlCol="0">
            <a:spAutoFit/>
          </a:bodyPr>
          <a:lstStyle/>
          <a:p>
            <a:r>
              <a:rPr lang="en-US" sz="2400" b="1">
                <a:solidFill>
                  <a:srgbClr val="FFC000"/>
                </a:solidFill>
                <a:latin typeface="Montserrat" panose="00000500000000000000" pitchFamily="2" charset="0"/>
                <a:ea typeface="Calibri" panose="020F0502020204030204" pitchFamily="34" charset="0"/>
              </a:rPr>
              <a:t>B</a:t>
            </a:r>
            <a:r>
              <a:rPr lang="en-US" sz="2400" b="1">
                <a:solidFill>
                  <a:srgbClr val="FFC000"/>
                </a:solidFill>
                <a:effectLst/>
                <a:latin typeface="Montserrat" panose="00000500000000000000" pitchFamily="2" charset="0"/>
                <a:ea typeface="Calibri" panose="020F0502020204030204" pitchFamily="34" charset="0"/>
              </a:rPr>
              <a:t>. Đỏ - Vàng</a:t>
            </a:r>
            <a:endParaRPr lang="fr-FR" sz="32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02657"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Vàng - Cam</a:t>
            </a:r>
            <a:endParaRPr lang="fr-FR" sz="3200">
              <a:solidFill>
                <a:schemeClr val="bg1"/>
              </a:solidFill>
              <a:latin typeface="Montserrat" panose="00000500000000000000" pitchFamily="2" charset="0"/>
            </a:endParaRPr>
          </a:p>
        </p:txBody>
      </p:sp>
      <p:pic>
        <p:nvPicPr>
          <p:cNvPr id="2" name="My Video">
            <a:hlinkClick r:id="" action="ppaction://media"/>
            <a:extLst>
              <a:ext uri="{FF2B5EF4-FFF2-40B4-BE49-F238E27FC236}">
                <a16:creationId xmlns:a16="http://schemas.microsoft.com/office/drawing/2014/main" id="{FC66E116-4015-40C5-8EED-2DA598E1F6CE}"/>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42234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D0164797-3FCA-4CF5-91DE-76444604A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323439"/>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Điều gì sảy ra khi ta vô ý chạm vào vật nóng?</a:t>
            </a:r>
            <a:endParaRPr lang="en-US" sz="41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45051"/>
            <a:ext cx="2344975" cy="707886"/>
          </a:xfrm>
          <a:prstGeom prst="rect">
            <a:avLst/>
          </a:prstGeom>
          <a:noFill/>
        </p:spPr>
        <p:txBody>
          <a:bodyPr wrap="square" rtlCol="0">
            <a:spAutoFit/>
          </a:bodyPr>
          <a:lstStyle/>
          <a:p>
            <a:r>
              <a:rPr lang="en-US" sz="2000" b="1">
                <a:solidFill>
                  <a:srgbClr val="FFC000"/>
                </a:solidFill>
                <a:latin typeface="Montserrat" panose="00000500000000000000" pitchFamily="2" charset="0"/>
              </a:rPr>
              <a:t>Tay ta lập tức rụt lại</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Tay ta để yên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953279"/>
            <a:ext cx="2438703"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Một lúc sau mới rụt tay lại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025219"/>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Không có chuyện gì xảy ra</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Tree>
    <p:extLst>
      <p:ext uri="{BB962C8B-B14F-4D97-AF65-F5344CB8AC3E}">
        <p14:creationId xmlns:p14="http://schemas.microsoft.com/office/powerpoint/2010/main" val="267195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89D7BB9A-0AE7-491F-A69D-D7BEF7926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double is not correct?</a:t>
            </a:r>
            <a:endParaRPr lang="en-US" sz="85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2 makes 4 </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4 makes 9</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3 makes 6</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4997083"/>
            <a:ext cx="2432566"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5 makes 10</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BA91D670-DC10-4AB8-9D8D-3F39490F5FFA}"/>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E0BFE24E-1432-44FB-B6E3-CEED0AB587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E1CC1B7E-6810-4785-BC5D-D858F50ECBFB}"/>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D7C4556-D024-48F3-AE05-FE9BC67D26C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E6A583B-4C57-44B0-9376-676958C9EA6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F277F84D-9957-4C81-95FA-D19706CA1A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981F233-E69B-4B05-A837-4A17B20BE7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2A78C05-7894-4611-A189-05318DCED48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1E90AAE4-9B30-459F-8D3A-9D4539204A0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D8A92124-3693-4866-BD36-3FE98F766A7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A92D24C5-F8D9-4371-821F-B550BD54977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51C2DDF-1042-43C9-8F76-238EF80A92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B8603F6-4AD3-4B33-BAAB-82BC7B3D924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4C5CD247-6D32-4752-B155-132B55B511E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37D7ED5-E469-49A2-B2CF-02FEC43FB2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DB4F7D55-0C32-4441-9B82-7381E11B75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D835810-7DF7-4F92-8581-80D2B491B57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521A780E-09A6-4E13-96C2-67CBBF998B7B}"/>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F41BF2B-8D24-40FE-BD05-2FCFB30E39A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E8C8EE6-127E-4B8E-B1C9-F73391F8E3A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8170DB36-8CDE-4021-94A6-32D73A5E6D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445B7A2-6E53-4E30-AD01-E7CB954DCA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C6E4D66A-341C-4554-A147-8621E12F3EE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6161F6C-9B7A-4561-940F-51A1C7BB53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DC3DC15A-C089-4C68-A9B2-7078D80AB9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346AF49-3E49-4565-B79C-7A7B22634E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9EEE6102-7FE7-4CED-A8E9-6D865825BAA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AC3BE79-484B-436E-8DEF-18A928D6058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4F5DA8D7-3A0C-4086-B321-CB2C9F72641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31A6CEBB-0936-4956-B144-75B2947A362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6706816-D564-42D9-B01C-9EB31027B8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0608776-61DD-4C0D-9399-484CD897B08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D73D6BB-387B-4A4D-B784-62ECCA96CE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22372E8-B014-4BFB-88CE-153DD94442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7B06B2A2-40CF-4506-8F7D-806A2EEE3E9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A4876A4-7F2B-470D-A056-7E35325E1C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F4EB7EA-974E-4A77-A3E7-6D67BBCCD14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CBCE53BD-E339-4DB9-AA43-84F2C2628B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BF775397-0821-4EB1-B879-E7EC1A58A6D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A9E977F-0F03-4013-A350-BFD35D14F96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B36C3E1-EB7E-4450-88C5-51BE4314E19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10FFC79-1E98-42BD-93F1-B2A4E39E0A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E1A853A-8DBA-4163-891E-AE2F55F39F2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0C6C54E7-2FB4-4DA2-8204-6BBDB377AAC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4A5A5351-64CA-490C-8068-CA3D821E7D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4D2FAB3-2CD4-4B41-AD51-57A40E9A3E1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E0C532D4-C413-4ECE-9EDD-1ECA595634C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0DC3066-B4DB-41D0-93EF-367BAC079C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C5DF5F9A-A263-4217-8E26-B157490E08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C64B4F2D-ECE1-481C-80AA-07C9C10A8EE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E951462-DE3D-4EAC-980F-44DE5487988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A8176151-FA0C-4E4F-BAAB-561DAD08166B}"/>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41C3C28-4214-4572-9CF3-A8B0AA3211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44314415-94F1-407E-B94A-FADDF674164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378D0004-52C6-402F-BFFD-2CDA657E4B6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1E8C67D-2725-4D1D-A140-2B4E043A69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537FD557-EAF9-4D46-8F23-BF80C5AF8E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1E12357-AC87-4E72-952F-441BB03046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07D77013-AB7F-4DEB-A31C-705CE053151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2419F89A-1584-401F-9849-9376733949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76A8364C-B812-4E47-BDA8-5564FE42E16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ABC54FC-B2DD-4F15-904C-CF0EDE4D149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A84BB85-EB86-4B0C-9529-98E4A42FE81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D5C5B0BC-FAB3-40EA-8D1D-D991542B87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C92CF8E1-18AE-454B-B5BE-3010855814F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3242E9BF-266A-4E84-968C-D6F8AA13B1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95125A1B-AC8E-4F23-B9A9-74E8B1923C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61E285E-12A4-4A7F-8EF8-BD90A36B398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F6D5DEA8-92F4-419D-B639-8FBB4126833B}"/>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11D09BCE-E179-4BFE-B6B7-36E64D6A9EC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0EF0FD8-DA8C-4D46-9A87-F5EC85A819C5}"/>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13260D7-E08F-470F-B734-F03F68161B2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7FC31041-14F8-40A6-A616-E78366F5B5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18234522-261A-4CFF-A9C0-F8C69AE136E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38B9C8E-5FF1-461D-A3D3-DD008CCEBC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B89409E-BCDA-4ECE-AE4B-3E1AD63BC4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2DED323A-8FEF-4DEB-824B-459A671D4FC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27BAD02D-34DC-4723-8C6B-B82AB5098C5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0C5BECBF-7BA2-4D75-82BC-3AAD1ECE76C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26B029ED-8581-419D-8B05-690D6A3C98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76F40A56-7329-4DBF-9BC9-145D11920F1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91F73A57-0F0A-4286-A2F7-A16C36BB760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CF82641-5D92-42AC-BD55-D76B81B6BCD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E76D129C-6A28-4AD9-B85A-8A5B979E90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CA6E0AA5-E0D0-4ABD-B34C-27BF81CB1E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B7A5292-079C-41F3-AAA3-FC4B273978E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1A0D529B-C826-4012-ABE9-8F7CE75BA13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C4D38A80-44C6-4743-8DD4-AC53E4BCE6C7}"/>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85C05459-8E65-418A-B5E1-04097E0CB5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915637C9-E2C0-441D-A141-17692F9F20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E765F91-3C4B-468E-B3DC-8E6AD2DC6D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AC64343F-47C7-46EA-A679-A97C65E12D2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9574FE3-D853-4CEC-8CAA-654E5CB68B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032980E-25FA-482A-A2E8-857386A76CB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B9B94F53-3CDF-4C7F-9E5F-53B2AFA01A1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529DAA16-C7D9-4E08-86CB-DABF98D2A5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AB13DF8-E70E-4C3F-B185-00AD2A0E6C0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541BB34-751E-4ED5-B829-05D9F0F8D8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6B488E8-CDE5-4ED8-9F22-75C2398594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3361AD8-5A81-465E-8C28-B4EA7AC8996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7DC1C31-A778-4B45-9DED-B27C76744F6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D4619BB8-0DC4-4C79-9B2B-4902007CEC3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2B92B1C9-2B17-411D-85F9-CDE772CA71F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EBE50D7-527C-4D04-8DFA-A3B3D4D52B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766F4F4-B35B-4F1D-ACA9-9AE9ADA1FB2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119FC63A-AF84-4D51-B796-CB6DA8CD99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BF330457-D1AA-4671-A0E3-D7C92C2C9AD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1629B691-9F57-4F82-94B2-404431BBA5C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FA8489DE-5915-4621-8301-04E10D00DD3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B5A5EE93-0196-410F-958A-D65566E9A5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854C5586-1077-4CA2-BCA7-6A1D47148D9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1BE9068E-C4F3-4F1D-ABE3-5448D50B1C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5EE46CF-7056-4B36-93D7-BF322C0505B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125DF740-2CF1-4BD0-ABD2-08BFC587208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33F676C-ADFA-482F-BD14-FEF02F9278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C8EFEB1-1538-42B8-9B6F-30117AD91B2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66F2596-1FA4-4060-A15E-74497FCF8EB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3B7C6B57-3303-40C1-AB92-AFBB7521429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ED5D19C1-0685-45EE-B67D-1C216601998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F77FFD1-14F6-41EB-9C2D-4507DC30624B}"/>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0A627429-5C5C-40A9-B3D3-4A09ED37AF9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7296F2DF-9C65-40F5-AD1B-ACE6FEE64783}"/>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3BFE8AE-7141-452B-95F4-3C29B40FD7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0CD09CB-82DF-4005-9121-7E7E37B9974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8A1E459-C2F7-4FF1-88CB-E85734CDB8D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BD9F998-5EE2-4061-BB3B-34358774D57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2826E5E0-5D15-4974-9CDF-B37882C107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8C51F71-A03F-4E12-BBE9-62CB0832115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1844C2B4-80C2-4C73-B572-9BA982CDDC0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44D8340-B34C-4422-90CA-B6EE285B2E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146E266A-9985-4A19-9BAB-8FD3C9AFCF5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03E4775-79AF-4DA0-B479-70A91A131D9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0FE540F6-9D45-426B-B522-9749210317D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021C673E-7FB9-45D2-8C0E-05182E51A1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5D71DC27-5E6B-4B08-ABE3-F7B38613E6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7B582EF-8896-4156-91E5-FDB611A18C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C1ECC32C-3237-444F-9044-ACD6D72EA3A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F62B4C6C-A646-4170-B737-329C0D91174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54AE03D-0BAD-425D-9466-B854832A2FF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C9339A07-468A-430A-AABE-0DAF12E5B1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4D4698C-201A-490A-8CB0-2EF788B7226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51CCD8C-E105-4187-B2FE-FBC438662E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DB0F5C2-BD9E-46B4-B0D7-4AC6835B23A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DE3AEA0-9ED1-415C-AF62-DFA9CD0136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53D29283-14CE-4EC9-A62A-D9DE6DF936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EA00F96-BB27-43F1-8F72-758D18A269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06B03965-A15C-4CD2-BE45-860CE986C5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E8502D59-E72E-494E-8E50-667A9A18F4B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475E5CF-A38C-4DD6-8221-6AD2E3F051E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561999BB-F2F9-4E7D-AEB6-CAE457AC63A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7F8F067-852B-4DBF-8CD1-3135C603F68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610A043-13AD-4CEA-9634-A8B24C1DD8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2E1B002-6B50-402F-844B-F15DF3C70FA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D8468FA-53EE-4E06-B01D-FC49CF4622F9}"/>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02D6AF1-F883-4F67-A9B9-54FF8CE4EFD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226967C7-E18A-4A9D-9E39-6515C62CA8C8}"/>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272F295-0AFF-444F-A8E1-8EAE6FB0BB2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7A678E6C-5FF7-48BB-A036-C1F507072D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6DE4D24-F4F4-44EE-8482-BE6C73C498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F66D08F-B0B9-4D95-9830-AD6AECBAD77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8053A011-0CE8-4819-B03A-3F1DA0A3EF8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10571FE4-122C-43A9-9FA4-F9910551C4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2C1246DC-4495-418C-B5A9-C43B16603D4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9AAAB91F-5F4C-45DB-9AD4-327D7BD6AC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EB34C0F2-4087-4CCE-87A5-2AE5A963450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293ADDE5-828D-4D53-BEE1-B7D04B3A9E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1926117C-02C9-41A7-A294-B9ABB6FA1F4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27375A4-788A-4955-BCD8-1CE25DA1E73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FDEB23DE-CBAF-478F-8174-CE654ECAB9C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DBD06479-4396-4FC3-A7A6-27E9A6908D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52027354-ABD7-4E1F-80FE-9B3F8F46E96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91324A44-D683-4569-AA69-7AC5FFE3C33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3A828243-4F35-4091-894A-D060CABF5DFD}"/>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98073F7-BE4A-4D88-9346-0678B047300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73676D7-3EAF-426F-99DC-E54F6C52B3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F0F5B67-BB1F-47E4-818C-402D1A1FE2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6BD463D-68F8-4F7B-B8F6-7B02CAF5135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0CEA420C-010B-4BA3-A82F-412BC2E8106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F67D9B1-C003-438D-92DB-C213E62C04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BEA6B18-ACB5-45A6-953E-175B887905A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A9D825EA-1A20-494C-A50E-1BEBF69B18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1AD1317-CD11-4342-804C-E199A61CC7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1495A1F9-AC68-46C8-AC90-A95C86DB82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53507C36-D1D3-4CF9-8F93-6EF224215A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874AA21-B703-400A-8A1B-B1F0359710B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BF145FE-FCFC-4916-98DF-B7C0A2C2AA8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A01F4ED-ABD4-4C62-9B85-09D64D22E83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9FD8B2D-F627-476D-A5FE-D26B897CA68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17277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63AFBA24-ED89-41B6-8DA9-026510E8D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double is not correct?</a:t>
            </a:r>
            <a:endParaRPr lang="en-US" sz="85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2 makes 4 </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rgbClr val="FFC000"/>
                </a:solidFill>
                <a:latin typeface="Montserrat" panose="00000500000000000000" pitchFamily="2" charset="0"/>
              </a:rPr>
              <a:t>Double 4 makes 9</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3 makes 6</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4997083"/>
            <a:ext cx="2432566"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5 makes 10</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355C011F-C2F3-4808-890A-2115B2818DF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1810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62C0051B-7EDF-4B8C-86EE-689C6CFE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Ngồi học không đúng tư thế sẽ bị gì?</a:t>
            </a:r>
            <a:endParaRPr lang="en-US" sz="177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cận thị</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Cả A và B đều đúng</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cong cột sống</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111383"/>
            <a:ext cx="2432566"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gì cả</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81C29274-0C7E-420C-B7A0-DCD837B2C00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CD718656-C301-4AE5-9262-0A46B7FA74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6ABDA38-4B86-4EB9-9217-97CC950879B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85CB3F8-FCFA-470C-8D76-27C550F8F15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DF8B667-6788-488F-B35A-D485E9A08C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94988605-3165-4602-BB0A-42E62FF6C7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3E9820BE-668A-4275-B327-E45A473F6B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9635F0F4-25AB-40D5-9A0C-4B6211B89D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C27E84FD-D31E-43DD-AC05-D50C68464CE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E919C04F-3F62-4166-BD81-E9C0B93514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FAFFC071-B002-4774-9EAE-58E13B9F43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EFDFA72A-CAC6-416C-8460-4A4C236DBB6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C65B3A87-42A8-4FFB-AFE8-E00B5DB2BB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EB27B16-5B7F-4685-AE7E-CAAE88260AC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953CAFD-5E8C-4EF3-8D38-0578F2EEC0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2DB77CBD-BFA2-43EA-9FCE-2BF0EC9CED4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4679136-6A38-4E80-870A-4210CCFD2C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7AA45844-03FA-4C66-B97D-49BF3374568E}"/>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F956E0B-0485-4F93-AF83-89759CEDDF1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25BDDC58-B114-4127-A51F-C245AF6E65FB}"/>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EEFC368B-29F2-4455-9613-B72CDB4C2DD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D3E643F2-6D6E-46D1-9B55-F1146336904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E100663-F43C-4982-A41E-AB88DCFAA01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6CED0A5E-BED0-4797-9C9F-2475F1ECDD3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D162706-623B-4D5F-ABDE-B6A0482F20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491B45F-8369-4FAD-8F67-0A2A53FFEC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0045DB13-DD63-42EC-B1A1-CFC113EAD9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89C5BCB-A561-448C-803F-20D37063499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A066DC20-6B4D-4C32-874D-4AB21A4AA4C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B4B5303-C8B9-4BBC-B2BF-CF5BC806F9D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E491AE8B-67D7-4AEF-97B6-04D5FC6E37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19E7DE3-675B-4B73-A946-01FF6CACC88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75465B2-7E14-4ACD-8AF5-ECB342C44B4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18D0DF8B-C5C3-4D6D-9E69-0D1FEE9F99F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3A3FEC2-C9A7-433B-9A65-40F7947C39CF}"/>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94BFCB7-6AE2-4631-8FFA-7D5990D5FA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9C6B218D-6168-419E-94FD-B280598BEFC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AF01694A-E060-4B8F-9624-20A0F3D73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3F01146-B824-4317-9224-AC4F4505D29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DA19A62B-327E-47C0-81C5-68B7184D29E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66E94E4-5951-440D-A1D4-5786AEBAC73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E5C5AB7E-505F-4BE7-84C9-F5BADFDEED3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D56ECC6-980E-46C2-8AEE-9E9898D439C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662867D7-3928-4DC2-BA9A-B844C739461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2BDD4023-282E-43CD-800E-D6DC6A267B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FCD19E8-B594-4274-8497-EA77DEAEE37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72B4C966-A5B4-4251-8A7F-A084296B11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72A73BE-19A5-4237-990F-7793B39D36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466834F-5689-4850-96BC-4C5C24E130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3D32553-F70D-47D5-B26F-92181911197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1021CE4-C223-41CE-ABF8-4AAD4424A62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E7C22F17-0718-4FC1-9416-ACFB788449FA}"/>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064C39A-9A00-492A-818A-918DE323323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17A2EAC-4F02-4F42-88CF-B6A3CDCC37E8}"/>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A5D37E65-4FEA-438D-AF1A-97B9EE68DB7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C5E992C8-B3E5-44F7-92D4-20433BD4691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6B65B2E-8F0E-4F55-B86D-32E33F531F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4E1829F-62A8-40BD-A46C-C170237E35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D3AE6B40-B33D-4D2B-900C-85D197A7A7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A4504401-CBD1-49FE-972E-9820B5A30B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F5312F1-5615-4942-A262-F6AEE073E0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4DC1FA3F-D631-44C3-BA28-1957658F5E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6640F77-7F9F-468A-AEDA-B3EB22F2CC0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1A194F64-A0B1-42FC-86B0-A13A741B0D3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825B0921-F669-46B0-A1FE-AFB5EAABBE7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05E9DB8-8F73-4166-847A-2B4BE26E96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D70180DF-5726-4DAC-9BED-2B0EF933C64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E46B0A1-1DEB-4792-BBE5-38460FEC0FB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0DD1C6B2-C23E-43EE-956B-F3B0C7656878}"/>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5DE69EA-1EF0-438F-AD07-021ABBF1391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B121C68-49AA-4BEA-83B9-9986B1AC9AB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CB05083-2A0F-4B7F-A4F8-4DEF725A58F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608BAAC0-E647-4FEC-949C-5F4EE1D31FA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C677DE20-600A-4C0C-A3D3-AF4673CB128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7C22BBD-8564-4570-8B7E-973381CFEA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2DABF0B-7A43-4DC1-A7C1-FEEE141686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A115F41B-FED7-40CF-A2B0-E0A39CE2E7D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A20E9412-3939-4577-8560-2EE3887570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ACB40AED-6B63-4DE1-9B7B-AA61A834553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650A981-AA5B-4A6E-A952-F57ACB00405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AC183F1-63DE-4747-BAB5-BB8EBDABA01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E9DF0B6-257C-42B8-98AA-C1F2D42BE6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0A6F32B-68B4-4664-90A6-4EABAF90EB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AB3E6F5-9473-4F8D-9C7A-B6B895CE818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FCBB711-7240-48EA-B670-938BDD40E0C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2B606C2-68F2-4C9F-8D0E-B47C9CBADE0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7FE590C9-3A61-4D56-B31A-7AD27C6ADF0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A398F7C3-BBF4-4B20-AAB0-8CA378588D3A}"/>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070CF7F3-B3A6-4DDB-B677-23209C0DC49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E744A69-A4AE-457B-BA78-51019370D05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5557C18-E1AE-4BC0-B138-CE7C85CD0B9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8B7F6BC-A226-4C10-968D-00D76EF36AD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1C2C133-F660-4A30-81F4-631F5AB06DE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CD2890F8-BAF5-4218-8226-42846F2832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AF9A8184-484E-4D3A-BF6D-0CB42A156B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A8CB0C1-47BB-48F1-BCDE-9754082C5B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32E90E7-3BBA-43C5-A348-0D4A6025BE7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24420474-8762-4FD1-A295-CD83DF3D65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8DA94369-0DA4-4044-975F-B817315220C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00633D77-1328-4A87-AE92-DB69C7D8D90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26D423A1-A70E-4862-975F-B8EC8AAD8CF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0D399081-EF3B-49F4-AE2C-0255290BA9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436FC6C8-4ECE-4764-8425-9562898007C4}"/>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6A53ACDA-A835-4AE9-880C-26048DAFD5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920E107B-2C7F-45B3-A004-DFBDFC284797}"/>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E1A9E88A-7911-4711-B11E-48DDBD56DDC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29B18FA8-E256-47DD-8E28-119CB933BED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0EF4E87-D95D-451E-883D-2C21A6A45C7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8A30CDF4-51F3-4D61-80FE-DC53237CC7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7312FC09-80D5-4481-ACE1-7CFA7CC44F4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A522F7A-1D68-4F8D-B1AB-59150FCB2A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6A60A17A-0584-48A8-9918-C91D1BD6C7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9E611566-CB33-4AC1-AAB2-643D5D29B2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82551D0-1942-4F65-9724-8E7B379C3E5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1606D1FE-D439-481B-AE07-6D7CC77A1B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13BD8E8-D64B-4065-ACE8-15C39AEC3C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E3DDD70A-3DA7-436B-BC5F-2ADDCF549BC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474AC43E-4E0C-40A7-ACF9-B7B90CCC02F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FB97455-6854-48F2-BC21-FDB1480DA8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A7E9409-B829-489C-88E6-FB6C0D40849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98142A7-B913-4F25-BE1B-575A5359DD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18AF98C1-0256-4036-BF8F-CD5DDB4B4BA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A2D22BC-719D-45ED-A698-DC4B710B6C6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251AA310-0AFC-4F02-8B5C-BDEAE443C6B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595A9AD-4583-4737-8B68-94EE08EA9B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45FD2533-9EFA-4441-ABD1-95884FCBB2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267C164-68A8-42E4-AE93-17D833B818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9D8D27E1-27F7-4D3C-94C9-D011BF61BE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30EEB000-8CD5-4944-99E1-71D7964B54E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AB66791-1ACC-4465-9FB3-0EA0F493E17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F3994BFF-266E-4EAC-8307-D0A20720A86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572CBB9-AFDE-4FE9-AF4D-0C2290438E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F6763B1F-E6D1-49A7-8F6D-437CB427173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9D032B9-8A6F-4B3F-8239-DB1EFED863B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A9802C5E-5746-4092-B70D-A6ED1A50C5C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E20239F8-9CC4-4BBB-A377-1A407EA19B2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905197E-8328-4632-A9CC-A1FCACE28D3F}"/>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B663490-6F81-4D7C-9832-5934C63FE8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A5E2D21-600E-4958-ACC8-150191DF0A7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A521023-0A04-4F72-B5FA-BDCDBC3B101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40BE0F0A-DCBB-4E69-A064-2E6304FF912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52DAFF7-BB1C-460F-831A-F3C14529C40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7B180EDE-AC83-46FC-8540-A01EEFDD65C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40C1CFA3-3044-4188-9299-89FC9330722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D6A0D1F-6DEC-4805-B162-89CE5C1102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45E4F0D8-1FCA-4FE1-8AB7-E417E09C36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566528A-D177-415A-8C9C-C87E57E8BBD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BF9DBF3-EDCC-4794-8A79-25076B942D7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BA7BC3ED-AE61-4DD9-ADC2-58948402778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B7E7F0A8-0302-44E1-ACDF-1FD21B64F3E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975A1E2-7A53-4AF9-AA68-C3716E61445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0079170-0AF4-486E-A40D-323573BDFB2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56556AA7-D337-4C5B-9DE6-9041000887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EFFBDE71-3BBE-456B-B3F8-A6A32C053404}"/>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A4C4144-71E5-4CA5-8403-058911B7E10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D788E137-DF32-4CF7-90A3-BE111BC4233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0CF7986-2209-49F5-923C-FA0C69A2F7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D653B05-AF10-4CE8-904A-32B785DD6A0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621BFF3F-01E0-41E9-86EE-4B424EFAF3C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A19C4A15-2BB8-43C2-83B7-BE675E771BA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0C424D0-A4B9-4AB1-A785-D4CFD1F0058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E4E1ADD-5660-496D-B3E7-2148E88A8A7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C3787E0-336E-4276-B698-CE424DF7E7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7B3C980F-82B3-4B2A-90B8-FB07728D47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7A540D04-E452-4A94-979A-FEB1289AF7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7E50335-4A77-4C22-83FD-6B7C9CFFB9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DCE9C1D7-C8B7-473D-8AC1-03E539A940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5E757A24-54AE-4898-A594-17CAF25C7A0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F64C145-0CC6-4D9F-BA38-0BFD92A89AD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BCA22E0E-C37D-4A35-90C7-AF380A0532C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1E67CF8B-9E31-486D-A361-B2F6657F298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0A73340-8E70-425D-BD2C-12FF0E4B720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15FADEF5-BFEA-4716-9A31-6C2F60EC6FC4}"/>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FD1C0F0-AB62-44CB-9C9D-471912AFA2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83BD8A82-B291-4686-8904-36109AB8439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52510D9-F7BD-4A70-AB8C-ABECCB332BE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9101C033-D763-40AA-AB74-57E2A6C2CDB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269AB2B-0962-4692-8152-80F0780C25E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F690E7EC-7B67-4D48-A68E-A9F8C5DB26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5E26149-8A78-4F19-B2C5-012C237951B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214B7E4A-5949-405B-B085-52CBC2CA135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E0CF27E-0BC4-40AC-BCAF-51AC2831C7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05D46E79-BF72-45D6-A221-18BD73FF55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D0CDC61E-3866-4DDE-B7D1-0C028451B3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5FE0EA3-5821-4770-AA26-2276AEA5641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FFDD94E-ADE9-4BA7-B6B3-33A4E6FC489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36C268D-C75E-438A-A457-BFEBCDC6AD5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B4C4EC7-EBCA-4415-B5A3-6135352D1F6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8233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55102EB-3EB4-4783-BA9C-9E2E2686F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Ngồi học không đúng tư thế sẽ bị gì?</a:t>
            </a:r>
            <a:endParaRPr lang="en-US" sz="177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cận thị</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rgbClr val="FFC000"/>
                </a:solidFill>
                <a:latin typeface="Montserrat" panose="00000500000000000000" pitchFamily="2" charset="0"/>
              </a:rPr>
              <a:t>Cả A và B đều đúng</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cong cột sống</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111383"/>
            <a:ext cx="2432566"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gì cả</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697D0853-0C06-4A4F-AA09-14228069FD61}"/>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40584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53A0DF7-9C2F-4980-9FF1-8D7ACF558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Giữa lá cờ tổ quốc có hình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30494"/>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Bông hoa</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60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Đồng xu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8" y="4037971"/>
            <a:ext cx="243870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Mặt trời</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Ngôi sao 5 cánh</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3AF505E-708E-44FA-A1CA-4B7169DD2E7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26380459-BBCE-44FA-8833-587C3630F44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5030B0DA-AA39-42D6-8808-D163B4F1C8CC}"/>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571B0372-D689-427D-A6BF-449E054370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BC258CA-D9E6-4590-A68A-9BD4F4C1E97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1E32DB06-2271-4716-B020-4F874940C4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B54BADDA-938C-42BB-B329-CD7091D769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B5437A5-8855-40CB-BF66-19338B59D1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3139A8BE-792B-4138-BEE5-CB902A4249E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7CCCB24-29B5-4C8A-B3AB-266CC1372B6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CD673D8-1B00-4691-9BE6-81DAC76873B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BACA2715-223E-4D50-98B4-A71332B66D4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6F17ABF1-FFE8-4E88-875D-1935F53A28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21B63E98-C6BC-4EFE-B63B-07BDB90ABE2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982B0A13-29E2-4B75-B95E-89947BE72A5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911B4EA8-B343-4288-B665-4284FB67B0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B800E27-CEDA-43B6-9A65-90BC988D92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88FD481-A6B0-41CE-B160-97538A4B1F96}"/>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2C407F5E-BF47-4F0A-A55C-8D00D5F6435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9C64EFDE-4B04-4FD0-B454-C6903C40459A}"/>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9D8C74E-4DA6-4B0E-A994-FCBDE26AA91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32AF439-BC0F-4AB4-A835-600BF89B697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98169572-BF5F-4C12-A860-AEB65C8014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E52C019-C70C-4C80-B027-FDBE5B92533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38A00F6-4D3A-40A7-9904-AE4B16BBC9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0A10382-11F3-411C-AE84-DB81CD3B35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8FB4667-D9C1-4332-BB37-3EE12DFF1F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8B51190-3783-4150-9698-71C01BF5314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C9DE9417-4D4C-4573-A3E6-BEFDEA056B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FF2FD455-02BA-456D-98E2-3A56EDD8243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1A21E53F-0033-4101-939B-2C1D256BF89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2763002-DF5A-445B-B767-EBF3E20DF91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E339905-D0E8-4F3C-B582-4DA8328F6FB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BA2FD77F-64F9-4C55-8791-4B394BB1F06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9A14305-3184-4627-8802-49AF4C2EEB26}"/>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AC4491C-FE48-4244-A2DB-46505B77AE6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67D46AC6-EAF9-4C1B-8FF0-18A13C34041D}"/>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1EFD09E1-4B05-4485-8529-F02D6C20DB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93341E48-2F17-4B09-B9A8-4688EA3E5AE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265EC1F0-6852-44D1-95D2-F4BA9860CE1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77EE822-BE5B-452B-B3F4-9AC9E38D00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EC9CAA5-24BA-4391-8B85-269F0A7ED6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0F214DC-85A3-4D89-8437-C2569D3C387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6AE5F1F-6FFC-4A99-80EE-21354B9B7D9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B07B306-5774-413A-B1FA-22CDD4FDC6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0DEE873F-B842-4C5C-87BD-68D95106824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32EA2D99-928C-4FCA-9C92-81B11EAE81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6D85374-16F2-40D6-B478-93CDED99B7F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36AB6F7A-8C89-415F-9338-152F3822325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56391D2D-8881-49C8-AA5D-AE7C6F464AF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89969883-F0D1-45D2-94FC-9133E93DBD8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3890E594-2DF6-47F5-8C50-C78498E484F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258C38FB-FD13-44AF-A542-FCE4591385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893EB8A2-14D0-4B6E-A60F-B2AF9EEBEB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1D659F18-4DEB-4E7B-B946-4B565BB63E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A5E8659-BE02-4EF2-83EC-A39BA2E0471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6A27FEE2-A19C-49AC-9433-E168E1ECEF9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3A4EB1E-B4D2-4ACF-87B2-E01487AB1F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5F5E4D36-9193-49BE-91F4-5093403FBDC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1B93A254-E273-4B12-AEB7-F8FAF7DF3F1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A957EE84-C78E-498E-B2F7-16303FE8FF7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7AA6F496-B7D0-4360-9FBE-125E58C3708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9E86910C-E78F-4FC7-9D30-14D5667AA2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87946DA-8AAD-4D0C-9E7E-23E1803CAB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335426C6-38F4-4748-85A1-01B09063EC1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2B24A971-2184-42AA-9DC1-98FC6192A9D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8578CA1-FEA2-436F-A3A7-1ECA128EA4E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7CDC204-1E1B-41D2-B05C-F8200CC9023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A5EA55C4-D2CE-4F5D-AEE1-5632AB85509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E6FC5EC-F8AE-426A-8E45-0DC679A5F5D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3F4F993-649F-439A-A04B-2C83D4E378C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C426173-62F9-464A-A29D-183F63194F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8CA632D9-8DD0-4EFF-9214-007975AE31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DB31BC77-1A11-441B-AD84-6463788ADE5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DD59D75-192F-4AA4-9DFD-BF8DDD149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5C4FBF6-BE9C-4FD8-90C5-26E172612B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79E4856-08F7-42C4-BDD4-C73D1EDCBC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B16BE52-EE13-4F2C-A159-91D838BD95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932092C-739A-4192-82C6-F05AD806AD4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3F08C4E6-0D8B-4755-AA92-5645566006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BE87377-D0B9-4683-937F-003A0E5273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64348D8-19F9-4D68-9969-D4E11376A9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BBCE4D79-CCBC-4CBD-A0BA-499C0C8B4A7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6A8C6C5C-7A70-4603-B247-8B8CC655986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56E7A35-C307-4CE4-B4C0-0BD87DA0A4D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0CBB45D-1ACF-46B6-A622-FBB6215886D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E3610A90-7936-428C-8260-C5AED9BCF00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54C53AB-214E-4FE1-A022-5B90EB7FFDC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573FDB0-CE8F-428B-B1B8-7FDFCB32400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17EBEEBA-622E-41DC-99DF-D92AFDC812D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793BAB39-77A4-4952-92C3-7F3E44BF67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9EADF9D-0716-4230-87E7-ECCD29FB1B7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A58FC29A-E47E-4819-B761-68F154EC091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F4ED3D7-7EAC-4206-8795-5E7EE1FBF0F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C4D53DCA-4DE5-4751-AC5E-22B233CDC33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6FC7443-3C5E-48C6-9C64-A5105BE15D0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AB100A27-1180-4A21-A133-5C5E99B1F95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05ED5874-6CC2-47ED-93CA-8AD10070F11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0E0C7792-DCC9-4483-BF07-8F35EB505F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1249D28A-EB1A-443B-B142-CFE7C52A134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451C2D9-8567-423F-9006-8F76C75820D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A657D130-88DF-4637-83A3-12526686521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AA474EB-F69A-4FCF-803B-9522A1CE64F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8E98952-FB5D-4149-A0D6-F5150CC36BF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6283BEF0-698D-4A63-A4E7-766BBFCBEE96}"/>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95336DE-C060-4E0B-856B-50E0FD5CAA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AB20949-E5AB-4092-89B6-804B2542F52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57376BCE-30C9-4001-9402-DFE75371D39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4F0409D5-8AAC-4565-A0D3-384B4A5023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61A7E406-B63F-44A5-A643-ED0E440E07D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2DA3E0AD-AAE4-4AE7-BF9C-E7E059B94A5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5578514-323D-422B-A841-360DB3CE56D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34798EDF-C3F0-4878-91A1-F0C868E250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7E3EF67A-9E98-429A-8BAF-7D79F56327B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AA11D11-1E11-4B8B-95EA-8ED770E17DA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D9BED68-3291-45DD-97E2-BA81B2A0AC4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F8CF2D88-9FA4-45F4-AB20-3BE70F0EDF2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2F87C28E-294E-414E-AB91-3F517633DB1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BCFFD72-3F42-4F5F-AFF8-3D893D16B8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DCE90BA6-1F25-4CD2-9C5B-17BB4F12B6B4}"/>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33C1E9A-55CA-4435-9111-E8FC5734BFD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3765239-C695-47A7-9632-C85B965C27B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73CC1494-B87B-44F6-A17E-25F8758DB5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90E98B7-D355-416D-9CCD-D2EFA60E621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6828111-EDB5-40DA-B23A-50CF043A612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B6974D98-0079-493E-87DE-C9A4AE8C828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69485CB-C9E8-48CF-9827-344B890478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A754A29C-4224-41DE-92E6-5FCE6F34467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201646EA-B12A-4BE4-BE69-0567857B1E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BAF7C219-0EE8-4F3F-B0B6-DB7DFCC9278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7CF40149-EC45-434F-A8BB-480C6A44E88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B8844168-3596-43B2-9E24-C14835D5B3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47D2F603-CD7E-4987-B59A-35E8060B0C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B47C50BF-78E8-4B81-87AD-34655E3F22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4266ADD-D258-428D-8FAA-FAAAA279AA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E393639-F9EF-482D-82A2-ABB0711A024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52CF3DA2-BB80-408E-A68E-D94AA465D39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5B7673F-15BC-47C9-8557-8FE90CA77C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22C03737-F2D3-4544-B098-7139EC41CF0B}"/>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7947EA67-A51C-455C-9706-F4A2FCBA24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F85C3944-FB7A-485B-9A5D-442755519D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79A8F4D6-A407-414B-9456-4875BA10155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391B3BA-EC52-47CA-BB80-5617152AA0A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64EDDD4F-BBE6-46C3-85FC-17C764819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1E2214A-874E-47BE-9159-00FA9CA474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8B770CB3-B051-45A9-8354-0B543153347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D5CC9C8-65C9-4203-A837-509E859EB43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9232AAF6-8014-40E2-9CB1-6C6B15B2EF7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210765CF-C6DD-4340-B0FB-33077F1923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FF8C8E8-BD97-4F6E-8662-AEA2C600CA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E18E1228-2856-435B-803F-9703775590C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C5882B54-C5D8-4CB4-896C-1A0629CD56A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B459921-0082-4C9B-95D1-7FFE39A7AD9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C0259EE7-05EB-45FA-A017-C2D17B044724}"/>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059DF273-18B3-4281-BE84-8255C4E1F3F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2F44F08-6D09-40BA-A13A-64483C17F4A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010D4547-C426-4C31-90E5-847C5701483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2C825467-81E8-44C1-99D7-99DFFCBE9E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6014CF4-478C-4E05-9BAE-C6375DF36ED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4D1FA7E0-50C2-418F-9EA2-98AA3A641CA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45712A9-503C-446D-A658-4428B3CE5D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D18CC1F3-862F-4704-9AFB-418A6EB353B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992D1DF2-6C41-4EEB-A12B-CD22A310DCB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EB9CB32B-3C8A-4577-8C40-5413BE56CAE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2B3C71F-E836-45B6-90AC-1F51AA89CE3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4C48032D-8E81-4549-B3CC-93503E66E97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BF4A37A9-62EB-49F0-8065-33315214F66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4CC8BB1-53E2-4EF8-8076-7A53B23769D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CAD69A30-04C4-4E5E-B7E9-D7949549A37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EC3F8993-7DE3-433D-A9A1-2C181C3DE8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C7C22A38-78D8-4C50-AFAF-0425397F4C2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86352D61-E545-45B1-B217-B14674401D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D3C1F542-7B25-4C55-9D9D-77420BFA22B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57C47B3-6343-471E-B01C-28A4B1A8D1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FFE95213-CCF3-4BBE-9077-C54EE63DD1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0192B24-81E6-4434-8043-80759AB63BF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33BB902-E091-4F55-B47C-BE211E5E0BD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C23FDCE-C584-4C95-A41E-54BAD25FBB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77924C-AC24-48EE-89CB-B2F327277F9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B5ED0249-59E4-43F5-99BD-299253B1F4F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68760AD1-2C27-478F-80BD-A2EF7789B6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1CE8572-D56A-4A49-88D0-365C9D39402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25502068-A1FF-4FA8-8243-89E4ED97EC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F09E8C07-95AB-413B-B0A6-152000E9484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27296D4-2C55-40B5-9470-AA2128DCA7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8BBC77B-2708-44AF-8553-7269FE5EA4C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7EBD2EE3-4993-4485-AA84-AE9CD70C89E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D897053-84E3-40A9-B63E-1763E9E8065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1041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1B57571-DC82-40F8-9A22-E35A07169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Giữa lá cờ tổ quốc có hình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30494"/>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Bông hoa</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60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Đồng xu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8" y="4037971"/>
            <a:ext cx="243870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Mặt trời</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15498"/>
          </a:xfrm>
          <a:prstGeom prst="rect">
            <a:avLst/>
          </a:prstGeom>
          <a:noFill/>
        </p:spPr>
        <p:txBody>
          <a:bodyPr wrap="square" rtlCol="0">
            <a:spAutoFit/>
          </a:bodyPr>
          <a:lstStyle/>
          <a:p>
            <a:r>
              <a:rPr lang="en-GB" sz="2100" b="1">
                <a:solidFill>
                  <a:srgbClr val="FFC000"/>
                </a:solidFill>
                <a:latin typeface="Montserrat" panose="00000500000000000000" pitchFamily="2" charset="0"/>
              </a:rPr>
              <a:t>Ngôi sao 5 cánh</a:t>
            </a:r>
            <a:endParaRPr lang="fr-FR" sz="2100" b="1">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CAFC89F2-5B08-4AE3-B174-9D6A3A529C0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1596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4F009CC-2899-40F2-87A1-C5014302F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Ăn chậm nhai kỹ có lợi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2571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sâu răng</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32560"/>
            <a:ext cx="2344975" cy="738664"/>
          </a:xfrm>
          <a:prstGeom prst="rect">
            <a:avLst/>
          </a:prstGeom>
          <a:noFill/>
        </p:spPr>
        <p:txBody>
          <a:bodyPr wrap="square" rtlCol="0">
            <a:spAutoFit/>
          </a:bodyPr>
          <a:lstStyle/>
          <a:p>
            <a:r>
              <a:rPr lang="en-GB" sz="1400" b="1">
                <a:solidFill>
                  <a:schemeClr val="bg1"/>
                </a:solidFill>
                <a:latin typeface="Montserrat" panose="00000500000000000000" pitchFamily="2" charset="0"/>
              </a:rPr>
              <a:t>Tránh bị nghẹn, hóc, thức ăn được nghiền nát và tiêu hóa tốt hơn</a:t>
            </a:r>
            <a:endParaRPr lang="fr-FR" sz="20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24686" y="3940211"/>
            <a:ext cx="2675311"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Cung cấp vitamin cho cơ thể</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494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Sẽ bị chậm lớn</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C70F226-3613-4D94-BA6C-559F7FAF41DC}"/>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DCFB928D-4EB6-4E6F-9109-48C4433F30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ECF8FDE-7306-4F33-8413-2140304306F8}"/>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D9CD12A-04B8-4486-A26A-C7317A0AF6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E564715-67AF-4F87-A947-2DDCBC986D0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7C4E628F-5B57-4F77-8CA1-12D7CC0077D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A71B60AD-556F-41D9-9F61-A8118C58F2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F97EBB32-0994-408B-A8A4-BBA4A65A7F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6DD0A6BA-4C2D-4580-9BB5-B79ED91043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0E3D4CBB-E639-4D52-9B7A-AC1DC7E8D1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AFB3CFB-9844-473B-9CDD-50E467BFEBA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5A9438F1-2723-4049-82AB-800288E8FF6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73FDA560-F1DA-4F7C-8CA3-3AF5F40D0D5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2CCD927-5800-43D0-ADCC-306E618990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456382F-CBB5-47DD-932F-7623873419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BF67DBA-EBC1-44BA-8DE6-BBCF7F7C36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FD19583E-5A43-49A8-BEDC-47B4FF48CD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D2B76EB-4819-46FE-9286-E8994F7A09F8}"/>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30D67FF-475D-4FC5-9464-F431DA302A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02BF21C8-3020-4207-8FB7-D8748CEBD38D}"/>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8718F86-FC7E-4620-BB73-357C15E74BB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2DFAE6EF-AC2A-4A9A-8AEE-71CA17E76E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C120186-DB94-4206-AC7A-53E4766A8A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312482A0-AFDA-4F9F-9E4B-A6F902FD83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8A7380DB-176E-4FDC-8DB4-4D2FAFA41FA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991EC6B-FE46-45F8-8E97-460245BB944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3F5CB76-7F72-4283-83B5-AEAEC1DCDBE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4D710C4-0EE0-45BD-9E7B-1536E7E9B7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A8C8690-62C8-407C-8DF8-200E8A0A496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6BA0794E-7A51-49D2-96EA-1962A3FF2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1FEB8396-9CD8-49E0-B8A0-278FE6418D2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F235AE6-8B24-45D0-84AD-4422FF0FC1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64EA19D-68AD-4FD7-9570-8B9750160D1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E374069E-8789-4EB3-9B24-C91BD478F1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11EBDEB-5BC2-41F3-A91E-B6709FCDAB9A}"/>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2D6E8888-A30E-48BE-83AE-3569967DB9C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5AF11282-99CC-4E5D-BAED-F01228CBED8D}"/>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773EFE03-A217-45D6-831F-28E46DDC6B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94A71CB6-B10D-4B3A-B2B6-3DA83310E6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221BB85-3468-45B7-9254-45CCC47C2C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71759DE-B873-49B7-AE1A-46B7DD68223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D05D4363-23B3-49AF-B760-E2E3AFB839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97C8892-E58F-40DE-9CF3-4CC232CD43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41C946D-A673-4ABE-A1EB-131802F182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66184C5-A62B-4E03-8AB5-E295C959E4D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448BE66-BF95-49B5-8CF4-95487863A80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BE8195A-6BE1-448B-8B5E-1AA2FD149DB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7AE50131-C573-42B2-BFF1-C7DA63DA1C1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1152A60-D9F6-47C1-9ABA-19B5F042577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2E3A3DF-FDEA-4869-9FD0-EFDA126C67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FB09C7B-AE49-42BE-8393-F2C03EC835A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7EA65B3E-B731-42D3-805D-45326BEF3BAE}"/>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A08295C4-FA77-406A-B050-C8D18C62531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69F32EB7-4C06-4345-90B0-4C8FE6881834}"/>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826B5B1-7841-421D-9D42-E22BF6047C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6988ACA-D35D-4344-B285-8744FC5AD7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AD5072A-EFD2-4717-A593-3DDE493D8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9FEE62B-C1C4-4702-9549-6677039FA9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1E8190AB-B7D8-4FE9-9EEC-2CD44376C6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BA1AFB8-39F2-4DC9-A1D6-B363B69B281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49FBCA1-4A21-462A-A94A-A67881DA982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2B5F7EC-4FD2-4076-A80C-1048BEDCFB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DC728A66-E70C-4C32-A3EF-B7B3835F8A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010DAC1-DDCE-498D-9E50-E3F40AE3FAC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512C101-F366-478B-8DDF-738F8A09468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33C2AA49-FA08-4F1B-8076-A5856548191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60631CC-C4A0-4D1E-831C-1CD314DA93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5B288A5-E0EA-434F-8FEB-C14C56C627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06A9408-A811-4D67-84E3-4F65AC8487B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03F8903-A0B4-4CF0-B6CC-DA81683EB3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277A46FF-4A5B-47FE-AEA0-890C0DE4FAFB}"/>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036051BD-73E5-4303-B61B-E41BD1C67A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7710CD59-EA3C-491E-90B0-C5E39935BC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424BCC66-B97D-412D-BC89-73274076300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B616DDC-BDE5-48A3-A9FA-5D9A1A2DB82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AFBB435-5B33-4171-B959-F1FDC0A0F79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B83C221-4539-43E9-B3F3-C064BF8B5A5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E21D4DD7-F11A-49A0-89E6-8F3C1DA2F5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5ECA6E7A-53A6-4195-92CD-05106C88723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2C59C50-E868-4630-9BA3-FD36A8CEB8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49FBB28-C2CF-49F1-93CB-62A04E44C1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C20C7087-934D-4B6A-9FF4-1ACBB895550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A45BCA5-834D-4847-9E12-6C9B8141BD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253AA47-D821-4BB8-BBB7-7E737A162B7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5EF4528-FEB3-47B1-84E8-089E3A9888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564DB5E-5F75-4AA7-A4CB-F0C58AA14324}"/>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EB4EB85-51D3-4999-90ED-78806CC077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DFFF97E5-9990-4422-9146-2833A4E57750}"/>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8B56467-47C6-4655-AA98-DDE2957B865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997AF29B-F453-4A94-BE88-6AAECB83886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A41EAE0-C14B-49ED-9E4C-772DD4A65C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4E4E31E-02E1-44D4-BE39-0B1DD1E4B7F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83167B3-97E4-4582-AC3B-FFB3A5469FD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C385FAFE-D4CC-4E0E-946E-6C6A954C474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98FBA4DE-7B45-49BE-B636-C5C2463E40D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B5123D86-8B85-4C1B-97B6-CBDBDF4EF5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7B2B83C5-A2C9-4F20-AC52-C93D80B74F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4F391EA-D940-47F3-8540-3F4730D81A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38E37CF-9FE0-423F-AC4E-DE2004379F1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66567853-B0DB-46A1-8C6B-B9453C9E57C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26440352-84AA-4280-80CC-D58EC083872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87A55E13-7634-4577-9F64-B0848768C69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4CFAB476-40CC-474E-89C8-DDC11B851024}"/>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32C922A4-AD04-497E-8749-CF738121363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5ECA9AE1-B316-42FC-895E-E2888916EDEF}"/>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3DF9EA6-C344-493B-A316-FF73F174776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EDF84D3-4907-4A01-92C5-4DA82C8EE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1D3B7FF-828C-42C5-A226-625770EDDC3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F418CC2D-D032-4FAA-A0FE-7D8A152ADD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1868AF05-C97E-4D96-8782-425F9F6E0C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4C596CB9-8CD0-462C-B1C9-EF499E8B40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2E21723-EAC5-4661-8CB9-7A561DDBD3D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2F1AF61-F0C4-4403-853D-743D7AE4031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5C32390-4C2B-444F-9AEF-B74B4D0B978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A411988-B0CA-4FEA-B7EC-EC6E5841182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DC4F178D-DA8A-46A3-9BAA-1A3B92FD65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3ADACB0-2551-49E4-8714-B3DDB7E45C1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C9BE61D6-7B4F-4BA0-AF42-6ED166F0C58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1197812-B8DE-485A-AF9D-F6EF6E8C00D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0B5CBF17-AD3D-46F1-9CBC-E2A6052E5DEE}"/>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B0E6A7C-19B6-4155-B19E-F6DE1ADD9DC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445CD9A-A9FD-4CB7-8A4F-1F7FC066560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8A105473-98F0-49E9-98F6-06D9D36CEE9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CEAE06C6-2C14-451E-86E8-0A009BBC6A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B9B72B1-A262-4583-8B6E-C22278B053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E83580F3-6068-4267-A4B4-001D042CB1E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F993EF5-4527-4C15-9DD6-BA50D30B287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CB85CF3-D8C6-4525-8151-2C1E8159948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72889B8-F40E-4451-A493-E532421591C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02C7225-AC71-4231-B78A-2B2F28E56BA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5594623-1F07-4C29-A8B5-AEDCD3FED5F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E8371AA2-606B-4651-A726-E1FE93AD52F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75BF504-B1BB-4DD0-B737-D87CBCAC6B9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1BDF8FA-5290-4367-B0AA-D019ED22C78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354F8F37-D6A7-4EDE-A2E9-E8BDE9ACA9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F7A781F2-374D-46AC-B299-5077283BF1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E045B06-D192-436C-9302-68402AE2E32A}"/>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3FE33B32-AAE1-4B97-A98F-E543EB04306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CE1EB17-0679-499A-8CC2-3F51FF6DA5A0}"/>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DFA2EFE-18CD-45E4-B33A-FE495EC4D5B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81A3ACE-6DEA-468D-9926-D8CBDCE620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2A4C008C-C76C-434F-B3BB-1D60D6FA13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7A5C9006-720F-4FCC-BC93-7D43FF1C24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AD12E9A-83D8-4277-A7FC-F1BEA428F70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F9AB4B4-9752-486A-BE31-D6C611D53A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E47227E-49A4-4E8B-87D1-2E02AF18FA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E460604-27D7-4F03-9BFE-2AE486B8B9B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5D86D2D9-7FE3-481C-8A0F-46411C4779D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7D05901C-5F5A-464B-9AB9-CBE03579804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1F75FFB1-5541-4571-A157-B393CD91E13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F89EEBB-09C4-4A3C-B6E9-9BE855A2296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C2EB43F9-FF35-43AD-BB4D-E75EB0E2A9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1D4D3C6-4B44-4354-A84D-2124382992B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528FEFAA-506B-4F9B-BC62-8E97576C47BB}"/>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2E4BDAB-45B3-437F-885F-04AF713CE2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26C0D57-6647-4A96-9A38-9981E63BDF10}"/>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0AAB7FFF-B9E5-42C3-9654-5FB5CD2D61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386B5C29-251D-4019-9C79-355C8EC7CE6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DBA07EC-BC82-4219-8597-52E01C08CC3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1C391D44-7777-41FA-953F-B1B7BD20875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9C338F5C-6EA8-4D22-B6E6-BA05E71F3F7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81AB1F4-C06B-406C-A5E1-9C332AB708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B7CA75B-BDBA-49B9-A669-3BFE782F028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DC33ED90-8BD5-44A5-A2B8-FA8FB77BF1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7DDC19B-75C7-40B4-A9AA-B904A99C210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79A88CDD-9C4D-4AEB-95D3-DC07FC4D69D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130B684-B015-41B0-9AD1-724A910E1F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8CF90D9E-C77A-46DC-9EF6-27063831A8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7A9153F7-2C33-4CB6-8153-63C9D1733E9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3C75DB3-6204-4FA1-8A7D-769A284DE0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920B952-BFE7-48BD-BBA6-F20D76C506EE}"/>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31D29AA-7131-422B-8416-143D8376084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26B7BD75-9F9F-40E5-9F62-BFE8C1816D9B}"/>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C1563FD-69E8-46EA-8FBE-BFAED511B88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5433CAB-18F9-4A73-AAAC-EDE1E01BD1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37BCB0C-D6B9-40BF-BCC1-938BD84E9DE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12FF382-72D7-4E50-8530-DED80324C0C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439A58D-A497-4B4C-85BB-8A2EADE59C6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9F6967-3AE8-4EFD-8187-8A8B32B43B9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3A2D1A8D-ADDC-47CC-BE44-FD01F3CAD8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63AA479-F5B3-4C00-B5BD-F13755BD051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40B89D7-959C-4794-8800-92E4CB1C90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197AD7DC-F379-46F4-A89F-7BB2DBB7BC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46955378-C25D-4897-8F65-008B6035BDF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A5A809E0-06B1-4999-805E-92C092B1381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AD7B4DE-C306-4230-8AE4-A381358D841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B8DB389-B06E-4B00-8C2F-6F55CCF78CF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2940412-648B-4496-9008-550E6994A57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335432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608018B-CB32-463D-AF18-E00E2D062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Ăn chậm nhai kỹ có lợi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25719"/>
            <a:ext cx="2344975"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Không bị sâu răng</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32560"/>
            <a:ext cx="2344975" cy="738664"/>
          </a:xfrm>
          <a:prstGeom prst="rect">
            <a:avLst/>
          </a:prstGeom>
          <a:noFill/>
        </p:spPr>
        <p:txBody>
          <a:bodyPr wrap="square" rtlCol="0">
            <a:spAutoFit/>
          </a:bodyPr>
          <a:lstStyle/>
          <a:p>
            <a:r>
              <a:rPr lang="en-GB" sz="1400" b="1">
                <a:solidFill>
                  <a:srgbClr val="FFC000"/>
                </a:solidFill>
                <a:latin typeface="Montserrat" panose="00000500000000000000" pitchFamily="2" charset="0"/>
              </a:rPr>
              <a:t>Tránh bị nghẹn, hóc, thức ăn được nghiền nát và tiêu hóa tốt hơn</a:t>
            </a:r>
            <a:endParaRPr lang="fr-FR" sz="20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24686" y="3940211"/>
            <a:ext cx="2675311"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Cung cấp vitamin cho cơ thể</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494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Sẽ bị chậm lớn</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D63D111F-C65C-4079-A5C2-E18F200D396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13740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B671914F-ACC4-490A-8338-3CB0BE9D3C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Đèn tín hiệu giao thông gồm mấy màu?</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2 màu</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3 màu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4 màu</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5 màu</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BB41CA7C-87AB-4D8C-A005-A796604E3029}"/>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DCC98A8B-7D70-4BB9-9253-367138D2A8B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A56F3F4-A7B2-4D95-B1C0-DFDDFF9109C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4DA9F01-418F-4ADF-BBF0-910549676EA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D9C6BA70-A323-479F-B58C-B17557C73E1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11B4F337-52DC-4195-9B2F-3BBC75FCB9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97B12FCF-CD03-485F-BD3F-D1969FF99B4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67C6E70-3995-4797-B256-72E21AFE94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AB79E3AA-EB4A-4B3E-BA36-02387212E7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E2D5ED70-9B81-4FDF-AA28-0574C8734D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9B1ECB4-ADED-438D-A45C-32C4902622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D18B2E5-CF2B-4686-B98C-68D8D4C8CB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C0EBC84-D966-4E1D-99B3-6BCAE34089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51A74AB8-EC5C-4EFE-A81C-093C30AFB3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EACA215C-5428-4983-9736-86FAEF026EE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90C6E021-FA94-4AF4-B9F5-DFAC1F62B07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4FCEDEB7-64C7-4DBF-A596-20C30DED50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E90344B5-90CF-4D7C-82CA-A79E5E22F939}"/>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CB9AEB0-7524-4C19-859F-85BD6874059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BE8E7C6-71D2-4423-A5FE-310AE3D0DDB9}"/>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06A8954-4383-4DB3-B8A4-2036A57F156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1E3299E-7AB6-43E6-B6E1-802FB9371D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ADD9AE31-6FA5-4961-976F-E4550578F20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A3898C1-589E-46E4-B9CA-F8FA97F5894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6E16874-DF91-468D-BE74-EBDFC8DCE8A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7107D19-F446-4859-BECB-9B2235A0AD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812762B-20F3-4514-AE57-1A8C65A7D91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E9CEEC8-5A6D-4993-A9A6-1B49F46A59E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4650724-0AF3-40F4-9112-9BCD29EBFF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200DD98-3733-4475-BD93-6863829192B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33111DCB-E7EE-43FE-BA7F-5E7AC1861BC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0AF9295-2395-46EC-B1CD-005CC5BFB9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E00D02D-1DE3-44BC-9EEA-05F14A0DE0F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B256642E-D3E2-4CD7-AD5D-F266793B038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AF9AC2C-08A7-4459-AF42-A7550269D1E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B79AC2E3-13A9-4D7F-A020-263E628D5C3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4DA2F2E5-F336-40F7-9969-2E570FD9932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9FD5AEF9-1F34-4522-8C3F-75474C889D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A97CA75-1CCA-41DB-9B6E-4BE540D2E17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0434780F-E480-47D3-8F9A-BA39B1ACD1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D63BD493-6050-43FB-872C-E9C61E82250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2C6E5D4-7B75-4097-861E-3BB8CA8D5E8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B2DC58F7-228F-418A-A3CE-65722FBEB0E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6980359B-ED7E-47A4-963E-73275AED2A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E389D8B-5995-4B2F-AE14-11A4C1943F5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917324F-6F26-416E-B3E2-A6C5274F35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8B321134-C3EB-4804-ACA6-73FAB3B2F64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BB62CEBC-C22C-4ABF-96A7-221C2DF16FE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0DBF039-04C7-4303-B82B-24BD1763BDF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2526DED-FF48-43E9-9DEC-328BED25CF2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13B83DD2-C2C6-457C-9B12-D8C5641A667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8B1E25CE-113D-4A2B-AD3B-F5034129529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7C9C58E-28F6-4C61-9814-DB4C2298DB0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361869B-991C-40CE-800D-9E5023227AB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BA7C2E3-F604-4D3B-898C-5E2E845F0E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128A0BF-0242-4A50-9C44-DBF2FC6AED7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6B2253-A295-4B23-9EA4-885F1F41F81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20265AD2-7DAB-41E8-8520-71C8014F6C7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3B9EAEF-395B-4D41-AD61-7F162FD79D4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0850A8C1-6004-41E6-8674-270F943361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68E9919-447B-4ECF-B66A-93A943E1FC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51D4C7E-65B0-49ED-8AA6-EAEA0CB6CD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A379A23-AD4F-4E78-9334-9CE6A12D488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B9E7C3D-8426-47F3-88D0-7E6489CAF58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CDF72EA-C935-4C6B-9739-D5DD7D3612B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48FF113B-CD17-4506-8075-8CF598F4B2C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25ACA5E9-C2EC-4C71-91D7-FAD8986FEFA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470B1DC-57F6-401C-AEFB-46088C483B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655470C-A3EC-4DE8-9A35-91C315ADC720}"/>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CB46551-5C0C-452B-AE65-3160270CCC5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C62B4BB7-752C-4E64-844C-EBE31007EF0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0063F7B-569B-4003-AF6D-2EC8DF9BCF3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F462FF1-3B95-4423-AE3D-B9E05A9962B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1CE896C-59DA-49DB-8071-37CBA20A46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242A6EB3-B9C9-4CAF-9E41-DFE6ECEFBE3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A2289DB-4585-41AF-9B33-7294FF11221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EBC61E81-C33F-4050-8A93-6D7C1AD9A04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3DA47B4-8F95-44DF-8A2E-CFAF6965695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FACAF3C-06F2-4A5D-8128-A3A420DA34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5663869-B483-480F-A0F0-7ECDD87B528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FFC52C65-D18B-44E7-840A-432FAF97FE6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33A31C26-0A40-4C99-A540-DBC0DFB56E3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D73C65DD-8C26-4DFB-BC44-D47A42E11DD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2B44FBEC-BA3E-4A22-AB74-B7B2997C15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C1F7A33-9251-46A6-9243-53995154BB0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D455FB60-FCDB-4A1A-A5E9-12670F93CFD2}"/>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F9DB0EE4-0FF0-4362-8F41-84A15A7F715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40752A2-6B57-429C-BB5F-0A80190EC18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735DF2E3-D82B-4D3C-A957-C25D98E014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D0D22D68-813C-41BA-BF91-58C0D741C0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B15326E-0C97-464C-ADEF-713F1C09066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69B1DEF-CB89-4271-BC6D-678E18A42B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53EDE3E-73FF-4272-BFBE-CA445122A0E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DB8F705-F0DB-43A8-B1A7-1AF3BE3048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B22563BE-0BCA-400F-B195-CC5731352DC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5290BE87-E383-4D36-94DC-A90EDE55B70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0558F6B9-47B2-4BAC-AB2A-9436A3A578A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D939DEF8-DEEC-4B2A-BE61-3532487B1A3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A9CA6626-23BC-4E25-BB50-74132CA1C45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990B14F-2CA5-48A0-800D-79E2CF46D2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32D45D8-74FB-4797-B959-B85769B8CF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8A8DC010-C10D-4347-A015-73526E835B6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E4C11B1-1486-47E5-9319-062032F4C24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9280590-22D2-4087-97AD-22B8C2891C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7FF49C01-AA54-4DE1-BC60-4FAF03531593}"/>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38BDE57D-2AE5-4990-A90B-E68CFAED1BB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092DD7D-B532-47E5-8709-86BBCC0DE0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A4DA210-0D1B-4BC6-A21C-2D3D67E4EE0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CC2E9A70-4282-48F9-B8D5-A3913ABD2D5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1D5511E-F8FB-408F-8A23-4EAD07A2405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17946AAE-7432-4CCE-ADE5-BA23D12325D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07BE252-6C0C-4E3C-A603-EE2467216BA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769462A6-7DF6-40A3-8FBE-323740ADA1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4514B1D-5893-4389-BD01-109BB56805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23C9D23A-8F8F-41EA-AFCC-5BD3CB76907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6A43DE47-00A7-4117-B4CE-8CA5C455F77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1175775-A2E2-4585-AC1A-8D10789B22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EA8D4C9-BE63-47A7-90CE-C6ED199321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E5C0A43-A918-42F6-828E-C6D7CC89ABB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63D98DCA-4702-4145-9A0A-E4BCD30ADF3F}"/>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67D42082-458F-43C6-BF27-03D35CAEA3D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15454155-DC6E-4352-98E5-4CDE8E12930B}"/>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F3093E8E-BAFD-4C35-96C9-C79FBB505A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2118775-8E65-41A8-A19B-522BA9916F0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8CD3311-107B-42D6-9082-8474385A14A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673D3BC3-A585-4FED-8372-36AC6A30CB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3379CD1-FA30-4419-BF4D-95690161229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BEDF6F85-49A1-4A86-8D4C-058B0772AAA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DA4ADB76-4518-467B-BB1C-3F668B80440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158C068-878E-4ABA-B3E3-689E2D42CBE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62B52F3A-B89C-4CD8-8C5E-EC3BECC55BB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1B04B2E7-C2BF-4CFC-8518-D328D9F57B7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1DA14BD-39BA-4CF9-AC5C-CE0AFDB83FC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1D2A0099-87AF-415A-9217-2465731AD8B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2D903251-3724-496C-962B-17AF4915DC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14ABFA07-9546-4C76-A2B9-7FC8620FD2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A1163D4-8A71-41FF-B335-9FD0D08F9052}"/>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B39259A9-1959-4C28-850F-E4652B14A2B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0F8DB6C3-55AA-492B-82BD-D5C751BF3BA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16D18EF-C2DD-4094-A5F9-ECE8BF014E5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258C68D7-138F-4112-866D-258DEC577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8D0C7802-877F-4E8A-BE04-7EF3A53585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C096327-3846-47B6-A8CB-3D14526EE1B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7979B20-4661-4D2B-AA08-1D4E8A5621F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E1D3E28-7679-4C1D-9EE2-2A7B70A83E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4C11AB2-EF87-447A-A180-A22AA81EF1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5E75E69A-57DE-4DAB-9CB9-B2913FF15FC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D0BA531-928D-48C5-BE2C-9EFB8AFE24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7CA2FAA-86AF-4FF9-A6A9-23C6ED3FAE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8E62A904-2E1B-41A2-874A-FF79557C13B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69047A7-9158-4BFF-8962-C3AC17E5533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D341617A-3ABD-41D0-8526-7ECF21D86AB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9626E43-F495-49EB-A156-BDC6E12600D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C2CFA46-3888-4EB7-8023-FFABEF4F0A6A}"/>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762893B9-F3E2-4C8B-8950-F30F5F8DC5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835B8780-1EB3-40EC-814F-2FAB8173DFB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2ED609F-9247-4F4C-8CA5-7DBF5D6BC4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8135422-A38B-4572-9FF4-04459A2957F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17E450EB-E1C6-4854-9DC3-BE351EA7153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C939641-74AC-4B11-99BC-84510EF7A69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28CED56C-AA09-494F-9BAB-EFE169260B0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632CC0B-5642-4D23-913F-C5719CA124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4768F9A-27D5-4B9F-AFCB-5B23A9928F4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72244F6-2079-412D-B3C8-CB9CC4ED90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EB0D5093-3C5C-46A2-9247-364D5B30CA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D4DD01E-F36A-4A3D-AE71-66415EFACF0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6B7B0D1-4A98-442A-A929-FAA27490E14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4F052FCC-EAFC-4FF6-8544-BB2E79BC96D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4E592A7-F772-4356-961B-8E8AD55653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420F3F45-C851-4EC2-BA50-6D3BF40DCB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9D31C87-AF78-4C87-9229-AB9FD513FC1E}"/>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26525E15-4B2D-4147-889A-5888AEA4FB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1D9731D-420E-4A50-BF9B-DEFFD0CCF67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EA4A7ABF-4715-4AED-8034-C6DCDF2C36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8719280D-B52C-456C-93BC-E3D1BF6BF0E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21EE6CA3-E8CC-4FDF-9719-3BE660D148D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AE7C06DF-2C86-45BD-B175-94058442AB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C309C9C0-46C5-4B9F-B399-CFFFD573EC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82A0BC80-F9F0-4973-A7B2-D47CC319DA1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A5487FD-D91D-4370-9411-7E15BDF2109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7164DA8-948D-4B31-AE0F-2092D58FFAF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7F7472C-6130-424C-9E35-A2A16BC176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23CBEDF3-EF44-416C-AE05-2D1A7F68A7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9D12BADB-9F2F-427D-8D31-67E224AC75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3FD841A-FD03-459B-B839-07E069336E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2763B061-C5D5-45A6-BFAE-B21AA5C317E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872D6BD-40F1-4512-AFBD-068B69926B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81A33CFC-1E2D-4A7E-9E11-B493CF5B79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18704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3" name="Picture 2" descr="Gold Texture Background Image">
            <a:extLst>
              <a:ext uri="{FF2B5EF4-FFF2-40B4-BE49-F238E27FC236}">
                <a16:creationId xmlns:a16="http://schemas.microsoft.com/office/drawing/2014/main" id="{2FC07847-87E6-40B0-BF1A-DEA598797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Con vật nào là vật nuôi có lợi?</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514600" y="4081577"/>
            <a:ext cx="2612953"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Chuột nhắt</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514599" y="5194957"/>
            <a:ext cx="261295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Ruồi</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12413" y="408157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Muỗi</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12412" y="519495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Mèo</a:t>
            </a:r>
            <a:endParaRPr lang="fr-FR" sz="3200">
              <a:solidFill>
                <a:schemeClr val="bg1"/>
              </a:solidFill>
              <a:latin typeface="Montserrat" panose="00000500000000000000" pitchFamily="2" charset="0"/>
            </a:endParaRPr>
          </a:p>
        </p:txBody>
      </p:sp>
      <p:grpSp>
        <p:nvGrpSpPr>
          <p:cNvPr id="34" name="Group 33">
            <a:extLst>
              <a:ext uri="{FF2B5EF4-FFF2-40B4-BE49-F238E27FC236}">
                <a16:creationId xmlns:a16="http://schemas.microsoft.com/office/drawing/2014/main" id="{0145B49B-AF41-4BE0-B241-6E1B63DA18F5}"/>
              </a:ext>
            </a:extLst>
          </p:cNvPr>
          <p:cNvGrpSpPr/>
          <p:nvPr/>
        </p:nvGrpSpPr>
        <p:grpSpPr>
          <a:xfrm>
            <a:off x="5232130" y="3967156"/>
            <a:ext cx="1780072" cy="1780072"/>
            <a:chOff x="3419475" y="752475"/>
            <a:chExt cx="5353050" cy="5353050"/>
          </a:xfrm>
        </p:grpSpPr>
        <p:sp>
          <p:nvSpPr>
            <p:cNvPr id="35" name="Freeform: Shape 34">
              <a:extLst>
                <a:ext uri="{FF2B5EF4-FFF2-40B4-BE49-F238E27FC236}">
                  <a16:creationId xmlns:a16="http://schemas.microsoft.com/office/drawing/2014/main" id="{1CC8CE60-4DF8-45AC-81F8-499E2A9FAF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49600E49-167D-4062-9374-A73819FA6FD1}"/>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CE710985-C6EC-4776-916C-CF4CDEE7B84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42A1F6F2-7F94-4594-B47B-C03151A15A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A59A93E1-BB34-479A-9C36-F6C2CF1494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22B8568D-9EAD-4F39-9C4D-08B09DB712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3120A76-BB21-472A-A8AA-E439F5E34B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47848BD-BAEF-497D-A745-A6ABE31699D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1E42B41-31E2-4FEB-9E22-A97483CC733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F0F97BCD-BF21-4D31-8ABA-8A08B3C3B71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28EE3F4-422A-41D8-8683-2C13C83D83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FBACA0A1-F1E0-4D8B-AEA0-EE980929DC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D8BC348-D065-4E67-A3FF-3C6A83D1E5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3C70ADD1-52CA-4130-AD92-5485BF8EAA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a:extLst>
                <a:ext uri="{FF2B5EF4-FFF2-40B4-BE49-F238E27FC236}">
                  <a16:creationId xmlns:a16="http://schemas.microsoft.com/office/drawing/2014/main" id="{65701FF1-5EAE-449D-BEA5-C28EDD3099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a:extLst>
                <a:ext uri="{FF2B5EF4-FFF2-40B4-BE49-F238E27FC236}">
                  <a16:creationId xmlns:a16="http://schemas.microsoft.com/office/drawing/2014/main" id="{B26BE5EE-1C1B-46A2-88D5-3E8F732D124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FAFDF863-A7AE-4AA7-8BB1-C8783738D452}"/>
              </a:ext>
            </a:extLst>
          </p:cNvPr>
          <p:cNvGrpSpPr/>
          <p:nvPr/>
        </p:nvGrpSpPr>
        <p:grpSpPr>
          <a:xfrm>
            <a:off x="5232130" y="3967156"/>
            <a:ext cx="1780072" cy="1780072"/>
            <a:chOff x="3419475" y="752475"/>
            <a:chExt cx="5353050" cy="5353050"/>
          </a:xfrm>
        </p:grpSpPr>
        <p:sp>
          <p:nvSpPr>
            <p:cNvPr id="52" name="Freeform: Shape 51">
              <a:extLst>
                <a:ext uri="{FF2B5EF4-FFF2-40B4-BE49-F238E27FC236}">
                  <a16:creationId xmlns:a16="http://schemas.microsoft.com/office/drawing/2014/main" id="{AEEBC968-C9CF-41C3-8810-C353B295D5D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a:extLst>
                <a:ext uri="{FF2B5EF4-FFF2-40B4-BE49-F238E27FC236}">
                  <a16:creationId xmlns:a16="http://schemas.microsoft.com/office/drawing/2014/main" id="{B64D6F81-F5FC-419E-940A-A93964464B11}"/>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00F2FE60-180C-4D6B-A737-7F3B12E325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a:extLst>
                  <a:ext uri="{FF2B5EF4-FFF2-40B4-BE49-F238E27FC236}">
                    <a16:creationId xmlns:a16="http://schemas.microsoft.com/office/drawing/2014/main" id="{2BA441F6-A7B2-4553-878D-8B3F9DFCB58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0AA3337D-4266-43B5-B82A-1AC02F92A44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extLst>
                  <a:ext uri="{FF2B5EF4-FFF2-40B4-BE49-F238E27FC236}">
                    <a16:creationId xmlns:a16="http://schemas.microsoft.com/office/drawing/2014/main" id="{421FEDAF-5FEA-4B1E-AA90-AC47BF2AA58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4F0C34D-E0A6-4074-8074-46FC4AA783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34A8C961-5567-4E2E-B4BA-F7F8B3F7B25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5215E02-9611-4C79-A65B-5831A1DE378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F6E71211-23B2-44DF-96E5-AEDCDE60E88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59537DC3-80B8-40C4-B60A-AFDF456F930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D136B4E9-F708-4878-8E96-7395EA2521A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DD50AC9-16E0-4935-936B-C53C3C6F79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0FAB2A0B-E337-4869-856B-6ED815BD2B4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a:extLst>
                <a:ext uri="{FF2B5EF4-FFF2-40B4-BE49-F238E27FC236}">
                  <a16:creationId xmlns:a16="http://schemas.microsoft.com/office/drawing/2014/main" id="{26C2A146-51A9-4A56-98DC-E8D80BF8F9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a:extLst>
                <a:ext uri="{FF2B5EF4-FFF2-40B4-BE49-F238E27FC236}">
                  <a16:creationId xmlns:a16="http://schemas.microsoft.com/office/drawing/2014/main" id="{8860F34A-33CC-4F45-9A16-42FFDD1D560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BD33D51D-4A72-4209-94A7-865A93395DFD}"/>
              </a:ext>
            </a:extLst>
          </p:cNvPr>
          <p:cNvGrpSpPr/>
          <p:nvPr/>
        </p:nvGrpSpPr>
        <p:grpSpPr>
          <a:xfrm>
            <a:off x="5232130" y="3967156"/>
            <a:ext cx="1780072" cy="1780072"/>
            <a:chOff x="3419475" y="752475"/>
            <a:chExt cx="5353050" cy="5353050"/>
          </a:xfrm>
        </p:grpSpPr>
        <p:sp>
          <p:nvSpPr>
            <p:cNvPr id="69" name="Freeform: Shape 68">
              <a:extLst>
                <a:ext uri="{FF2B5EF4-FFF2-40B4-BE49-F238E27FC236}">
                  <a16:creationId xmlns:a16="http://schemas.microsoft.com/office/drawing/2014/main" id="{20D6FA87-3D3A-4DE6-8E3B-F5548A0BF5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a:extLst>
                <a:ext uri="{FF2B5EF4-FFF2-40B4-BE49-F238E27FC236}">
                  <a16:creationId xmlns:a16="http://schemas.microsoft.com/office/drawing/2014/main" id="{BF8DD573-0A89-42FB-AC0A-B3025409868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1267D801-8D0E-4064-88E3-1CA08A0E242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a:extLst>
                  <a:ext uri="{FF2B5EF4-FFF2-40B4-BE49-F238E27FC236}">
                    <a16:creationId xmlns:a16="http://schemas.microsoft.com/office/drawing/2014/main" id="{B8AC560C-7FAE-4A34-BE1A-C83B9E95B4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a:extLst>
                  <a:ext uri="{FF2B5EF4-FFF2-40B4-BE49-F238E27FC236}">
                    <a16:creationId xmlns:a16="http://schemas.microsoft.com/office/drawing/2014/main" id="{87AFEA16-CC3C-45DA-BAE1-535C5998E3F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a:extLst>
                  <a:ext uri="{FF2B5EF4-FFF2-40B4-BE49-F238E27FC236}">
                    <a16:creationId xmlns:a16="http://schemas.microsoft.com/office/drawing/2014/main" id="{BC7445BF-1FA5-4957-A036-AE47547179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2576234-05A6-4261-AAD3-57B7689845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CCE4A0AD-F7A2-402E-9E45-07C1E9F674B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A3D6C92-7E51-4788-BFA2-D85FDC62F6B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58E4D3A-E646-42AD-BED4-3C49A71A9D9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20CB03B-B771-48E7-BC04-6791819AA2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B77BC054-0BFD-4169-A9E9-FEEB61E164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1824E047-58CC-4E34-821C-81A510B3CD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55F2390B-0EED-4A44-A7F4-634954D1EB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a:extLst>
                <a:ext uri="{FF2B5EF4-FFF2-40B4-BE49-F238E27FC236}">
                  <a16:creationId xmlns:a16="http://schemas.microsoft.com/office/drawing/2014/main" id="{BCAC668C-B25A-4A93-985D-6A6CF31365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a:extLst>
                <a:ext uri="{FF2B5EF4-FFF2-40B4-BE49-F238E27FC236}">
                  <a16:creationId xmlns:a16="http://schemas.microsoft.com/office/drawing/2014/main" id="{A334D32B-9018-476E-9A77-F5E916C972C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3E3EE526-CE64-431E-BF37-557A19A4E77C}"/>
              </a:ext>
            </a:extLst>
          </p:cNvPr>
          <p:cNvGrpSpPr/>
          <p:nvPr/>
        </p:nvGrpSpPr>
        <p:grpSpPr>
          <a:xfrm>
            <a:off x="5232130" y="3967156"/>
            <a:ext cx="1780072" cy="1780072"/>
            <a:chOff x="3419475" y="752475"/>
            <a:chExt cx="5353050" cy="5353050"/>
          </a:xfrm>
        </p:grpSpPr>
        <p:sp>
          <p:nvSpPr>
            <p:cNvPr id="86" name="Freeform: Shape 85">
              <a:extLst>
                <a:ext uri="{FF2B5EF4-FFF2-40B4-BE49-F238E27FC236}">
                  <a16:creationId xmlns:a16="http://schemas.microsoft.com/office/drawing/2014/main" id="{E584CB60-9E58-4F86-8835-1E289A46DF0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a:extLst>
                <a:ext uri="{FF2B5EF4-FFF2-40B4-BE49-F238E27FC236}">
                  <a16:creationId xmlns:a16="http://schemas.microsoft.com/office/drawing/2014/main" id="{BD30811B-750B-4433-9A38-4330922C6C19}"/>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9B2CAEE8-37DC-42B1-A335-B22221BE1A2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a:extLst>
                  <a:ext uri="{FF2B5EF4-FFF2-40B4-BE49-F238E27FC236}">
                    <a16:creationId xmlns:a16="http://schemas.microsoft.com/office/drawing/2014/main" id="{3645135D-0008-4F22-9679-3D1BFB446AA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a:extLst>
                  <a:ext uri="{FF2B5EF4-FFF2-40B4-BE49-F238E27FC236}">
                    <a16:creationId xmlns:a16="http://schemas.microsoft.com/office/drawing/2014/main" id="{C1E200F3-AEE8-48A6-AA03-9B3BCAF1D99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a:extLst>
                  <a:ext uri="{FF2B5EF4-FFF2-40B4-BE49-F238E27FC236}">
                    <a16:creationId xmlns:a16="http://schemas.microsoft.com/office/drawing/2014/main" id="{C5547ADD-189C-4CA7-84A8-148655116B9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AFF6EC3-1DF3-4B18-812F-175AF9CF11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F64CB16D-B210-4B1A-A398-3399F092A1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FB449EB1-97BC-46E1-BAC9-4A6482B2839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4EC1A43-01BE-49A0-9D18-628F2A6781D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0CFF60E0-AAE0-442F-9E34-06739D7AA7B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322FC7C5-EE2F-4DF1-BCBC-EE15AF85C8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E78FB7F1-701E-4520-B798-1AA2301C25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8696982-E4B4-4A4F-9CE5-287BCC22B0F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a:extLst>
                <a:ext uri="{FF2B5EF4-FFF2-40B4-BE49-F238E27FC236}">
                  <a16:creationId xmlns:a16="http://schemas.microsoft.com/office/drawing/2014/main" id="{B926FDCF-19B1-4BF1-AF86-ADB8828297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a:extLst>
                <a:ext uri="{FF2B5EF4-FFF2-40B4-BE49-F238E27FC236}">
                  <a16:creationId xmlns:a16="http://schemas.microsoft.com/office/drawing/2014/main" id="{2B62DAB9-6C63-47D4-84B0-A9226731D6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174742C4-B295-45F2-A433-CC32139F11A3}"/>
              </a:ext>
            </a:extLst>
          </p:cNvPr>
          <p:cNvGrpSpPr/>
          <p:nvPr/>
        </p:nvGrpSpPr>
        <p:grpSpPr>
          <a:xfrm>
            <a:off x="5232130" y="3967156"/>
            <a:ext cx="1780072" cy="1780072"/>
            <a:chOff x="3419475" y="752475"/>
            <a:chExt cx="5353050" cy="5353050"/>
          </a:xfrm>
        </p:grpSpPr>
        <p:sp>
          <p:nvSpPr>
            <p:cNvPr id="103" name="Freeform: Shape 102">
              <a:extLst>
                <a:ext uri="{FF2B5EF4-FFF2-40B4-BE49-F238E27FC236}">
                  <a16:creationId xmlns:a16="http://schemas.microsoft.com/office/drawing/2014/main" id="{92810728-FAD6-4A7E-A76F-78F732D7411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a:extLst>
                <a:ext uri="{FF2B5EF4-FFF2-40B4-BE49-F238E27FC236}">
                  <a16:creationId xmlns:a16="http://schemas.microsoft.com/office/drawing/2014/main" id="{491F305C-460F-4E9F-B291-951E28EFD0E2}"/>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C615FD4D-398A-44DC-927F-E2E1AF25D79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99A649C2-59CB-4CCD-A67D-8A00253CC5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33C49F4B-6BE7-4FD8-B840-2752C509193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E8BF65C3-B12E-4E34-9870-66BAE897A8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A7379A8-998F-4D6B-B492-DFA37230BB6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9838C6D5-3740-4E33-8828-4B8B40BC81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AAA59DD-1460-4180-A9B1-5DB6E0E6618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3C94F4B-C416-48CD-96DD-0FC769BCEFE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C2EAC9B-AB93-4C69-826F-B9E2C2E6F21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DDC019F1-A9F6-4C7B-8C4A-D14004EBFA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E6528627-DEC1-43B6-ADBB-DED4554165E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A76B8DBA-95E6-4728-B9E7-8DC90DCDB1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a:extLst>
                <a:ext uri="{FF2B5EF4-FFF2-40B4-BE49-F238E27FC236}">
                  <a16:creationId xmlns:a16="http://schemas.microsoft.com/office/drawing/2014/main" id="{C3FD62FA-74FE-4755-AF89-A5AF50BF2F8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a:extLst>
                <a:ext uri="{FF2B5EF4-FFF2-40B4-BE49-F238E27FC236}">
                  <a16:creationId xmlns:a16="http://schemas.microsoft.com/office/drawing/2014/main" id="{EE881DF9-DAAD-49DE-946C-C7598BD39F6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42CAD5EC-DB83-4C06-9A31-7EC0791F7525}"/>
              </a:ext>
            </a:extLst>
          </p:cNvPr>
          <p:cNvGrpSpPr/>
          <p:nvPr/>
        </p:nvGrpSpPr>
        <p:grpSpPr>
          <a:xfrm>
            <a:off x="5232130" y="3967156"/>
            <a:ext cx="1780072" cy="1780072"/>
            <a:chOff x="3419475" y="752475"/>
            <a:chExt cx="5353050" cy="5353050"/>
          </a:xfrm>
        </p:grpSpPr>
        <p:sp>
          <p:nvSpPr>
            <p:cNvPr id="120" name="Freeform: Shape 119">
              <a:extLst>
                <a:ext uri="{FF2B5EF4-FFF2-40B4-BE49-F238E27FC236}">
                  <a16:creationId xmlns:a16="http://schemas.microsoft.com/office/drawing/2014/main" id="{372DCE00-45C5-45E9-9296-ED1601B952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a:extLst>
                <a:ext uri="{FF2B5EF4-FFF2-40B4-BE49-F238E27FC236}">
                  <a16:creationId xmlns:a16="http://schemas.microsoft.com/office/drawing/2014/main" id="{30D8D0D3-08FC-45F2-910C-2208CEE4C5D7}"/>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3C83D3DA-D695-47FD-B4CD-A11F05A5A33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a:extLst>
                  <a:ext uri="{FF2B5EF4-FFF2-40B4-BE49-F238E27FC236}">
                    <a16:creationId xmlns:a16="http://schemas.microsoft.com/office/drawing/2014/main" id="{3A58162F-1AD7-4483-A925-D950661120D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a:extLst>
                  <a:ext uri="{FF2B5EF4-FFF2-40B4-BE49-F238E27FC236}">
                    <a16:creationId xmlns:a16="http://schemas.microsoft.com/office/drawing/2014/main" id="{9E8A7DEA-EBE7-4287-8C0F-B7327A54BB4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a:extLst>
                  <a:ext uri="{FF2B5EF4-FFF2-40B4-BE49-F238E27FC236}">
                    <a16:creationId xmlns:a16="http://schemas.microsoft.com/office/drawing/2014/main" id="{12B5B122-7FDA-4885-B453-61456C85EA6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6541FE1-9EEC-4503-898B-52E9C85C2EE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BD5FEEC-20E2-45DC-93F2-537A8049C74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0EE32CF4-B7FB-4EB0-8426-40D3F22C423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A42A683-39DB-4A07-9D5A-775C8AE7AB1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23FC3941-24F1-4995-BA4C-A8DF6D32A8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8663AD7A-66BF-4185-9B63-4C297898A50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E86DFF2B-7C78-437E-B07C-B5565491D15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558073E-25B5-4301-8332-87E0AE50C23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a:extLst>
                <a:ext uri="{FF2B5EF4-FFF2-40B4-BE49-F238E27FC236}">
                  <a16:creationId xmlns:a16="http://schemas.microsoft.com/office/drawing/2014/main" id="{262C1FF7-E18F-4E90-93AF-AA9EAACD43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a:extLst>
                <a:ext uri="{FF2B5EF4-FFF2-40B4-BE49-F238E27FC236}">
                  <a16:creationId xmlns:a16="http://schemas.microsoft.com/office/drawing/2014/main" id="{A2590970-317B-473F-9626-FA2C84208BA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C7585766-9A8C-407F-932F-BF674530CF54}"/>
              </a:ext>
            </a:extLst>
          </p:cNvPr>
          <p:cNvGrpSpPr/>
          <p:nvPr/>
        </p:nvGrpSpPr>
        <p:grpSpPr>
          <a:xfrm>
            <a:off x="5232130" y="3967156"/>
            <a:ext cx="1780072" cy="1780072"/>
            <a:chOff x="3419475" y="752475"/>
            <a:chExt cx="5353050" cy="5353050"/>
          </a:xfrm>
        </p:grpSpPr>
        <p:sp>
          <p:nvSpPr>
            <p:cNvPr id="137" name="Freeform: Shape 136">
              <a:extLst>
                <a:ext uri="{FF2B5EF4-FFF2-40B4-BE49-F238E27FC236}">
                  <a16:creationId xmlns:a16="http://schemas.microsoft.com/office/drawing/2014/main" id="{862042FB-5E72-4DD6-BC48-0101EC595C7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a:extLst>
                <a:ext uri="{FF2B5EF4-FFF2-40B4-BE49-F238E27FC236}">
                  <a16:creationId xmlns:a16="http://schemas.microsoft.com/office/drawing/2014/main" id="{2AA921E7-DF42-4C49-B7E5-08BC40FCD0E3}"/>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071EAAAF-4C98-438B-A8F7-F4B5C070D84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a:extLst>
                  <a:ext uri="{FF2B5EF4-FFF2-40B4-BE49-F238E27FC236}">
                    <a16:creationId xmlns:a16="http://schemas.microsoft.com/office/drawing/2014/main" id="{B0D5F8B1-AE70-4C19-89B1-A74DB8FF34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a:extLst>
                  <a:ext uri="{FF2B5EF4-FFF2-40B4-BE49-F238E27FC236}">
                    <a16:creationId xmlns:a16="http://schemas.microsoft.com/office/drawing/2014/main" id="{E8762B10-291E-4E78-ABBE-B60A12A8B1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a:extLst>
                  <a:ext uri="{FF2B5EF4-FFF2-40B4-BE49-F238E27FC236}">
                    <a16:creationId xmlns:a16="http://schemas.microsoft.com/office/drawing/2014/main" id="{2DFCC58B-86DB-4FE2-8F98-561A670BD0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A122410B-3DC0-4058-8247-E7FC486592D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E5EBF240-7D2F-4CF4-AEB4-4DB613355E2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5DB2BA9-D6F7-411B-BEA9-43815B26C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219D5AB-5927-48BB-9967-11DF8EA6C4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B22048EA-D93C-45DA-B7A4-0E92F62FBD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3F4F307D-48C6-4566-8378-F3FB6B90D9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02A894BF-A98B-4015-9CA3-28CE5D6A306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ADC6720-F303-4AB8-85B6-DC11BCF1183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a:extLst>
                <a:ext uri="{FF2B5EF4-FFF2-40B4-BE49-F238E27FC236}">
                  <a16:creationId xmlns:a16="http://schemas.microsoft.com/office/drawing/2014/main" id="{49D7B37B-9C2D-416C-813E-12749CBF21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a:extLst>
                <a:ext uri="{FF2B5EF4-FFF2-40B4-BE49-F238E27FC236}">
                  <a16:creationId xmlns:a16="http://schemas.microsoft.com/office/drawing/2014/main" id="{8EBAA456-4D06-499C-ABC6-F20F3DBA7E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E1669B18-4EF0-4D04-B4DE-DFE8319950EF}"/>
              </a:ext>
            </a:extLst>
          </p:cNvPr>
          <p:cNvGrpSpPr/>
          <p:nvPr/>
        </p:nvGrpSpPr>
        <p:grpSpPr>
          <a:xfrm>
            <a:off x="5232130" y="3967156"/>
            <a:ext cx="1780072" cy="1780072"/>
            <a:chOff x="3419475" y="752475"/>
            <a:chExt cx="5353050" cy="5353050"/>
          </a:xfrm>
        </p:grpSpPr>
        <p:sp>
          <p:nvSpPr>
            <p:cNvPr id="154" name="Freeform: Shape 153">
              <a:extLst>
                <a:ext uri="{FF2B5EF4-FFF2-40B4-BE49-F238E27FC236}">
                  <a16:creationId xmlns:a16="http://schemas.microsoft.com/office/drawing/2014/main" id="{BABC81BF-C269-49F9-9EA1-8BD406323F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a:extLst>
                <a:ext uri="{FF2B5EF4-FFF2-40B4-BE49-F238E27FC236}">
                  <a16:creationId xmlns:a16="http://schemas.microsoft.com/office/drawing/2014/main" id="{EA606F08-55B7-4B37-945B-5B27075339DB}"/>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AF7C167-F186-4E97-BA2A-5871D1458E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a:extLst>
                  <a:ext uri="{FF2B5EF4-FFF2-40B4-BE49-F238E27FC236}">
                    <a16:creationId xmlns:a16="http://schemas.microsoft.com/office/drawing/2014/main" id="{73C83D52-4FFD-48F8-9900-F7FBD27435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a:extLst>
                  <a:ext uri="{FF2B5EF4-FFF2-40B4-BE49-F238E27FC236}">
                    <a16:creationId xmlns:a16="http://schemas.microsoft.com/office/drawing/2014/main" id="{2A528FEE-A008-4676-8500-91C30D05825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a:extLst>
                  <a:ext uri="{FF2B5EF4-FFF2-40B4-BE49-F238E27FC236}">
                    <a16:creationId xmlns:a16="http://schemas.microsoft.com/office/drawing/2014/main" id="{D96863DF-CE41-465F-8201-7878F98743F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3BC19FA2-A4EE-441A-9B80-B76C76F6937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FC13C78-2429-4E1E-94ED-253F91FA20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D332F68A-C5CD-4CB8-ACD7-CD1D94D844D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ED05AA8-A9F5-48D6-8BCC-9AB2B5C86E6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5AEC49F-E115-4C93-BDDD-46C161D9D46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F4831C65-10E3-4303-8372-3DC2C018ABF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8D380F6-2325-4A93-A778-0033512433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DB510ADF-3427-4801-B3C8-4CF2B5056D3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a:extLst>
                <a:ext uri="{FF2B5EF4-FFF2-40B4-BE49-F238E27FC236}">
                  <a16:creationId xmlns:a16="http://schemas.microsoft.com/office/drawing/2014/main" id="{60A33251-5833-4C0C-A2C6-15FD7E8DA5C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a:extLst>
                <a:ext uri="{FF2B5EF4-FFF2-40B4-BE49-F238E27FC236}">
                  <a16:creationId xmlns:a16="http://schemas.microsoft.com/office/drawing/2014/main" id="{72AC87C0-394D-443D-A219-C8EE9296981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41577DE7-5401-4A34-921C-DC48C4495E32}"/>
              </a:ext>
            </a:extLst>
          </p:cNvPr>
          <p:cNvGrpSpPr/>
          <p:nvPr/>
        </p:nvGrpSpPr>
        <p:grpSpPr>
          <a:xfrm>
            <a:off x="5232130" y="3967156"/>
            <a:ext cx="1780072" cy="1780072"/>
            <a:chOff x="3419475" y="752475"/>
            <a:chExt cx="5353050" cy="5353050"/>
          </a:xfrm>
        </p:grpSpPr>
        <p:sp>
          <p:nvSpPr>
            <p:cNvPr id="171" name="Freeform: Shape 170">
              <a:extLst>
                <a:ext uri="{FF2B5EF4-FFF2-40B4-BE49-F238E27FC236}">
                  <a16:creationId xmlns:a16="http://schemas.microsoft.com/office/drawing/2014/main" id="{E195B76B-09DB-4162-905E-E64553CABA2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a:extLst>
                <a:ext uri="{FF2B5EF4-FFF2-40B4-BE49-F238E27FC236}">
                  <a16:creationId xmlns:a16="http://schemas.microsoft.com/office/drawing/2014/main" id="{99F695C6-C25C-421C-BEAD-8A0577EA50D3}"/>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2E633616-2064-4880-8C1C-EEFE0C8BB2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a:extLst>
                  <a:ext uri="{FF2B5EF4-FFF2-40B4-BE49-F238E27FC236}">
                    <a16:creationId xmlns:a16="http://schemas.microsoft.com/office/drawing/2014/main" id="{CF9903CB-B31D-4FCC-B829-6237E21BA5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a:extLst>
                  <a:ext uri="{FF2B5EF4-FFF2-40B4-BE49-F238E27FC236}">
                    <a16:creationId xmlns:a16="http://schemas.microsoft.com/office/drawing/2014/main" id="{211703D1-243C-4A8E-8D87-AD79ABE54E6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a:extLst>
                  <a:ext uri="{FF2B5EF4-FFF2-40B4-BE49-F238E27FC236}">
                    <a16:creationId xmlns:a16="http://schemas.microsoft.com/office/drawing/2014/main" id="{3FB92B82-C13F-44D7-B14F-2E30F82CF79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A87E63E-168C-4E90-A82E-F47437581C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E0994E1A-DD16-4EEA-8A70-B497258EBB3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2BA835F5-05A5-4749-85DE-4E6D6AC126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F33105B3-9DBF-4B90-A8C8-FDA40CDFBD6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F7880327-625C-4B11-A23B-F0076C4BD3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27E56AC6-D2B5-4A23-8B8F-9E246732D75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483722E-C5B8-4ECE-A322-92C2B757C08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32F1960D-B188-4531-BD14-5312F3B5E62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a:extLst>
                <a:ext uri="{FF2B5EF4-FFF2-40B4-BE49-F238E27FC236}">
                  <a16:creationId xmlns:a16="http://schemas.microsoft.com/office/drawing/2014/main" id="{FE1ADEDB-4A5C-4D14-821E-623AFF5951A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020BC3F8-5672-485D-BC14-96213F03BC5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5667F44F-E663-41E7-84CA-4550CF256858}"/>
              </a:ext>
            </a:extLst>
          </p:cNvPr>
          <p:cNvGrpSpPr/>
          <p:nvPr/>
        </p:nvGrpSpPr>
        <p:grpSpPr>
          <a:xfrm>
            <a:off x="5232130" y="3967156"/>
            <a:ext cx="1780072" cy="1780072"/>
            <a:chOff x="3419475" y="752475"/>
            <a:chExt cx="5353050" cy="5353050"/>
          </a:xfrm>
        </p:grpSpPr>
        <p:sp>
          <p:nvSpPr>
            <p:cNvPr id="188" name="Freeform: Shape 187">
              <a:extLst>
                <a:ext uri="{FF2B5EF4-FFF2-40B4-BE49-F238E27FC236}">
                  <a16:creationId xmlns:a16="http://schemas.microsoft.com/office/drawing/2014/main" id="{7A385D17-05C8-4AA3-BB69-647F71E227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a:extLst>
                <a:ext uri="{FF2B5EF4-FFF2-40B4-BE49-F238E27FC236}">
                  <a16:creationId xmlns:a16="http://schemas.microsoft.com/office/drawing/2014/main" id="{2E32C183-A74D-4995-87A9-F7DA9D073BAB}"/>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8038FC6C-458C-42B6-BE14-565B62D17FB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a:extLst>
                  <a:ext uri="{FF2B5EF4-FFF2-40B4-BE49-F238E27FC236}">
                    <a16:creationId xmlns:a16="http://schemas.microsoft.com/office/drawing/2014/main" id="{9508F5C2-5B1E-45CF-8902-122826A07F2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a:extLst>
                  <a:ext uri="{FF2B5EF4-FFF2-40B4-BE49-F238E27FC236}">
                    <a16:creationId xmlns:a16="http://schemas.microsoft.com/office/drawing/2014/main" id="{77A13ED4-4BB9-4D22-A3B7-D1C376DFF23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a:extLst>
                  <a:ext uri="{FF2B5EF4-FFF2-40B4-BE49-F238E27FC236}">
                    <a16:creationId xmlns:a16="http://schemas.microsoft.com/office/drawing/2014/main" id="{B9D6779E-0E02-4735-9D4C-A9ED49A52AC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34AA3F6E-4029-42E4-80D3-B30EA1834A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8D268260-9686-4057-99B0-EE7BD45D9A2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016F14DD-70B3-4CAC-AA2F-8CA027B301C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D2EF879-385E-4AE0-B513-53FD694B87F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866144B-A227-4762-8526-8A9C2D11283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B82CBA5-DF86-4CED-813F-062D362BF7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883CE8D-D95C-479D-A2C6-A1B085B75D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304C6C2-A872-489B-91F5-A8E49FF4C05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a:extLst>
                <a:ext uri="{FF2B5EF4-FFF2-40B4-BE49-F238E27FC236}">
                  <a16:creationId xmlns:a16="http://schemas.microsoft.com/office/drawing/2014/main" id="{C637941B-5CBF-4DA4-8DB2-87D5541C21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a:extLst>
                <a:ext uri="{FF2B5EF4-FFF2-40B4-BE49-F238E27FC236}">
                  <a16:creationId xmlns:a16="http://schemas.microsoft.com/office/drawing/2014/main" id="{74640DB6-7EA5-44E8-8F5E-A0DE9081B08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E55F164A-53A8-41F3-B2B6-E14C5D4F6D5D}"/>
              </a:ext>
            </a:extLst>
          </p:cNvPr>
          <p:cNvGrpSpPr/>
          <p:nvPr/>
        </p:nvGrpSpPr>
        <p:grpSpPr>
          <a:xfrm>
            <a:off x="5232130" y="3967156"/>
            <a:ext cx="1780072" cy="1780072"/>
            <a:chOff x="3419475" y="752475"/>
            <a:chExt cx="5353050" cy="5353050"/>
          </a:xfrm>
        </p:grpSpPr>
        <p:sp>
          <p:nvSpPr>
            <p:cNvPr id="205" name="Freeform: Shape 204">
              <a:extLst>
                <a:ext uri="{FF2B5EF4-FFF2-40B4-BE49-F238E27FC236}">
                  <a16:creationId xmlns:a16="http://schemas.microsoft.com/office/drawing/2014/main" id="{B2B58F0B-F44B-4BE0-8214-AA677009AAB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a:extLst>
                <a:ext uri="{FF2B5EF4-FFF2-40B4-BE49-F238E27FC236}">
                  <a16:creationId xmlns:a16="http://schemas.microsoft.com/office/drawing/2014/main" id="{257FE4D6-483E-431B-AA7D-E560761C29AD}"/>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FFCA97A4-A8DA-40C1-9D9E-EF932C7D05B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a:extLst>
                  <a:ext uri="{FF2B5EF4-FFF2-40B4-BE49-F238E27FC236}">
                    <a16:creationId xmlns:a16="http://schemas.microsoft.com/office/drawing/2014/main" id="{090C6838-1F22-4DA9-82BD-5C37E647713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a:extLst>
                  <a:ext uri="{FF2B5EF4-FFF2-40B4-BE49-F238E27FC236}">
                    <a16:creationId xmlns:a16="http://schemas.microsoft.com/office/drawing/2014/main" id="{480C4D48-9C07-430E-957C-8789FAF48C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a:extLst>
                  <a:ext uri="{FF2B5EF4-FFF2-40B4-BE49-F238E27FC236}">
                    <a16:creationId xmlns:a16="http://schemas.microsoft.com/office/drawing/2014/main" id="{D5AB55CE-F667-43FA-A44F-F06BCE7DDB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55FAB3BA-970B-4154-B061-39B74E060D8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9000E8C-A900-44FD-B075-4CD834590E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A3D98097-E764-4A6B-B7A9-69D605893C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9A3A5A96-2583-4551-BCBD-707DB272E97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6A80426-DC6A-4D2D-9656-9255717D3F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D1A7621-A4C4-48A1-990C-8B519183F5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7183A863-4BDA-4BFA-9F25-C215F96DA9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CA1372C-EF11-4646-800B-B42FC7CFB10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a:extLst>
                <a:ext uri="{FF2B5EF4-FFF2-40B4-BE49-F238E27FC236}">
                  <a16:creationId xmlns:a16="http://schemas.microsoft.com/office/drawing/2014/main" id="{E1F6A30E-5FAB-487C-A741-C0C4C7BB25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a:extLst>
                <a:ext uri="{FF2B5EF4-FFF2-40B4-BE49-F238E27FC236}">
                  <a16:creationId xmlns:a16="http://schemas.microsoft.com/office/drawing/2014/main" id="{671D3926-1AE4-49D8-B730-0F19D912E9A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C97AE6C-C162-495B-867F-FFED908FBCC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41459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21"/>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8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102"/>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119"/>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136"/>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153"/>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170"/>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187"/>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6C05AC9-D415-48E4-8DD4-3ED672C6D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Đèn tín hiệu giao thông gồm mấy màu?</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2 màu</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rgbClr val="FFC000"/>
                </a:solidFill>
                <a:latin typeface="Montserrat" panose="00000500000000000000" pitchFamily="2" charset="0"/>
              </a:rPr>
              <a:t>3 màu</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4 màu</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5 màu</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952AB94C-0E5F-4CB5-B660-F3AC256012D7}"/>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31578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8AA8305-2AC9-4CBB-B7D5-BD4F35A49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environment is hard place to live for animals?</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Desert</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Forest</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River</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Jungle</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3EB0D605-7422-463F-B015-9744B395C6A2}"/>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CDC8770D-55E6-45D9-8EBF-6757C7976C8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758D8EEB-2182-4EFE-B7EF-154A44D9833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5C45CEE2-58F6-47A4-8D7F-8A01B48D0BF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08AF5E6-6FBC-4B86-BC4F-98AC1C5CDF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FFA6F56E-6D4A-4954-9790-5FE884E6C8F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0D5FB061-9701-46C1-B5BE-B13846CD7D2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7FF41758-0144-46DA-9375-916B71F4472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E236141-D10D-4261-B878-A0AD94469B1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75C53F5-4E8D-4E7F-A1B5-C095EE9F30D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00A317D3-FA69-49AD-9EF4-D58C2E07FC2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FC56B490-6BE1-4342-AE2A-4180679E784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0682349-D86D-45EC-BD27-D304BDA4F2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1AD569EC-9942-4236-9C59-9C202C99013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3B6C67C-EC1B-4A9D-A278-779972F9C0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39AE07C2-FA0E-4122-84AE-A4E2E8E706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BFE26A8C-0B72-44D4-A4EE-8D975AA1787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7863BA1-978A-4694-BF7A-E71B4538225A}"/>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ADE3B27-6971-42FB-8D40-576D1B41A61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9DCCCF95-797A-4BA2-A4AC-AA869C3DFD0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262530C-2BF4-44BF-B822-7DED7EFA932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A0B9A05-1A8D-44B2-B139-91C9D6AD08E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CF6F23B3-00E1-48A0-B0DC-714B2949F8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95D1F03-6ED7-4AAB-A073-F7F92F30C3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24BF4B7-270B-4213-BB62-FAB5FF7D3C0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7F24D45B-0FA3-41FB-9160-E152C953ADF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5E355A50-1262-4BB8-8C03-1077969E6DD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7D78BF9-AF0D-4BD2-83C2-D7981D1013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1E5254C-528C-4758-A4A4-A38BEAD2697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EED8CD99-2DA7-4CC9-8DBF-2E1400E1BE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3D99340F-60B8-404B-A546-3E015364630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F3D27A3-C7BF-47FF-A168-BB98F1768CA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4D3192C-CDA8-4945-A259-459EF8EF22D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D84BBA2-2F16-4B10-9DF8-B7771F5D5B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B0DA1945-67C9-4611-A4FB-6AC40761958B}"/>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57AFDA5-F419-4D9F-A329-DB25D59C2D1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F0641BDD-82E4-41A2-BE30-5BD610BAEF9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6E94FC0B-E814-492A-8F49-177DC4E7CD3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A853941E-A335-45D8-A41B-2A38760724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70B6D97E-6F91-4F0D-9198-A37407B51C0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E5DA255F-A9CE-48D6-A415-15D7BF8811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8513049F-1F03-4A88-BAA1-5ED5B3A7B6B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4A6679A6-0324-4C01-94DF-2923A77944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5E939E9-5219-4FDA-85F3-EB6A2E0FA2B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D6625BD-771B-40CE-BA4F-F7E46281E9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5DDB2734-FDFA-432B-B130-B0E49D88FF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600C7E9-2119-4009-B195-C6C94509E74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BA68AEE-8C67-408A-A663-8736F68B067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200660E6-ADCA-4BCD-9F1C-0BA511290E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9D046B4B-C47F-4B48-9E1D-44A46B5D712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1B98C70-E857-484A-832D-0DA750C498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1CE0ED83-63B0-471B-BF5A-558D8F50786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F2244F2F-FD3E-4E2C-994F-E40E5AFF95B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FD7BCFB-CAE3-4B67-9C9F-A77FFB7F05F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4D02597-A6CB-43A1-A6ED-A99A07084A6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1555D7C2-7286-48B9-8155-D797601090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E4C96D1-54DC-413F-A88F-581F6DAC80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C716FB23-C9C8-44CE-8301-13BE220A1C5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0A0F0C8-37B9-4451-BE91-5574C05670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AF5086F7-85C3-4986-955F-C5298B779B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1700E6C9-E797-4B6B-89C2-0D959029AAB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65D3E1A-D396-4CF0-970D-C6763416B0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0316283C-6347-4ECC-A237-521B06EFB67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765894C-82BA-4EF9-A514-5DD7631C654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B70FAC8-CE26-4B76-9C0F-D69D27CC1C3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E99FA21-A6BE-41DB-93D6-31E6BF76F3B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5375186-FF61-47F1-97C6-DD431E4167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4FE41D8-B0AC-42B2-8EE6-006F520622B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6FD9C6FC-23CF-4826-9232-D5D0E20FFEC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16B68DF-08CE-47CE-BE13-AEF2CBB7413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6D74124B-612D-4376-BF30-C6EAAC9492B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BBBF05A-2A50-4BD2-8DA7-49556040593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B458200-2195-4953-926B-8223436CAA7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CB271278-20AC-46A8-9CBC-91AB364143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2577A5D-695B-46D8-BB84-1216ECEE3D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1A8B6A0-05B0-461C-9E46-005B7E4B93C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27F6B0C8-F4AF-4F6E-BE06-0C2DF1290CB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1A34E48B-0972-4107-8471-3308602242A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9DBE67EB-5D96-4FF3-A8CC-49E649A6EC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4EAEC86-E6FD-4FBC-96F8-7FD893B99D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F185EA0-515D-4B14-AB70-C3F8CD90B3F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D29ED283-FA30-4FC4-8EE0-248D861F6E8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86FA009B-8B38-4612-B0D3-31B2ACD5545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7F804896-7560-4EA3-8E62-6914C0E3680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1AA11FA-D7E5-43D5-BC18-D287F4D5637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B12E50C0-CC9C-42EE-A838-4CFA80FBE138}"/>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49BE4B2-DC7C-4C55-898F-0AE959ADF4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2D6C4EB-E71B-46C3-85E4-7B7188BD8822}"/>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27C01A7-E1DD-4D47-A7C4-A32F05B4C8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7770E04-A81B-4CDD-A40B-B468EDB6C66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B15D09B7-0395-4C93-A7E0-B4316BF3E51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73C2EFBC-4D63-49C0-89EA-89E7BE76AAB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D309F9C-8D53-4BD1-A591-55585DB8687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4D3BDB4B-99C1-4631-8306-E57CD887AC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ECF14194-DB13-49A5-A577-B622A31E509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46B2360-C1B9-4B33-BA66-22EF6AB595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9F8AE5BB-C297-4C58-BBDA-BC05422343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BB276D51-3AA0-4F65-8EAB-E1B49BAC6A0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4276EC26-1890-4E6D-9CC8-88365E7935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2F147BB-17F4-4E28-868F-54950CEBF9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922E259-FC90-42D7-9459-DAA5D3F23F7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AE439FAA-CBB6-444C-AEF8-5DAA4B7D689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E3912D1A-71F5-4146-90F9-FF495CF9CFD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2563A9CA-7FA3-4FDE-B6B9-3C631C473A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BBDB0EED-1835-4CA0-AF05-FA034BD89EC3}"/>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3266A7B3-C425-4E70-A461-20AC5377923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C68179C7-2B2B-4C2F-BAC2-C6CB265C4CE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C2E5BBE-F5D9-48F4-95F8-0CC33379F51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6BE3B805-4365-4CA9-9E4A-4D3A01C23AB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36E565C-58AB-4F5F-A296-EC0D47595F2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74D4D3B-F320-442A-A4A2-091DEBDF8B2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DADBB2A-0D71-41E4-BB7A-99AB43DA47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25A504F-9E3F-4CCA-808F-427E3A7219B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09B843F6-F827-4CA9-8D5B-68B6CE4747A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9D2DBC3D-65A6-46B7-9C04-E875166B3F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2EA01A2-B7FD-4E15-A30D-DCAF87076F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165ADC74-94EE-4CF7-910C-74372C064F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78A3073-E1D7-47AF-B603-7F4B30E0B6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EBA2252-3B50-436F-BF9F-AC5E2025056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29AC382-1023-41D6-A5A6-AF81207DC4C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93763D87-786C-499D-883F-0CE98285BE6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4F334A81-634E-4583-BD52-98E9EA75AF3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0F57121-7A52-4654-9F7D-4D0371A0D30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1DD4D0E-57F7-44F4-AE95-A49581A813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8A1C20EE-0A3F-41FC-82F9-516AEF614BB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E199C54-6BE9-4EEF-B819-5B92BA0B4B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174E172B-8CE3-46B9-818F-C00C7A7E45A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B321C426-D258-4826-8C5A-B541A076942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AF14331-F801-4FE1-9FDF-6508EF61F16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2C09029-7229-424D-923C-F608D477D6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0BEE99D-F4F8-4C55-9532-3AAA12A2524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8D1266F-E018-4B9B-98CD-EF383412F26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D187B070-1474-4718-B170-656DF2E7B0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3EC0FA00-ED5D-4630-9129-9C394EEEE1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F76C8404-599A-4DC6-A290-79926CE283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5157899A-A953-47B5-9B47-3650DDEA86E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3C570A9D-F8C5-41B1-A2A3-DAE7D742AD2E}"/>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8B0CB068-5AC3-45AF-B796-986A12F3E6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9EF1FBE-F69D-44E8-95D0-F834EF58569C}"/>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1AF965DE-3CE0-40F5-82DA-369308A96E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36D6EE70-3142-4054-9CEA-5B4A5FEF02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3B2FBEA-38CD-40EC-81C8-07DC2E02822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1A47068-3BAE-48C2-A360-985690CFC6A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7A55D31-7B47-42BF-AD51-A38764D56F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959A648-208B-4194-B9C0-2BD1B338A7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E963F34-B17B-491A-8AFD-7C1384DA6E8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BEF3627A-A868-4A45-9480-F5EA39FC08F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45905594-1C07-46F6-98FE-444AFBE1DD7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0BF4450-013A-414E-858A-E4AC7F4C95B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1CD3C974-7844-4903-AA51-CF441D9F7F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BBACB03B-FB3C-47FC-9387-873C07A28DF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49B5AB81-D533-4F30-8DF5-29B665C39C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0126809-4AB3-47E0-87FC-98B8181237A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B340203B-953D-48C5-A8B3-BC2F13B92B0C}"/>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8AE5C2C-4641-4CF0-B3C5-CC3E539AD28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BB6DCA9-15D5-4251-B056-B83873C1A56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85A2C0FF-E9DC-48BE-86CB-1E38648B555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0C0FCA55-A079-4D30-97B3-54A4DA83B5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41E515B-0041-4192-B243-0BE5057BBCE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9BE9B58-6B15-4DDD-9918-22EDAABE4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50324D4-721A-4332-9F36-01C4E02A169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EF004FA-AEBD-49DB-814C-084119BDEE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9603E41-DDD2-4BF0-B495-0FF1F5AAB87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8C9C44F-C522-4C97-9E0E-E8F66047297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1E321A02-D952-463E-AAE1-B0F9241772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1992713-7AF1-4C23-B8E3-E15151F0D73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66C4C1E1-BB0C-4CE3-9435-6F838C51CC7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AC83E665-8144-4EC1-BD7A-1FB4FEC481C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D984CF9-2A42-4477-997A-8650A808044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9A4F1FF8-99F5-401F-9D5B-B0DC137AD4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82F743A3-F179-4CBA-B9F1-3ADFEE577DB3}"/>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12407AC-F023-4FD3-A448-6D6B8D6906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37CD465-5A9D-4881-A4B0-BCE8B7A6F368}"/>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91988EC-53EC-4962-8AB5-47CA89F23C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76EFA2D-0264-4417-A42E-AA13016AA1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8B49B38-7C06-4D5F-8666-F84EED0D725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0FF4B229-E580-476E-93A9-3F1D7B93D8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B1880205-B056-491F-AE37-D639839999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31D8B726-CF58-4E1A-BC5A-E8CDC976F26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7C3374B8-8BBD-4C39-B357-FDECFF86B78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BB562CC-D31B-47A7-A35D-3B2CF2B1A66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F2EEA227-A087-49DB-B1B2-693EB9F748D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0079488-1C5F-49E0-A089-F500586059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36B7ECF-6910-4EE9-8A4C-94BF96BC19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E990C7E-D546-4400-A282-836E5F64B2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32E91F5-D308-4BD7-A18E-ABF88349F72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7A8C029-CCEA-4EE7-812C-A2969ED762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57E52D78-CDB3-4466-9F8F-EDEB54B26B1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2620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569EE469-0288-4652-9882-B8AFC5FF4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environment is hard place to live for animals?</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rgbClr val="FFC000"/>
                </a:solidFill>
                <a:latin typeface="Montserrat" panose="00000500000000000000" pitchFamily="2" charset="0"/>
              </a:rPr>
              <a:t>Desert</a:t>
            </a:r>
            <a:endParaRPr lang="fr-FR" sz="3600" b="1">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Forest</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River</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Jungle</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9CAE0892-E31E-4137-B0F1-BEF602D7AAD9}"/>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23540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9B3D5934-3A3A-48BF-BA30-EA83E18D0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Em đang làm việc nhà giúp mẹ thì có bạn đến rủ đi chơi, em sẽ làm gì?</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Em nhờ mẹ làm giúp rồi đi chơi với bạn.</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19862"/>
            <a:ext cx="2344975" cy="830997"/>
          </a:xfrm>
          <a:prstGeom prst="rect">
            <a:avLst/>
          </a:prstGeom>
          <a:noFill/>
        </p:spPr>
        <p:txBody>
          <a:bodyPr wrap="square" rtlCol="0">
            <a:spAutoFit/>
          </a:bodyPr>
          <a:lstStyle/>
          <a:p>
            <a:r>
              <a:rPr lang="en-GB" sz="1600" b="1">
                <a:solidFill>
                  <a:schemeClr val="bg1"/>
                </a:solidFill>
                <a:latin typeface="Montserrat" panose="00000500000000000000" pitchFamily="2" charset="0"/>
              </a:rPr>
              <a:t>Bảo bạn đợi, làm xong việc rồi đi chơi với bạn.</a:t>
            </a:r>
            <a:endParaRPr lang="fr-FR" sz="32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Bỏ việc không làm nữa và đi chơi với bạn.</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39736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Bảo em nhỏ làm thay rồi đi chơi.</a:t>
            </a:r>
            <a:endParaRPr lang="fr-FR" sz="20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3528FF0D-1C19-4B9B-A34B-C2ED084B88B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BEDA5DD6-F975-4FAD-9D40-AF3B36C2104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4355EA6D-2E0A-41A9-825C-3A31C5CE309C}"/>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2384424-17D3-40CB-A470-9BA722D8BD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081BB61-BDE9-4FC3-A983-E88FDBECE4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E7D416C-6EDC-4EA5-8F57-3680FCEF4B8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1FF7038-ECD7-4C48-A024-EB6D8AA80F5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291FE27-9CE0-4737-80ED-233AFD2F10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B2C987C-8A37-4759-A163-DF5F13B5329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ADD0C9C-8341-4F07-84FA-608E1C146D6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7CE1BB3B-221B-451D-B7B4-ADAE05BEB7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B9EEF5E-45D6-4B0F-A189-E3B8EFD57E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74D1B16-1F3A-4E08-91C8-F1F7DCAF63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9AD6894D-D190-4CE5-9F49-ABBC7D4BCC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8A81DC1-D845-45E5-88FD-39DC3EDB95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EB14D7B8-4C97-46DE-A1DA-D1447A75CE1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CB24C47-299D-4222-A8C7-B66797C8B00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0D7CA6E2-1A29-42B7-9320-06815E644819}"/>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18ABC0E-CBA4-44B9-9FD0-534B9CB507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9C2676E-2F8C-45C6-8A49-BD0E9971183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4CDB8D91-4E35-4D30-9338-5722E7AD31A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61116C7-E768-47B8-9B5F-BEB2988A8C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9FD45AB-5B5A-43A7-B9FA-5BE907B757A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27E5A7D-9D4E-4E88-B50B-AB16BBE48C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DBC8A1ED-E7E2-451B-ABB8-108853A582F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CF2B029-F629-444E-B927-F119E0C1D0A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D8FDCA8-77EA-4AB4-A8BD-29494B42A4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AB35D402-960C-4A65-AC38-A3768CD9E2B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2C972218-755A-4F99-A529-FB5FF0ADBA5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BF67033-D382-435E-94A2-F4D98FAED3C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6994468-52F4-4124-88F7-BBD3C1634B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848F8B4-EE30-4406-8DD6-312C2A1390D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FA59B9B4-EAB1-40A7-B51D-CB801539E7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DF87D3CB-12EC-408A-8971-0332E13CB1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D8127F06-710E-43B9-A850-9D688AE00433}"/>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02D25347-C316-43FA-A6B5-FDE42816293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853671B4-43D6-4463-8E72-9E1AB336C5F7}"/>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200739D2-99A4-4EC1-814D-DB8A719B25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5AA1DBB4-8729-4E2E-A578-505D4C9B3E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AF012F35-F7CD-4D20-862B-91B2C64BD1A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73159E5B-7D46-4673-80E5-B71B2A4CF68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6A9D9E26-556F-4501-BFCA-72627CD2441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09321F45-9592-4024-9B32-3AECD777CF9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9D9321D-9661-4AEA-ACAC-F6C4573170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1F7BC35A-160D-4F87-80F3-C039E4849F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8AA7480-5EAF-446C-A783-38EF024DA65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F30E090-E94A-4C95-BE4F-13C43647BB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A138E637-1802-45E3-9547-C77BE57B5FD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8649AC1A-18C4-4465-BF7D-22D7D4F097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B87B9C5E-C977-405F-A141-CE03973ECE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C0E2AC3-E673-49EF-9445-A6683F4F0BF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FC2A176E-068A-42A5-A108-518EA4569637}"/>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F6E7BE8-066D-4FA5-8E96-FF2288D321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87DD52E3-200E-467F-A602-24633F6E5D2E}"/>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B97941E-E8FB-4A0E-B7F1-7A5A439634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A8D1132C-2261-4FC8-8A4D-26AD92EF39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C3780CD-143C-47D0-BD77-69073E006CD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4265195-5476-49C3-B52C-9F370EE85A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28D17EF5-31C3-42D3-9BF2-50BD23AB3F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7CFF547-9F12-4120-96EB-5F911A381E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DEA8F9BD-E1AC-4425-9D38-176A0A8ED01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A44DA0CF-6CDB-473B-A705-D2330A59E0A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201F25F0-D788-4416-909E-9CD967DE792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4408D2D-AE2E-4093-98D0-7C94C1DC82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4CEF32F-C235-42F8-893B-F795AE50BAA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E5D887CB-1F2E-4EEF-884E-5A55E6E30C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AA114C10-6754-4745-85AD-D563D7A98FD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C27A80C-B357-4024-B00D-75FFB808F49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3318EE50-8935-4428-80CB-4B0A7739E97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3342441C-AC31-4D05-9A5F-8574DAC9A0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C3B8B13B-2B9E-4052-86E8-D3581DC94A5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F9500701-80A2-4081-9610-C24D0D1D1A8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10D6934A-CAA9-475D-BC96-B98CFBA00D9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A87FFE62-C159-481E-8142-55A242E5B58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90BE2CD-0ECD-4DB3-962F-C55EB5F5A4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EEC1ED9-6055-4B79-9582-83561A8B852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FAB3A2D4-4915-46EB-80EF-EE9EEC2BC5E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68BDDDD-63D7-4130-8937-D30DFFF3EFA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CD71D055-F9BF-4C32-87C2-676D150957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87D4D03D-9C1A-4EDE-9D96-4E874E3A506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55433A98-F037-4381-9AF9-A869F6703B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8EADB4A7-C211-4F27-ADF0-B0EE14BF7E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121D7EFE-B618-46FF-A00B-34958E2E0D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67895DD-0103-40D5-B46F-447B6C7C6C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AE8795F-30CD-4710-9827-0A47D84871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B453F70-4970-4D47-AD8C-C3A3CEAE8EE5}"/>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99538D46-D653-40E1-9FCF-4A2A9E9D4C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50865AB-5CA3-45E7-82E9-BFF34D244302}"/>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5FD9B18-97CC-45AE-B171-9BC14C788E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C2CFB71D-9762-4157-BD8D-631444AC35C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C6457F2-A2B8-4F70-B8B1-77010967C28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8753F727-9578-4482-8A75-4A629062CC4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C33A9BE6-AFB8-4DDF-9461-0DC3D95B03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E18AA87A-21D9-43B2-9AF7-BF6B10F712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983A463C-5CC5-4679-863D-12F684ED2B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2B4F5BE1-4C9F-4FFA-9D19-0EA5161F54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9EAB85EF-42FA-432F-816C-05BD384B712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36E102E-D561-4430-9BF4-26CCD57443F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EA6178A-CEF9-4586-A709-ACDBEC5E896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5969201B-1B8B-4F19-ACD7-5FE01EC0F19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64C35BD-49A0-4C38-B76F-5C8184EEF13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0FB99CCA-510B-4DBE-9510-1BC055654F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A65AA3B-4D09-4A7F-A93B-3BB6FE70258B}"/>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34998D3-D8FC-405D-885B-C4D1610698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B0FE788-17C4-4F9B-BA40-89A6E45F9C0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26E25913-8B3C-4281-A474-07E24A2419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C49EB40-75E0-498C-8895-6B5715E09D0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BD991B9-0496-411F-8422-4E0BF4A110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2BEC6FF-03C8-4F3D-B7C0-B709057153C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E8D8818-85D8-4C6F-82F3-DDD478899C8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2DABBB80-F281-4788-A2B7-A2FEC9E1F6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D31A6D55-8161-43AE-A73B-7F4C1305507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D7FDA00B-CB32-4F28-9968-9AE67A73ABF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F3419021-3545-4FC7-B155-AAFDAB5F03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4EC7122-C545-4115-B8EA-5BA6A62A3C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41AE9E49-5B00-4BDA-ACB8-A6BD7BBB23F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6D6C3E58-F679-4E6D-9CB8-47E9864F67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F4FE499-5718-424D-84B4-FF3E1B7568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959DC59-C039-497A-8633-23F8C644CAE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16C58B52-B8A6-43D5-9813-12001EBA405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0A477DC-148D-4BF3-8D18-7529CD0D39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805C790D-E39C-46B2-BE1A-95E0F8355BDD}"/>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FB992AC-632C-48C6-86F9-191EF973C4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456A9D1-B960-4FFB-8D79-EBC245671D7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589718E-C787-4EF2-894A-D70C3781E0C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9901F661-2771-4B47-A967-639B24EDCA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06E44C02-D391-4C86-B0F3-14955EEB823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666CD791-A555-49C3-B443-F0052A00F9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37C80E5-31AF-4DCE-A74A-FAFDE71AA3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B1F555FF-5D76-4B68-BFCC-14168C1FC3F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43181FB-4DCC-49EC-BEC6-80D017DE739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6A6C2C8-58ED-4EAA-BDAE-5FDF14C4B3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AE4C6D8-4410-4A64-AD66-BD1F33276E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9C070E1-C1DC-4F3E-B885-C77C143A55A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C1AAB70-8E50-4DE1-9C0A-A2E864FDFFF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BED65F3-1E1F-4355-AD4C-0FEA25AFEF1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C7AC1723-ECD2-4085-A804-FAB14602BEC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E6DD106E-7459-476A-ADE0-C52E2CD1B0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97FB29C-0550-47BD-BC14-164317D2691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2809756E-7B67-4044-93D1-BB58BEBB0D4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9D444A28-E8E4-4569-BDF3-1F17A30AD8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061C968-E2E3-400F-90E2-BA7D9ADF14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90A5C570-EF71-46FA-AE28-1891D9304E3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A226444-B326-4B1F-AC35-AF09E46F5CB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53AD28AB-267B-4823-828D-9F47E94333E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87ABDF31-A588-42E0-82C9-1BD4D54330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54C00A3C-1817-422B-A9ED-FEBCC4CE20F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CDCAB66D-6201-4E0E-BFBA-5BFA41C248F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9F4A85B8-5382-420F-BF1C-3AB46001B8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A3D6ECB-1836-4474-848F-9E3C4DFAED1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752EC03-FD4A-4D45-9D41-30D7E6FCA63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00A52513-4412-4D1D-82F9-2F7AA146CFE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801BC31-DBE6-459D-87F0-4B9789E4F0E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BACECFFB-F172-42C9-9E66-407F6673044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D31F22CB-A92F-4734-989A-6E97F6317C4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ED010F2-EDF9-4F5C-AA3D-1229C3A031D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338171E1-7160-4A47-8779-B4EBC3459C1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E65DBC58-5E62-45A7-A748-F3C7061FEB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F1FB3C06-FF56-44BB-94AF-E0D70152522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E753589-A7A2-4281-85FA-2D6497FCD2F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DD728CF9-7838-4F3D-B159-2D25DE38F93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F20C054-7915-4B98-B40A-0A42ABF0811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CD8E09C-5EF9-4922-A132-CF3B2CA4620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F12ED82-6496-42A0-B9BC-CF8D67E2336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20CF6D9-8C85-4220-9EED-C1A10B2CB5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6978A15-68E4-4263-8ECE-EEDC405FF7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297FB25-01E0-4A25-9393-19BA0B0CFE8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77DE894C-247B-49DC-8F2B-39F5392D3D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90EADD4-8689-4323-877C-E08B0F4FBEC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3F3D30D9-BE33-4ECA-BB59-276FEDF7E4D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D47638D-B249-4E8F-8CE5-69CF4594E6ED}"/>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B7F946AB-D06D-4FC6-B56D-289D8D9B7E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EBFA71A-C8CD-485C-86E5-B1329977146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16A5FE27-DBA4-4F71-AE81-266AD63C90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9B6C4DB-054D-452B-9E14-71778A796CD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9DBB75B-C5D5-4C42-AC4D-9CA5C92244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8CD4F57-F985-4486-A453-A9579F7A427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3876C01-EC62-4ABF-9059-6D043C9C2B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A96FF448-125A-47AC-951F-0CEE3B48780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7AE63E0-E760-43CE-8960-FFA4B567C5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3A821261-FEFE-4831-8C74-63A44F37157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04F00B7-079B-4EBC-BDAB-29A66FB2492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839CE493-ACD9-46CE-859E-7BC0BA4675E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AD74839B-B37B-47A6-BC43-29B126CA5CB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D6617E8A-4256-4214-9BE6-FCD7BBA99E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20C5116B-F5CD-49D7-8F56-3F62E5C4DF4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B8D45F6-99AA-44E7-8E8C-DF112AC9D06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E918D9B-2CBD-4294-889D-0A9D37BAFC7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20644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F2E7FF87-FBE5-481E-BE32-706CE8CE2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Em đang làm việc nhà giúp mẹ thì có bạn đến rủ đi chơi, em sẽ làm gì?</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Em nhờ mẹ làm giúp rồi đi chơi với bạn.</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19862"/>
            <a:ext cx="2344975" cy="830997"/>
          </a:xfrm>
          <a:prstGeom prst="rect">
            <a:avLst/>
          </a:prstGeom>
          <a:noFill/>
        </p:spPr>
        <p:txBody>
          <a:bodyPr wrap="square" rtlCol="0">
            <a:spAutoFit/>
          </a:bodyPr>
          <a:lstStyle/>
          <a:p>
            <a:r>
              <a:rPr lang="en-GB" sz="1600" b="1">
                <a:solidFill>
                  <a:srgbClr val="FFC000"/>
                </a:solidFill>
                <a:latin typeface="Montserrat" panose="00000500000000000000" pitchFamily="2" charset="0"/>
              </a:rPr>
              <a:t>Bảo bạn đợi, làm xong việc rồi đi chơi với bạn.</a:t>
            </a:r>
            <a:endParaRPr lang="fr-FR" sz="32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Bỏ việc không làm nữa và đi chơi với bạn.</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39736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Bảo em nhỏ làm thay rồi đi chơi.</a:t>
            </a:r>
            <a:endParaRPr lang="fr-FR" sz="20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58CEA0B7-C62A-4F6F-9593-49011DBE7E6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2310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544D6F7A-2BF0-496D-A00F-54B933CD8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Một năm bắt đầu bằng mùa nào?</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hạ</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xuân</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thu</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đông</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382BBB8-023B-41AA-8D7E-42C8FC4FE51C}"/>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E6A772E0-1B78-4AD9-8688-47209A80D6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6385B013-1D7E-4F44-A4D2-600E2DB3645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CF647BA-C61C-4377-A671-EC83A550CB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67C8FC87-F148-4A20-82B7-910A79CFA24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BF89A22B-C81D-49BF-8805-4891C56DDAC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C9E82CF4-DB2C-4DC1-B4DD-B82F691BBC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498AE72-4DD6-4853-A8E1-E82F68C67EF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DD707EF2-A03E-4CB9-94F1-5748CDD4FDA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0F3A6EC-E37A-4115-9F3E-C6CA7E9A13E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92C1DB24-DF8F-4D2C-963B-529F5C02F4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7F95B4DD-1388-431D-ADC0-7220C696703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093B227-24CD-463C-814A-2073ABD3D4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1348500-305F-4CBC-9316-AF711D75E32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E992A070-3A9F-4837-8880-BC8815FC5E5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2E5E66A-FC10-4C71-9DC9-4EAB3EA7FEB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B249D6C0-F4F3-4E25-A45A-3BD90BC9092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CF8A6885-3B74-4015-8696-706B29B3410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019F850-8063-46C5-98E3-1EA4B50AFE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760AD32-E692-46FF-84B8-5BFC6CF9964F}"/>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320EBE8-7195-447D-AF18-FDE92B1C149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490BCB5-01C4-4DED-8D40-7F42D45F875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7E445AE-D56C-4475-BDB8-78CD64B6305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20DB82C9-C6D3-4658-82C2-AD573CEA948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79CEFE2-A96C-4ECB-A563-4F9A372891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25DB3F5-07DC-44AC-81F0-997A1D049CF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4E916DC-BF9F-477E-A538-FA4DE7683F1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A560CA5-29C7-4DD1-81FF-1E0AF41577E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481D4DF8-0197-4A6B-A7A3-BE2202096BA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BCEDB27-2505-4C3E-9BEB-44BF4C5362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BABE064-26AC-4BEB-B10A-54D028C4318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36C2BCAC-6485-4AE5-990B-CDFAFEEEDD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C85DD872-0F0B-48D1-8407-944C6854C3F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9724F0C9-D255-44B4-B29C-F5C54A836B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4791DDB-F20C-4E66-9855-3C3A3918850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9033B8B5-6AEB-4E3C-992D-02268E750D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2B07C44B-6D1C-4355-9F11-A4BC3275611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F08EA8ED-76A4-4CDF-A867-6E6BF732975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8D4D560B-4C2B-41D8-BE41-8FE7BAAC91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D9A848A-8841-4343-9099-34C93F8A5C9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6271250-57CD-48A4-9B0E-0F4078A105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33D84D8-0D77-42FA-B349-9D5E42B83C4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3D4D916E-8452-4385-A1AB-AB114E87F42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BF37D82-5BD5-4DA9-8CF0-E64536DFEF1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24359D04-EA12-4DAF-9497-4D50F766BAE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A205302-2051-4CF0-A87A-31A8AC8AC4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6530AD7-8603-4255-ABD8-6057CFB8371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7162AE6-7CE3-4F89-A38C-157817A6EE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213280B3-D30F-487C-8B20-1F69321D4F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23AD72C7-6F4F-4F82-AFA1-05AB7A3018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32D7A1B-74BC-4973-B9F3-A05BA1D70A9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427BE543-5483-4E5C-843D-6E22EDBB0BA6}"/>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23AE31D-93F5-4A22-AFF4-5CF86203503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3A5B7E66-80BF-4D2A-9EDD-DF07CDB136A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A6EA0C4-D5B8-41A8-AAD0-66172B4C60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086C86B5-8CCD-4952-B518-3AF2A1F8DA0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1798DA-37EE-4E00-91F2-3E2FC932E9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CA1583F-5F75-411F-838E-4FCBB7109F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DF60C31-AFED-45A8-AA1F-EA1000165D0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346FCDC-5CCC-4DF9-8FF0-0942DA38CF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EEAD269-2C1A-4264-91E8-725C375DE9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B017D8A-3148-423A-A27D-E28A5B299A7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6C54A3F9-E01C-4A80-B486-09C61710F99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6732BD31-A333-494E-988B-ED05B885B0D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AC9C031B-1180-473E-A733-9AF1D48A0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54064EB-7D44-4FF3-80B8-F82DCB2C3F9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D0B999E-2226-4D9F-AEA7-76B0E768265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D4F160A-3278-41A0-BA61-B5C6C8D1F4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BF17885-926B-44F5-8B4F-2C89605345BF}"/>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B0FCD18-5A71-4614-A3BF-4869143BF7F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3B42637F-1A13-435F-B908-42F0687F84C4}"/>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A5E6CAD-8EC5-4D77-BF72-0E3861B1786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0446EBF-9CF8-4AE4-BFCE-EAB56D66476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F291E48E-013D-405B-9600-63A924081EB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7695D16-0A74-4A79-A645-16ED7C7AA7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266F154-F77A-41E5-9D6D-E73C25FC316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1AA7AB0-37A2-4DD7-9398-57CA042C436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3E3464ED-A34D-49C9-804B-2A17F37F26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C49D2C4-F5BF-429F-9D78-E3328F08915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F57A63F-98D3-4527-92C2-D141F54964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866AFCCA-28A1-4B4D-92D9-E404BF4DC94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0DC9112F-7AC3-413C-B576-A1C5AE1A79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03DB668-D9EB-445F-B59E-6E70422ACDD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82D8B06E-9659-4038-BA7C-CEB222F2ED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FB35A30-55E3-4E5C-A3CD-C9A3340A92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1A2C4572-F030-47B1-94D4-BB3EE3A011C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737F93A8-3F4C-41C0-9877-AD9CBF6A409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D74DAAA3-E44C-4C1E-90C5-686A9CB351BC}"/>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649D9638-8FC6-46CD-86A3-53AF3C0893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8529678-198B-4C31-986B-DF8314178D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020897D-162E-4C36-999B-ED7990D282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41B99337-14B0-455E-A597-D6FECBF0F10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89FC22BD-7789-4AD3-9D91-04E460360FF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F489737E-C975-41F9-AA3F-8382B6A41A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0CBE592-73E8-4DB1-9E8C-8605654E0A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45FEAAD-FB37-4C7B-9D68-5C17881A3EC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54AA5DA-EF9A-4DB5-B7BF-46473EF9253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E77620C-9120-4996-8F99-979EEBE7AC6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876870F2-1E1C-4A7F-A4E2-315F9961404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B2147637-0033-419F-9322-A6A57650B14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8CED056-9389-441A-8F81-B5DD9CF907C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269565D8-0A0A-47CE-A665-21DB46339F2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E1093C4C-9A6F-493C-901C-A19D7273A12C}"/>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F2B32339-0A7C-467D-AEFB-7C0D8FA1CF8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F15C2D53-4DB4-4EE7-9E7C-DA1935ECD5BC}"/>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781FE288-645F-4132-BE28-18080A4D1F5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E4AEA9CA-0B68-42A7-8729-768B2B2D78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86A64EBD-9440-4485-AEAF-B63F03A2F8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0D092045-E9FA-4416-9CE1-FCA57338B0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462BD5FC-B019-44AA-80F5-F6B3E61854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9DD920B9-9344-428D-84D8-034A9C89469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5AC061DB-1B85-49D5-BEAB-013B389D01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90DC3F2B-0FDF-4BDA-8D63-31A9815989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DABC9976-D853-4A15-93A5-2B1BD668D9A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2F244E1-13EB-4276-B4FE-E3649F2CD9B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A3F38804-B107-4585-A254-48FD658B7FA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0C539D6-5A59-4B78-8790-B3ECE6CC15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E90C4732-9E5A-4ECC-BF53-AE6C1B3191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CE166EF3-FBA2-4D27-A4D1-AA33E905782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E292A3A-8E45-437D-8EB0-6F447EAA5C3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E9E5A3F9-0EEC-4532-9486-B2761B16956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8EEFCE2-4AD1-4BCE-B22F-1ED1F9015E8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3675DC14-A1BE-4E42-BBCE-41BC09F7B5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675193F-14FA-4160-A32A-8DD82CB12F1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5CB166F-7BD3-4997-9E23-65DBC81A759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54925E43-4673-408A-B4CC-8C8A7747FFD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BF99AC02-FB18-41A4-AEFC-24A081D09D5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0B30A21-E7E4-448F-8C78-94FBA42E11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C234212-5F07-4AE3-B54B-46A5A309843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5CA2A91-1379-4BE3-9D20-5A089FC7EED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4A74939C-8AC4-42C1-BE23-AEFDF6C2673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A842CE-8648-4382-A3E3-A6FF4AA32A7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27923D-64A3-408C-A2F7-4F389256EFE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059CDCC0-3043-4718-B93C-4B07EE2BC81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7F0A992E-524D-46E3-981E-8413A4E0788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B3AA95F0-10A6-437C-A0A6-A58D36AF92A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3D7A0E2-7E50-4F74-8801-2BDDBB36D7E6}"/>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64A9350-2B42-4B1D-8E88-B835ACEE99B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07E57F73-F479-41EB-9339-3F0DE00AFCA2}"/>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177F85D-F67F-41B0-A569-53620F09DD5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B36FD87-5D92-4ADB-B83F-5686B47063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1F3A929-46B0-4955-8D7F-49507C32E8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12546E0-EC1D-46D2-9A8D-455F1ACA335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E9B70C9-1064-4D48-89EE-0F4840537B2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1B74D285-060F-4F73-95EB-A78DB18C34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DDD5B01C-5E27-4B4A-94E1-E1DD3B941C0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7A52D25-2E73-4095-8180-99B20B19E4E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EACE5E0-B73F-4582-ACFC-8F2E067EA3F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5FF2AB9-5731-44C7-A4BC-953F1E6649A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340B7879-8481-4051-A118-51FF15201E5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4DC0BC38-69F4-46A6-A57A-D002FAAD71D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8E37735-71F2-4E3E-979E-827BD5DB96F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EA60A8E-3120-4C00-883F-F4968259F88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8CB48F9-6199-48B0-A5E3-4E7BE6E57D8F}"/>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94D5CA2-E43E-4C3C-A141-BB5F4EF1512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8C5E718-74B8-43B6-8122-32CFCDA2736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37635207-F712-477D-BD9E-EAD3622130A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AEAD758-9DFF-4753-BD8C-67726EAC119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F91D4A6-CC9B-493E-BB23-EB4CB16ECF8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1D93D3E7-E408-4B38-BC23-92767D529D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CE625D7-8359-45E7-AEAA-21578FFC9E1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9355F72C-0DD4-44B8-9A1C-DF5733253B9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E9DF330F-4685-4B8B-BCC4-BE61475E62F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8E5E33D-B1F9-4B67-94E4-0390D5B4AA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B9205AC0-45D4-4F96-B800-50954F91BC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1F9A753-6E50-4F21-9659-D0737C2A962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D42D0A9-17AB-4670-ADB7-B41854FA9B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762F5269-C624-4B1C-A6FE-0D59BA314B0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EFAA600-018B-4E2B-975B-E68C67D61D1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42D1B194-69C9-427B-B9F3-E5C515708D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FDC772A-1C85-4C7D-97D4-26656F5EC29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6B7F33AB-B93E-4956-9F20-91093CEE02B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8ED8599-7510-4877-9C0A-D733EF9B85BF}"/>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A3D4834-1D1E-42A1-9AAB-73451B3987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0148FE7-0B4C-4816-9CA5-6316C2BBA7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77BC611-81B4-49B5-ACD2-F0FF8A87A58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947753CC-5901-4961-966F-EEB61E43D0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1B1784E-043A-49BF-9D75-DEEFE5D871A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FAA845-9035-4FFE-BEDE-9303661C7F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E3A96922-EC86-4EF5-9122-3D828F72F7B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A521A00-DF90-46A0-A9BA-D094FD6514B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9A6083B7-4D57-4891-BEA5-EF99938B01F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F08C09B6-C704-4862-A930-11B637DE01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FE23CE90-9153-48D8-8889-C3CD96790D4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9E59562-AA95-4E40-9A54-5AA614597F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146F4D00-9B48-41FE-8662-C48EE1ED9C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4D6710B5-4BF7-4D30-8561-B6B97575CC2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7103C07-E948-403B-AA76-EE1B3E4D867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17127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34448F28-FE06-44CA-86FE-27CC49C5C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Một năm bắt đầu bằng mùa nào?</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hạ</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Mùa xuân</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thu</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đông</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F2781B77-4163-473C-861B-EEBC5A7D30C6}"/>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209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10355F3-3D4C-4646-990C-00E702E66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 y="6169"/>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Loài vật nào dưới đây vừa sống trên cạn vừa sống dưới nước?</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cảnh</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Ếch</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voi</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Lạc đà</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3CB0318-EB5D-44F8-A685-4252E4B53644}"/>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81C3272-7E22-44A2-AD68-1E839F1742E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A7EB0A0-2DF1-440B-9ACB-4BBE77A472BA}"/>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B176444C-CCBF-455D-9575-7930636458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8904E92-01F6-44AA-9E66-309F3D316D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16800B0-14FB-4F08-B6D4-FB6A651DD05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679AC23B-186D-4F4A-BF72-BA394BBBFA7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9629EEA8-41BD-453E-86AC-75EAC49615B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CE0CBBCB-D684-4A3C-A5A2-93C0795EC01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88594DCB-071D-44B6-BB8F-65174D4F28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5E2F4A60-7923-4FF6-848E-213E7C5C4D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D0AD245-4F2C-456D-9533-5E4B6367AFA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1596333C-4662-4898-9767-339640528F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BDD4402D-9D67-4F8C-8D18-BD11EEA5C6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14E0F24D-3C5D-4A6A-B2B4-E5EB8B6866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4AA5E783-0214-4294-8A65-3D60BB3E78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92F88B16-3A68-4636-874D-4F108A7E0BE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7C917F3-E9D3-489E-9D01-04FB31BCE358}"/>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BD55E061-F8EF-4AB2-A1FC-831E2027F45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7517D09B-A4C7-4112-B177-5FA1BB0D374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58F1CF0D-9828-4641-AD74-4F59EE8E8B1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ED98CF6-4B6A-4B75-BD9A-12ACB8B383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3EB5CA59-6722-4DA8-A912-9E62F3F3C3F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3EABF58-7912-46BC-965D-9DF0F4D84DF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0F9C19C-CC69-465F-A707-9BE3665E074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DE68FAE-707D-44EE-B85C-33B47F3A11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14791814-633D-4CBC-9427-B86A7077093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FDDE928-121F-4380-B871-D1EF5F0E03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5264BE8A-4A50-4205-9185-78D4959DDE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7458C9-6AE7-4B41-B9B4-5E20B7F8908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A5B2477-6928-4B56-B9AA-E218817A3C2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775DCA8-5742-4D51-B837-B08BF288D6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DB1AD969-21A9-4253-9EA4-1F697A876D3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A7B0B97D-B165-4BCF-BEC1-EF0BD62F7E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A279BA1-8F82-4162-9E63-74248FC614C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CB315A4F-B342-4849-913F-7799D0CD46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6E9448A-A347-4141-8DFD-DF2ABB7F9CB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193B2F9-D764-4DB5-833A-D58650AA11C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0625165-0D8A-40BD-B8E3-06B9F7F801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68A8861-C138-411B-A2BF-7B5BC0E9133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C48D36C0-9615-48F1-B0DF-824617E758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7EBDD72-935B-47E6-99E4-CE34FC1E99D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14E75A6-84E6-4836-AA77-635B1E40CF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39C92A34-DA70-4700-ADB6-DC87C6CAB35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880467-9B76-4E3C-BB38-68D28BEF593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937F236A-6104-4B0B-A463-2168C33FA16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8F9A1220-4F36-4FC3-A4F9-66EC9AB8ECA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367BA727-9859-4E2B-9847-72DEA796C17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27B7AF7-552E-499A-932A-5CDDB0B986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E8AA60E-07D0-4411-8BCB-3B55729A27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CC35E9AC-C233-4A36-B2A7-DAF26CAF99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3738C988-0D98-47AF-929E-381BD687D654}"/>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C3726A5-1546-4294-82B3-7F6D4E30DE2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DDE5E12-0DF4-4A6A-A5EA-8928757B7C9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84E9FA87-8C5E-4899-B48C-368BFEB522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61124B82-3EEF-4E39-98FA-D5D6BFE11E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711CE195-F2F7-4BDD-9619-2103001EF30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5DCF9DEB-3D2E-46BE-B012-ACED853B184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CB415CB4-13B0-42BF-9767-E608B481C2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5EC6DDB-F1C6-4607-AF6F-3351E90B807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2965B87-3205-4F75-872E-DA19231BE8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4FB2B3A-E529-4BEA-8CF1-8FBF97B80C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722B071-FEC9-46A8-B094-279DF0DA2F8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BBD4B27-5969-4DED-A3D0-B988AFB9A6D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3390EE4-7401-4D42-92B2-CA2815FF554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F77FCC6-01AD-4261-B4D1-31F22E771DC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AA99208-4D77-4A82-B609-99EF58F33D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32C72A1-38F1-465B-A350-3D15072B9A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6E16D9B-5F69-4552-916F-562C1EFF9B23}"/>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4DD82AF-E6D7-46B1-A859-AA297C9893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DF861C6-101F-4641-8469-3C37280F9891}"/>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E52E788D-D34C-4C2F-899B-9A1945BCE08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2D983F1-57E2-4442-A7CA-F2B37D3696E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9A28FC5F-6065-4148-B7D0-7F2B81246C3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166134F-7900-4F59-8C04-333C9FE77D1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6194391-CC00-46E8-8431-64EF8332F4C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8BF9BBB-BF3E-469C-816D-6D2BA2F9D5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CC87A6B-9EF9-443B-AC12-87D9AA7283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772488C-7501-4F41-B8F8-6A3BA6A33D2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B01C53A-0685-46B5-885F-C5E6291E8C2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7C4F743F-1BCE-401B-A242-9C2C80B22D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DBFE7134-CF78-4DFF-8175-1B6B90537CF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BAFC020-C156-4030-9878-5B8050024C5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8EB47370-E0DA-4A60-A2BC-3BC117E72A0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32E44B15-6553-4E85-86A6-4639C04BFD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5ABF8EF-3A66-435A-99B3-F270D091F34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E3FA4694-83ED-4756-A9BF-48AA400D738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D100B5B-503E-4022-9C6B-A3627135BE6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52FA5C5-FB17-43C5-AC55-9E90EA49E73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8F7CC7C-6E39-4375-8E40-D062CCF4D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DC29EC80-C8FC-45A8-B5B7-5A6FAD70B21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B7C0EC3-2E2B-4B6B-A620-A26FFFCB095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E45548C-8506-4635-B68D-CF601FC33D8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C14C25C-3A05-426B-979E-C2A278A3EE0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764415CD-EA40-4916-8874-5CA08D72286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37936D95-2CB6-49A9-95E4-4433464D5B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3D447CF-66B2-4391-B690-1B93FB1AE9B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6A8FE478-FA77-420D-BC7C-02B239F0052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041A0FF2-3488-4E6A-B5DE-2DBD80C48BA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839DF52-68C8-4D30-8FEB-B0D25DC41FC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D1ACEC1E-E6FB-4C43-84CD-2EAEE8DB4D9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8363DEB-1CF1-470A-A5B4-057E583C4D7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CDE5CBBC-7960-41F9-A212-3733258B20A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8E1FB1F6-A264-4430-A043-A9619237B1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FD7A1B0-D0B6-44A8-906F-B48EBAAA9D78}"/>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76EBCF34-A40B-4D80-8461-4D41AFC5B60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9F887F22-4A27-4D4C-8758-D8EF605737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35BAFB3-11EC-4B09-A193-F55CBCCB6B3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922E13A-555D-409C-98AD-F80EE3208BC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998DE3A-1AFC-4394-862D-20DB6CA690E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8825DB2-AD07-4F13-88A0-9CC1758C21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35B338E-8437-44C6-8283-1D42ECDC766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ADCC1468-189B-4139-9B3B-D1F33A191D6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2CFEAEF4-0C2D-4CA5-AE15-C5CBF4F43C1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F3697AB1-D680-498A-B2F8-9CC3ADCE805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AB0B4E3-612F-49BA-A89D-003A648210F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8305D18F-E8C7-4EF5-B7B3-9E011F05EF1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2A8E145F-7039-4688-BC75-0ECDF95101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39396EA1-0CBC-49A8-AAEB-8690AA4C737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CCEEB66-CB49-4C51-8A89-0AC402F61367}"/>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B2E61DBC-74B7-4CB3-AE46-A58F4C7B93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EA47251-389D-40A4-8941-C6EA2BBDAA6A}"/>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5E04CF77-FC6E-43F0-838C-064BF5B9E8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FD5F52AE-136B-4AEF-BF09-E36EC5F8A5A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F47DF77E-34CB-484D-A458-79E3A6ED1CB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3F63642F-9551-4DE3-90A1-EFF8A16785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6ADE37A-F63B-4CF7-AF47-010757C22B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AD938C7E-BF56-4F97-B37B-7CCC92E76F2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72F57EBA-71BF-4AD7-B65E-5870C692FE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DAFC946A-4C56-4F33-BAF3-276DFD30CD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69CA3EC-5AD1-40EC-8D35-521175F27CF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01D5B301-ACD1-417C-AEBF-6F2840AF22B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8DF01286-654C-4C50-97BB-2CFD7C6DA88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0BB8525-8634-4BF4-B575-70888EFF4BC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C52D385-5F54-48A3-B1A3-A6EF32524EE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5B5DECC-C7FA-4D19-8E6E-E26C6584606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E0E7C01-CAF8-47A1-97B3-EA81E6464C2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F5E48177-63BB-47F8-8053-2776D2410EE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A03C19C-C953-49BD-A73E-342AEB129D9C}"/>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50FDEC0-62BB-4492-8AA7-BCDA9EC7A0C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FD42D750-5AC7-454B-8354-ACD43481CA4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7C5DAF0-AA69-4ADB-ABD4-176B9627D52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226FD92-D143-4F1A-840B-DB47EE9C67C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77816652-9F3C-442F-9F81-AE96DBF653F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9C44A070-D5FA-4E05-9B40-0A6D88B3E5B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DE49B0D-4180-4191-8A84-CA64064AE6F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CD3282DA-ED31-4616-AD13-DDACE3B5FD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E18D0A62-DBC9-4CB7-9076-5F12ECA686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DD09543-5EF9-41D9-8113-DA18C8F1CF6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FC30B23D-A411-4DCA-8BA8-7A9A1B74E3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B72E997-B672-44D4-92E2-A5FCB1168F9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4AD167AE-AFA7-467F-AA38-37927A81E5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56CF16DC-DCC2-4680-8F97-88067EBC78F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2B7179D-0B33-4A5C-B890-06044320F0EB}"/>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6A5F503-BF26-4418-A736-38B277DB9B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B6C7356-12BD-4BD3-91E0-5808D068F9B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BA1942A2-A1E0-4AD5-AD62-C606F6B09D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B8F93785-2C50-4F58-AAE2-D87E7FDDE2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701499E2-907A-46DE-99D1-9898164C1D2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D33F8B05-E4A3-4563-B788-AE1E33B34A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7F52715-1F4A-4637-BAAE-B1B5E0C797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5FCEB97-DBD3-4E9A-8111-18555D99C0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FF44242-18EF-407E-A0F0-7EEB705D042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3EA168E-CBF9-4780-BA06-D6B2216D3E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21FEE86-70E6-4649-9EE2-1398347FB0F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5821B4D5-EF3C-4A08-B970-853A10CF2C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3C9F065-F5DF-4072-BD6F-DC81BF486D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317C7648-F0CC-41CE-AB28-AB879609C22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858A1FE7-F758-4B21-9A19-50D2EDADBCB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9718BAE2-BD8C-4BC6-8CA5-61144DB5B9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45BF2EB2-A87D-499F-A790-A1AF5DD3AC40}"/>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F701DF3-84EB-4F6B-ABEB-6DA1A67C440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6A2CC7F4-BD41-4D36-9CC1-931A17AF612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0F248DA-2AAE-4DFA-8ED1-6873DEB52C1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8510A94-4849-41DF-98B9-F26F3EB845F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0C35B26-6B78-4E4C-AD70-8E42791E3D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6DDE8F32-A1A8-401C-9ED1-CC1C962B8C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AA59E3E-BB68-4286-81B1-1FB81A47FA2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D7337EAC-4582-4B1D-B58E-4FA5BBEA6C3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C21A426-DE09-482B-8EA5-D9A9A81B516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3C153FC6-D7C1-451A-B02A-CB2D2270CC6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E068CF20-0CC1-431D-9C82-9B968A97D90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5D7F3EB-34E2-4397-BD7B-B200CC0961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755E3ED1-3DBF-44A3-B921-B6EFD43FC1C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30AB1B0E-E230-4B67-9A4E-6F1E3008B40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E0B3BEF-237C-40DF-ADF5-74AA910EEB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9DAC2910-A176-46BE-81B6-9F99E33CAB0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5349C10-7D9A-495A-B2A3-1E20F0265D8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43896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ABB1CD0-DC59-47E9-85EB-97144CBB7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Loài vật nào dưới đây vừa sống trên cạn vừa sống dưới nước?</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cảnh</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Ếch</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voi</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Lạc đà</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1614B00-62D2-40FD-9497-CF2D230683DF}"/>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20063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669EFB27-7563-461C-A323-C0E41F328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Thủ đô của nước ta là gì?</a:t>
            </a:r>
            <a:endParaRPr lang="en-US" sz="54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Đà Nẵng</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Hải Phòng</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TP. HCM</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Hà Nội</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832B8DAB-1614-4AE3-9BFB-3F14B684EF84}"/>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D9A21C6-896B-4063-BB04-B6C3B2A2BA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9E97FF2-337C-4E91-A0E3-18F9AEC90818}"/>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C9AC6A8-C3D3-4D03-B5DA-880F4FBAD21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B1CDE47-C5A3-4FE6-99BA-9184C9C5B5A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0E154C66-07F0-46EE-8C34-93022086F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BA22B07-4742-4BDE-A936-FA1824928BD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75EF0533-5692-48A4-AB31-BA2E9BAF32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1B443C1-4582-4409-88EE-01E1658930B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5B6A8FB-0A12-4126-90F4-813E15400B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DDBF2DC7-3FB3-474D-9886-AAC497CDEF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C812B8BA-B1C9-4603-B86C-F76CB65134E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C869F01-9DA6-408E-A4BA-FC85F770C39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5387AC5D-FC9E-413B-93D2-6777D19968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69D20FD8-7372-4A67-A66D-3A3429960E9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C725BCC7-22BE-4DC8-B11C-735F4BE55B4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111E169-0FFD-4EAD-9656-FDDBCEAA0B0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0C5849D-2D38-4329-A8E9-82E2D5B5BC74}"/>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7D7AF982-1EAB-489E-88AE-BE0FFD1EEDF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F12D053-DC98-4BEF-9D84-9435A5C3A60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C2E6C2D1-D43E-4245-A011-8A2CD0781E1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98515C0B-0582-4F80-8189-7779379CD8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0AE2BC11-B7FB-4BEE-B9DD-18542EBC5C4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A498CE44-DA47-48DA-952F-D86848AD91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2A6E1CBE-D4C0-4C8D-A6C6-81C79E3B54C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3DF8A290-9C53-4AD2-A072-F152BFB86E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3015BC23-5C64-46A3-8FFE-ABAAD92278A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B07785B-3D7D-45FD-8D59-1F28E55471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F81A2FB-69AB-45F2-A12A-DCA78B627A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43163E3-CF11-48C0-817A-99437DAE294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F8E151ED-1477-4E7B-9C00-EF9194CD73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C6BE07B-DC3C-416A-8771-47CBFE1570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A7F8ABD5-7765-45AF-863B-D8E6F1B455B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58BD5AE-5354-4294-B5E5-09D2CD88D98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D525C4B-B689-44C5-8201-98E911908479}"/>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87DA254C-B150-46A7-A19A-076D20FEF1B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15A0EA39-5564-48BD-91C3-A4F820063EF1}"/>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43919077-9F88-4204-BAA8-DC634F6333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394B6D9-CC74-47FA-833D-474423509C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8F3166C-7599-4EE5-86C3-13FD59103F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F49279C4-1219-4CB5-AD11-8C5EAFBC115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E118D3C1-D7F3-48CA-B53F-37A2E7DC554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255FFAB-17B6-4D48-AD42-9001820AC76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EF916FB-DC82-4D40-810D-1F03708FE8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EBFD24D-5EAD-4B2D-87BE-93174805837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897BF58E-C9E5-46FB-96B2-D5B2E22A17A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F4ED310-113E-4130-9644-19475CE361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E4EC41A-38DE-4D4D-BFAE-EB3E2520BA7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F30A9A1F-55BD-43A9-8149-7AF1086F90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3E35D802-31DE-4E97-BF3A-EDB949CE1A7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FF3AD11D-D6B0-4491-AC2C-EEC1687B74B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90C6EE45-943E-410C-BF3B-5781A4B1ECEC}"/>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9391B01-7962-4472-9E3C-78D6CF0363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223F276-9DCE-4605-8FDD-CB28E65FB0B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136F6AB4-832B-4C8D-85BA-F3AE4974C4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2BED0442-E2A4-47E7-AA6D-BD27D64F4FB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6FE0337A-885F-4D18-B451-9EAAB38C4BD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AAD24598-F130-4677-A9CC-924B14C23FE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61429777-9982-44A4-9C96-4075371B49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C1A7FACB-276B-4A4E-9551-45F43BA5B4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ED43A092-0DC8-480E-9A8D-F5309C1773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7073AEF-B3FE-432C-86EC-62A0BEDECFC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C74A1FDE-07BC-4862-9554-727BA64E660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332BD026-3451-4DB2-920D-6E48C121EC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C29D9AD4-54D4-4DA0-93B8-1F1B21C6D7E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1EA4164C-4F45-4FB4-8C35-A4E061A0E8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3DCAFA1-73D3-49F4-B0C5-7CEB0CAB6B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A739A3A-7FCC-4175-A558-B470060A2E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FA319AF-9D3B-4580-9962-667269BB639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04102672-AE97-4290-8251-657AFF74140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1E42174E-180C-4893-BEF6-605C3C516D9D}"/>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FC1E10E-E65D-4752-83D3-DB0174FB02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242DDF8-8786-4A40-9E40-0B85AD3389B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8E118AB2-BA62-4DC4-8E0F-7A0BEDA117B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249E8E0B-7D1D-416A-BB6A-BE1DE9AF265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C63C3C8A-7D44-4D49-8301-CF6A07760C7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D98966F3-126C-439C-94C3-C94CE0A4371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4658627-525A-4C4C-832C-F063D5E354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26494912-1F55-4B95-BC2A-355012DDC91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7AE78866-64BA-448A-B08F-BC24C0EB92F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3448F3C-5AB9-40CD-B8B5-32B23DF7159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49854C1-B8E1-4202-93D7-121D256E6EC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6A213D4-F023-4C68-BD52-A8C696BB983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592FE49B-AF86-474D-84EF-9AE0658E736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944FEEE-4BD7-4892-9563-68F388957D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AC289ED-C1D3-41C4-A908-92D9394CCABD}"/>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66897F8-82A7-474E-83EA-EA8B86A0992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6F78B000-922E-4B51-8F3C-1AC2C6CAF9E8}"/>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CC6692C9-1D30-4BA3-8C31-465FAFBDBEA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DE99B3F4-961C-4E1D-A634-8BA10E8C1B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87AA4077-5AC8-4C7F-8884-E5670474887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ED8A6A11-71F3-48FF-B27B-6D70DEDDAE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11FFD0E8-9B55-4B11-A67E-A27BDD8E4DB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384E1DA1-36BA-43FD-875A-7BAADFC45EF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B01E233-E86E-4BA8-BD38-62BC1DFBAD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0C9CA20-5548-47B2-9295-41DF333566A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FD66CF5-8CB7-4086-9902-C42B45E601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D3D57136-90F7-41C4-9C9A-E6A2E388073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4621F81F-2563-480F-840F-3FFB02690A1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98662C46-42E9-4A1C-81DC-CEF3D940CE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D5216D0-8449-467D-8921-A3CD1640D3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1CB2E092-9C57-4444-B3AB-320570E85E1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C9153A5-DCBC-4118-BF32-8F413B731B59}"/>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C0E62C5-F39C-45E2-A555-8CAD9B1796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80C10EF-7936-4C73-87D7-5502539ACE30}"/>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F852AA73-E1A2-4B5D-841E-D947DA92F0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4C4E0F7-C90C-4620-84E2-8150E38D881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6ECB69F3-62EE-4BB4-ABFC-375FD971EE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35BAD133-0935-4624-A525-47FE5BAC2C3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BDBC827D-E1BA-4302-BC2A-CB6EEA2016B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5A19E022-A89E-4732-A453-01C195B8EC8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F1E5DDE-3724-4B0C-B44A-2B12E39D76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FBF224AD-8A62-4077-8A96-5838E1589F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99BECF5-B991-4DC0-AF5D-B3D58EFEC44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1496124-A964-4862-B67D-66F3685AA27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81984F7-055D-4F73-A2C9-6DC2CED908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3A0EB956-783F-48B2-896D-A45DD9CC709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3964164-CF0F-48B6-8C20-89CA53074D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27CC642F-0F66-4B37-ACAC-4092B6A2D06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571E97EB-908A-40CF-B0E2-BBE865A5225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35DC046-6B5F-45FB-BB6F-9E8474BB6C4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552A23ED-9DF3-4F34-B5C8-FE0260421EB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4A39310A-7A23-4702-9D0E-84C02F82F7E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6EF9EF6-B227-4102-968F-23EEA15FC15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A7064CCC-F1FB-4389-A9A2-570276C191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0BB33DD-A416-489C-B49D-21B2A3B1D5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BF32EB12-DAA2-4908-A3D2-ECB8B3ED925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711DA24-4E2A-41B6-BD49-D920B6CFD8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9F90E33-C8D3-4C34-A47B-250A4E500C3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023EF5A3-2BF5-4CC3-AA36-D9735398F2A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D6AE184-3F6D-4BCC-B168-AD82BE2352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18E3645-869A-47DF-910B-E9E190F511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C2EEDAE-A845-496C-B26B-7B96DBB866A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3BF74896-8C36-4C2D-8529-BC8798461C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30F100B-7ABF-4CE1-9ED6-E3A18E368E4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F419C4D-9EB3-41FA-84CE-05A239BD589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881D420-2552-45EB-AB14-2BCD1C027D94}"/>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25F0733-F50A-4ED2-8978-F7644268E3E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3BA4861-300D-4030-BFDC-86BA3264AD1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D87C4ACC-6E3A-4597-92FF-5F8ED4BCB12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3EBFAE3C-1679-4935-8D15-25068BDEA00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5239471-5150-4746-A7D5-D51D53A42CC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24A3495-F365-4BA7-A19D-E1BB7DB15D5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79B21A5-FBF3-4236-9724-488C91DD64D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E1D5F11B-2561-4716-870C-CA304E97287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6CFC3C1-4630-4911-B687-5C759A73EB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0378CB5C-C7FC-4B6E-B327-9EEAF95A026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C9804AF-1971-4D3E-BC68-79AE52CFE0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3F0E724-FBF2-46C3-A8A7-464EA74B146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3EC10DE3-E48D-4FD4-A511-3EE90F5E703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AFB71C15-4C93-43F2-84BB-FDD330CB0F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21870D1-338E-4DD4-8952-B26AE6B352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6DF6B14-DC02-4047-9B56-9579771BB6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A5E9DAC4-F296-4F0B-9B7E-3F04255760BE}"/>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7B42F58-E792-432F-A631-ACC493E1412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37FD6BE6-2491-4D41-946C-59768FF715B3}"/>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C9B9BBD-1DFA-4BB7-BA16-EB68AC4FDC4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5116CB5-A164-4DF5-9D3B-C0F98D64303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3BC61B9C-716F-4528-ABD8-76D97EF117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50EEA820-8813-4D40-8C83-5777276D5A1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BF30AD3-232D-4169-977B-1C65B2B67E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8EC459E-2D0D-49A0-85D4-374DDC7079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D7A3E77-F5C4-46B6-9770-1044D843D99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B484811-4B0B-4C42-8CF6-3279F9DAAB8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F2EEAEC8-5B3C-459E-9D04-7B5B7AA423C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4372BF0-188D-499D-9E54-2A49B440FFC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1A539116-6146-4149-BF63-7DB3C1B326B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FF49D72-EE14-4580-891E-66EDDEE4F80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92F95F73-0A25-41F7-8944-CD8BBC0EB2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FB48D229-C9CD-4140-8A6E-20E39CD2754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067684FA-B7E0-40E7-9507-3FB30504DAA9}"/>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BF60C3A-0C84-4E13-911C-87FF1103F64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3B99E873-CA26-45E8-98B4-4CF7BDDC100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8F74BE65-DBD6-4190-808E-39CDFDF5247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5106C515-9172-4534-BDAF-5F922F71AB3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51F92AB-2F6A-450B-AC51-4921E451C02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6DB12B0-D375-4AF3-850E-09691B6C48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D50E6D75-69CC-43E2-83E1-2545A3EE465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FB8D2EE-4C5A-4D5E-A336-94828A24CFD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BC1A69FF-6AAD-46E1-B477-BF0293B1FFA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6DFB549-F617-4857-A13A-0B826ACB4A8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1C6FEDF6-5609-4E26-9DFB-9F46E628207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C34FF58E-9AA6-4FDF-A5A5-EEE9C86542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34F6789D-9FFC-4BA5-B486-B9C063A576C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9F13E2A-5DBE-42F4-BF56-5D33EC306F4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CC4A53F-46ED-41D2-A1B1-4660D8CB7F0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A1B12E33-6FB0-4967-97A5-6F3DC9C176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FD18D807-428A-4A1E-AE7A-6B788D54D14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27194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a:extLst>
              <a:ext uri="{FF2B5EF4-FFF2-40B4-BE49-F238E27FC236}">
                <a16:creationId xmlns:a16="http://schemas.microsoft.com/office/drawing/2014/main" id="{0AB3DFC0-6FF5-4661-AB1B-6CF6F7FC2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Con vật nào là vật nuôi có lợi?</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514600" y="4081577"/>
            <a:ext cx="2612953"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Chuột nhắt</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514599" y="5194957"/>
            <a:ext cx="261295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Ruồi</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12413" y="408157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Muỗi</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12412" y="5194957"/>
            <a:ext cx="2678713" cy="461665"/>
          </a:xfrm>
          <a:prstGeom prst="rect">
            <a:avLst/>
          </a:prstGeom>
          <a:noFill/>
        </p:spPr>
        <p:txBody>
          <a:bodyPr wrap="square" rtlCol="0">
            <a:spAutoFit/>
          </a:bodyPr>
          <a:lstStyle/>
          <a:p>
            <a:r>
              <a:rPr lang="en-US" sz="2400" b="1">
                <a:solidFill>
                  <a:srgbClr val="FFC000"/>
                </a:solidFill>
                <a:latin typeface="Montserrat" panose="00000500000000000000" pitchFamily="2" charset="0"/>
                <a:ea typeface="Calibri" panose="020F0502020204030204" pitchFamily="34" charset="0"/>
              </a:rPr>
              <a:t>D</a:t>
            </a:r>
            <a:r>
              <a:rPr lang="en-US" sz="2400" b="1">
                <a:solidFill>
                  <a:srgbClr val="FFC000"/>
                </a:solidFill>
                <a:effectLst/>
                <a:latin typeface="Montserrat" panose="00000500000000000000" pitchFamily="2" charset="0"/>
                <a:ea typeface="Calibri" panose="020F0502020204030204" pitchFamily="34" charset="0"/>
              </a:rPr>
              <a:t>. Mèo</a:t>
            </a:r>
            <a:endParaRPr lang="fr-FR" sz="3200">
              <a:solidFill>
                <a:srgbClr val="FFC000"/>
              </a:solidFill>
              <a:latin typeface="Montserrat" panose="00000500000000000000" pitchFamily="2" charset="0"/>
            </a:endParaRPr>
          </a:p>
        </p:txBody>
      </p:sp>
      <p:pic>
        <p:nvPicPr>
          <p:cNvPr id="34" name="My Video">
            <a:hlinkClick r:id="" action="ppaction://media"/>
            <a:extLst>
              <a:ext uri="{FF2B5EF4-FFF2-40B4-BE49-F238E27FC236}">
                <a16:creationId xmlns:a16="http://schemas.microsoft.com/office/drawing/2014/main" id="{1BC64FEA-E6BA-4610-8EE6-575C59E487B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86188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 presetClass="mediacall" presetSubtype="0" fill="hold" nodeType="withEffect">
                                  <p:stCondLst>
                                    <p:cond delay="0"/>
                                  </p:stCondLst>
                                  <p:childTnLst>
                                    <p:cmd type="call" cmd="playFrom(0.0)">
                                      <p:cBhvr>
                                        <p:cTn id="15"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EAB01DF-4F59-4538-A3FB-E275A7EDB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Thủ đô của nước ta là gì?</a:t>
            </a:r>
            <a:endParaRPr lang="en-US" sz="54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Đà Nẵng</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Hải Phòng</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TP. HCM</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Hà Nội</a:t>
            </a:r>
            <a:endParaRPr lang="fr-FR" sz="3600" b="1">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860B53D9-5C12-42F1-B5DE-6C49A7C7ACC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33489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61E4A81-8CC4-47D7-87DB-30199EF8C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of the following words has the long “a” sound?</a:t>
            </a:r>
            <a:endParaRPr lang="en-US" sz="8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Paper</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Around</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Can</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Lad</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74F2EB2-CADC-4A2D-A90B-C8CA9E984F55}"/>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8EB4EA53-4DFD-4404-B645-D142CADEC4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9080E54D-3B73-4C8D-91D0-F71736DB822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E815DAF-25CF-41FB-AD78-2719A5EF4EB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9985BCA-04D9-4311-BD20-0500960EC4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8CBB999-E89E-478F-958D-B67608ECC3F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ACDB973-D2F3-4753-810F-41D969D5F8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B9F9E126-EAEF-4A51-B397-5BF8858AF5A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14EF9D5-F1EA-4B9E-90EF-3E54278F36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9F0D948-6EC1-4872-8B82-64530EC37BC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AD27F9C-2541-4009-9A06-5CA341093C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5C8C988-201E-4F84-92DC-E50A8E24AA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EB41C67-30C5-48B3-B89C-625FE7656FA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7062B2A-1EB2-4A3D-AE6B-D39226FE81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35BDF35D-B09D-48C9-93E0-DCAD5970E45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220809C8-E151-4E60-85DE-9215975CAD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989278A-F606-4CAC-A436-5F4304B00F7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85255A9-EF61-4FD0-9A58-86D90BAB0DF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A6966D97-EC74-4D60-AB7E-B9A9D31E0D2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5BBB103-CE22-404D-A8EC-4283CDBA157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1E4AA324-3BDE-4B61-A420-3C8D59E9A86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E839611-CB1F-4A5B-98E3-88A10A6221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E5F9C505-DC93-413E-B89E-AB93906770D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8C99DAD-C31B-4B77-8D33-253AD1FCD4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C0E5A93-61C0-453B-B8BC-7759557282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C22BE6F0-B4CC-4DD5-850B-454118538E0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4845A19-4F58-4E81-A491-0C6EF46E7C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13F01C30-A766-495C-9DCC-D1E17FC97CF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D04AFF63-E8EC-456F-84D8-E6BCCAE6A6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8C9E6D58-8BA4-467A-95A6-C4065BB40B3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3CC7144-FC35-4A4E-B05C-BB4C26B0093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B97E6E0-34F4-458C-BB1D-4AAC82AAA3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9E57022-164A-46AD-8B0C-FF994C049E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66631AD0-700F-48B1-851F-343FE7F805E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E0FD942-1A8B-4585-9147-01059E1F04E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BE8E659-0D78-4C49-A898-4F1C18B0BCA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A82784E2-9286-4F54-8D44-2A310978E79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9B7573D9-7302-4336-9BB3-2972FFD0D04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D79E89C3-DF2F-4C48-88C8-ABD8E436951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8230BB99-A4CD-47B3-BAC7-28800CE039C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C741656D-5154-4EE7-8662-ECFF838C82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3C716918-4E59-4324-A985-D3B430CE851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BCAD1FEF-5CE7-4C86-A837-60728EF2E09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32F3A52C-DC99-47C6-B57E-7341225B0AE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3A768FF-B0B3-48EB-9DF8-D536F0CB09F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95F5432-1F2D-4CC9-B53D-9625DC9C803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3ACFF52E-BCE2-42B7-B691-C23602A530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2D482C36-4B65-47A0-96A6-47879CA3D4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AD81201-B6D8-477B-8784-2898CA4D860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C26AEE6-186D-4381-8F08-9F374D27DD3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78A302F-3062-4616-8E06-D2CB698746D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0046E1E7-FBA8-4BC8-9C26-7A9A20A1009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CAD48C0-BDD2-4C31-8FD2-BCE794A4A60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C1EB59EB-E145-4970-96C5-F3B4C6C938F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0F62750-1697-4976-A1DB-687AA2E3085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BBD33C91-CF71-431B-B580-589C0FCC2C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00927DC7-06C3-4706-8DE4-11A5C1E9145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884270B2-70EB-4A0E-A24C-F832E82FB4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76DCA31-AC39-4BAE-9B76-FC4D9800D3C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33B30AF-4531-481F-8B88-B23F48C783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3681C94-BE16-4A29-A21E-DB092BF9CC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0AA7512F-8004-4AC5-A114-0DB25693B4C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5CADDA8-490B-4F41-BA4F-116F0C3A9A2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E739C82-D2B7-4F8A-B2CA-7D53F368167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A9CAF49-A0CD-40B2-84BB-94369D4CA1B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082D391-C96C-4538-8306-EDA7B1E7C19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BEFD8C6-46D3-4A1A-B927-D2FE2A072FE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ECF8CD65-84A0-40B3-BDFE-7E4B584DDE4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95D1A72-AD4C-48B8-93D2-AFAA59FF6D1F}"/>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F4DDB39E-BB4A-4237-8D74-9D6621F2C3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4AE2A976-D78D-4A44-B78B-32158AAAB05D}"/>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E0E9900-C4A4-4352-AA2B-73190C6439E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D2E3F575-E087-4BCA-908F-4B37654AE5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36EDB0C9-8843-4DAD-85A5-287B90321C7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9D67B4B-AB88-4759-BBEC-8A96626DD63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63CCC3C-6FFD-4CB9-9303-A0EAFC846D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6DF1EEA9-1037-4E7D-B7B3-FF21BF1E25A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1730C4B-8087-4F14-A3F7-CB924B78A1A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6173FDCB-B15A-42F0-9ECA-532956BF5DA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4EA9938-53AE-46F2-86A2-B473C628AF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3B651F0-6B87-4857-83A3-6723DB9ACC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0EFDB090-E65E-48B2-A80F-14A2FE4246E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9AF853EC-3211-4B77-A23C-50410D5CCFC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95B72AC-6DA8-4EC8-B67C-88861C0050B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B9D1F80-26BC-4084-AE36-8BFAEDE1756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4B91139-891D-412B-B186-73AC120FC90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C7CA3A9-1BED-4375-B977-21D9088433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37359C1-523F-44EA-9C28-D7E3C5D6840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AB7FF79A-6616-445D-AE44-2A35F704DD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3F7B7F9-E22D-4AC8-B97C-EA894A6C5D5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CEBB69E-9E35-4407-B5AA-7A63B50EE06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FB839189-7865-4932-B46C-7D65255555E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40EC49A-961E-4D74-9B81-48A1351CC93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0C694F9-2471-48BE-8798-4749B35941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2D308AB8-13C0-4A2A-A77B-0F2A7479E5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8AE46CB7-1DED-4EC2-9A26-AE82BEDF74D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0BC95B3E-EA78-4E1C-8D9A-6BB5B28EB0F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F52F13F4-0484-42F6-9191-63045F85245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506A7D55-0FC3-4EEE-BE06-EC14DD1C92B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88A64DE-FECF-44A0-8F32-36F4D95184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6B4DF34-5EE0-4B80-8FAE-D86BFB51A1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33605BF-CD01-493D-A9E9-BC4E842B1F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7FF523E8-AF13-4FF0-A27E-BC87DEE3908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8CF5C0CC-5FF1-4AE9-9B90-53B8A6EC91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CFCA5320-B278-4BAD-8894-6A3B09DA3DC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7FF8C86-F1DC-4862-A6C2-07F89A25C25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CBA8A27-66A6-4447-B28F-B777D184A2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05FE78DF-BDAC-47E0-AF56-8C11EF9E5DA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7BE9670-6E7C-40D7-8DA2-07D8E142DB0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30C4A6F-2890-4686-8008-8A7210B5C47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7B87CDB6-1122-4733-A3D8-2E5619A958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2FECD6B-9FBA-4B37-A908-8E61F7B794C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6E9AE62-AB08-4923-9A40-8D018047040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9F064490-47BC-42B4-9026-B9CCCE406B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0981D64-6443-4ABF-A087-42771E188BB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28214480-DA25-43AC-A08D-F9A387BD2B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E96273E-62BF-4A02-94DA-678272BFC52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54CA1FF3-1AA1-4B48-BC74-A44410F9E4F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2D094E9A-0254-4493-AB12-83EF5E0D7B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95EE4374-1BCC-477B-AF26-6B7FA5314868}"/>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7E08D3D-46EE-4BE9-97E2-00307EDF4E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F651D96F-9D6C-4F9B-A727-F7224CE1CDE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2BC6B87-7DD6-4C48-8F11-51E56F7919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F7C9A0AA-274E-4208-93EE-7AAE5C9DA0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6A60D77-5360-431B-A27E-597FAABDF40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2F661E5-AAF6-4245-972F-043692AF26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B48832E-5689-4350-AE35-DA9E25BF20B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E60A1F7-6A20-4C63-8870-135FBDAD7FA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22B5F64F-A4B4-43E7-B022-52EA22A363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B47C689-BCC0-438D-86E1-42280F3D91F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2F4B1A0D-3EC8-4BCE-A41A-8639FF1F9CC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00082BA9-AB38-431B-8B18-90923BC0BBF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D586B8B-FE90-4625-B9C9-B51EACA397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C0D2506-900D-49B4-A0A8-B4A863B6D0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572880E-0E4A-432B-BA28-D0CD93B261E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05C669D-EB41-4EA6-B3D5-BBBFA165148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80CFB9AF-8CDF-493B-A741-093BE54512F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3430D5C1-CEA2-4344-BE08-5F7AE2EA10F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85577C6B-4825-4FD1-A4D0-5E556F45FAE4}"/>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98826C09-655B-48FC-8775-09124A94E6E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DD95B582-6FE5-490A-9542-27210E5A383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1A33033-1AE6-4375-8887-702C1DC9772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0F623BD1-F084-49CA-9A6A-A5A8B81877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FB92625E-0959-43B6-8FE5-C6991284C1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6C4F6611-02B0-4BE1-9257-FE7049C2980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ED2E34B7-AB1F-4353-82D6-B5EB646C87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33BD3766-FA27-4869-8BE6-0C9883892E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5AD55C43-3031-454A-81A6-027B7F5CF9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5265822-C04C-42B8-A914-EE195B24DAA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477EB918-CA02-4436-844E-7833A659F3E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09C456E4-24CD-44B8-9046-59A7D4D1E75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7408A46F-D280-43BB-B602-3AB8274950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1D23FE7-FDCE-48FC-8DD8-60043B3245B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611A51C-A5F8-44F1-B7A2-0438AB0FB6C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8EA502A3-2C3E-4635-8714-16ADF113E4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0FCE0E8-21E2-4CE7-B23D-C4F86537CC4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DE17BDA-C5F2-474E-80F5-E11DB1F34F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3A18E49-221E-4A20-9805-BEFE940339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3C230A2-07DD-4E79-92FE-852557A32F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211CA2AB-DB31-4587-A7D6-0545FB2794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C9C07FF-17E1-4B17-87D7-8CAAE1C2E0A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2EAB923-6544-46FE-9ABA-6B468371DDA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FB867F28-D38F-4420-9880-4526412DFF9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411DEFE-98B8-433C-B093-96FF37014F6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C3A96153-B880-47D8-85EE-799BD07618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371349D-908F-4C30-A4F2-ECEEDCC20CA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D9F8E47-8DD5-43B9-9822-E5CBCBDF665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76EB6A0-0746-4902-B52E-D12F9E7102D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A2B32465-2B66-459C-968E-DF89612F8E6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F86EF0C-72A3-4E7F-AF75-5967A42FE4C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9BE00E00-D418-4765-8E05-E5DFE2FE0F8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B22B650-B948-4C40-80F1-D4D0D30D557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066715E5-ACEC-4561-8ACB-F2F0758ED2A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475A8036-2006-4EF2-B54C-69EA0C99E81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FDD4017C-1441-4170-9EB8-E20C9A64C21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A973CCC7-B2BC-420C-B14F-DF904987CB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2188CCD5-DD59-471A-A650-7DA8C0999E1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27D86B4F-5DE8-4A67-BD57-8AEE5B3713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B9418D33-8C92-4609-BBB5-855EDB74EC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F1186CF1-005B-40B9-9317-8A21BB473B2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E04ADD55-8805-47AC-A511-271A44AA66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CCFC5BB7-7ACB-44F6-90F2-B4E1B5AEA94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91E5568-230E-4780-B25E-5E04FF2CF7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E95B7433-FE42-4907-A616-BDB79B5A24A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FD4A6CD3-5D43-4EBC-8AE9-7EB515067AD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8B7B941-94F3-467D-B248-9D7E879BB6C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B8BC4B4-B5CC-4CB4-A6BE-23FFAAD260B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CFF096D5-15E4-47DA-BEA1-E8E9078442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37083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Gold Texture Background Image">
            <a:extLst>
              <a:ext uri="{FF2B5EF4-FFF2-40B4-BE49-F238E27FC236}">
                <a16:creationId xmlns:a16="http://schemas.microsoft.com/office/drawing/2014/main" id="{DA01B77E-3DDD-4429-A301-3470CAB60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of the following words has the long “a” sound?</a:t>
            </a:r>
            <a:endParaRPr lang="en-US" sz="8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Paper</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Around</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Can</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Lad</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C075B66-A430-491A-930D-9F0D8442B72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25956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Gold Texture Background Image">
            <a:extLst>
              <a:ext uri="{FF2B5EF4-FFF2-40B4-BE49-F238E27FC236}">
                <a16:creationId xmlns:a16="http://schemas.microsoft.com/office/drawing/2014/main" id="{F360F1FC-7D27-42BB-9098-063073C0B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Cần làm gì để bảo vệ răng miệng?</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89200" y="4081577"/>
            <a:ext cx="2612953" cy="400110"/>
          </a:xfrm>
          <a:prstGeom prst="rect">
            <a:avLst/>
          </a:prstGeom>
          <a:noFill/>
        </p:spPr>
        <p:txBody>
          <a:bodyPr wrap="square" rtlCol="0">
            <a:spAutoFit/>
          </a:bodyPr>
          <a:lstStyle/>
          <a:p>
            <a:r>
              <a:rPr lang="en-US" sz="2000" b="1">
                <a:solidFill>
                  <a:schemeClr val="bg1"/>
                </a:solidFill>
                <a:effectLst/>
                <a:latin typeface="Montserrat" panose="00000500000000000000" pitchFamily="2" charset="0"/>
                <a:ea typeface="Calibri" panose="020F0502020204030204" pitchFamily="34" charset="0"/>
              </a:rPr>
              <a:t>A. </a:t>
            </a:r>
            <a:r>
              <a:rPr lang="en-US" sz="2000" b="1">
                <a:solidFill>
                  <a:schemeClr val="bg1"/>
                </a:solidFill>
                <a:latin typeface="Montserrat" panose="00000500000000000000" pitchFamily="2" charset="0"/>
                <a:ea typeface="Calibri" panose="020F0502020204030204" pitchFamily="34" charset="0"/>
              </a:rPr>
              <a:t>Ăn kẹo nhiều</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89199" y="5194957"/>
            <a:ext cx="261295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a:t>
            </a:r>
            <a:r>
              <a:rPr lang="en-US" sz="2000" b="1">
                <a:solidFill>
                  <a:schemeClr val="bg1"/>
                </a:solidFill>
                <a:effectLst/>
                <a:latin typeface="Montserrat" panose="00000500000000000000" pitchFamily="2" charset="0"/>
                <a:ea typeface="Calibri" panose="020F0502020204030204" pitchFamily="34" charset="0"/>
              </a:rPr>
              <a:t>. </a:t>
            </a:r>
            <a:r>
              <a:rPr lang="en-US" sz="2000" b="1">
                <a:solidFill>
                  <a:schemeClr val="bg1"/>
                </a:solidFill>
                <a:latin typeface="Montserrat" panose="00000500000000000000" pitchFamily="2" charset="0"/>
                <a:ea typeface="Calibri" panose="020F0502020204030204" pitchFamily="34" charset="0"/>
              </a:rPr>
              <a:t>Đánh răng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140059" y="4081577"/>
            <a:ext cx="267871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B</a:t>
            </a:r>
            <a:r>
              <a:rPr lang="en-US" sz="2000" b="1">
                <a:solidFill>
                  <a:schemeClr val="bg1"/>
                </a:solidFill>
                <a:effectLst/>
                <a:latin typeface="Montserrat" panose="00000500000000000000" pitchFamily="2" charset="0"/>
                <a:ea typeface="Calibri" panose="020F0502020204030204" pitchFamily="34" charset="0"/>
              </a:rPr>
              <a:t>. Cắn vật cứng</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140059" y="5194957"/>
            <a:ext cx="3327479"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D</a:t>
            </a:r>
            <a:r>
              <a:rPr lang="en-US" sz="2000" b="1">
                <a:solidFill>
                  <a:schemeClr val="bg1"/>
                </a:solidFill>
                <a:effectLst/>
                <a:latin typeface="Montserrat" panose="00000500000000000000" pitchFamily="2" charset="0"/>
                <a:ea typeface="Calibri" panose="020F0502020204030204" pitchFamily="34" charset="0"/>
              </a:rPr>
              <a:t>. Không đánh răng</a:t>
            </a:r>
            <a:endParaRPr lang="fr-FR" sz="2800">
              <a:solidFill>
                <a:schemeClr val="bg1"/>
              </a:solidFill>
              <a:latin typeface="Montserrat" panose="00000500000000000000" pitchFamily="2" charset="0"/>
            </a:endParaRPr>
          </a:p>
        </p:txBody>
      </p:sp>
      <p:grpSp>
        <p:nvGrpSpPr>
          <p:cNvPr id="34" name="Group 33">
            <a:extLst>
              <a:ext uri="{FF2B5EF4-FFF2-40B4-BE49-F238E27FC236}">
                <a16:creationId xmlns:a16="http://schemas.microsoft.com/office/drawing/2014/main" id="{352F253B-1FBA-4265-A222-AD9D4EB4841E}"/>
              </a:ext>
            </a:extLst>
          </p:cNvPr>
          <p:cNvGrpSpPr/>
          <p:nvPr/>
        </p:nvGrpSpPr>
        <p:grpSpPr>
          <a:xfrm>
            <a:off x="5232130" y="3967156"/>
            <a:ext cx="1780072" cy="1780072"/>
            <a:chOff x="3419475" y="752475"/>
            <a:chExt cx="5353050" cy="5353050"/>
          </a:xfrm>
        </p:grpSpPr>
        <p:sp>
          <p:nvSpPr>
            <p:cNvPr id="35" name="Freeform: Shape 34">
              <a:extLst>
                <a:ext uri="{FF2B5EF4-FFF2-40B4-BE49-F238E27FC236}">
                  <a16:creationId xmlns:a16="http://schemas.microsoft.com/office/drawing/2014/main" id="{1646BA25-6AC4-42D9-8A7B-D1CFF338E07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B9A69172-EB3F-4458-99A7-BCA6FEE225AB}"/>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39A1F50E-8D14-49F9-9542-FBAFA83820A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4C4455CF-8A30-4163-8F41-697DF8323F0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23590671-3765-4725-B32D-E8DB2C6B9C8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E8422D6A-B0CB-465F-B8F8-15502388D49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04DD2700-6B96-43D8-B447-7DB6E88B68E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208E5DE-B025-41D5-81D0-05BE0BC1A6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975BCF6-3E61-446B-A06E-74E1963F365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37357329-EC23-4A55-A034-4EEF360C4D4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E914DE80-B754-4925-A42D-18D6F9EA618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F52E36AB-DC5A-4828-8612-D2B5BB9F8E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C07CD14E-AC3B-4B6D-A6FD-ED014BCDFE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CE576F7-0318-4CB8-835F-AB5804BA51F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a:extLst>
                <a:ext uri="{FF2B5EF4-FFF2-40B4-BE49-F238E27FC236}">
                  <a16:creationId xmlns:a16="http://schemas.microsoft.com/office/drawing/2014/main" id="{92E1F29A-006D-43BB-AF46-2B8EAEC9A0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a:extLst>
                <a:ext uri="{FF2B5EF4-FFF2-40B4-BE49-F238E27FC236}">
                  <a16:creationId xmlns:a16="http://schemas.microsoft.com/office/drawing/2014/main" id="{E1E6231D-E8D4-4F85-9BFF-37BC6381814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54490F6F-CBE9-4977-96D3-A060423E385D}"/>
              </a:ext>
            </a:extLst>
          </p:cNvPr>
          <p:cNvGrpSpPr/>
          <p:nvPr/>
        </p:nvGrpSpPr>
        <p:grpSpPr>
          <a:xfrm>
            <a:off x="5232130" y="3967156"/>
            <a:ext cx="1780072" cy="1780072"/>
            <a:chOff x="3419475" y="752475"/>
            <a:chExt cx="5353050" cy="5353050"/>
          </a:xfrm>
        </p:grpSpPr>
        <p:sp>
          <p:nvSpPr>
            <p:cNvPr id="52" name="Freeform: Shape 51">
              <a:extLst>
                <a:ext uri="{FF2B5EF4-FFF2-40B4-BE49-F238E27FC236}">
                  <a16:creationId xmlns:a16="http://schemas.microsoft.com/office/drawing/2014/main" id="{D340A76A-3BD9-44D6-A3BB-F97CC53FBFC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a:extLst>
                <a:ext uri="{FF2B5EF4-FFF2-40B4-BE49-F238E27FC236}">
                  <a16:creationId xmlns:a16="http://schemas.microsoft.com/office/drawing/2014/main" id="{62E08303-F9D2-452A-9850-4CA3E2AA9364}"/>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A84F3752-0C05-453D-8D71-9D907D958C9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a:extLst>
                  <a:ext uri="{FF2B5EF4-FFF2-40B4-BE49-F238E27FC236}">
                    <a16:creationId xmlns:a16="http://schemas.microsoft.com/office/drawing/2014/main" id="{0FA412BB-2F8D-4B9B-9111-3C95E562BD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C9CCAAAA-66CF-48B4-B918-66772D0F19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extLst>
                  <a:ext uri="{FF2B5EF4-FFF2-40B4-BE49-F238E27FC236}">
                    <a16:creationId xmlns:a16="http://schemas.microsoft.com/office/drawing/2014/main" id="{AF726910-A6D1-4F83-BD3D-907AB0DE0F5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5250F14-B1D2-441C-94FB-010A4FDF8B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AE949B3C-5710-49B6-BECE-021C934D03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D7811C1-FB3E-4870-AEC3-E67D1ECB8DE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2B0D282-23D4-4270-83D9-C1C20F29FE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80C327B-AEEA-4238-B0D0-20B29F8E21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ED8A0E2-EB19-4D8B-BAD7-743AFF5138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4C4A34E-D104-4868-BB3C-8101FCEA78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C60F2C44-38F1-456D-AB24-9F82F9958A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a:extLst>
                <a:ext uri="{FF2B5EF4-FFF2-40B4-BE49-F238E27FC236}">
                  <a16:creationId xmlns:a16="http://schemas.microsoft.com/office/drawing/2014/main" id="{5D2151D7-B5C1-4B23-97F3-F9CA64698CB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a:extLst>
                <a:ext uri="{FF2B5EF4-FFF2-40B4-BE49-F238E27FC236}">
                  <a16:creationId xmlns:a16="http://schemas.microsoft.com/office/drawing/2014/main" id="{5AB15761-08C9-4DC4-AA56-03D51A9119E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AAFF0C63-CC35-4342-96AB-F9FA61A60468}"/>
              </a:ext>
            </a:extLst>
          </p:cNvPr>
          <p:cNvGrpSpPr/>
          <p:nvPr/>
        </p:nvGrpSpPr>
        <p:grpSpPr>
          <a:xfrm>
            <a:off x="5232130" y="3967156"/>
            <a:ext cx="1780072" cy="1780072"/>
            <a:chOff x="3419475" y="752475"/>
            <a:chExt cx="5353050" cy="5353050"/>
          </a:xfrm>
        </p:grpSpPr>
        <p:sp>
          <p:nvSpPr>
            <p:cNvPr id="69" name="Freeform: Shape 68">
              <a:extLst>
                <a:ext uri="{FF2B5EF4-FFF2-40B4-BE49-F238E27FC236}">
                  <a16:creationId xmlns:a16="http://schemas.microsoft.com/office/drawing/2014/main" id="{FB2EF454-A336-4CDF-A26D-A95F1381BC3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a:extLst>
                <a:ext uri="{FF2B5EF4-FFF2-40B4-BE49-F238E27FC236}">
                  <a16:creationId xmlns:a16="http://schemas.microsoft.com/office/drawing/2014/main" id="{D31D54B3-CA5E-4138-B043-F34C6A62061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055F434D-4246-43AA-95C7-148D57F25C9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a:extLst>
                  <a:ext uri="{FF2B5EF4-FFF2-40B4-BE49-F238E27FC236}">
                    <a16:creationId xmlns:a16="http://schemas.microsoft.com/office/drawing/2014/main" id="{13E7B62C-8ACB-4094-B30B-2CBC728B15D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a:extLst>
                  <a:ext uri="{FF2B5EF4-FFF2-40B4-BE49-F238E27FC236}">
                    <a16:creationId xmlns:a16="http://schemas.microsoft.com/office/drawing/2014/main" id="{4F3C6A10-BB88-431D-B0FB-91CDE6BDCB6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a:extLst>
                  <a:ext uri="{FF2B5EF4-FFF2-40B4-BE49-F238E27FC236}">
                    <a16:creationId xmlns:a16="http://schemas.microsoft.com/office/drawing/2014/main" id="{3EB80BD8-EAC3-4773-AF30-6D176AB00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5BD85875-698C-47B0-91C0-2703D7ADC0D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BB6D309-001F-4E43-96BA-54226C15A28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BFD0892-1D15-4151-931E-8957FE34B98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21C3081E-8696-47F4-A35B-DE75049B3F2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7BCDC999-680D-4796-AFF2-2993A3EAB39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7EFDD58F-CA8C-4DC9-9E92-9747C1FC3E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C916212-EB1D-4842-AA24-21F09A8687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5AFBBC6-1764-4F20-BDBA-8EE7896435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a:extLst>
                <a:ext uri="{FF2B5EF4-FFF2-40B4-BE49-F238E27FC236}">
                  <a16:creationId xmlns:a16="http://schemas.microsoft.com/office/drawing/2014/main" id="{8AB8CD98-E365-409A-BF81-0C5C0DD0B64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a:extLst>
                <a:ext uri="{FF2B5EF4-FFF2-40B4-BE49-F238E27FC236}">
                  <a16:creationId xmlns:a16="http://schemas.microsoft.com/office/drawing/2014/main" id="{B6FA0F9E-35C2-48A7-8FAE-146C6273156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8877B853-DF2E-49D9-B70C-18F016592850}"/>
              </a:ext>
            </a:extLst>
          </p:cNvPr>
          <p:cNvGrpSpPr/>
          <p:nvPr/>
        </p:nvGrpSpPr>
        <p:grpSpPr>
          <a:xfrm>
            <a:off x="5232130" y="3967156"/>
            <a:ext cx="1780072" cy="1780072"/>
            <a:chOff x="3419475" y="752475"/>
            <a:chExt cx="5353050" cy="5353050"/>
          </a:xfrm>
        </p:grpSpPr>
        <p:sp>
          <p:nvSpPr>
            <p:cNvPr id="86" name="Freeform: Shape 85">
              <a:extLst>
                <a:ext uri="{FF2B5EF4-FFF2-40B4-BE49-F238E27FC236}">
                  <a16:creationId xmlns:a16="http://schemas.microsoft.com/office/drawing/2014/main" id="{9FEE7E60-171A-4E96-A860-652C2421CB0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a:extLst>
                <a:ext uri="{FF2B5EF4-FFF2-40B4-BE49-F238E27FC236}">
                  <a16:creationId xmlns:a16="http://schemas.microsoft.com/office/drawing/2014/main" id="{247F0624-0E89-4BB7-9362-12FC52284BE7}"/>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C76F0C7A-6C1E-4657-96B6-FC47C63CDD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a:extLst>
                  <a:ext uri="{FF2B5EF4-FFF2-40B4-BE49-F238E27FC236}">
                    <a16:creationId xmlns:a16="http://schemas.microsoft.com/office/drawing/2014/main" id="{53966E30-85A4-463E-9536-0314902998F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a:extLst>
                  <a:ext uri="{FF2B5EF4-FFF2-40B4-BE49-F238E27FC236}">
                    <a16:creationId xmlns:a16="http://schemas.microsoft.com/office/drawing/2014/main" id="{6EA0692C-9205-4C28-B014-C4318BAC448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a:extLst>
                  <a:ext uri="{FF2B5EF4-FFF2-40B4-BE49-F238E27FC236}">
                    <a16:creationId xmlns:a16="http://schemas.microsoft.com/office/drawing/2014/main" id="{57D4B7E5-6AF7-4195-9C8D-8CCA769E68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4CE4DDB-F4EC-45CA-8BD6-0D429166306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9788334-521A-43EB-B3A9-7848797E92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E56D874-BCB1-4CFC-A81B-DF1F0C5B507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85F3E43-9276-407F-A47D-ED6919F1ED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540E696-FA1B-456B-8831-9BEB16829FE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B83552E-DCCE-4DAA-88EF-EBB7BF4853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D6BA61FC-BF79-45CE-838D-007FD535E38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C3EDEC6C-F8A5-4D0F-A38D-990ACFFFA8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a:extLst>
                <a:ext uri="{FF2B5EF4-FFF2-40B4-BE49-F238E27FC236}">
                  <a16:creationId xmlns:a16="http://schemas.microsoft.com/office/drawing/2014/main" id="{8751274B-66EB-4AD4-9E61-78DEAFD5A23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a:extLst>
                <a:ext uri="{FF2B5EF4-FFF2-40B4-BE49-F238E27FC236}">
                  <a16:creationId xmlns:a16="http://schemas.microsoft.com/office/drawing/2014/main" id="{C6938F87-D554-4DA0-85E7-69553171A2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344F8473-8E2E-4457-8070-092F832C02D3}"/>
              </a:ext>
            </a:extLst>
          </p:cNvPr>
          <p:cNvGrpSpPr/>
          <p:nvPr/>
        </p:nvGrpSpPr>
        <p:grpSpPr>
          <a:xfrm>
            <a:off x="5232130" y="3967156"/>
            <a:ext cx="1780072" cy="1780072"/>
            <a:chOff x="3419475" y="752475"/>
            <a:chExt cx="5353050" cy="5353050"/>
          </a:xfrm>
        </p:grpSpPr>
        <p:sp>
          <p:nvSpPr>
            <p:cNvPr id="103" name="Freeform: Shape 102">
              <a:extLst>
                <a:ext uri="{FF2B5EF4-FFF2-40B4-BE49-F238E27FC236}">
                  <a16:creationId xmlns:a16="http://schemas.microsoft.com/office/drawing/2014/main" id="{6B732600-329E-4D33-9A17-DD6D4889347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a:extLst>
                <a:ext uri="{FF2B5EF4-FFF2-40B4-BE49-F238E27FC236}">
                  <a16:creationId xmlns:a16="http://schemas.microsoft.com/office/drawing/2014/main" id="{8E1AE916-2A28-4812-B816-909C883CBC99}"/>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12BB9D30-E0EF-415A-B4CE-9892A9DCE4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6126A173-1F5D-453A-B820-2866A3733A5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D63C5F2E-76B8-4A73-B896-774BD4F7652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5FFB5752-EAF7-4F84-8ABD-DFC3844C33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98C58B91-612A-4F0A-A4F6-147280650B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D2277F31-954A-4E86-9EE7-1C7F8C911A8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C690A65F-C5DA-41E5-9A79-86F874545D5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0C55D35-58A2-44DA-BE75-C643A4C059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3A6A5E66-A343-4110-83F5-98FD95007A6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90F70A0-91B3-48B8-B498-BEAEC7ABD32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3780B2B2-E503-4230-BEDC-118ACA8FA4A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8BC224D0-A0EA-4F2A-A5E7-DD9CD3E5DF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a:extLst>
                <a:ext uri="{FF2B5EF4-FFF2-40B4-BE49-F238E27FC236}">
                  <a16:creationId xmlns:a16="http://schemas.microsoft.com/office/drawing/2014/main" id="{D0847E3C-A9DC-46B3-B823-9809827DE7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a:extLst>
                <a:ext uri="{FF2B5EF4-FFF2-40B4-BE49-F238E27FC236}">
                  <a16:creationId xmlns:a16="http://schemas.microsoft.com/office/drawing/2014/main" id="{BABA0903-3767-4068-AA85-8AFEA9197EF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EA9F162D-CBFB-4B2B-ACCE-C0712FE8C844}"/>
              </a:ext>
            </a:extLst>
          </p:cNvPr>
          <p:cNvGrpSpPr/>
          <p:nvPr/>
        </p:nvGrpSpPr>
        <p:grpSpPr>
          <a:xfrm>
            <a:off x="5232130" y="3967156"/>
            <a:ext cx="1780072" cy="1780072"/>
            <a:chOff x="3419475" y="752475"/>
            <a:chExt cx="5353050" cy="5353050"/>
          </a:xfrm>
        </p:grpSpPr>
        <p:sp>
          <p:nvSpPr>
            <p:cNvPr id="120" name="Freeform: Shape 119">
              <a:extLst>
                <a:ext uri="{FF2B5EF4-FFF2-40B4-BE49-F238E27FC236}">
                  <a16:creationId xmlns:a16="http://schemas.microsoft.com/office/drawing/2014/main" id="{31A13428-3EC0-445C-96C0-2CF3D63993A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a:extLst>
                <a:ext uri="{FF2B5EF4-FFF2-40B4-BE49-F238E27FC236}">
                  <a16:creationId xmlns:a16="http://schemas.microsoft.com/office/drawing/2014/main" id="{170473BD-033D-4FBE-8B8D-03E6B6D34F7C}"/>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9E344FAB-0B5D-4FAE-BD3D-DB3ABE0D0C8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a:extLst>
                  <a:ext uri="{FF2B5EF4-FFF2-40B4-BE49-F238E27FC236}">
                    <a16:creationId xmlns:a16="http://schemas.microsoft.com/office/drawing/2014/main" id="{5172C6F5-CDD3-4B76-AF76-C692B92010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a:extLst>
                  <a:ext uri="{FF2B5EF4-FFF2-40B4-BE49-F238E27FC236}">
                    <a16:creationId xmlns:a16="http://schemas.microsoft.com/office/drawing/2014/main" id="{13D89800-7AE8-4F5E-B07C-324B81BFB20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a:extLst>
                  <a:ext uri="{FF2B5EF4-FFF2-40B4-BE49-F238E27FC236}">
                    <a16:creationId xmlns:a16="http://schemas.microsoft.com/office/drawing/2014/main" id="{62BA6FBB-FEFD-4F05-9F70-9CA394BFF3A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5F8E814D-3BC0-48CE-AC57-689BBC44B2C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A785EC8-0D9E-4DDA-BB77-7D736B07F07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ECFA1AC-DC91-482C-80D0-420E5B74C4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AFD2E88-3C2A-49C8-86A0-CE2FB41184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90FFB5EB-7D22-4B1E-9821-B7B9A2EDFB0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5479115A-21AB-44D1-BCDF-E83352E36BB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A7B43F2C-4C0E-4BA9-8A4D-085C69872F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654841EF-99ED-4AB0-8F7C-7F94C51D5CB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a:extLst>
                <a:ext uri="{FF2B5EF4-FFF2-40B4-BE49-F238E27FC236}">
                  <a16:creationId xmlns:a16="http://schemas.microsoft.com/office/drawing/2014/main" id="{E68B88EE-A6F8-423D-B449-346AB2FC626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a:extLst>
                <a:ext uri="{FF2B5EF4-FFF2-40B4-BE49-F238E27FC236}">
                  <a16:creationId xmlns:a16="http://schemas.microsoft.com/office/drawing/2014/main" id="{ADF6014F-E60A-4EDF-B969-EE08F9703C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DF6B8AF6-7CDB-4AB1-A56B-D11146ADB34A}"/>
              </a:ext>
            </a:extLst>
          </p:cNvPr>
          <p:cNvGrpSpPr/>
          <p:nvPr/>
        </p:nvGrpSpPr>
        <p:grpSpPr>
          <a:xfrm>
            <a:off x="5232130" y="3967156"/>
            <a:ext cx="1780072" cy="1780072"/>
            <a:chOff x="3419475" y="752475"/>
            <a:chExt cx="5353050" cy="5353050"/>
          </a:xfrm>
        </p:grpSpPr>
        <p:sp>
          <p:nvSpPr>
            <p:cNvPr id="137" name="Freeform: Shape 136">
              <a:extLst>
                <a:ext uri="{FF2B5EF4-FFF2-40B4-BE49-F238E27FC236}">
                  <a16:creationId xmlns:a16="http://schemas.microsoft.com/office/drawing/2014/main" id="{4B5E8FE4-9E5B-4F4E-A7E0-10CEACD50DC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a:extLst>
                <a:ext uri="{FF2B5EF4-FFF2-40B4-BE49-F238E27FC236}">
                  <a16:creationId xmlns:a16="http://schemas.microsoft.com/office/drawing/2014/main" id="{3E459861-F4C8-4771-81BB-9E53FAE3B8DE}"/>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33EEF372-F100-4F4A-BC26-7166D4FD27B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a:extLst>
                  <a:ext uri="{FF2B5EF4-FFF2-40B4-BE49-F238E27FC236}">
                    <a16:creationId xmlns:a16="http://schemas.microsoft.com/office/drawing/2014/main" id="{A9BBC87F-074C-42EF-8831-0361DFC5B9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a:extLst>
                  <a:ext uri="{FF2B5EF4-FFF2-40B4-BE49-F238E27FC236}">
                    <a16:creationId xmlns:a16="http://schemas.microsoft.com/office/drawing/2014/main" id="{C3D0CE41-76E5-491D-9178-4C98DF5693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a:extLst>
                  <a:ext uri="{FF2B5EF4-FFF2-40B4-BE49-F238E27FC236}">
                    <a16:creationId xmlns:a16="http://schemas.microsoft.com/office/drawing/2014/main" id="{57842FFA-235E-4475-B17C-E4894B8C71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D4C3ACF-35D8-43EB-9D7C-187B6BDA21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0BEDF40B-5249-4518-A9C4-81408BBE2B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814776F-ABF4-409F-B041-60CBC90C04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752267B7-A5C7-4FB8-BA2D-DD3E1D78531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8B4EF332-8272-4932-83AE-9BD60518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BC8301B-401B-441B-911A-033F7A5B3A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8835D80-273D-488A-AD35-C39D005F9CD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F47DE0A8-65A5-41B3-B33F-5FEBAFFE47F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a:extLst>
                <a:ext uri="{FF2B5EF4-FFF2-40B4-BE49-F238E27FC236}">
                  <a16:creationId xmlns:a16="http://schemas.microsoft.com/office/drawing/2014/main" id="{E97866E2-4D2D-4A57-8466-C8036591DD5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a:extLst>
                <a:ext uri="{FF2B5EF4-FFF2-40B4-BE49-F238E27FC236}">
                  <a16:creationId xmlns:a16="http://schemas.microsoft.com/office/drawing/2014/main" id="{32C34FC2-2273-499D-AA68-2DBD5D18DD4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B8C932D8-187B-4C65-BBEF-5EC26187E253}"/>
              </a:ext>
            </a:extLst>
          </p:cNvPr>
          <p:cNvGrpSpPr/>
          <p:nvPr/>
        </p:nvGrpSpPr>
        <p:grpSpPr>
          <a:xfrm>
            <a:off x="5232130" y="3967156"/>
            <a:ext cx="1780072" cy="1780072"/>
            <a:chOff x="3419475" y="752475"/>
            <a:chExt cx="5353050" cy="5353050"/>
          </a:xfrm>
        </p:grpSpPr>
        <p:sp>
          <p:nvSpPr>
            <p:cNvPr id="154" name="Freeform: Shape 153">
              <a:extLst>
                <a:ext uri="{FF2B5EF4-FFF2-40B4-BE49-F238E27FC236}">
                  <a16:creationId xmlns:a16="http://schemas.microsoft.com/office/drawing/2014/main" id="{2740B79C-D6A2-4792-86A1-A16CC9CE8D7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a:extLst>
                <a:ext uri="{FF2B5EF4-FFF2-40B4-BE49-F238E27FC236}">
                  <a16:creationId xmlns:a16="http://schemas.microsoft.com/office/drawing/2014/main" id="{E6CC304B-1CF0-402A-B662-9F0733E549BC}"/>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5542070-3107-4EC1-826D-5E1C82AD2F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a:extLst>
                  <a:ext uri="{FF2B5EF4-FFF2-40B4-BE49-F238E27FC236}">
                    <a16:creationId xmlns:a16="http://schemas.microsoft.com/office/drawing/2014/main" id="{2FA7C611-5877-4F61-8D92-60DDBC456A5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a:extLst>
                  <a:ext uri="{FF2B5EF4-FFF2-40B4-BE49-F238E27FC236}">
                    <a16:creationId xmlns:a16="http://schemas.microsoft.com/office/drawing/2014/main" id="{21659EDC-E7DB-40E1-B945-9E0BA2D32F9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a:extLst>
                  <a:ext uri="{FF2B5EF4-FFF2-40B4-BE49-F238E27FC236}">
                    <a16:creationId xmlns:a16="http://schemas.microsoft.com/office/drawing/2014/main" id="{9F041391-4161-478A-9C1C-85CA4792068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FA84728-7DAF-4A97-92DC-2603DE0494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8E068E3-9189-44B0-825B-5E93147020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45091DDB-C994-4469-9AFC-EECC656F6F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D03D840F-4985-4585-9C37-C9B0BB850B7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792E35C3-5D37-4DDE-95B6-FDBB459FC5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A02A4351-E931-4F67-8129-49CCFFC699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F95A8A02-B5F9-4687-BD74-292B3182148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4D12077C-F047-4C08-B99E-7CF8455395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a:extLst>
                <a:ext uri="{FF2B5EF4-FFF2-40B4-BE49-F238E27FC236}">
                  <a16:creationId xmlns:a16="http://schemas.microsoft.com/office/drawing/2014/main" id="{4214F453-D00A-49F0-BD58-A90F2D226F1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a:extLst>
                <a:ext uri="{FF2B5EF4-FFF2-40B4-BE49-F238E27FC236}">
                  <a16:creationId xmlns:a16="http://schemas.microsoft.com/office/drawing/2014/main" id="{B16E13FC-6AB0-4548-A021-9CC1CDC3EA6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1977B81F-1265-4E6C-93FF-707A3373847E}"/>
              </a:ext>
            </a:extLst>
          </p:cNvPr>
          <p:cNvGrpSpPr/>
          <p:nvPr/>
        </p:nvGrpSpPr>
        <p:grpSpPr>
          <a:xfrm>
            <a:off x="5232130" y="3967156"/>
            <a:ext cx="1780072" cy="1780072"/>
            <a:chOff x="3419475" y="752475"/>
            <a:chExt cx="5353050" cy="5353050"/>
          </a:xfrm>
        </p:grpSpPr>
        <p:sp>
          <p:nvSpPr>
            <p:cNvPr id="171" name="Freeform: Shape 170">
              <a:extLst>
                <a:ext uri="{FF2B5EF4-FFF2-40B4-BE49-F238E27FC236}">
                  <a16:creationId xmlns:a16="http://schemas.microsoft.com/office/drawing/2014/main" id="{6BF54CC8-CF82-4D9C-A0C5-710A1DA0EC9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a:extLst>
                <a:ext uri="{FF2B5EF4-FFF2-40B4-BE49-F238E27FC236}">
                  <a16:creationId xmlns:a16="http://schemas.microsoft.com/office/drawing/2014/main" id="{A856FC2D-36B4-4BB6-90B7-D636EA9F3E74}"/>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9E7BE2D7-341F-46FB-8976-527C5B3771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a:extLst>
                  <a:ext uri="{FF2B5EF4-FFF2-40B4-BE49-F238E27FC236}">
                    <a16:creationId xmlns:a16="http://schemas.microsoft.com/office/drawing/2014/main" id="{8E12495A-1B95-4FB7-8E4A-43DEEF0BDA8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a:extLst>
                  <a:ext uri="{FF2B5EF4-FFF2-40B4-BE49-F238E27FC236}">
                    <a16:creationId xmlns:a16="http://schemas.microsoft.com/office/drawing/2014/main" id="{FA00487D-A55E-4B5A-BC18-AD9CAAA0077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a:extLst>
                  <a:ext uri="{FF2B5EF4-FFF2-40B4-BE49-F238E27FC236}">
                    <a16:creationId xmlns:a16="http://schemas.microsoft.com/office/drawing/2014/main" id="{5A596F9B-2A01-4821-B1B2-CB97B12E9A1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726379F7-6990-40D4-8E0F-AC83F9DBC33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25C27BF3-54A0-4C2F-895D-1011B8E1A6D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FA15C2E0-C7DD-45F0-B8B9-03242F9B6C4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CF07B347-048F-4FD3-92C9-7105D2F63B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189CF24-9660-4D93-83CF-F968BF9F67A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7D1C477F-1A8C-41E1-877E-9D17A6DFDB8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CF5B68E-BEA0-48AC-8774-92E0F85C995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D7590BB0-DFDF-40A4-8F43-3CE7BE4B46D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a:extLst>
                <a:ext uri="{FF2B5EF4-FFF2-40B4-BE49-F238E27FC236}">
                  <a16:creationId xmlns:a16="http://schemas.microsoft.com/office/drawing/2014/main" id="{E9D78D80-C95C-4550-9CBA-13F87EEF72D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4D629B64-0587-499A-ACDC-B4818339360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71A0600B-DB6A-4678-B1BD-A8C51AF754FF}"/>
              </a:ext>
            </a:extLst>
          </p:cNvPr>
          <p:cNvGrpSpPr/>
          <p:nvPr/>
        </p:nvGrpSpPr>
        <p:grpSpPr>
          <a:xfrm>
            <a:off x="5232130" y="3967156"/>
            <a:ext cx="1780072" cy="1780072"/>
            <a:chOff x="3419475" y="752475"/>
            <a:chExt cx="5353050" cy="5353050"/>
          </a:xfrm>
        </p:grpSpPr>
        <p:sp>
          <p:nvSpPr>
            <p:cNvPr id="188" name="Freeform: Shape 187">
              <a:extLst>
                <a:ext uri="{FF2B5EF4-FFF2-40B4-BE49-F238E27FC236}">
                  <a16:creationId xmlns:a16="http://schemas.microsoft.com/office/drawing/2014/main" id="{A3C3ECDD-31D5-4960-B9DE-6EDCA36677D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a:extLst>
                <a:ext uri="{FF2B5EF4-FFF2-40B4-BE49-F238E27FC236}">
                  <a16:creationId xmlns:a16="http://schemas.microsoft.com/office/drawing/2014/main" id="{13ECF871-C55D-4921-BC2A-ED7856F59878}"/>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2870B7B3-0091-4A81-B05F-14E4627EE4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a:extLst>
                  <a:ext uri="{FF2B5EF4-FFF2-40B4-BE49-F238E27FC236}">
                    <a16:creationId xmlns:a16="http://schemas.microsoft.com/office/drawing/2014/main" id="{AE53B6BA-D41B-4147-AD09-BF3BC3CA084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a:extLst>
                  <a:ext uri="{FF2B5EF4-FFF2-40B4-BE49-F238E27FC236}">
                    <a16:creationId xmlns:a16="http://schemas.microsoft.com/office/drawing/2014/main" id="{C0371B15-F848-4805-928F-EEA08A8B94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a:extLst>
                  <a:ext uri="{FF2B5EF4-FFF2-40B4-BE49-F238E27FC236}">
                    <a16:creationId xmlns:a16="http://schemas.microsoft.com/office/drawing/2014/main" id="{6A6ECA56-C60D-415D-9D33-DEBE0508512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C6EB700-C022-41F8-B133-32A5BC29E0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D1A3A19-67AC-4843-B5E2-01F8B7015D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FECC55E-45F0-40C9-9167-77A457EB07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B269A708-0B01-42A4-9147-920386124C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4AD1DC94-FB07-48E3-B424-367E41A09D5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5CB56C1-1CAA-4422-8805-AC24052858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33A539C-56B1-4906-94BE-E7466CEB92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4C65057E-617A-47A8-9CB4-794FBC014B2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a:extLst>
                <a:ext uri="{FF2B5EF4-FFF2-40B4-BE49-F238E27FC236}">
                  <a16:creationId xmlns:a16="http://schemas.microsoft.com/office/drawing/2014/main" id="{B614A5DF-F082-405F-B3EF-028884F3D15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a:extLst>
                <a:ext uri="{FF2B5EF4-FFF2-40B4-BE49-F238E27FC236}">
                  <a16:creationId xmlns:a16="http://schemas.microsoft.com/office/drawing/2014/main" id="{A32C10B5-89F2-49CC-8510-8CD471C1416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506DDECB-0FA1-4CE0-B667-75C48C9AEFC0}"/>
              </a:ext>
            </a:extLst>
          </p:cNvPr>
          <p:cNvGrpSpPr/>
          <p:nvPr/>
        </p:nvGrpSpPr>
        <p:grpSpPr>
          <a:xfrm>
            <a:off x="5232130" y="3967156"/>
            <a:ext cx="1780072" cy="1780072"/>
            <a:chOff x="3419475" y="752475"/>
            <a:chExt cx="5353050" cy="5353050"/>
          </a:xfrm>
        </p:grpSpPr>
        <p:sp>
          <p:nvSpPr>
            <p:cNvPr id="205" name="Freeform: Shape 204">
              <a:extLst>
                <a:ext uri="{FF2B5EF4-FFF2-40B4-BE49-F238E27FC236}">
                  <a16:creationId xmlns:a16="http://schemas.microsoft.com/office/drawing/2014/main" id="{7D02F147-0D92-47E7-8F10-A538478D84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a:extLst>
                <a:ext uri="{FF2B5EF4-FFF2-40B4-BE49-F238E27FC236}">
                  <a16:creationId xmlns:a16="http://schemas.microsoft.com/office/drawing/2014/main" id="{2C08E14A-14A6-4031-AE9B-E41D8984B7A7}"/>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E52CD8FF-0F40-4826-912C-EA2664E7EC2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a:extLst>
                  <a:ext uri="{FF2B5EF4-FFF2-40B4-BE49-F238E27FC236}">
                    <a16:creationId xmlns:a16="http://schemas.microsoft.com/office/drawing/2014/main" id="{7D0D6A03-6028-43F9-9940-6546C567636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a:extLst>
                  <a:ext uri="{FF2B5EF4-FFF2-40B4-BE49-F238E27FC236}">
                    <a16:creationId xmlns:a16="http://schemas.microsoft.com/office/drawing/2014/main" id="{CCA664B2-0700-418D-8E24-C4433A3CB57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a:extLst>
                  <a:ext uri="{FF2B5EF4-FFF2-40B4-BE49-F238E27FC236}">
                    <a16:creationId xmlns:a16="http://schemas.microsoft.com/office/drawing/2014/main" id="{F63AB337-510C-4C1A-A2E0-5ACCAE72F0A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A1D024FC-B2D8-4382-B42C-BC12F278E8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C74137A-1A77-4C30-843C-57967455A6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D478DB39-F9B5-45F5-9F11-BCBAC64F43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4A824C0-B3B3-44B1-B066-ABDB1DBC52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B1CF2340-5141-48E9-AFD6-DBACC867D85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AE3FF52-6635-41BF-816A-59DED08A19E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FC2A8A42-D197-46FB-B3A9-AF237EC2F29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2EF7094E-592C-4A9A-9943-24857699D38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a:extLst>
                <a:ext uri="{FF2B5EF4-FFF2-40B4-BE49-F238E27FC236}">
                  <a16:creationId xmlns:a16="http://schemas.microsoft.com/office/drawing/2014/main" id="{C5D97D0C-2B13-482C-8DC1-168317ECDE7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a:extLst>
                <a:ext uri="{FF2B5EF4-FFF2-40B4-BE49-F238E27FC236}">
                  <a16:creationId xmlns:a16="http://schemas.microsoft.com/office/drawing/2014/main" id="{229FE57D-2402-458F-9122-04676F37D5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382797B-5FF9-4C72-8337-E7D1BE6EF49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227697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21"/>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8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102"/>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119"/>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136"/>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153"/>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170"/>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187"/>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a:extLst>
              <a:ext uri="{FF2B5EF4-FFF2-40B4-BE49-F238E27FC236}">
                <a16:creationId xmlns:a16="http://schemas.microsoft.com/office/drawing/2014/main" id="{61A7070F-7C1B-4973-9F85-09D23512B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Cần làm gì để bảo vệ răng miệng?</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89200" y="4081577"/>
            <a:ext cx="2612953" cy="400110"/>
          </a:xfrm>
          <a:prstGeom prst="rect">
            <a:avLst/>
          </a:prstGeom>
          <a:noFill/>
        </p:spPr>
        <p:txBody>
          <a:bodyPr wrap="square" rtlCol="0">
            <a:spAutoFit/>
          </a:bodyPr>
          <a:lstStyle/>
          <a:p>
            <a:r>
              <a:rPr lang="en-US" sz="2000" b="1">
                <a:solidFill>
                  <a:schemeClr val="bg1"/>
                </a:solidFill>
                <a:effectLst/>
                <a:latin typeface="Montserrat" panose="00000500000000000000" pitchFamily="2" charset="0"/>
                <a:ea typeface="Calibri" panose="020F0502020204030204" pitchFamily="34" charset="0"/>
              </a:rPr>
              <a:t>A. </a:t>
            </a:r>
            <a:r>
              <a:rPr lang="en-US" sz="2000" b="1">
                <a:solidFill>
                  <a:schemeClr val="bg1"/>
                </a:solidFill>
                <a:latin typeface="Montserrat" panose="00000500000000000000" pitchFamily="2" charset="0"/>
                <a:ea typeface="Calibri" panose="020F0502020204030204" pitchFamily="34" charset="0"/>
              </a:rPr>
              <a:t>Ăn kẹo nhiều</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89199" y="5194957"/>
            <a:ext cx="2612953" cy="400110"/>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C</a:t>
            </a:r>
            <a:r>
              <a:rPr lang="en-US" sz="2000" b="1">
                <a:solidFill>
                  <a:srgbClr val="FFC000"/>
                </a:solidFill>
                <a:effectLst/>
                <a:latin typeface="Montserrat" panose="00000500000000000000" pitchFamily="2" charset="0"/>
                <a:ea typeface="Calibri" panose="020F0502020204030204" pitchFamily="34" charset="0"/>
              </a:rPr>
              <a:t>. </a:t>
            </a:r>
            <a:r>
              <a:rPr lang="en-US" sz="2000" b="1">
                <a:solidFill>
                  <a:srgbClr val="FFC000"/>
                </a:solidFill>
                <a:latin typeface="Montserrat" panose="00000500000000000000" pitchFamily="2" charset="0"/>
                <a:ea typeface="Calibri" panose="020F0502020204030204" pitchFamily="34" charset="0"/>
              </a:rPr>
              <a:t>Đánh răng</a:t>
            </a:r>
            <a:endParaRPr lang="fr-FR" sz="28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140059" y="4081577"/>
            <a:ext cx="267871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B</a:t>
            </a:r>
            <a:r>
              <a:rPr lang="en-US" sz="2000" b="1">
                <a:solidFill>
                  <a:schemeClr val="bg1"/>
                </a:solidFill>
                <a:effectLst/>
                <a:latin typeface="Montserrat" panose="00000500000000000000" pitchFamily="2" charset="0"/>
                <a:ea typeface="Calibri" panose="020F0502020204030204" pitchFamily="34" charset="0"/>
              </a:rPr>
              <a:t>. Cắn vật cứng</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140059" y="5194957"/>
            <a:ext cx="3327479"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D</a:t>
            </a:r>
            <a:r>
              <a:rPr lang="en-US" sz="2000" b="1">
                <a:solidFill>
                  <a:schemeClr val="bg1"/>
                </a:solidFill>
                <a:effectLst/>
                <a:latin typeface="Montserrat" panose="00000500000000000000" pitchFamily="2" charset="0"/>
                <a:ea typeface="Calibri" panose="020F0502020204030204" pitchFamily="34" charset="0"/>
              </a:rPr>
              <a:t>. Không đánh răng</a:t>
            </a:r>
            <a:endParaRPr lang="fr-FR" sz="2800">
              <a:solidFill>
                <a:schemeClr val="bg1"/>
              </a:solidFill>
              <a:latin typeface="Montserrat" panose="00000500000000000000" pitchFamily="2" charset="0"/>
            </a:endParaRPr>
          </a:p>
        </p:txBody>
      </p:sp>
      <p:pic>
        <p:nvPicPr>
          <p:cNvPr id="34" name="My Video">
            <a:hlinkClick r:id="" action="ppaction://media"/>
            <a:extLst>
              <a:ext uri="{FF2B5EF4-FFF2-40B4-BE49-F238E27FC236}">
                <a16:creationId xmlns:a16="http://schemas.microsoft.com/office/drawing/2014/main" id="{9FE8CAEE-BE8F-4263-99AB-F651C3F937F3}"/>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5505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8E816BB-39D8-48FB-80C9-81AECA02E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Khi đi bộ trên đường nên đi như thế nào để đảm bảo an toàn?</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trái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73515"/>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Đi giữa lòng đường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3977156"/>
            <a:ext cx="2162475"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phải, trên  vỉa hè</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63935" y="506306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Đuổi bắt nhau trên đường</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629542B-532D-4834-B558-60BA7B252F65}"/>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A1BA109-D4B5-4BFC-A4B1-E6FFCC229C0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FE537F9-9547-467B-80C1-EC56B87C81C2}"/>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DBD6408-4FB1-490F-B96F-CCE77A91E01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722D3A4E-F1F2-478E-B3BE-661CB5C9F1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52521F2E-C94D-47A3-AFE5-976348BFBC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86139E7-3D5B-44DA-AD4D-BB9991C09A1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631EF4DF-FF04-464C-B8A6-A8F5F5B03B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FAFADA84-2D3E-4E78-8EF2-06111CEAB68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C13DA3B0-04CE-4FFC-86A4-842B3E1EEFB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A566024-1A45-41A1-B0C9-8E16E631BD3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126D8AC4-2481-4A5D-8F36-1227014B64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72296D05-3B93-4A38-865E-607B5BE082A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BF128B8E-A12D-4DEC-803C-D43F6A4E5BA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E90961C-A8C4-40B6-B680-62F281B7B0E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694A0D8A-3C13-496C-81A4-62C9025DA71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E91D093-46CB-41AB-B498-CEDE571894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C4A95DC0-0A82-49FD-8DEB-98C57C5F0550}"/>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D2643B0-F191-4486-8121-29DF328C8D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15F763D-3E4A-49ED-9AD9-D9544193B21A}"/>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49C61F5-C446-4CD2-9F9B-F6AC51A015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D361443C-440B-4DD2-BA20-9C987A06C4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331A891-12B2-407D-8A3D-62AF05FFD2F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9CF8022-8970-449D-B6F2-CEFD91D042A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99C7397F-61C9-4BFD-BAF3-D991A5F25C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A383793-3AC2-4F8D-A5BC-46031FF38C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0B8BB83C-736F-44BA-9384-9489042BA21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EAD6253F-5EE2-4E88-B91E-19EC60D537C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AD73763-44A4-4E10-859C-992D154F5E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9B15DD-CE32-41C4-B625-F591330283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623D5E0-439E-4E6F-8E4A-CAC77BD7C9F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82924E1-63AE-4187-AB38-AB6D3EDC03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0BFBA60-BCE2-4146-A0BB-0B0C8B77917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C147742-032A-45A6-ACEB-64EBBF08412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C4F36EB-A87A-40CF-A95C-1FBA74EA8038}"/>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D3A85795-1CED-4BE6-9479-66D1ABFE1E5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E0DC464-5FD7-4412-B586-B1A402A0263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D9C72F7-C87C-4D8D-B58E-D7B6FB95D8E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DD1FE17-8F7D-4B78-B9C1-8795D5F4F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1181540-1E01-4492-B270-D6DB1A77385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1570E79-DA4B-4FDE-B06D-1FE5FA4F1E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2B77FAAC-3DA3-4900-8A83-8C52EA63B71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965CFD8-03A4-4285-96F0-84C92B27159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B1DA4161-1707-43B8-8D99-C7CFA9420EA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846DC6-9E91-4D51-85AB-7B19CBF3553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EAF564A-7DAF-4F48-B069-248816357B8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71EF8BBD-584D-4BD3-82FE-5E7DC11078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D6E980B3-1C45-4724-8252-52D6ABE6BA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CA72C4C7-BB6F-4CDB-9381-DF11DB4F8A6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0E0A6C9-3A06-44DC-A749-E5C39BF6308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BE11662B-07F6-4CF7-AA45-FF6ED8C78FD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9FB0E734-6D4C-4073-93E0-9B65105FC89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21ED88A-146B-46D8-8774-7943AF498A2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6B55298-6509-42BF-8F92-E2BF6B756F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A2EFAE7B-50CB-4E31-BC03-B8672325896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AD0C7227-39A3-43E7-B16B-9ACFD363996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E694A0E-1FC1-4F6F-9EA4-5F594CDF2BE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BA14342D-C644-4A6F-82CF-FAC73251E49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754A391F-5E40-4861-AF61-D45E2B31D9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B80EF8DA-8509-44A5-9E31-DF3AD4B8DB4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65AC569-AAC9-4224-B5E9-BAD1B71CE87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A7A30DC0-CBD8-4599-9F7C-DA76217B9ED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A4B8EE4-3CB0-4B4B-9AA3-10EF12DC19E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06AA95D-E3AD-4D24-BFC6-20D8FB4FA63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DB68A04-82B1-410A-90BE-E37FA38A55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4DD0225-C47B-4177-B15C-F420A2A818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44A11210-3310-4352-A5C1-19A97B4B0C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7402F294-7A1E-4279-BB27-D4F3A05D4E4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BC65460E-82E6-4399-A0E7-1D3CC562085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CB16D38-7880-496F-8956-CE6CD72422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D2F671D-2ECF-48CA-A0F4-211F8BF5AAA1}"/>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90B0BA0-AFDB-4B34-8F63-9BB49249368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E775BA64-C00D-415B-9057-86EAF554038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C9189D4-BB7D-44C2-B7FA-C6178FF7750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A47B631B-B060-46CE-9CB0-EF3386AD21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5F4D71D9-FC53-4390-B470-D6891819455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8CB3C5B-13AF-447C-8087-C3256ED5551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57FBA2E0-494C-4CE5-978E-33B96C271A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47A8E35-FB13-47AC-88C5-5D21A2FAD5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622AFA1A-DE2D-46A3-B44A-19A43A60732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8F4341F8-45FA-4B90-9E02-29A49C70E9F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57E2C87-6942-435A-9073-69323DB089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EBD608AD-7711-446C-87B7-2743A04A52B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562CEEFD-3511-48F2-AFB1-1D013BC36DF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EB35369-AFE9-44AA-9533-183280DA58C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479325DA-9C4F-4899-A39F-8485F2720E06}"/>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B81DD89-2F2C-4D36-8EA9-060449C327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7037605-C1D2-48F3-9EC1-4D4C507F72A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E77D3EF-B8D7-440D-B4BC-FADA6574FD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E5EEACB5-A03F-4EF7-A5D3-8A350C281EB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F4F2B93-1582-4EB3-A05D-56CC50008A5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3F85FFB-0AD9-44EA-A2F3-8436B99F939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CB67EDF-5335-4521-BA12-34077EA16CA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A5D2D40-B92B-400E-A00C-574C68B17E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CF52D94-988A-4573-936D-A3F8E90855B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2B2BD55-A501-4279-BA9E-FF2769B7CAF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BB0B31D3-533A-4C49-A132-BDF0C558669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2BDB50A3-34AC-48F7-81A7-36B04D01F2A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8CAA198-FEF6-43A9-AF16-8F8A55B92D1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0C17DE9-B25B-4292-B607-C3A9A2A462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480F725-8F8C-4E32-B2EC-FBB2DF0E478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33177CF9-CA83-4899-BCE6-C24C18F8045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BA808423-573D-46A6-9B9E-8E5BECE9B4D2}"/>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7F5841B-1BEE-4455-840F-62D9B3CEAE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F9366C4-8410-4569-93F4-0DF3D48D7112}"/>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D9524FBE-00D3-4980-9577-E3873EA12C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F01904B-4A73-4544-8660-2C47E8937A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7AF809F-A337-47F3-9452-F5D15305A4F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B2B71AE-D707-4C1B-AE57-63BC393DBA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990ECE2-90A9-44BC-8ED6-DB2A8FA4394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184BB529-E68C-421F-8172-FAEDB99D24F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6B85A25-9B95-4506-8853-FD25C1BE4D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E5B3120-6EDC-4C68-AB39-3E3E1F2F41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2BFE106-DB3F-48D7-886D-3B38D1A9116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3D73FA2-973F-416F-B7FF-D681C6BA89A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AA5EBA0A-F99E-4ACF-A3C1-62AC40F37D6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5C4B035-540E-4F69-866D-AB1B9D5BCC3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0C34CF29-D323-4D5A-A0D9-57D8414363B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980F11A-960F-4B31-960D-5A0799C4F33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C021ACF2-6304-467C-BB04-7FC527B71F1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59A1C89-C874-410D-957E-CFAA59EA2FF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311EE2B8-D1E2-4339-87E7-C91EAA3D1894}"/>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54CDB27-1F9F-441E-871B-43DE8AAE0F2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2F472986-F750-45B8-8614-4408F38159A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A249B30-3262-4CB1-BFD8-852B76C4F3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113E6801-47F4-4FF1-A25D-0F55289C804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7355ABB-81A5-4C5C-AA9F-0EC3C38933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9EB6166B-69F9-4508-997E-B85DFE1DAD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913F608-9D35-4465-8030-4EEE2C48718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ECA9A4E-A7F8-4C56-A24C-5949C69553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FF12C4EE-DEC3-4A10-8C1C-F584256A2F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B4FFB22-378D-4FED-B268-5C38422C2AB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AA3FCF00-2124-4AAD-A3FC-572D8DDF1B6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51B7B0F-2731-48B3-9575-F8EFB3FC0BE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8A8154D-28D3-416B-8D26-F9D1DC21CC3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DA12B73-EDF3-42ED-8AD1-FB232F5B77C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C76F861-BA0D-43F7-A5AC-170A1F15C46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A3A65811-8BF3-47EB-957D-A612A31730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9E30581B-619D-4A3C-B7A8-1146863EC3F8}"/>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E9742462-391D-4B93-9E32-96E433AE12C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CF348EA7-4BB3-4735-92A7-9E6B4C2F4CC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38C268B-EDF8-409F-8E59-AB64EF98FD6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3C4A23D3-0C25-45F3-B666-CCDBEB655B6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BBE2EA0-4A34-423D-BDFB-2998ABB0A94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78F56C6B-A7FB-445C-B331-2D3E994036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67EF962-6E41-4C63-9F7A-6A5FFDB9506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FD2C2A2-B585-45E5-B695-8C7E4821AFC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C7F93AB6-5AA7-48E6-B44B-3B9F0966D5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52832A56-1870-4E10-BBB3-D46B7DA302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048989F-07EA-4C6A-9FE6-4D33258A452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612A89D-6BFA-49D5-A9FF-76012D284C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9116D5D-66C2-4118-B0D4-601A1E9CA8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D855B243-CC57-4247-8377-A593F0A1E46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35EE75E-4D04-490D-9110-F1C9602CB97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F40DD648-74A7-40E3-BB8F-58E1ED24A45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F55A716-C71E-47D8-8359-2F93D45DD6D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78FFC16-A5E8-415E-A926-776B7DE4D06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924E3AE-628F-4486-A26D-0EE752F476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8D72510-2815-4770-9B98-350DD3B3808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8B278D69-1D13-4846-AA3E-5D7A01D944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FDD5382-A0E6-4F64-8CC4-8F915826294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1C6ACB5C-0939-4200-B309-254392634C8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7CCD6A7C-E808-4AA2-93E2-2B9391A47FE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B94530E4-CA28-41A0-B5EE-C49708A14F3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C5BF4A7-E02E-4B58-BDFC-731724956AC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D35F988B-447F-4B63-BA8F-5C6649EE4D2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82E85301-D50E-437B-A156-63111DF603F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4937F236-5FB1-4532-A916-EEDD08564E4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ED4B55E-B172-4BD8-9591-3F1CA06520D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A914CE0A-D538-4D08-B516-1EFFAF7198A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4826268-6A88-4979-9E6C-184AD6592C68}"/>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C38D6225-9740-49E6-8806-736FC909DAF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D8A7326-7BF5-468B-B77F-E7804514FA5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A891F109-57DC-495C-8BA8-D416B9B337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8B6B303-0918-4AFE-8B9B-CBE2AED354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73A370E-F2A8-4350-B2DB-BD7301CE1F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C2F64D9-1ACA-43FE-B7E3-4949A7373F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16CDFF22-CA24-4AD0-A13D-1B9C9E282DD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87FF7BAA-3EAD-45E6-8036-FC810F33BE2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9CA5DCB-C0D3-45B9-A166-1EFE1FB7A94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727DE1A-343C-400C-BF6D-6305B8A8FF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528E4654-D0EF-4614-AC12-02151493E1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F3F3B54-BCD9-4EA9-AB21-FB464361251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BFF6AEFC-BCEA-44AA-A846-977082EFA35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A3ECF06-8CB8-461B-A4E4-080CD0DBF94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A256E05-1A3D-4EA6-9D69-C6FD021A2E5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6F277B4-58F0-41B7-86D3-6070810BA6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EEB26661-C790-4DF3-A4CE-2FE0A89FCD7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29152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2388</Words>
  <PresentationFormat>Widescreen</PresentationFormat>
  <Paragraphs>908</Paragraphs>
  <Slides>62</Slides>
  <Notes>0</Notes>
  <HiddenSlides>0</HiddenSlides>
  <MMClips>57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Agency FB</vt:lpstr>
      <vt:lpstr>Arial</vt:lpstr>
      <vt:lpstr>Calibri</vt:lpstr>
      <vt:lpstr>Calibri Light</vt:lpstr>
      <vt:lpstr>Montserrat</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2021-01-07T03:44:03Z</dcterms:created>
  <dcterms:modified xsi:type="dcterms:W3CDTF">2022-05-07T03:51:31Z</dcterms:modified>
</cp:coreProperties>
</file>