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4"/>
  </p:notesMasterIdLst>
  <p:sldIdLst>
    <p:sldId id="302" r:id="rId3"/>
    <p:sldId id="304" r:id="rId4"/>
    <p:sldId id="305" r:id="rId5"/>
    <p:sldId id="303" r:id="rId6"/>
    <p:sldId id="301" r:id="rId7"/>
    <p:sldId id="306" r:id="rId8"/>
    <p:sldId id="307" r:id="rId9"/>
    <p:sldId id="308" r:id="rId10"/>
    <p:sldId id="446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7" r:id="rId25"/>
    <p:sldId id="324" r:id="rId26"/>
    <p:sldId id="325" r:id="rId27"/>
    <p:sldId id="277" r:id="rId28"/>
    <p:sldId id="332" r:id="rId29"/>
    <p:sldId id="333" r:id="rId30"/>
    <p:sldId id="336" r:id="rId31"/>
    <p:sldId id="328" r:id="rId32"/>
    <p:sldId id="329" r:id="rId33"/>
    <p:sldId id="331" r:id="rId34"/>
    <p:sldId id="438" r:id="rId35"/>
    <p:sldId id="437" r:id="rId36"/>
    <p:sldId id="442" r:id="rId37"/>
    <p:sldId id="441" r:id="rId38"/>
    <p:sldId id="435" r:id="rId39"/>
    <p:sldId id="436" r:id="rId40"/>
    <p:sldId id="440" r:id="rId41"/>
    <p:sldId id="443" r:id="rId42"/>
    <p:sldId id="444" r:id="rId43"/>
  </p:sldIdLst>
  <p:sldSz cx="24384000" cy="13716000"/>
  <p:notesSz cx="6858000" cy="9144000"/>
  <p:custDataLst>
    <p:tags r:id="rId4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135F82"/>
    <a:srgbClr val="FFA700"/>
    <a:srgbClr val="242452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55" autoAdjust="0"/>
  </p:normalViewPr>
  <p:slideViewPr>
    <p:cSldViewPr>
      <p:cViewPr varScale="1">
        <p:scale>
          <a:sx n="41" d="100"/>
          <a:sy n="41" d="100"/>
        </p:scale>
        <p:origin x="139" y="3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11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2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2.xml"/><Relationship Id="rId10" Type="http://schemas.openxmlformats.org/officeDocument/2006/relationships/image" Target="../media/image281.png"/><Relationship Id="rId9" Type="http://schemas.openxmlformats.org/officeDocument/2006/relationships/image" Target="../media/image2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tmp"/><Relationship Id="rId4" Type="http://schemas.openxmlformats.org/officeDocument/2006/relationships/image" Target="../media/image17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1.png"/><Relationship Id="rId4" Type="http://schemas.openxmlformats.org/officeDocument/2006/relationships/image" Target="../media/image17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2.png"/><Relationship Id="rId7" Type="http://schemas.openxmlformats.org/officeDocument/2006/relationships/image" Target="../media/image3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3.png"/><Relationship Id="rId9" Type="http://schemas.openxmlformats.org/officeDocument/2006/relationships/image" Target="../media/image186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1.png"/><Relationship Id="rId5" Type="http://schemas.openxmlformats.org/officeDocument/2006/relationships/image" Target="../media/image18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9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2.png"/><Relationship Id="rId5" Type="http://schemas.openxmlformats.org/officeDocument/2006/relationships/image" Target="../media/image19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4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1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99.png"/><Relationship Id="rId10" Type="http://schemas.openxmlformats.org/officeDocument/2006/relationships/image" Target="../media/image198.png"/><Relationship Id="rId4" Type="http://schemas.openxmlformats.org/officeDocument/2006/relationships/image" Target="../media/image4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430.png"/><Relationship Id="rId7" Type="http://schemas.openxmlformats.org/officeDocument/2006/relationships/image" Target="../media/image47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54.jpg"/><Relationship Id="rId7" Type="http://schemas.openxmlformats.org/officeDocument/2006/relationships/image" Target="../media/image7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jp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54.jpg"/><Relationship Id="rId7" Type="http://schemas.openxmlformats.org/officeDocument/2006/relationships/image" Target="../media/image57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5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54.jpg"/><Relationship Id="rId7" Type="http://schemas.openxmlformats.org/officeDocument/2006/relationships/image" Target="../media/image10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4.jpg"/><Relationship Id="rId7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550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3" Type="http://schemas.openxmlformats.org/officeDocument/2006/relationships/image" Target="../media/image54.jpg"/><Relationship Id="rId7" Type="http://schemas.openxmlformats.org/officeDocument/2006/relationships/image" Target="../media/image63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png"/><Relationship Id="rId5" Type="http://schemas.openxmlformats.org/officeDocument/2006/relationships/image" Target="../media/image610.png"/><Relationship Id="rId10" Type="http://schemas.openxmlformats.org/officeDocument/2006/relationships/image" Target="../media/image66.png"/><Relationship Id="rId4" Type="http://schemas.openxmlformats.org/officeDocument/2006/relationships/image" Target="../media/image600.png"/><Relationship Id="rId9" Type="http://schemas.openxmlformats.org/officeDocument/2006/relationships/image" Target="../media/image65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54.jpg"/><Relationship Id="rId7" Type="http://schemas.openxmlformats.org/officeDocument/2006/relationships/image" Target="../media/image7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88.png"/><Relationship Id="rId9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54.jp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0.png"/><Relationship Id="rId10" Type="http://schemas.openxmlformats.org/officeDocument/2006/relationships/image" Target="../media/image85.png"/><Relationship Id="rId4" Type="http://schemas.openxmlformats.org/officeDocument/2006/relationships/image" Target="../media/image790.png"/><Relationship Id="rId9" Type="http://schemas.openxmlformats.org/officeDocument/2006/relationships/image" Target="../media/image70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3" Type="http://schemas.openxmlformats.org/officeDocument/2006/relationships/image" Target="../media/image54.jpg"/><Relationship Id="rId7" Type="http://schemas.openxmlformats.org/officeDocument/2006/relationships/image" Target="../media/image10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90.png"/><Relationship Id="rId5" Type="http://schemas.openxmlformats.org/officeDocument/2006/relationships/image" Target="../media/image102.png"/><Relationship Id="rId10" Type="http://schemas.openxmlformats.org/officeDocument/2006/relationships/image" Target="../media/image89.png"/><Relationship Id="rId4" Type="http://schemas.openxmlformats.org/officeDocument/2006/relationships/image" Target="../media/image101.png"/><Relationship Id="rId9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0.pn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0.png"/><Relationship Id="rId5" Type="http://schemas.openxmlformats.org/officeDocument/2006/relationships/image" Target="../media/image24.tm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86397" y="2019216"/>
            <a:ext cx="12496993" cy="818273"/>
            <a:chOff x="-288924" y="1904999"/>
            <a:chExt cx="5698983" cy="816851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4999"/>
              <a:ext cx="173747" cy="8168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09545" y="1904999"/>
              <a:ext cx="4100514" cy="768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 ĐỘNG KHỞI ĐỘNG</a:t>
              </a:r>
            </a:p>
          </p:txBody>
        </p:sp>
      </p:grpSp>
      <p:grpSp>
        <p:nvGrpSpPr>
          <p:cNvPr id="11" name="Group 54"/>
          <p:cNvGrpSpPr/>
          <p:nvPr/>
        </p:nvGrpSpPr>
        <p:grpSpPr>
          <a:xfrm>
            <a:off x="1218475" y="3254501"/>
            <a:ext cx="21841827" cy="1992085"/>
            <a:chOff x="1268078" y="3405486"/>
            <a:chExt cx="21841827" cy="1992085"/>
          </a:xfrm>
        </p:grpSpPr>
        <p:sp>
          <p:nvSpPr>
            <p:cNvPr id="12" name="Rounded Rectangle 1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50671" y="3527166"/>
                <a:ext cx="178446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</p:txBody>
          </p:sp>
          <p:grpSp>
            <p:nvGrpSpPr>
              <p:cNvPr id="1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42" name="TextBox 41"/>
          <p:cNvSpPr txBox="1"/>
          <p:nvPr/>
        </p:nvSpPr>
        <p:spPr>
          <a:xfrm>
            <a:off x="5257800" y="38862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44" name="Group 54"/>
          <p:cNvGrpSpPr/>
          <p:nvPr/>
        </p:nvGrpSpPr>
        <p:grpSpPr>
          <a:xfrm>
            <a:off x="1192629" y="8478973"/>
            <a:ext cx="21882045" cy="1921925"/>
            <a:chOff x="1268078" y="3405486"/>
            <a:chExt cx="21882045" cy="1921925"/>
          </a:xfrm>
        </p:grpSpPr>
        <p:sp>
          <p:nvSpPr>
            <p:cNvPr id="45" name="Rounded Rectangle 44"/>
            <p:cNvSpPr/>
            <p:nvPr/>
          </p:nvSpPr>
          <p:spPr>
            <a:xfrm>
              <a:off x="1308296" y="372079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6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7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250671" y="3527166"/>
                <a:ext cx="178446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</a:p>
            </p:txBody>
          </p:sp>
          <p:grpSp>
            <p:nvGrpSpPr>
              <p:cNvPr id="4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676900" y="9372600"/>
                <a:ext cx="15087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0" y="9372600"/>
                <a:ext cx="15087600" cy="769441"/>
              </a:xfrm>
              <a:prstGeom prst="rect">
                <a:avLst/>
              </a:prstGeom>
              <a:blipFill>
                <a:blip r:embed="rId2"/>
                <a:stretch>
                  <a:fillRect l="-1616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10">
            <a:extLst>
              <a:ext uri="{FF2B5EF4-FFF2-40B4-BE49-F238E27FC236}">
                <a16:creationId xmlns:a16="http://schemas.microsoft.com/office/drawing/2014/main" id="{3DA5B579-3B3D-4F58-A75D-3FB9829FEA19}"/>
              </a:ext>
            </a:extLst>
          </p:cNvPr>
          <p:cNvGrpSpPr/>
          <p:nvPr/>
        </p:nvGrpSpPr>
        <p:grpSpPr>
          <a:xfrm>
            <a:off x="1232847" y="5715000"/>
            <a:ext cx="21854887" cy="2409863"/>
            <a:chOff x="1270511" y="5867400"/>
            <a:chExt cx="22053794" cy="3650360"/>
          </a:xfrm>
        </p:grpSpPr>
        <p:sp>
          <p:nvSpPr>
            <p:cNvPr id="84" name="Rounded Rectangle 34">
              <a:extLst>
                <a:ext uri="{FF2B5EF4-FFF2-40B4-BE49-F238E27FC236}">
                  <a16:creationId xmlns:a16="http://schemas.microsoft.com/office/drawing/2014/main" id="{3E9C5823-FFAE-490B-8707-52DCAE02EA20}"/>
                </a:ext>
              </a:extLst>
            </p:cNvPr>
            <p:cNvSpPr/>
            <p:nvPr/>
          </p:nvSpPr>
          <p:spPr>
            <a:xfrm>
              <a:off x="1272211" y="6139010"/>
              <a:ext cx="22052094" cy="3378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5" name="Group 60">
              <a:extLst>
                <a:ext uri="{FF2B5EF4-FFF2-40B4-BE49-F238E27FC236}">
                  <a16:creationId xmlns:a16="http://schemas.microsoft.com/office/drawing/2014/main" id="{3C5D18C1-0BE9-4DD0-B45F-2F2FF46060E0}"/>
                </a:ext>
              </a:extLst>
            </p:cNvPr>
            <p:cNvGrpSpPr/>
            <p:nvPr/>
          </p:nvGrpSpPr>
          <p:grpSpPr>
            <a:xfrm>
              <a:off x="1270511" y="5867400"/>
              <a:ext cx="4057272" cy="1212138"/>
              <a:chOff x="1224541" y="6305967"/>
              <a:chExt cx="4057272" cy="1212138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C9586639-10FE-4F2C-A021-62172A98EFB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5856F92-D8C1-4FBC-9299-C832D066F281}"/>
                  </a:ext>
                </a:extLst>
              </p:cNvPr>
              <p:cNvSpPr txBox="1"/>
              <p:nvPr/>
            </p:nvSpPr>
            <p:spPr>
              <a:xfrm>
                <a:off x="2296328" y="6305967"/>
                <a:ext cx="2985485" cy="116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8" name="Round Diagonal Corner Rectangle 38">
                <a:extLst>
                  <a:ext uri="{FF2B5EF4-FFF2-40B4-BE49-F238E27FC236}">
                    <a16:creationId xmlns:a16="http://schemas.microsoft.com/office/drawing/2014/main" id="{D241FE20-FEDC-4DA5-AD71-05C30DFAC8DA}"/>
                  </a:ext>
                </a:extLst>
              </p:cNvPr>
              <p:cNvSpPr/>
              <p:nvPr/>
            </p:nvSpPr>
            <p:spPr>
              <a:xfrm flipV="1">
                <a:off x="1224541" y="6322797"/>
                <a:ext cx="903517" cy="1195306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Freeform 15">
                <a:extLst>
                  <a:ext uri="{FF2B5EF4-FFF2-40B4-BE49-F238E27FC236}">
                    <a16:creationId xmlns:a16="http://schemas.microsoft.com/office/drawing/2014/main" id="{9E5DE4A4-26E5-4FA8-8B14-F02419D12E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7082" y="6560898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29756FEA-C927-466D-B2C2-E4DB761767C5}"/>
              </a:ext>
            </a:extLst>
          </p:cNvPr>
          <p:cNvSpPr/>
          <p:nvPr/>
        </p:nvSpPr>
        <p:spPr>
          <a:xfrm>
            <a:off x="3559469" y="6781800"/>
            <a:ext cx="172650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91" name="Group 10">
            <a:extLst>
              <a:ext uri="{FF2B5EF4-FFF2-40B4-BE49-F238E27FC236}">
                <a16:creationId xmlns:a16="http://schemas.microsoft.com/office/drawing/2014/main" id="{DD42CD13-04E4-4D4F-9E86-97E5FB79BD27}"/>
              </a:ext>
            </a:extLst>
          </p:cNvPr>
          <p:cNvGrpSpPr/>
          <p:nvPr/>
        </p:nvGrpSpPr>
        <p:grpSpPr>
          <a:xfrm>
            <a:off x="1156145" y="10979220"/>
            <a:ext cx="21860023" cy="2409863"/>
            <a:chOff x="1265328" y="5867400"/>
            <a:chExt cx="22058977" cy="3650360"/>
          </a:xfrm>
        </p:grpSpPr>
        <p:sp>
          <p:nvSpPr>
            <p:cNvPr id="92" name="Rounded Rectangle 34">
              <a:extLst>
                <a:ext uri="{FF2B5EF4-FFF2-40B4-BE49-F238E27FC236}">
                  <a16:creationId xmlns:a16="http://schemas.microsoft.com/office/drawing/2014/main" id="{CD21D084-B6F0-4D3F-A50E-1DE4E1DEEDE6}"/>
                </a:ext>
              </a:extLst>
            </p:cNvPr>
            <p:cNvSpPr/>
            <p:nvPr/>
          </p:nvSpPr>
          <p:spPr>
            <a:xfrm>
              <a:off x="1272211" y="6139010"/>
              <a:ext cx="22052094" cy="3378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3" name="Group 60">
              <a:extLst>
                <a:ext uri="{FF2B5EF4-FFF2-40B4-BE49-F238E27FC236}">
                  <a16:creationId xmlns:a16="http://schemas.microsoft.com/office/drawing/2014/main" id="{1FFCAD27-8930-42E2-BA87-35F834B9BD67}"/>
                </a:ext>
              </a:extLst>
            </p:cNvPr>
            <p:cNvGrpSpPr/>
            <p:nvPr/>
          </p:nvGrpSpPr>
          <p:grpSpPr>
            <a:xfrm>
              <a:off x="1265328" y="5867400"/>
              <a:ext cx="4062455" cy="1229168"/>
              <a:chOff x="1219358" y="6305967"/>
              <a:chExt cx="4062455" cy="1229168"/>
            </a:xfrm>
          </p:grpSpPr>
          <p:sp>
            <p:nvSpPr>
              <p:cNvPr id="94" name="Freeform 20">
                <a:extLst>
                  <a:ext uri="{FF2B5EF4-FFF2-40B4-BE49-F238E27FC236}">
                    <a16:creationId xmlns:a16="http://schemas.microsoft.com/office/drawing/2014/main" id="{71FCC32F-5507-4308-849F-C18B0BF1C1D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CD1C8B2-3B7C-4BCE-A753-25660FD51524}"/>
                  </a:ext>
                </a:extLst>
              </p:cNvPr>
              <p:cNvSpPr txBox="1"/>
              <p:nvPr/>
            </p:nvSpPr>
            <p:spPr>
              <a:xfrm>
                <a:off x="2296328" y="6305967"/>
                <a:ext cx="2985485" cy="116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6" name="Round Diagonal Corner Rectangle 38">
                <a:extLst>
                  <a:ext uri="{FF2B5EF4-FFF2-40B4-BE49-F238E27FC236}">
                    <a16:creationId xmlns:a16="http://schemas.microsoft.com/office/drawing/2014/main" id="{031E0289-917C-4ABE-8A09-1ED59C961193}"/>
                  </a:ext>
                </a:extLst>
              </p:cNvPr>
              <p:cNvSpPr/>
              <p:nvPr/>
            </p:nvSpPr>
            <p:spPr>
              <a:xfrm flipV="1">
                <a:off x="1219358" y="6327464"/>
                <a:ext cx="903517" cy="120767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Freeform 15">
                <a:extLst>
                  <a:ext uri="{FF2B5EF4-FFF2-40B4-BE49-F238E27FC236}">
                    <a16:creationId xmlns:a16="http://schemas.microsoft.com/office/drawing/2014/main" id="{81F880C1-F8BB-4F9D-B495-9F56F5E4CE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4502" y="6647196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59CB8786-ED3C-4487-960D-70F47108A941}"/>
                  </a:ext>
                </a:extLst>
              </p:cNvPr>
              <p:cNvSpPr/>
              <p:nvPr/>
            </p:nvSpPr>
            <p:spPr>
              <a:xfrm>
                <a:off x="6621127" y="11887200"/>
                <a:ext cx="5799473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59CB8786-ED3C-4487-960D-70F47108A9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127" y="11887200"/>
                <a:ext cx="5799473" cy="856068"/>
              </a:xfrm>
              <a:prstGeom prst="rect">
                <a:avLst/>
              </a:prstGeom>
              <a:blipFill>
                <a:blip r:embed="rId3"/>
                <a:stretch>
                  <a:fillRect t="-5000" r="-3466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5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75" grpId="0"/>
      <p:bldP spid="90" grpId="0"/>
      <p:bldP spid="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4"/>
          <p:cNvGrpSpPr/>
          <p:nvPr/>
        </p:nvGrpSpPr>
        <p:grpSpPr>
          <a:xfrm>
            <a:off x="1255848" y="2587295"/>
            <a:ext cx="21841827" cy="1992085"/>
            <a:chOff x="1268078" y="3405486"/>
            <a:chExt cx="21841827" cy="1992085"/>
          </a:xfrm>
        </p:grpSpPr>
        <p:sp>
          <p:nvSpPr>
            <p:cNvPr id="9" name="Rounded Rectangle 8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250671" y="3527166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</p:txBody>
          </p:sp>
          <p:grpSp>
            <p:nvGrpSpPr>
              <p:cNvPr id="1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507381" y="3098297"/>
                <a:ext cx="18590294" cy="153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𝑶</m:t>
                        </m:r>
                        <m:r>
                          <a:rPr lang="fr-FR" sz="4400" b="1" i="1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𝒆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?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381" y="3098297"/>
                <a:ext cx="18590294" cy="1533177"/>
              </a:xfrm>
              <a:prstGeom prst="rect">
                <a:avLst/>
              </a:prstGeom>
              <a:blipFill>
                <a:blip r:embed="rId3"/>
                <a:stretch>
                  <a:fillRect l="-1311" t="-8333" b="-17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9" t="27916" r="21162" b="64900"/>
          <a:stretch>
            <a:fillRect/>
          </a:stretch>
        </p:blipFill>
        <p:spPr bwMode="auto">
          <a:xfrm>
            <a:off x="3054235" y="5300151"/>
            <a:ext cx="17057219" cy="209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roup 10">
            <a:extLst>
              <a:ext uri="{FF2B5EF4-FFF2-40B4-BE49-F238E27FC236}">
                <a16:creationId xmlns:a16="http://schemas.microsoft.com/office/drawing/2014/main" id="{A27C6850-6863-478C-8FAE-39531B71CB0C}"/>
              </a:ext>
            </a:extLst>
          </p:cNvPr>
          <p:cNvGrpSpPr/>
          <p:nvPr/>
        </p:nvGrpSpPr>
        <p:grpSpPr>
          <a:xfrm>
            <a:off x="1141754" y="8591444"/>
            <a:ext cx="21955921" cy="2435147"/>
            <a:chOff x="1208102" y="5829100"/>
            <a:chExt cx="22155749" cy="3688660"/>
          </a:xfrm>
        </p:grpSpPr>
        <p:sp>
          <p:nvSpPr>
            <p:cNvPr id="42" name="Rounded Rectangle 34">
              <a:extLst>
                <a:ext uri="{FF2B5EF4-FFF2-40B4-BE49-F238E27FC236}">
                  <a16:creationId xmlns:a16="http://schemas.microsoft.com/office/drawing/2014/main" id="{D41E4661-E86C-4605-A3A9-A7EB56DEF2E4}"/>
                </a:ext>
              </a:extLst>
            </p:cNvPr>
            <p:cNvSpPr/>
            <p:nvPr/>
          </p:nvSpPr>
          <p:spPr>
            <a:xfrm>
              <a:off x="1272212" y="6139010"/>
              <a:ext cx="22091639" cy="3378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60">
              <a:extLst>
                <a:ext uri="{FF2B5EF4-FFF2-40B4-BE49-F238E27FC236}">
                  <a16:creationId xmlns:a16="http://schemas.microsoft.com/office/drawing/2014/main" id="{1CA6AE4F-3A58-48D7-962D-55A04EE27686}"/>
                </a:ext>
              </a:extLst>
            </p:cNvPr>
            <p:cNvGrpSpPr/>
            <p:nvPr/>
          </p:nvGrpSpPr>
          <p:grpSpPr>
            <a:xfrm>
              <a:off x="1208102" y="5829100"/>
              <a:ext cx="4119681" cy="1267265"/>
              <a:chOff x="1162132" y="6267667"/>
              <a:chExt cx="4119681" cy="1267265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3E94A5F1-1645-450A-AC69-AAEB38ED3A8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BF27707-C9B7-4316-8C7F-9651472B3D18}"/>
                  </a:ext>
                </a:extLst>
              </p:cNvPr>
              <p:cNvSpPr txBox="1"/>
              <p:nvPr/>
            </p:nvSpPr>
            <p:spPr>
              <a:xfrm>
                <a:off x="2296328" y="6305967"/>
                <a:ext cx="2985485" cy="116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38">
                <a:extLst>
                  <a:ext uri="{FF2B5EF4-FFF2-40B4-BE49-F238E27FC236}">
                    <a16:creationId xmlns:a16="http://schemas.microsoft.com/office/drawing/2014/main" id="{BE6E7A7C-6281-4663-B878-F440063F157C}"/>
                  </a:ext>
                </a:extLst>
              </p:cNvPr>
              <p:cNvSpPr/>
              <p:nvPr/>
            </p:nvSpPr>
            <p:spPr>
              <a:xfrm flipV="1">
                <a:off x="1162132" y="6267667"/>
                <a:ext cx="903517" cy="126726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C8437F53-41BE-4F1B-B056-84730BA973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1217" y="6555528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53D1926-BE19-4195-B18A-4B0AF9DD3853}"/>
                  </a:ext>
                </a:extLst>
              </p:cNvPr>
              <p:cNvSpPr txBox="1"/>
              <p:nvPr/>
            </p:nvSpPr>
            <p:spPr>
              <a:xfrm>
                <a:off x="7573369" y="9296690"/>
                <a:ext cx="1302934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2, B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53D1926-BE19-4195-B18A-4B0AF9DD3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369" y="9296690"/>
                <a:ext cx="13029341" cy="1446550"/>
              </a:xfrm>
              <a:prstGeom prst="rect">
                <a:avLst/>
              </a:prstGeom>
              <a:blipFill>
                <a:blip r:embed="rId5"/>
                <a:stretch>
                  <a:fillRect l="-1871" t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133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17375"/>
            <a:chOff x="-288924" y="1892299"/>
            <a:chExt cx="19659599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29687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ệ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trục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vi-VN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17" name="Cloud Callout 16"/>
          <p:cNvSpPr/>
          <p:nvPr/>
        </p:nvSpPr>
        <p:spPr>
          <a:xfrm>
            <a:off x="0" y="3657600"/>
            <a:ext cx="8339140" cy="3276600"/>
          </a:xfrm>
          <a:prstGeom prst="cloudCallout">
            <a:avLst>
              <a:gd name="adj1" fmla="val 74842"/>
              <a:gd name="adj2" fmla="val 4482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quân MÃ và quân XE đứng ở vị trí nào trên bàn cờ vua?</a:t>
            </a:r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5" t="19762" r="32231" b="14307"/>
          <a:stretch>
            <a:fillRect/>
          </a:stretch>
        </p:blipFill>
        <p:spPr bwMode="auto">
          <a:xfrm>
            <a:off x="11277600" y="2133600"/>
            <a:ext cx="13092113" cy="11604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0">
            <a:extLst>
              <a:ext uri="{FF2B5EF4-FFF2-40B4-BE49-F238E27FC236}">
                <a16:creationId xmlns:a16="http://schemas.microsoft.com/office/drawing/2014/main" id="{6B7CA8F9-EE51-41AD-8A68-C374DDEEFA55}"/>
              </a:ext>
            </a:extLst>
          </p:cNvPr>
          <p:cNvGrpSpPr/>
          <p:nvPr/>
        </p:nvGrpSpPr>
        <p:grpSpPr>
          <a:xfrm>
            <a:off x="572837" y="8801301"/>
            <a:ext cx="10272915" cy="2409863"/>
            <a:chOff x="1270511" y="5867400"/>
            <a:chExt cx="10366412" cy="3650360"/>
          </a:xfrm>
        </p:grpSpPr>
        <p:sp>
          <p:nvSpPr>
            <p:cNvPr id="20" name="Rounded Rectangle 34">
              <a:extLst>
                <a:ext uri="{FF2B5EF4-FFF2-40B4-BE49-F238E27FC236}">
                  <a16:creationId xmlns:a16="http://schemas.microsoft.com/office/drawing/2014/main" id="{41D1A638-0A4F-4F00-9089-7E7EE2AF4150}"/>
                </a:ext>
              </a:extLst>
            </p:cNvPr>
            <p:cNvSpPr/>
            <p:nvPr/>
          </p:nvSpPr>
          <p:spPr>
            <a:xfrm>
              <a:off x="1272212" y="6139010"/>
              <a:ext cx="10364711" cy="3378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" name="Group 60">
              <a:extLst>
                <a:ext uri="{FF2B5EF4-FFF2-40B4-BE49-F238E27FC236}">
                  <a16:creationId xmlns:a16="http://schemas.microsoft.com/office/drawing/2014/main" id="{2180F2D8-2F38-4711-857B-CC6EC6B9F8C9}"/>
                </a:ext>
              </a:extLst>
            </p:cNvPr>
            <p:cNvGrpSpPr/>
            <p:nvPr/>
          </p:nvGrpSpPr>
          <p:grpSpPr>
            <a:xfrm>
              <a:off x="1270511" y="5867400"/>
              <a:ext cx="4057272" cy="1228965"/>
              <a:chOff x="1224541" y="6305967"/>
              <a:chExt cx="4057272" cy="1228965"/>
            </a:xfrm>
          </p:grpSpPr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AFE7907E-207B-48D4-8128-D099F97E3F9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10A02F-AECB-458D-99FA-143983199F36}"/>
                  </a:ext>
                </a:extLst>
              </p:cNvPr>
              <p:cNvSpPr txBox="1"/>
              <p:nvPr/>
            </p:nvSpPr>
            <p:spPr>
              <a:xfrm>
                <a:off x="2296328" y="6305967"/>
                <a:ext cx="2985485" cy="116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38">
                <a:extLst>
                  <a:ext uri="{FF2B5EF4-FFF2-40B4-BE49-F238E27FC236}">
                    <a16:creationId xmlns:a16="http://schemas.microsoft.com/office/drawing/2014/main" id="{320B34DA-4151-49B2-888D-13AD76D242B4}"/>
                  </a:ext>
                </a:extLst>
              </p:cNvPr>
              <p:cNvSpPr/>
              <p:nvPr/>
            </p:nvSpPr>
            <p:spPr>
              <a:xfrm flipV="1">
                <a:off x="1224541" y="6322797"/>
                <a:ext cx="903517" cy="121213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Freeform 15">
                <a:extLst>
                  <a:ext uri="{FF2B5EF4-FFF2-40B4-BE49-F238E27FC236}">
                    <a16:creationId xmlns:a16="http://schemas.microsoft.com/office/drawing/2014/main" id="{3E425F58-43CC-4097-9671-43F61B26C7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5348" y="661352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C8DAC05-338E-422D-9026-BBD2E89BC1C0}"/>
              </a:ext>
            </a:extLst>
          </p:cNvPr>
          <p:cNvSpPr/>
          <p:nvPr/>
        </p:nvSpPr>
        <p:spPr>
          <a:xfrm>
            <a:off x="1905001" y="9967614"/>
            <a:ext cx="54191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MÃ: (f;5), XE:(c;3)</a:t>
            </a:r>
          </a:p>
        </p:txBody>
      </p:sp>
    </p:spTree>
    <p:extLst>
      <p:ext uri="{BB962C8B-B14F-4D97-AF65-F5344CB8AC3E}">
        <p14:creationId xmlns:p14="http://schemas.microsoft.com/office/powerpoint/2010/main" val="297910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6162D4-FED4-4730-B85F-D0C8F1A3ADB8}"/>
              </a:ext>
            </a:extLst>
          </p:cNvPr>
          <p:cNvGrpSpPr/>
          <p:nvPr/>
        </p:nvGrpSpPr>
        <p:grpSpPr>
          <a:xfrm>
            <a:off x="457200" y="1953379"/>
            <a:ext cx="21954417" cy="8257421"/>
            <a:chOff x="496842" y="4334859"/>
            <a:chExt cx="21954417" cy="782199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5BE7DA0-423A-4812-8072-7B6CC352BACD}"/>
                </a:ext>
              </a:extLst>
            </p:cNvPr>
            <p:cNvGrpSpPr/>
            <p:nvPr/>
          </p:nvGrpSpPr>
          <p:grpSpPr>
            <a:xfrm>
              <a:off x="496842" y="4671091"/>
              <a:ext cx="21954417" cy="7485763"/>
              <a:chOff x="229408" y="1083939"/>
              <a:chExt cx="8645418" cy="2947178"/>
            </a:xfrm>
          </p:grpSpPr>
          <p:sp>
            <p:nvSpPr>
              <p:cNvPr id="43" name="Rounded Rectangle 22">
                <a:extLst>
                  <a:ext uri="{FF2B5EF4-FFF2-40B4-BE49-F238E27FC236}">
                    <a16:creationId xmlns:a16="http://schemas.microsoft.com/office/drawing/2014/main" id="{9385AC2E-F8B4-457E-B80C-477C6D09E13B}"/>
                  </a:ext>
                </a:extLst>
              </p:cNvPr>
              <p:cNvSpPr/>
              <p:nvPr/>
            </p:nvSpPr>
            <p:spPr>
              <a:xfrm>
                <a:off x="229408" y="1083939"/>
                <a:ext cx="5431223" cy="294717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259A9C5-24E7-423B-9FA3-107BADC71C3A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7" name="Group 65">
              <a:extLst>
                <a:ext uri="{FF2B5EF4-FFF2-40B4-BE49-F238E27FC236}">
                  <a16:creationId xmlns:a16="http://schemas.microsoft.com/office/drawing/2014/main" id="{784DE34E-5D25-43FB-A167-2E4208670D88}"/>
                </a:ext>
              </a:extLst>
            </p:cNvPr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A5BA7DA-E241-49C1-95F9-EA1193748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9" name="Group 7">
                <a:extLst>
                  <a:ext uri="{FF2B5EF4-FFF2-40B4-BE49-F238E27FC236}">
                    <a16:creationId xmlns:a16="http://schemas.microsoft.com/office/drawing/2014/main" id="{0025B985-11CC-403F-9770-EFDCD1C062C9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1" name="Freeform 45">
                  <a:extLst>
                    <a:ext uri="{FF2B5EF4-FFF2-40B4-BE49-F238E27FC236}">
                      <a16:creationId xmlns:a16="http://schemas.microsoft.com/office/drawing/2014/main" id="{A98A446D-2D2C-41F9-95F7-84B79A4048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46">
                  <a:extLst>
                    <a:ext uri="{FF2B5EF4-FFF2-40B4-BE49-F238E27FC236}">
                      <a16:creationId xmlns:a16="http://schemas.microsoft.com/office/drawing/2014/main" id="{14185D21-FEC1-433D-AD4A-BD36A59676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47">
                  <a:extLst>
                    <a:ext uri="{FF2B5EF4-FFF2-40B4-BE49-F238E27FC236}">
                      <a16:creationId xmlns:a16="http://schemas.microsoft.com/office/drawing/2014/main" id="{A79FF3E2-6E60-44E6-AB49-150211F09A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48">
                  <a:extLst>
                    <a:ext uri="{FF2B5EF4-FFF2-40B4-BE49-F238E27FC236}">
                      <a16:creationId xmlns:a16="http://schemas.microsoft.com/office/drawing/2014/main" id="{8BE34F7C-F466-488D-912B-EAAD225CBB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49">
                  <a:extLst>
                    <a:ext uri="{FF2B5EF4-FFF2-40B4-BE49-F238E27FC236}">
                      <a16:creationId xmlns:a16="http://schemas.microsoft.com/office/drawing/2014/main" id="{DC7DE688-3461-4C37-B5FD-9FF2D52E79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50">
                  <a:extLst>
                    <a:ext uri="{FF2B5EF4-FFF2-40B4-BE49-F238E27FC236}">
                      <a16:creationId xmlns:a16="http://schemas.microsoft.com/office/drawing/2014/main" id="{B2516AD7-8913-4D37-B602-7DB57D60BC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1">
                  <a:extLst>
                    <a:ext uri="{FF2B5EF4-FFF2-40B4-BE49-F238E27FC236}">
                      <a16:creationId xmlns:a16="http://schemas.microsoft.com/office/drawing/2014/main" id="{C108D478-666F-4311-9099-8EFF6F8DF2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2">
                  <a:extLst>
                    <a:ext uri="{FF2B5EF4-FFF2-40B4-BE49-F238E27FC236}">
                      <a16:creationId xmlns:a16="http://schemas.microsoft.com/office/drawing/2014/main" id="{0F83E4ED-9779-4E69-ADB1-904AB24919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Rectangle 53">
                  <a:extLst>
                    <a:ext uri="{FF2B5EF4-FFF2-40B4-BE49-F238E27FC236}">
                      <a16:creationId xmlns:a16="http://schemas.microsoft.com/office/drawing/2014/main" id="{7CED2683-5036-4D44-B424-1E9AC0DD7C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Rectangle 54">
                  <a:extLst>
                    <a:ext uri="{FF2B5EF4-FFF2-40B4-BE49-F238E27FC236}">
                      <a16:creationId xmlns:a16="http://schemas.microsoft.com/office/drawing/2014/main" id="{01AF3573-5C53-421B-8745-EE7A19E710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55">
                  <a:extLst>
                    <a:ext uri="{FF2B5EF4-FFF2-40B4-BE49-F238E27FC236}">
                      <a16:creationId xmlns:a16="http://schemas.microsoft.com/office/drawing/2014/main" id="{1AA74192-07A3-486F-92E0-6191F24923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56">
                  <a:extLst>
                    <a:ext uri="{FF2B5EF4-FFF2-40B4-BE49-F238E27FC236}">
                      <a16:creationId xmlns:a16="http://schemas.microsoft.com/office/drawing/2014/main" id="{634D7BFF-014A-4F6A-ADA6-24CE6FFA1D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B752F70-808D-4B5A-BA08-5988A035A92B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480306" y="3149599"/>
                <a:ext cx="11092694" cy="6083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𝑶</m:t>
                        </m:r>
                        <m:r>
                          <a:rPr lang="fr-FR" sz="4400" b="1" i="1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 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𝒊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,</m:t>
                            </m:r>
                          </m:e>
                        </m:acc>
                        <m:r>
                          <a:rPr lang="fr-FR" sz="4400" b="1" i="1"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𝒋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𝑶</m:t>
                        </m:r>
                        <m:r>
                          <a:rPr lang="fr-FR" sz="4400" b="1" i="1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 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𝒊</m:t>
                            </m:r>
                          </m:e>
                        </m:acc>
                      </m:e>
                    </m:d>
                    <m:r>
                      <a:rPr lang="fr-FR" sz="4400" b="1" i="1">
                        <a:latin typeface="Cambria Math"/>
                      </a:rPr>
                      <m:t>;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𝑶</m:t>
                        </m:r>
                        <m:r>
                          <a:rPr lang="fr-FR" sz="4400" b="1" i="1">
                            <a:latin typeface="Cambria Math"/>
                          </a:rPr>
                          <m:t>;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𝒋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𝑶</m:t>
                        </m:r>
                        <m:r>
                          <a:rPr lang="fr-FR" sz="4400" b="1" i="1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 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𝒊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𝑶𝒙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𝑶</m:t>
                        </m:r>
                        <m:r>
                          <a:rPr lang="fr-FR" sz="4400" b="1" i="1">
                            <a:latin typeface="Cambria Math"/>
                          </a:rPr>
                          <m:t>;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𝒋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𝑶𝒚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𝒋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𝒊</m:t>
                            </m:r>
                          </m:e>
                        </m:acc>
                        <m:r>
                          <a:rPr lang="en-US" sz="4400" b="1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𝒋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𝑶</m:t>
                        </m:r>
                        <m:r>
                          <a:rPr lang="fr-FR" sz="4400" b="1" i="1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 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𝒊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,</m:t>
                            </m:r>
                          </m:e>
                        </m:acc>
                        <m:r>
                          <a:rPr lang="fr-FR" sz="4400" b="1" i="1"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𝒋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𝑶𝒙𝒚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306" y="3149599"/>
                <a:ext cx="11092694" cy="6083717"/>
              </a:xfrm>
              <a:prstGeom prst="rect">
                <a:avLst/>
              </a:prstGeom>
              <a:blipFill>
                <a:blip r:embed="rId2"/>
                <a:stretch>
                  <a:fillRect l="-2253" t="-802" b="-2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0" y="4269520"/>
            <a:ext cx="8216790" cy="719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8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ệ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vi-VN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Callout 9"/>
              <p:cNvSpPr/>
              <p:nvPr/>
            </p:nvSpPr>
            <p:spPr>
              <a:xfrm>
                <a:off x="200570" y="3657600"/>
                <a:ext cx="8915400" cy="3276600"/>
              </a:xfrm>
              <a:prstGeom prst="cloudCallout">
                <a:avLst>
                  <a:gd name="adj1" fmla="val 51084"/>
                  <a:gd name="adj2" fmla="val 73662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Cloud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70" y="3657600"/>
                <a:ext cx="8915400" cy="3276600"/>
              </a:xfrm>
              <a:prstGeom prst="cloudCallout">
                <a:avLst>
                  <a:gd name="adj1" fmla="val 51084"/>
                  <a:gd name="adj2" fmla="val 73662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1" t="15363" r="18494" b="26392"/>
          <a:stretch>
            <a:fillRect/>
          </a:stretch>
        </p:blipFill>
        <p:spPr bwMode="auto">
          <a:xfrm>
            <a:off x="11125200" y="2592418"/>
            <a:ext cx="13258800" cy="111540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0">
            <a:extLst>
              <a:ext uri="{FF2B5EF4-FFF2-40B4-BE49-F238E27FC236}">
                <a16:creationId xmlns:a16="http://schemas.microsoft.com/office/drawing/2014/main" id="{264E29BB-6A04-49CC-849C-676E694F241D}"/>
              </a:ext>
            </a:extLst>
          </p:cNvPr>
          <p:cNvGrpSpPr/>
          <p:nvPr/>
        </p:nvGrpSpPr>
        <p:grpSpPr>
          <a:xfrm>
            <a:off x="472495" y="8713719"/>
            <a:ext cx="10271229" cy="2409863"/>
            <a:chOff x="1272212" y="5867400"/>
            <a:chExt cx="10364711" cy="3650360"/>
          </a:xfrm>
        </p:grpSpPr>
        <p:sp>
          <p:nvSpPr>
            <p:cNvPr id="19" name="Rounded Rectangle 34">
              <a:extLst>
                <a:ext uri="{FF2B5EF4-FFF2-40B4-BE49-F238E27FC236}">
                  <a16:creationId xmlns:a16="http://schemas.microsoft.com/office/drawing/2014/main" id="{2F83913B-709E-4390-BE7B-B37E858A98B0}"/>
                </a:ext>
              </a:extLst>
            </p:cNvPr>
            <p:cNvSpPr/>
            <p:nvPr/>
          </p:nvSpPr>
          <p:spPr>
            <a:xfrm>
              <a:off x="1272212" y="6139010"/>
              <a:ext cx="10364711" cy="3378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60">
              <a:extLst>
                <a:ext uri="{FF2B5EF4-FFF2-40B4-BE49-F238E27FC236}">
                  <a16:creationId xmlns:a16="http://schemas.microsoft.com/office/drawing/2014/main" id="{37A8F4BC-543B-48CB-8A86-C7F3EFBF5FDF}"/>
                </a:ext>
              </a:extLst>
            </p:cNvPr>
            <p:cNvGrpSpPr/>
            <p:nvPr/>
          </p:nvGrpSpPr>
          <p:grpSpPr>
            <a:xfrm>
              <a:off x="1272817" y="5867400"/>
              <a:ext cx="4054966" cy="1212138"/>
              <a:chOff x="1226847" y="6305967"/>
              <a:chExt cx="4054966" cy="1212138"/>
            </a:xfrm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EF34D7E6-1BEE-4E28-9D08-E2C6209990C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4C76B1-CC4F-44EB-BA96-A595A13CBFE2}"/>
                  </a:ext>
                </a:extLst>
              </p:cNvPr>
              <p:cNvSpPr txBox="1"/>
              <p:nvPr/>
            </p:nvSpPr>
            <p:spPr>
              <a:xfrm>
                <a:off x="2296328" y="6305967"/>
                <a:ext cx="2985485" cy="116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38">
                <a:extLst>
                  <a:ext uri="{FF2B5EF4-FFF2-40B4-BE49-F238E27FC236}">
                    <a16:creationId xmlns:a16="http://schemas.microsoft.com/office/drawing/2014/main" id="{D9F5F8C0-2984-46A1-B04B-183F6B94D6BB}"/>
                  </a:ext>
                </a:extLst>
              </p:cNvPr>
              <p:cNvSpPr/>
              <p:nvPr/>
            </p:nvSpPr>
            <p:spPr>
              <a:xfrm flipV="1">
                <a:off x="1226847" y="6305967"/>
                <a:ext cx="903517" cy="121213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76E70A78-22C9-4165-B5FD-8DD64BEDF2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1218" y="6580238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CB5117C-AE4D-4346-A146-BE3640297E15}"/>
                  </a:ext>
                </a:extLst>
              </p:cNvPr>
              <p:cNvSpPr txBox="1"/>
              <p:nvPr/>
            </p:nvSpPr>
            <p:spPr>
              <a:xfrm>
                <a:off x="2209800" y="9858545"/>
                <a:ext cx="63103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acc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𝒋</m:t>
                          </m:r>
                        </m:e>
                      </m:acc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CB5117C-AE4D-4346-A146-BE3640297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9858545"/>
                <a:ext cx="6310314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87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6405" y="2213113"/>
            <a:ext cx="20035246" cy="2223837"/>
            <a:chOff x="1076414" y="4335838"/>
            <a:chExt cx="29498972" cy="3567190"/>
          </a:xfrm>
        </p:grpSpPr>
        <p:grpSp>
          <p:nvGrpSpPr>
            <p:cNvPr id="3" name="Group 5"/>
            <p:cNvGrpSpPr/>
            <p:nvPr/>
          </p:nvGrpSpPr>
          <p:grpSpPr>
            <a:xfrm>
              <a:off x="1309779" y="4671091"/>
              <a:ext cx="29265607" cy="3231937"/>
              <a:chOff x="549534" y="1083939"/>
              <a:chExt cx="11524488" cy="1272428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549534" y="1083939"/>
                <a:ext cx="11524488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007731" y="1742814"/>
                <a:ext cx="7867095" cy="382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4" name="Group 65"/>
            <p:cNvGrpSpPr/>
            <p:nvPr/>
          </p:nvGrpSpPr>
          <p:grpSpPr>
            <a:xfrm>
              <a:off x="1076414" y="4335838"/>
              <a:ext cx="10210203" cy="1461756"/>
              <a:chOff x="166396" y="8713025"/>
              <a:chExt cx="10210203" cy="1461756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384523" y="8755081"/>
                <a:ext cx="9992076" cy="141970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1455482" y="8713025"/>
                <a:ext cx="8454961" cy="1234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553200" y="3352870"/>
                <a:ext cx="658180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/>
                            </a:rPr>
                            <m:t>𝒖</m:t>
                          </m:r>
                        </m:e>
                      </m:acc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r>
                        <a:rPr lang="fr-FR" sz="4400" b="1" i="1">
                          <a:latin typeface="Cambria Math"/>
                        </a:rPr>
                        <m:t>𝒙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/>
                            </a:rPr>
                            <m:t>𝒊</m:t>
                          </m:r>
                        </m:e>
                      </m:acc>
                      <m:r>
                        <a:rPr lang="fr-FR" sz="4400" b="1" i="1">
                          <a:latin typeface="Cambria Math"/>
                        </a:rPr>
                        <m:t>+</m:t>
                      </m:r>
                      <m:r>
                        <a:rPr lang="fr-FR" sz="4400" b="1" i="1">
                          <a:latin typeface="Cambria Math"/>
                        </a:rPr>
                        <m:t>𝒚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/>
                            </a:rPr>
                            <m:t>𝒋</m:t>
                          </m:r>
                        </m:e>
                      </m:acc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/>
                            </a:rPr>
                            <m:t>𝒖</m:t>
                          </m:r>
                        </m:e>
                      </m:acc>
                      <m:r>
                        <a:rPr lang="fr-FR" sz="4400" b="1" i="1">
                          <a:latin typeface="Cambria Math"/>
                        </a:rPr>
                        <m:t>=(</m:t>
                      </m:r>
                      <m:r>
                        <a:rPr lang="fr-FR" sz="4400" b="1" i="1">
                          <a:latin typeface="Cambria Math"/>
                        </a:rPr>
                        <m:t>𝒙</m:t>
                      </m:r>
                      <m:r>
                        <a:rPr lang="fr-FR" sz="4400" b="1" i="1">
                          <a:latin typeface="Cambria Math"/>
                        </a:rPr>
                        <m:t>;</m:t>
                      </m:r>
                      <m:r>
                        <a:rPr lang="fr-FR" sz="4400" b="1" i="1">
                          <a:latin typeface="Cambria Math"/>
                        </a:rPr>
                        <m:t>𝒚</m:t>
                      </m:r>
                      <m:r>
                        <a:rPr lang="fr-FR" sz="44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352870"/>
                <a:ext cx="6581802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54">
            <a:extLst>
              <a:ext uri="{FF2B5EF4-FFF2-40B4-BE49-F238E27FC236}">
                <a16:creationId xmlns:a16="http://schemas.microsoft.com/office/drawing/2014/main" id="{6B257E6C-4217-4D74-A473-1C82E6F55CA5}"/>
              </a:ext>
            </a:extLst>
          </p:cNvPr>
          <p:cNvGrpSpPr/>
          <p:nvPr/>
        </p:nvGrpSpPr>
        <p:grpSpPr>
          <a:xfrm>
            <a:off x="1018000" y="4778034"/>
            <a:ext cx="20087287" cy="2181172"/>
            <a:chOff x="1268078" y="3405486"/>
            <a:chExt cx="37880147" cy="2225311"/>
          </a:xfrm>
        </p:grpSpPr>
        <p:sp>
          <p:nvSpPr>
            <p:cNvPr id="30" name="Rounded Rectangle 44">
              <a:extLst>
                <a:ext uri="{FF2B5EF4-FFF2-40B4-BE49-F238E27FC236}">
                  <a16:creationId xmlns:a16="http://schemas.microsoft.com/office/drawing/2014/main" id="{62B2F7B0-582B-4397-B08F-A5DDC189DB30}"/>
                </a:ext>
              </a:extLst>
            </p:cNvPr>
            <p:cNvSpPr/>
            <p:nvPr/>
          </p:nvSpPr>
          <p:spPr>
            <a:xfrm>
              <a:off x="1268078" y="3790951"/>
              <a:ext cx="37880147" cy="183984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1" name="Group 67">
              <a:extLst>
                <a:ext uri="{FF2B5EF4-FFF2-40B4-BE49-F238E27FC236}">
                  <a16:creationId xmlns:a16="http://schemas.microsoft.com/office/drawing/2014/main" id="{0C6ECDAC-5FB8-482F-B72A-B203190CAADD}"/>
                </a:ext>
              </a:extLst>
            </p:cNvPr>
            <p:cNvGrpSpPr/>
            <p:nvPr/>
          </p:nvGrpSpPr>
          <p:grpSpPr>
            <a:xfrm>
              <a:off x="1268078" y="3405486"/>
              <a:ext cx="6378801" cy="940513"/>
              <a:chOff x="1311958" y="3405486"/>
              <a:chExt cx="6378801" cy="940513"/>
            </a:xfrm>
          </p:grpSpPr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87457548-562A-488A-BF40-737CF3FC7C3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875992" y="1663370"/>
                <a:ext cx="846503" cy="445313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F545AB0-0A39-41AF-B660-070343BAC730}"/>
                  </a:ext>
                </a:extLst>
              </p:cNvPr>
              <p:cNvSpPr txBox="1"/>
              <p:nvPr/>
            </p:nvSpPr>
            <p:spPr>
              <a:xfrm>
                <a:off x="2250670" y="3527166"/>
                <a:ext cx="5440089" cy="785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</a:p>
            </p:txBody>
          </p:sp>
          <p:grpSp>
            <p:nvGrpSpPr>
              <p:cNvPr id="34" name="Group 70">
                <a:extLst>
                  <a:ext uri="{FF2B5EF4-FFF2-40B4-BE49-F238E27FC236}">
                    <a16:creationId xmlns:a16="http://schemas.microsoft.com/office/drawing/2014/main" id="{56896A60-4261-4599-BE51-8DB5AE57B971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1E0C007-1EEE-4378-A894-6F5BC1EEDC9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Freeform 13">
                  <a:extLst>
                    <a:ext uri="{FF2B5EF4-FFF2-40B4-BE49-F238E27FC236}">
                      <a16:creationId xmlns:a16="http://schemas.microsoft.com/office/drawing/2014/main" id="{D82CBFA9-4994-4C8F-8E6D-29D811B4DA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14">
                  <a:extLst>
                    <a:ext uri="{FF2B5EF4-FFF2-40B4-BE49-F238E27FC236}">
                      <a16:creationId xmlns:a16="http://schemas.microsoft.com/office/drawing/2014/main" id="{418D86D8-18E1-4851-AAF3-726F4A1B81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15">
                  <a:extLst>
                    <a:ext uri="{FF2B5EF4-FFF2-40B4-BE49-F238E27FC236}">
                      <a16:creationId xmlns:a16="http://schemas.microsoft.com/office/drawing/2014/main" id="{281C9BCA-A91B-4944-A740-58F6259A0E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" name="Freeform 16">
                  <a:extLst>
                    <a:ext uri="{FF2B5EF4-FFF2-40B4-BE49-F238E27FC236}">
                      <a16:creationId xmlns:a16="http://schemas.microsoft.com/office/drawing/2014/main" id="{1B30B777-3787-444D-845D-D233D60D5B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" name="Freeform 17">
                  <a:extLst>
                    <a:ext uri="{FF2B5EF4-FFF2-40B4-BE49-F238E27FC236}">
                      <a16:creationId xmlns:a16="http://schemas.microsoft.com/office/drawing/2014/main" id="{8AEA46B5-F12A-47B5-9951-BF2E755482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1" name="Freeform 18">
                  <a:extLst>
                    <a:ext uri="{FF2B5EF4-FFF2-40B4-BE49-F238E27FC236}">
                      <a16:creationId xmlns:a16="http://schemas.microsoft.com/office/drawing/2014/main" id="{8F6F0A92-8DF1-491C-8441-FFF70A249F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2" name="Freeform 19">
                  <a:extLst>
                    <a:ext uri="{FF2B5EF4-FFF2-40B4-BE49-F238E27FC236}">
                      <a16:creationId xmlns:a16="http://schemas.microsoft.com/office/drawing/2014/main" id="{E19329C7-175F-4F40-87BB-FE06636323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Freeform 20">
                  <a:extLst>
                    <a:ext uri="{FF2B5EF4-FFF2-40B4-BE49-F238E27FC236}">
                      <a16:creationId xmlns:a16="http://schemas.microsoft.com/office/drawing/2014/main" id="{52E3C506-7D74-47C2-8880-0D1858EDB6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4" name="Freeform 21">
                  <a:extLst>
                    <a:ext uri="{FF2B5EF4-FFF2-40B4-BE49-F238E27FC236}">
                      <a16:creationId xmlns:a16="http://schemas.microsoft.com/office/drawing/2014/main" id="{9192C227-6806-4920-B7E0-6C8EE3977C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Freeform 22">
                  <a:extLst>
                    <a:ext uri="{FF2B5EF4-FFF2-40B4-BE49-F238E27FC236}">
                      <a16:creationId xmlns:a16="http://schemas.microsoft.com/office/drawing/2014/main" id="{BD37E2EE-898C-4270-B20F-8502B6BFE8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Freeform 23">
                  <a:extLst>
                    <a:ext uri="{FF2B5EF4-FFF2-40B4-BE49-F238E27FC236}">
                      <a16:creationId xmlns:a16="http://schemas.microsoft.com/office/drawing/2014/main" id="{BF56CE05-B27C-4B9F-844B-6B9D4E5B67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Freeform 24">
                  <a:extLst>
                    <a:ext uri="{FF2B5EF4-FFF2-40B4-BE49-F238E27FC236}">
                      <a16:creationId xmlns:a16="http://schemas.microsoft.com/office/drawing/2014/main" id="{6845D391-9AB0-4581-B0BA-4B0FABD0F2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Freeform 25">
                  <a:extLst>
                    <a:ext uri="{FF2B5EF4-FFF2-40B4-BE49-F238E27FC236}">
                      <a16:creationId xmlns:a16="http://schemas.microsoft.com/office/drawing/2014/main" id="{C62999EC-9A36-49DF-96EC-3D2ACF16B5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Freeform 26">
                  <a:extLst>
                    <a:ext uri="{FF2B5EF4-FFF2-40B4-BE49-F238E27FC236}">
                      <a16:creationId xmlns:a16="http://schemas.microsoft.com/office/drawing/2014/main" id="{A82A5616-0F01-4813-B290-DB06346710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27">
                  <a:extLst>
                    <a:ext uri="{FF2B5EF4-FFF2-40B4-BE49-F238E27FC236}">
                      <a16:creationId xmlns:a16="http://schemas.microsoft.com/office/drawing/2014/main" id="{47916B15-3837-45D5-9B7B-751FBFB9AF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28">
                  <a:extLst>
                    <a:ext uri="{FF2B5EF4-FFF2-40B4-BE49-F238E27FC236}">
                      <a16:creationId xmlns:a16="http://schemas.microsoft.com/office/drawing/2014/main" id="{30F7CCC7-02B5-43C5-97ED-AFFE497CBF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29">
                  <a:extLst>
                    <a:ext uri="{FF2B5EF4-FFF2-40B4-BE49-F238E27FC236}">
                      <a16:creationId xmlns:a16="http://schemas.microsoft.com/office/drawing/2014/main" id="{8E9D8B10-4C53-42D9-89A5-0F006D639D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30">
                  <a:extLst>
                    <a:ext uri="{FF2B5EF4-FFF2-40B4-BE49-F238E27FC236}">
                      <a16:creationId xmlns:a16="http://schemas.microsoft.com/office/drawing/2014/main" id="{906CEDE1-F78A-448D-859E-6EA57C239B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31">
                  <a:extLst>
                    <a:ext uri="{FF2B5EF4-FFF2-40B4-BE49-F238E27FC236}">
                      <a16:creationId xmlns:a16="http://schemas.microsoft.com/office/drawing/2014/main" id="{79BB3EB8-AF80-49AA-B8F0-C89FFBA46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32">
                  <a:extLst>
                    <a:ext uri="{FF2B5EF4-FFF2-40B4-BE49-F238E27FC236}">
                      <a16:creationId xmlns:a16="http://schemas.microsoft.com/office/drawing/2014/main" id="{998A95AE-9178-4BE0-B07C-1E17A352CD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33">
                  <a:extLst>
                    <a:ext uri="{FF2B5EF4-FFF2-40B4-BE49-F238E27FC236}">
                      <a16:creationId xmlns:a16="http://schemas.microsoft.com/office/drawing/2014/main" id="{C1883FD5-FE94-45B4-826E-FB3A19EC28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34">
                  <a:extLst>
                    <a:ext uri="{FF2B5EF4-FFF2-40B4-BE49-F238E27FC236}">
                      <a16:creationId xmlns:a16="http://schemas.microsoft.com/office/drawing/2014/main" id="{338F6B7C-A5DC-433B-9D15-219C24F6C5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35">
                  <a:extLst>
                    <a:ext uri="{FF2B5EF4-FFF2-40B4-BE49-F238E27FC236}">
                      <a16:creationId xmlns:a16="http://schemas.microsoft.com/office/drawing/2014/main" id="{01D0EA54-479E-4AF0-A703-5C70E5B38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36">
                  <a:extLst>
                    <a:ext uri="{FF2B5EF4-FFF2-40B4-BE49-F238E27FC236}">
                      <a16:creationId xmlns:a16="http://schemas.microsoft.com/office/drawing/2014/main" id="{1C31371F-B989-4466-9052-4A8043B1EF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148C42D-2C04-4F46-8BCD-CF2AA2CAB1C6}"/>
                  </a:ext>
                </a:extLst>
              </p:cNvPr>
              <p:cNvSpPr txBox="1"/>
              <p:nvPr/>
            </p:nvSpPr>
            <p:spPr>
              <a:xfrm>
                <a:off x="4418417" y="5699892"/>
                <a:ext cx="8305799" cy="848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𝒊</m:t>
                          </m:r>
                        </m:e>
                      </m:acc>
                      <m:r>
                        <a:rPr lang="fr-FR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𝟎</m:t>
                          </m:r>
                        </m:e>
                      </m:d>
                      <m:r>
                        <a:rPr lang="fr-FR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𝒋</m:t>
                          </m:r>
                        </m:e>
                      </m:acc>
                      <m:r>
                        <a:rPr lang="fr-FR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𝟎</m:t>
                          </m:r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e>
                      </m:d>
                      <m:r>
                        <a:rPr lang="fr-FR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𝟎</m:t>
                          </m:r>
                        </m:e>
                      </m:acc>
                      <m:r>
                        <a:rPr lang="fr-FR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𝟎</m:t>
                          </m:r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148C42D-2C04-4F46-8BCD-CF2AA2CAB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417" y="5699892"/>
                <a:ext cx="8305799" cy="848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6A34320C-7547-4DFA-8583-FF80DFEDBC89}"/>
              </a:ext>
            </a:extLst>
          </p:cNvPr>
          <p:cNvGrpSpPr/>
          <p:nvPr/>
        </p:nvGrpSpPr>
        <p:grpSpPr>
          <a:xfrm>
            <a:off x="794762" y="7759187"/>
            <a:ext cx="20533762" cy="2814206"/>
            <a:chOff x="1076414" y="4377894"/>
            <a:chExt cx="30232964" cy="4514183"/>
          </a:xfrm>
        </p:grpSpPr>
        <p:grpSp>
          <p:nvGrpSpPr>
            <p:cNvPr id="62" name="Group 5">
              <a:extLst>
                <a:ext uri="{FF2B5EF4-FFF2-40B4-BE49-F238E27FC236}">
                  <a16:creationId xmlns:a16="http://schemas.microsoft.com/office/drawing/2014/main" id="{AC1D65A5-520D-4722-8C6F-BF37B5F97029}"/>
                </a:ext>
              </a:extLst>
            </p:cNvPr>
            <p:cNvGrpSpPr/>
            <p:nvPr/>
          </p:nvGrpSpPr>
          <p:grpSpPr>
            <a:xfrm>
              <a:off x="1309779" y="4671091"/>
              <a:ext cx="29999599" cy="4220986"/>
              <a:chOff x="549534" y="1083939"/>
              <a:chExt cx="11813526" cy="1661821"/>
            </a:xfrm>
          </p:grpSpPr>
          <p:sp>
            <p:nvSpPr>
              <p:cNvPr id="79" name="Rounded Rectangle 19">
                <a:extLst>
                  <a:ext uri="{FF2B5EF4-FFF2-40B4-BE49-F238E27FC236}">
                    <a16:creationId xmlns:a16="http://schemas.microsoft.com/office/drawing/2014/main" id="{B2787E70-80CD-442F-9E6E-CF7DBC20AD90}"/>
                  </a:ext>
                </a:extLst>
              </p:cNvPr>
              <p:cNvSpPr/>
              <p:nvPr/>
            </p:nvSpPr>
            <p:spPr>
              <a:xfrm>
                <a:off x="549534" y="1083939"/>
                <a:ext cx="11813526" cy="166182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181E8F8-93DC-41FB-B712-913BB6CDE828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382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63" name="Group 65">
              <a:extLst>
                <a:ext uri="{FF2B5EF4-FFF2-40B4-BE49-F238E27FC236}">
                  <a16:creationId xmlns:a16="http://schemas.microsoft.com/office/drawing/2014/main" id="{E3EB43E0-FA70-4B96-98E4-539536ACF37A}"/>
                </a:ext>
              </a:extLst>
            </p:cNvPr>
            <p:cNvGrpSpPr/>
            <p:nvPr/>
          </p:nvGrpSpPr>
          <p:grpSpPr>
            <a:xfrm>
              <a:off x="1076414" y="4377894"/>
              <a:ext cx="10210203" cy="1419700"/>
              <a:chOff x="166396" y="8755081"/>
              <a:chExt cx="10210203" cy="1419700"/>
            </a:xfrm>
          </p:grpSpPr>
          <p:sp>
            <p:nvSpPr>
              <p:cNvPr id="64" name="Freeform 20">
                <a:extLst>
                  <a:ext uri="{FF2B5EF4-FFF2-40B4-BE49-F238E27FC236}">
                    <a16:creationId xmlns:a16="http://schemas.microsoft.com/office/drawing/2014/main" id="{E2F1EB04-C7FE-4C04-A3A9-743BDF34E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3" y="8755081"/>
                <a:ext cx="9992076" cy="141970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5" name="Group 7">
                <a:extLst>
                  <a:ext uri="{FF2B5EF4-FFF2-40B4-BE49-F238E27FC236}">
                    <a16:creationId xmlns:a16="http://schemas.microsoft.com/office/drawing/2014/main" id="{2E2651EE-6BBA-440B-B1BD-39ABB748AE9E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67" name="Freeform 45">
                  <a:extLst>
                    <a:ext uri="{FF2B5EF4-FFF2-40B4-BE49-F238E27FC236}">
                      <a16:creationId xmlns:a16="http://schemas.microsoft.com/office/drawing/2014/main" id="{77FF4AE3-C541-40E4-8C5B-E33B24E41D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46">
                  <a:extLst>
                    <a:ext uri="{FF2B5EF4-FFF2-40B4-BE49-F238E27FC236}">
                      <a16:creationId xmlns:a16="http://schemas.microsoft.com/office/drawing/2014/main" id="{FC8E08C8-1A74-46CB-9C25-58FB85D5D3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47">
                  <a:extLst>
                    <a:ext uri="{FF2B5EF4-FFF2-40B4-BE49-F238E27FC236}">
                      <a16:creationId xmlns:a16="http://schemas.microsoft.com/office/drawing/2014/main" id="{896E68ED-A1D6-49A7-8D2F-3778471EB8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48">
                  <a:extLst>
                    <a:ext uri="{FF2B5EF4-FFF2-40B4-BE49-F238E27FC236}">
                      <a16:creationId xmlns:a16="http://schemas.microsoft.com/office/drawing/2014/main" id="{647CF407-C4E0-44CE-B15F-512E7BE28F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49">
                  <a:extLst>
                    <a:ext uri="{FF2B5EF4-FFF2-40B4-BE49-F238E27FC236}">
                      <a16:creationId xmlns:a16="http://schemas.microsoft.com/office/drawing/2014/main" id="{F329735D-70BC-4781-AC62-B45EEB9068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50">
                  <a:extLst>
                    <a:ext uri="{FF2B5EF4-FFF2-40B4-BE49-F238E27FC236}">
                      <a16:creationId xmlns:a16="http://schemas.microsoft.com/office/drawing/2014/main" id="{A8172B9F-5FB2-4E47-A8F5-C55806221B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51">
                  <a:extLst>
                    <a:ext uri="{FF2B5EF4-FFF2-40B4-BE49-F238E27FC236}">
                      <a16:creationId xmlns:a16="http://schemas.microsoft.com/office/drawing/2014/main" id="{7AFEF0C5-19DE-4E56-B50F-0B53770D7BB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52">
                  <a:extLst>
                    <a:ext uri="{FF2B5EF4-FFF2-40B4-BE49-F238E27FC236}">
                      <a16:creationId xmlns:a16="http://schemas.microsoft.com/office/drawing/2014/main" id="{1DD42A7A-DD4C-4C18-8CD4-052F67831B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Rectangle 53">
                  <a:extLst>
                    <a:ext uri="{FF2B5EF4-FFF2-40B4-BE49-F238E27FC236}">
                      <a16:creationId xmlns:a16="http://schemas.microsoft.com/office/drawing/2014/main" id="{4C179DFA-785B-42AB-B037-54BE30CE8B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Rectangle 54">
                  <a:extLst>
                    <a:ext uri="{FF2B5EF4-FFF2-40B4-BE49-F238E27FC236}">
                      <a16:creationId xmlns:a16="http://schemas.microsoft.com/office/drawing/2014/main" id="{661F961E-0F09-43A7-B329-1CDB6A7C69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55">
                  <a:extLst>
                    <a:ext uri="{FF2B5EF4-FFF2-40B4-BE49-F238E27FC236}">
                      <a16:creationId xmlns:a16="http://schemas.microsoft.com/office/drawing/2014/main" id="{BF153D1A-C73A-4ED5-B08D-CEE928D5E0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56">
                  <a:extLst>
                    <a:ext uri="{FF2B5EF4-FFF2-40B4-BE49-F238E27FC236}">
                      <a16:creationId xmlns:a16="http://schemas.microsoft.com/office/drawing/2014/main" id="{5E756827-6CC8-46C8-A0B1-FC2533F3CD2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1399990-13B0-4B49-B693-BEC975EE4892}"/>
                  </a:ext>
                </a:extLst>
              </p:cNvPr>
              <p:cNvSpPr txBox="1"/>
              <p:nvPr/>
            </p:nvSpPr>
            <p:spPr>
              <a:xfrm>
                <a:off x="1563570" y="8801824"/>
                <a:ext cx="8454961" cy="1234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BD3FE7B-CD01-469B-89EA-7720D8C5DB5E}"/>
                  </a:ext>
                </a:extLst>
              </p:cNvPr>
              <p:cNvSpPr txBox="1"/>
              <p:nvPr/>
            </p:nvSpPr>
            <p:spPr>
              <a:xfrm>
                <a:off x="2135010" y="9083953"/>
                <a:ext cx="18063806" cy="1465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2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𝒖</m:t>
                        </m:r>
                      </m:e>
                    </m:acc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sz="4000" b="1" i="0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𝒖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𝒖</m:t>
                        </m:r>
                      </m:e>
                    </m:acc>
                    <m:r>
                      <a:rPr lang="fr-FR" sz="40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𝒖</m:t>
                            </m:r>
                          </m:e>
                          <m:sup>
                            <m:r>
                              <a:rPr lang="fr-FR" sz="4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/</m:t>
                            </m:r>
                          </m:sup>
                        </m:sSup>
                      </m:e>
                    </m:acc>
                    <m:r>
                      <a:rPr lang="fr-FR" sz="4000" b="1" i="1">
                        <a:solidFill>
                          <a:schemeClr val="tx1"/>
                        </a:solidFill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4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fr-FR" sz="4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fr-FR" sz="4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</m:sup>
                            </m:sSup>
                          </m:e>
                          <m:e>
                            <m:r>
                              <a:rPr lang="fr-FR" sz="4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fr-FR" sz="4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fr-FR" sz="4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BD3FE7B-CD01-469B-89EA-7720D8C5D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010" y="9083953"/>
                <a:ext cx="18063806" cy="1465401"/>
              </a:xfrm>
              <a:prstGeom prst="rect">
                <a:avLst/>
              </a:prstGeom>
              <a:blipFill>
                <a:blip r:embed="rId8"/>
                <a:stretch>
                  <a:fillRect l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75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0" grpId="0"/>
      <p:bldP spid="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/>
          <p:nvPr/>
        </p:nvGrpSpPr>
        <p:grpSpPr>
          <a:xfrm>
            <a:off x="797337" y="1955926"/>
            <a:ext cx="21841827" cy="1992085"/>
            <a:chOff x="1268078" y="3405486"/>
            <a:chExt cx="21841827" cy="1992085"/>
          </a:xfrm>
        </p:grpSpPr>
        <p:sp>
          <p:nvSpPr>
            <p:cNvPr id="3" name="Rounded Rectangle 2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50671" y="3527166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</a:p>
            </p:txBody>
          </p:sp>
          <p:grpSp>
            <p:nvGrpSpPr>
              <p:cNvPr id="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419599" y="2739880"/>
                <a:ext cx="18232627" cy="1067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𝒋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𝒋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𝒋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𝒊</m:t>
                        </m:r>
                      </m:e>
                    </m:ac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599" y="2739880"/>
                <a:ext cx="18232627" cy="1067152"/>
              </a:xfrm>
              <a:prstGeom prst="rect">
                <a:avLst/>
              </a:prstGeom>
              <a:blipFill rotWithShape="1">
                <a:blip r:embed="rId2"/>
                <a:stretch>
                  <a:fillRect l="-1337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54"/>
          <p:cNvGrpSpPr/>
          <p:nvPr/>
        </p:nvGrpSpPr>
        <p:grpSpPr>
          <a:xfrm>
            <a:off x="797337" y="7625443"/>
            <a:ext cx="21752473" cy="2945492"/>
            <a:chOff x="1268078" y="3405486"/>
            <a:chExt cx="21235620" cy="2630589"/>
          </a:xfrm>
        </p:grpSpPr>
        <p:sp>
          <p:nvSpPr>
            <p:cNvPr id="42" name="Rounded Rectangle 41"/>
            <p:cNvSpPr/>
            <p:nvPr/>
          </p:nvSpPr>
          <p:spPr>
            <a:xfrm>
              <a:off x="1268078" y="3790950"/>
              <a:ext cx="21235620" cy="224512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50671" y="3527166"/>
                <a:ext cx="2091039" cy="56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</a:t>
                </a:r>
              </a:p>
            </p:txBody>
          </p:sp>
          <p:grpSp>
            <p:nvGrpSpPr>
              <p:cNvPr id="4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4464207" y="8177831"/>
                <a:ext cx="17907000" cy="2277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39077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390775" algn="l"/>
                  </a:tabLst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(−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𝟎</m:t>
                    </m:r>
                    <m:r>
                      <a:rPr lang="en-US" sz="4400" i="1"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207" y="8177831"/>
                <a:ext cx="17907000" cy="2277547"/>
              </a:xfrm>
              <a:prstGeom prst="rect">
                <a:avLst/>
              </a:prstGeom>
              <a:blipFill>
                <a:blip r:embed="rId3"/>
                <a:stretch>
                  <a:fillRect b="-6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 10">
            <a:extLst>
              <a:ext uri="{FF2B5EF4-FFF2-40B4-BE49-F238E27FC236}">
                <a16:creationId xmlns:a16="http://schemas.microsoft.com/office/drawing/2014/main" id="{ADB5EBE5-FE9D-4372-8B78-D430F93AE17A}"/>
              </a:ext>
            </a:extLst>
          </p:cNvPr>
          <p:cNvGrpSpPr/>
          <p:nvPr/>
        </p:nvGrpSpPr>
        <p:grpSpPr>
          <a:xfrm>
            <a:off x="784277" y="4423877"/>
            <a:ext cx="21854887" cy="2409863"/>
            <a:chOff x="1270511" y="5867400"/>
            <a:chExt cx="22053794" cy="3650360"/>
          </a:xfrm>
        </p:grpSpPr>
        <p:sp>
          <p:nvSpPr>
            <p:cNvPr id="81" name="Rounded Rectangle 34">
              <a:extLst>
                <a:ext uri="{FF2B5EF4-FFF2-40B4-BE49-F238E27FC236}">
                  <a16:creationId xmlns:a16="http://schemas.microsoft.com/office/drawing/2014/main" id="{808426D5-06AD-4595-AF47-DBCC41564645}"/>
                </a:ext>
              </a:extLst>
            </p:cNvPr>
            <p:cNvSpPr/>
            <p:nvPr/>
          </p:nvSpPr>
          <p:spPr>
            <a:xfrm>
              <a:off x="1272211" y="6139010"/>
              <a:ext cx="22052094" cy="3378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2" name="Group 60">
              <a:extLst>
                <a:ext uri="{FF2B5EF4-FFF2-40B4-BE49-F238E27FC236}">
                  <a16:creationId xmlns:a16="http://schemas.microsoft.com/office/drawing/2014/main" id="{27D82DBA-B74E-4E72-A6C5-66687FB55A61}"/>
                </a:ext>
              </a:extLst>
            </p:cNvPr>
            <p:cNvGrpSpPr/>
            <p:nvPr/>
          </p:nvGrpSpPr>
          <p:grpSpPr>
            <a:xfrm>
              <a:off x="1270511" y="5867400"/>
              <a:ext cx="4057272" cy="1184639"/>
              <a:chOff x="1224541" y="6305967"/>
              <a:chExt cx="4057272" cy="1184639"/>
            </a:xfrm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7C9E8EC5-0FD5-4CFD-A67B-0EADA9CE8D0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69954" y="5317853"/>
                <a:ext cx="1090626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9E9E81A-EC82-4D96-980A-51F5D8D1FB7A}"/>
                  </a:ext>
                </a:extLst>
              </p:cNvPr>
              <p:cNvSpPr txBox="1"/>
              <p:nvPr/>
            </p:nvSpPr>
            <p:spPr>
              <a:xfrm>
                <a:off x="2296328" y="6305967"/>
                <a:ext cx="2985485" cy="116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5" name="Round Diagonal Corner Rectangle 38">
                <a:extLst>
                  <a:ext uri="{FF2B5EF4-FFF2-40B4-BE49-F238E27FC236}">
                    <a16:creationId xmlns:a16="http://schemas.microsoft.com/office/drawing/2014/main" id="{4FABEC09-69AD-45D3-9E51-BA0B9EA16AFE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1148686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Freeform 15">
                <a:extLst>
                  <a:ext uri="{FF2B5EF4-FFF2-40B4-BE49-F238E27FC236}">
                    <a16:creationId xmlns:a16="http://schemas.microsoft.com/office/drawing/2014/main" id="{6059DE14-5A84-44BB-90EF-DBAD475E5E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3761" y="6560284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7582C5B-7D92-4E5D-B6D1-41DEDA76D384}"/>
                  </a:ext>
                </a:extLst>
              </p:cNvPr>
              <p:cNvSpPr/>
              <p:nvPr/>
            </p:nvSpPr>
            <p:spPr>
              <a:xfrm>
                <a:off x="4589418" y="5282328"/>
                <a:ext cx="12102159" cy="1067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𝒖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=(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r>
                      <a:rPr lang="fr-FR" sz="4400" b="1" i="1">
                        <a:latin typeface="Cambria Math"/>
                      </a:rPr>
                      <m:t>;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r>
                      <a:rPr lang="fr-FR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=(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  <m:r>
                      <a:rPr lang="fr-FR" sz="4400" b="1" i="1">
                        <a:latin typeface="Cambria Math"/>
                      </a:rPr>
                      <m:t>;−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  <m:r>
                      <a:rPr lang="fr-FR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=(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  <m:r>
                      <a:rPr lang="fr-FR" sz="4400" b="1" i="1">
                        <a:latin typeface="Cambria Math"/>
                      </a:rPr>
                      <m:t>;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r>
                      <a:rPr lang="fr-FR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𝒃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=(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fr-FR" sz="4400" b="1" i="1">
                        <a:latin typeface="Cambria Math"/>
                      </a:rPr>
                      <m:t>;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  <m:r>
                      <a:rPr lang="fr-FR" sz="4400" b="1" i="1"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7582C5B-7D92-4E5D-B6D1-41DEDA76D3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418" y="5282328"/>
                <a:ext cx="12102159" cy="1067152"/>
              </a:xfrm>
              <a:prstGeom prst="rect">
                <a:avLst/>
              </a:prstGeom>
              <a:blipFill>
                <a:blip r:embed="rId9"/>
                <a:stretch>
                  <a:fillRect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10">
            <a:extLst>
              <a:ext uri="{FF2B5EF4-FFF2-40B4-BE49-F238E27FC236}">
                <a16:creationId xmlns:a16="http://schemas.microsoft.com/office/drawing/2014/main" id="{AB77842F-50E6-46B0-B2E7-F5AD78D723F2}"/>
              </a:ext>
            </a:extLst>
          </p:cNvPr>
          <p:cNvGrpSpPr/>
          <p:nvPr/>
        </p:nvGrpSpPr>
        <p:grpSpPr>
          <a:xfrm>
            <a:off x="797337" y="10764526"/>
            <a:ext cx="21790353" cy="2409863"/>
            <a:chOff x="1270511" y="5867400"/>
            <a:chExt cx="21988673" cy="3650360"/>
          </a:xfrm>
        </p:grpSpPr>
        <p:sp>
          <p:nvSpPr>
            <p:cNvPr id="89" name="Rounded Rectangle 34">
              <a:extLst>
                <a:ext uri="{FF2B5EF4-FFF2-40B4-BE49-F238E27FC236}">
                  <a16:creationId xmlns:a16="http://schemas.microsoft.com/office/drawing/2014/main" id="{B8CB9515-8058-4ACC-A203-68C9FC0B5561}"/>
                </a:ext>
              </a:extLst>
            </p:cNvPr>
            <p:cNvSpPr/>
            <p:nvPr/>
          </p:nvSpPr>
          <p:spPr>
            <a:xfrm>
              <a:off x="1272211" y="6139010"/>
              <a:ext cx="21986973" cy="3378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0" name="Group 60">
              <a:extLst>
                <a:ext uri="{FF2B5EF4-FFF2-40B4-BE49-F238E27FC236}">
                  <a16:creationId xmlns:a16="http://schemas.microsoft.com/office/drawing/2014/main" id="{2356B3D3-2197-47C2-9EE4-A508EA797981}"/>
                </a:ext>
              </a:extLst>
            </p:cNvPr>
            <p:cNvGrpSpPr/>
            <p:nvPr/>
          </p:nvGrpSpPr>
          <p:grpSpPr>
            <a:xfrm>
              <a:off x="1270511" y="5867400"/>
              <a:ext cx="4057272" cy="1228965"/>
              <a:chOff x="1224541" y="6305967"/>
              <a:chExt cx="4057272" cy="1228965"/>
            </a:xfrm>
          </p:grpSpPr>
          <p:sp>
            <p:nvSpPr>
              <p:cNvPr id="91" name="Freeform 20">
                <a:extLst>
                  <a:ext uri="{FF2B5EF4-FFF2-40B4-BE49-F238E27FC236}">
                    <a16:creationId xmlns:a16="http://schemas.microsoft.com/office/drawing/2014/main" id="{86255CF9-ABB5-4C85-80E8-EBB304E3F77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A26DF42-A030-4B3D-AFFD-9AA5997921E5}"/>
                  </a:ext>
                </a:extLst>
              </p:cNvPr>
              <p:cNvSpPr txBox="1"/>
              <p:nvPr/>
            </p:nvSpPr>
            <p:spPr>
              <a:xfrm>
                <a:off x="2296328" y="6305967"/>
                <a:ext cx="2985485" cy="116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3" name="Round Diagonal Corner Rectangle 38">
                <a:extLst>
                  <a:ext uri="{FF2B5EF4-FFF2-40B4-BE49-F238E27FC236}">
                    <a16:creationId xmlns:a16="http://schemas.microsoft.com/office/drawing/2014/main" id="{76F5F667-9B43-47CF-A75F-363DFEAD5437}"/>
                  </a:ext>
                </a:extLst>
              </p:cNvPr>
              <p:cNvSpPr/>
              <p:nvPr/>
            </p:nvSpPr>
            <p:spPr>
              <a:xfrm flipV="1">
                <a:off x="1224541" y="6322797"/>
                <a:ext cx="903517" cy="121213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Freeform 15">
                <a:extLst>
                  <a:ext uri="{FF2B5EF4-FFF2-40B4-BE49-F238E27FC236}">
                    <a16:creationId xmlns:a16="http://schemas.microsoft.com/office/drawing/2014/main" id="{679965AF-BA33-41AE-B380-4BEF0810C7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8060" y="6693406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2311AFA8-663C-4E3C-A964-1D8F8A9A40B2}"/>
                  </a:ext>
                </a:extLst>
              </p:cNvPr>
              <p:cNvSpPr/>
              <p:nvPr/>
            </p:nvSpPr>
            <p:spPr>
              <a:xfrm>
                <a:off x="6424000" y="11374609"/>
                <a:ext cx="13311800" cy="996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39077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a typeface="Calibri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𝒖</m:t>
                        </m:r>
                      </m:e>
                    </m:acc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𝒊</m:t>
                        </m:r>
                      </m:e>
                    </m:acc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b) </a:t>
                </a: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𝒗</m:t>
                        </m:r>
                      </m:e>
                    </m:acc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𝒊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2311AFA8-663C-4E3C-A964-1D8F8A9A40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000" y="11374609"/>
                <a:ext cx="13311800" cy="996107"/>
              </a:xfrm>
              <a:prstGeom prst="rect">
                <a:avLst/>
              </a:prstGeom>
              <a:blipFill>
                <a:blip r:embed="rId10"/>
                <a:stretch>
                  <a:fillRect b="-29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94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72" grpId="0"/>
      <p:bldP spid="87" grpId="0"/>
      <p:bldP spid="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17375"/>
            <a:chOff x="-288924" y="1892299"/>
            <a:chExt cx="19659599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29687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ệ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trục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vi-VN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Tọa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Callout 9"/>
              <p:cNvSpPr/>
              <p:nvPr/>
            </p:nvSpPr>
            <p:spPr>
              <a:xfrm>
                <a:off x="1" y="3657600"/>
                <a:ext cx="10896600" cy="3276600"/>
              </a:xfrm>
              <a:prstGeom prst="cloudCallout">
                <a:avLst>
                  <a:gd name="adj1" fmla="val 51084"/>
                  <a:gd name="adj2" fmla="val 73662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10" name="Cloud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657600"/>
                <a:ext cx="10896600" cy="3276600"/>
              </a:xfrm>
              <a:prstGeom prst="cloudCallout">
                <a:avLst>
                  <a:gd name="adj1" fmla="val 51084"/>
                  <a:gd name="adj2" fmla="val 73662"/>
                </a:avLst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5" t="37344" r="19075" b="18723"/>
          <a:stretch>
            <a:fillRect/>
          </a:stretch>
        </p:blipFill>
        <p:spPr bwMode="auto">
          <a:xfrm>
            <a:off x="12039600" y="3366610"/>
            <a:ext cx="12344400" cy="10334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roup 10">
            <a:extLst>
              <a:ext uri="{FF2B5EF4-FFF2-40B4-BE49-F238E27FC236}">
                <a16:creationId xmlns:a16="http://schemas.microsoft.com/office/drawing/2014/main" id="{6E770D74-A66B-46D0-A18C-7E1B81FB7E0F}"/>
              </a:ext>
            </a:extLst>
          </p:cNvPr>
          <p:cNvGrpSpPr/>
          <p:nvPr/>
        </p:nvGrpSpPr>
        <p:grpSpPr>
          <a:xfrm>
            <a:off x="311843" y="8533685"/>
            <a:ext cx="10272915" cy="2409863"/>
            <a:chOff x="1270511" y="5867400"/>
            <a:chExt cx="10366412" cy="3650360"/>
          </a:xfrm>
        </p:grpSpPr>
        <p:sp>
          <p:nvSpPr>
            <p:cNvPr id="22" name="Rounded Rectangle 34">
              <a:extLst>
                <a:ext uri="{FF2B5EF4-FFF2-40B4-BE49-F238E27FC236}">
                  <a16:creationId xmlns:a16="http://schemas.microsoft.com/office/drawing/2014/main" id="{948E322F-8620-4A40-B904-5276EF98D508}"/>
                </a:ext>
              </a:extLst>
            </p:cNvPr>
            <p:cNvSpPr/>
            <p:nvPr/>
          </p:nvSpPr>
          <p:spPr>
            <a:xfrm>
              <a:off x="1272212" y="6139010"/>
              <a:ext cx="10364711" cy="3378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0">
              <a:extLst>
                <a:ext uri="{FF2B5EF4-FFF2-40B4-BE49-F238E27FC236}">
                  <a16:creationId xmlns:a16="http://schemas.microsoft.com/office/drawing/2014/main" id="{72D09B7A-2B76-41B9-B68B-B91DC4F891B4}"/>
                </a:ext>
              </a:extLst>
            </p:cNvPr>
            <p:cNvGrpSpPr/>
            <p:nvPr/>
          </p:nvGrpSpPr>
          <p:grpSpPr>
            <a:xfrm>
              <a:off x="1270511" y="5867400"/>
              <a:ext cx="4057272" cy="1216520"/>
              <a:chOff x="1224541" y="6305967"/>
              <a:chExt cx="4057272" cy="1216520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55885727-CAFB-4286-98A1-0DDA141408B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F5DADF-7412-4365-8269-BC620C98BAB4}"/>
                  </a:ext>
                </a:extLst>
              </p:cNvPr>
              <p:cNvSpPr txBox="1"/>
              <p:nvPr/>
            </p:nvSpPr>
            <p:spPr>
              <a:xfrm>
                <a:off x="2296328" y="6305967"/>
                <a:ext cx="2985485" cy="116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38">
                <a:extLst>
                  <a:ext uri="{FF2B5EF4-FFF2-40B4-BE49-F238E27FC236}">
                    <a16:creationId xmlns:a16="http://schemas.microsoft.com/office/drawing/2014/main" id="{5AEFAB42-5161-4C71-B565-ED5B103323E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44519" cy="1199688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87D06B28-C727-4508-A713-BEEEFF3233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5819" y="6548515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5413CF9-16FA-4F62-8958-5B19E231B0D2}"/>
                  </a:ext>
                </a:extLst>
              </p:cNvPr>
              <p:cNvSpPr/>
              <p:nvPr/>
            </p:nvSpPr>
            <p:spPr>
              <a:xfrm>
                <a:off x="1644087" y="9761835"/>
                <a:ext cx="7036034" cy="1663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𝑶𝑴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𝑴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5413CF9-16FA-4F62-8958-5B19E231B0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087" y="9761835"/>
                <a:ext cx="7036034" cy="1663597"/>
              </a:xfrm>
              <a:prstGeom prst="rect">
                <a:avLst/>
              </a:prstGeom>
              <a:blipFill>
                <a:blip r:embed="rId4"/>
                <a:stretch>
                  <a:fillRect t="-4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860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78820" y="1592541"/>
            <a:ext cx="18288000" cy="4117719"/>
            <a:chOff x="1076414" y="4375393"/>
            <a:chExt cx="22102091" cy="3527635"/>
          </a:xfrm>
        </p:grpSpPr>
        <p:grpSp>
          <p:nvGrpSpPr>
            <p:cNvPr id="24" name="Group 5"/>
            <p:cNvGrpSpPr/>
            <p:nvPr/>
          </p:nvGrpSpPr>
          <p:grpSpPr>
            <a:xfrm>
              <a:off x="1309779" y="4671091"/>
              <a:ext cx="21868726" cy="3231937"/>
              <a:chOff x="549534" y="1083939"/>
              <a:chExt cx="8611674" cy="1272428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549534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007731" y="1742814"/>
                <a:ext cx="7867095" cy="204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5" name="Group 65"/>
            <p:cNvGrpSpPr/>
            <p:nvPr/>
          </p:nvGrpSpPr>
          <p:grpSpPr>
            <a:xfrm>
              <a:off x="1076414" y="4375393"/>
              <a:ext cx="9510160" cy="757771"/>
              <a:chOff x="166396" y="8752580"/>
              <a:chExt cx="9510160" cy="757771"/>
            </a:xfrm>
          </p:grpSpPr>
          <p:sp>
            <p:nvSpPr>
              <p:cNvPr id="26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8251176" cy="75527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9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04813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1105477" y="8752580"/>
                <a:ext cx="8571079" cy="659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762703" y="2500891"/>
                <a:ext cx="7454285" cy="38722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𝑶𝑴</m:t>
                          </m:r>
                        </m:e>
                      </m:acc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𝒊</m:t>
                          </m:r>
                        </m:e>
                      </m:acc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𝒚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𝒋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</a:t>
                </a: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y: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703" y="2500891"/>
                <a:ext cx="7454285" cy="3872279"/>
              </a:xfrm>
              <a:prstGeom prst="rect">
                <a:avLst/>
              </a:prstGeom>
              <a:blipFill>
                <a:blip r:embed="rId2"/>
                <a:stretch>
                  <a:fillRect r="-2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54"/>
          <p:cNvGrpSpPr/>
          <p:nvPr/>
        </p:nvGrpSpPr>
        <p:grpSpPr>
          <a:xfrm>
            <a:off x="259305" y="6070790"/>
            <a:ext cx="13563599" cy="2181172"/>
            <a:chOff x="1268078" y="3405486"/>
            <a:chExt cx="18888885" cy="2225311"/>
          </a:xfrm>
        </p:grpSpPr>
        <p:sp>
          <p:nvSpPr>
            <p:cNvPr id="45" name="Rounded Rectangle 44"/>
            <p:cNvSpPr/>
            <p:nvPr/>
          </p:nvSpPr>
          <p:spPr>
            <a:xfrm>
              <a:off x="1268078" y="3790951"/>
              <a:ext cx="18888885" cy="183984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6" name="Group 67"/>
            <p:cNvGrpSpPr/>
            <p:nvPr/>
          </p:nvGrpSpPr>
          <p:grpSpPr>
            <a:xfrm>
              <a:off x="1268078" y="3405486"/>
              <a:ext cx="7032231" cy="940513"/>
              <a:chOff x="1311958" y="3405486"/>
              <a:chExt cx="7032231" cy="940513"/>
            </a:xfrm>
          </p:grpSpPr>
          <p:sp>
            <p:nvSpPr>
              <p:cNvPr id="47" name="Freeform 20"/>
              <p:cNvSpPr>
                <a:spLocks/>
              </p:cNvSpPr>
              <p:nvPr/>
            </p:nvSpPr>
            <p:spPr bwMode="auto">
              <a:xfrm rot="5400000">
                <a:off x="3875992" y="1663370"/>
                <a:ext cx="846503" cy="445313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904101" y="3488068"/>
                <a:ext cx="5440088" cy="785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</a:t>
                </a:r>
              </a:p>
            </p:txBody>
          </p:sp>
          <p:grpSp>
            <p:nvGrpSpPr>
              <p:cNvPr id="4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74"/>
              <p:cNvSpPr/>
              <p:nvPr/>
            </p:nvSpPr>
            <p:spPr>
              <a:xfrm>
                <a:off x="4052799" y="6714574"/>
                <a:ext cx="9296988" cy="1502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799" y="6714574"/>
                <a:ext cx="9296988" cy="1502006"/>
              </a:xfrm>
              <a:prstGeom prst="rect">
                <a:avLst/>
              </a:prstGeom>
              <a:blipFill>
                <a:blip r:embed="rId3"/>
                <a:stretch>
                  <a:fillRect l="-2689" t="-8097" b="-14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Picture 8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1" t="18938" r="18111" b="19254"/>
          <a:stretch>
            <a:fillRect/>
          </a:stretch>
        </p:blipFill>
        <p:spPr bwMode="auto">
          <a:xfrm>
            <a:off x="14400684" y="6170848"/>
            <a:ext cx="9548968" cy="75913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roup 10">
            <a:extLst>
              <a:ext uri="{FF2B5EF4-FFF2-40B4-BE49-F238E27FC236}">
                <a16:creationId xmlns:a16="http://schemas.microsoft.com/office/drawing/2014/main" id="{475DF1C9-0FB7-4C1A-921C-547F05F95DE3}"/>
              </a:ext>
            </a:extLst>
          </p:cNvPr>
          <p:cNvGrpSpPr/>
          <p:nvPr/>
        </p:nvGrpSpPr>
        <p:grpSpPr>
          <a:xfrm>
            <a:off x="309264" y="8962028"/>
            <a:ext cx="13513640" cy="2409863"/>
            <a:chOff x="1270511" y="5867400"/>
            <a:chExt cx="13636631" cy="3650360"/>
          </a:xfrm>
        </p:grpSpPr>
        <p:sp>
          <p:nvSpPr>
            <p:cNvPr id="84" name="Rounded Rectangle 34">
              <a:extLst>
                <a:ext uri="{FF2B5EF4-FFF2-40B4-BE49-F238E27FC236}">
                  <a16:creationId xmlns:a16="http://schemas.microsoft.com/office/drawing/2014/main" id="{B1C3349B-0A62-4AC4-9810-AEE316CE21F7}"/>
                </a:ext>
              </a:extLst>
            </p:cNvPr>
            <p:cNvSpPr/>
            <p:nvPr/>
          </p:nvSpPr>
          <p:spPr>
            <a:xfrm>
              <a:off x="1272212" y="6139010"/>
              <a:ext cx="13634930" cy="3378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5" name="Group 60">
              <a:extLst>
                <a:ext uri="{FF2B5EF4-FFF2-40B4-BE49-F238E27FC236}">
                  <a16:creationId xmlns:a16="http://schemas.microsoft.com/office/drawing/2014/main" id="{D6736928-5C2E-4185-9AA1-07DF7374A357}"/>
                </a:ext>
              </a:extLst>
            </p:cNvPr>
            <p:cNvGrpSpPr/>
            <p:nvPr/>
          </p:nvGrpSpPr>
          <p:grpSpPr>
            <a:xfrm>
              <a:off x="1270511" y="5867400"/>
              <a:ext cx="4057272" cy="1228965"/>
              <a:chOff x="1224541" y="6305967"/>
              <a:chExt cx="4057272" cy="1228965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A69482C8-6E95-4ABE-BE08-57FBFCF6B8C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65CD5C3-EE3A-43A4-A47F-CFF61283993A}"/>
                  </a:ext>
                </a:extLst>
              </p:cNvPr>
              <p:cNvSpPr txBox="1"/>
              <p:nvPr/>
            </p:nvSpPr>
            <p:spPr>
              <a:xfrm>
                <a:off x="2296328" y="6305967"/>
                <a:ext cx="2985485" cy="116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8" name="Round Diagonal Corner Rectangle 38">
                <a:extLst>
                  <a:ext uri="{FF2B5EF4-FFF2-40B4-BE49-F238E27FC236}">
                    <a16:creationId xmlns:a16="http://schemas.microsoft.com/office/drawing/2014/main" id="{E9E84F1A-2233-433F-8DED-1CF22E055029}"/>
                  </a:ext>
                </a:extLst>
              </p:cNvPr>
              <p:cNvSpPr/>
              <p:nvPr/>
            </p:nvSpPr>
            <p:spPr>
              <a:xfrm flipV="1">
                <a:off x="1224541" y="6322797"/>
                <a:ext cx="903517" cy="121213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Freeform 15">
                <a:extLst>
                  <a:ext uri="{FF2B5EF4-FFF2-40B4-BE49-F238E27FC236}">
                    <a16:creationId xmlns:a16="http://schemas.microsoft.com/office/drawing/2014/main" id="{F95AE231-234A-4E11-84A3-963CCAA4A4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4443" y="6596742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2BE53F-5624-4579-819D-97BB2F2702CC}"/>
                  </a:ext>
                </a:extLst>
              </p:cNvPr>
              <p:cNvSpPr txBox="1"/>
              <p:nvPr/>
            </p:nvSpPr>
            <p:spPr>
              <a:xfrm>
                <a:off x="3609233" y="9943736"/>
                <a:ext cx="902485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2BE53F-5624-4579-819D-97BB2F270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233" y="9943736"/>
                <a:ext cx="9024851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8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75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54">
            <a:extLst>
              <a:ext uri="{FF2B5EF4-FFF2-40B4-BE49-F238E27FC236}">
                <a16:creationId xmlns:a16="http://schemas.microsoft.com/office/drawing/2014/main" id="{E811B9A4-FAE0-41DE-952A-CB3BC9903664}"/>
              </a:ext>
            </a:extLst>
          </p:cNvPr>
          <p:cNvGrpSpPr/>
          <p:nvPr/>
        </p:nvGrpSpPr>
        <p:grpSpPr>
          <a:xfrm>
            <a:off x="797337" y="1955926"/>
            <a:ext cx="21841827" cy="1992085"/>
            <a:chOff x="1268078" y="3405486"/>
            <a:chExt cx="21841827" cy="1992085"/>
          </a:xfrm>
        </p:grpSpPr>
        <p:sp>
          <p:nvSpPr>
            <p:cNvPr id="37" name="Rounded Rectangle 2">
              <a:extLst>
                <a:ext uri="{FF2B5EF4-FFF2-40B4-BE49-F238E27FC236}">
                  <a16:creationId xmlns:a16="http://schemas.microsoft.com/office/drawing/2014/main" id="{4686A3FA-98B7-43DB-87E7-A400C99E0C71}"/>
                </a:ext>
              </a:extLst>
            </p:cNvPr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8" name="Group 67">
              <a:extLst>
                <a:ext uri="{FF2B5EF4-FFF2-40B4-BE49-F238E27FC236}">
                  <a16:creationId xmlns:a16="http://schemas.microsoft.com/office/drawing/2014/main" id="{1FF9B370-0D5C-489C-AA73-8F869E190FE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A44A1C47-DC2B-4A39-9D85-3F306150626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0192ADC-1815-49EC-AAEA-537053DEC7EA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</a:t>
                </a:r>
              </a:p>
            </p:txBody>
          </p:sp>
          <p:grpSp>
            <p:nvGrpSpPr>
              <p:cNvPr id="41" name="Group 70">
                <a:extLst>
                  <a:ext uri="{FF2B5EF4-FFF2-40B4-BE49-F238E27FC236}">
                    <a16:creationId xmlns:a16="http://schemas.microsoft.com/office/drawing/2014/main" id="{BAFFEE4B-39B0-4168-B6E1-B28FDC9C98BC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93C080C1-1B6A-4935-82C1-9FC251587BD7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Freeform 13">
                  <a:extLst>
                    <a:ext uri="{FF2B5EF4-FFF2-40B4-BE49-F238E27FC236}">
                      <a16:creationId xmlns:a16="http://schemas.microsoft.com/office/drawing/2014/main" id="{3AF022C6-F233-4995-97CC-94B28BF2409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4" name="Freeform 14">
                  <a:extLst>
                    <a:ext uri="{FF2B5EF4-FFF2-40B4-BE49-F238E27FC236}">
                      <a16:creationId xmlns:a16="http://schemas.microsoft.com/office/drawing/2014/main" id="{107D52E5-A64F-4FAA-B3CC-EB902F4AF3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Freeform 15">
                  <a:extLst>
                    <a:ext uri="{FF2B5EF4-FFF2-40B4-BE49-F238E27FC236}">
                      <a16:creationId xmlns:a16="http://schemas.microsoft.com/office/drawing/2014/main" id="{8A2DA8E7-9245-43B0-93D9-75EB12F28A6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Freeform 16">
                  <a:extLst>
                    <a:ext uri="{FF2B5EF4-FFF2-40B4-BE49-F238E27FC236}">
                      <a16:creationId xmlns:a16="http://schemas.microsoft.com/office/drawing/2014/main" id="{3E0ED429-F572-4AF8-A3EC-D649F4FB9A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Freeform 17">
                  <a:extLst>
                    <a:ext uri="{FF2B5EF4-FFF2-40B4-BE49-F238E27FC236}">
                      <a16:creationId xmlns:a16="http://schemas.microsoft.com/office/drawing/2014/main" id="{95D9A01A-F83C-40C6-BCA7-4504531E8C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Freeform 18">
                  <a:extLst>
                    <a:ext uri="{FF2B5EF4-FFF2-40B4-BE49-F238E27FC236}">
                      <a16:creationId xmlns:a16="http://schemas.microsoft.com/office/drawing/2014/main" id="{3644C73E-E164-4EF4-84FB-710750A04A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Freeform 19">
                  <a:extLst>
                    <a:ext uri="{FF2B5EF4-FFF2-40B4-BE49-F238E27FC236}">
                      <a16:creationId xmlns:a16="http://schemas.microsoft.com/office/drawing/2014/main" id="{E36760C9-6043-4005-B3EF-2F0C6AF3241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20">
                  <a:extLst>
                    <a:ext uri="{FF2B5EF4-FFF2-40B4-BE49-F238E27FC236}">
                      <a16:creationId xmlns:a16="http://schemas.microsoft.com/office/drawing/2014/main" id="{DA39FFC5-6A32-485C-8082-B50C483326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21">
                  <a:extLst>
                    <a:ext uri="{FF2B5EF4-FFF2-40B4-BE49-F238E27FC236}">
                      <a16:creationId xmlns:a16="http://schemas.microsoft.com/office/drawing/2014/main" id="{98430D87-999E-41A7-B396-C583EA25BC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22">
                  <a:extLst>
                    <a:ext uri="{FF2B5EF4-FFF2-40B4-BE49-F238E27FC236}">
                      <a16:creationId xmlns:a16="http://schemas.microsoft.com/office/drawing/2014/main" id="{B31F4593-C2F0-47F7-81C0-03454EA2F9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23">
                  <a:extLst>
                    <a:ext uri="{FF2B5EF4-FFF2-40B4-BE49-F238E27FC236}">
                      <a16:creationId xmlns:a16="http://schemas.microsoft.com/office/drawing/2014/main" id="{5763D5D8-4C91-43C3-8D00-156347CD87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24">
                  <a:extLst>
                    <a:ext uri="{FF2B5EF4-FFF2-40B4-BE49-F238E27FC236}">
                      <a16:creationId xmlns:a16="http://schemas.microsoft.com/office/drawing/2014/main" id="{F3F31BC0-7C12-454D-8312-96D174E0D4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25">
                  <a:extLst>
                    <a:ext uri="{FF2B5EF4-FFF2-40B4-BE49-F238E27FC236}">
                      <a16:creationId xmlns:a16="http://schemas.microsoft.com/office/drawing/2014/main" id="{1F9E65F8-2A33-4404-B042-1FC26F5A48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26">
                  <a:extLst>
                    <a:ext uri="{FF2B5EF4-FFF2-40B4-BE49-F238E27FC236}">
                      <a16:creationId xmlns:a16="http://schemas.microsoft.com/office/drawing/2014/main" id="{BD6D21D7-D760-438D-A550-9C6E369C25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27">
                  <a:extLst>
                    <a:ext uri="{FF2B5EF4-FFF2-40B4-BE49-F238E27FC236}">
                      <a16:creationId xmlns:a16="http://schemas.microsoft.com/office/drawing/2014/main" id="{BE481E3B-68DE-4D57-A8B6-B819965675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28">
                  <a:extLst>
                    <a:ext uri="{FF2B5EF4-FFF2-40B4-BE49-F238E27FC236}">
                      <a16:creationId xmlns:a16="http://schemas.microsoft.com/office/drawing/2014/main" id="{01D8710D-8373-48F8-82F1-F2F95BC13F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29">
                  <a:extLst>
                    <a:ext uri="{FF2B5EF4-FFF2-40B4-BE49-F238E27FC236}">
                      <a16:creationId xmlns:a16="http://schemas.microsoft.com/office/drawing/2014/main" id="{910A3C4B-B8E3-43BD-B84C-CB73355098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30">
                  <a:extLst>
                    <a:ext uri="{FF2B5EF4-FFF2-40B4-BE49-F238E27FC236}">
                      <a16:creationId xmlns:a16="http://schemas.microsoft.com/office/drawing/2014/main" id="{773DCAB3-9762-4484-BFCE-9A8975DC52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31">
                  <a:extLst>
                    <a:ext uri="{FF2B5EF4-FFF2-40B4-BE49-F238E27FC236}">
                      <a16:creationId xmlns:a16="http://schemas.microsoft.com/office/drawing/2014/main" id="{4E7E368D-8765-472C-87FF-FE6B4165AD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32">
                  <a:extLst>
                    <a:ext uri="{FF2B5EF4-FFF2-40B4-BE49-F238E27FC236}">
                      <a16:creationId xmlns:a16="http://schemas.microsoft.com/office/drawing/2014/main" id="{F9D82FF6-2669-4458-85BD-E87C4D92F1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33">
                  <a:extLst>
                    <a:ext uri="{FF2B5EF4-FFF2-40B4-BE49-F238E27FC236}">
                      <a16:creationId xmlns:a16="http://schemas.microsoft.com/office/drawing/2014/main" id="{74AE5099-F56F-4255-B077-9D939B0402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34">
                  <a:extLst>
                    <a:ext uri="{FF2B5EF4-FFF2-40B4-BE49-F238E27FC236}">
                      <a16:creationId xmlns:a16="http://schemas.microsoft.com/office/drawing/2014/main" id="{92134E11-D1FD-470A-BC14-AE0FB92026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35">
                  <a:extLst>
                    <a:ext uri="{FF2B5EF4-FFF2-40B4-BE49-F238E27FC236}">
                      <a16:creationId xmlns:a16="http://schemas.microsoft.com/office/drawing/2014/main" id="{C745F8F0-D92E-4E3A-82F1-3E11B25400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36">
                  <a:extLst>
                    <a:ext uri="{FF2B5EF4-FFF2-40B4-BE49-F238E27FC236}">
                      <a16:creationId xmlns:a16="http://schemas.microsoft.com/office/drawing/2014/main" id="{14089907-D748-402C-A3E3-DABF32D65F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495800" y="2296904"/>
                <a:ext cx="19354800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Ox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libri"/>
                      </a:rPr>
                      <m:t>𝒂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) 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𝑬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libri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  <a:ea typeface="Calibri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  <a:ea typeface="Calibri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/>
                        <a:ea typeface="Calibri"/>
                      </a:rPr>
                      <m:t>; 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libri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  <a:ea typeface="Calibri"/>
                          </a:rPr>
                          <m:t>𝟓</m:t>
                        </m:r>
                        <m:r>
                          <a:rPr lang="en-US" sz="4400" b="1" i="1">
                            <a:latin typeface="Cambria Math"/>
                            <a:ea typeface="Calibri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  <a:ea typeface="Calibri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  <a:ea typeface="Calibri"/>
                      </a:rPr>
                      <m:t>; 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𝑮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libri"/>
                          </a:rPr>
                          <m:t>𝟒</m:t>
                        </m:r>
                        <m:r>
                          <a:rPr lang="en-US" sz="4400" b="1" i="1"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  <a:ea typeface="Calibri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libri"/>
                      </a:rPr>
                      <m:t>𝒃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) 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𝑯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(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𝟎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;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𝟐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); 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𝑲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(−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𝟑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;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𝟎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); 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𝑴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(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𝟎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;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𝟏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296904"/>
                <a:ext cx="19354800" cy="2123658"/>
              </a:xfrm>
              <a:prstGeom prst="rect">
                <a:avLst/>
              </a:prstGeom>
              <a:blipFill rotWithShape="1">
                <a:blip r:embed="rId4"/>
                <a:stretch>
                  <a:fillRect l="-1291" t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420562"/>
            <a:ext cx="13639800" cy="92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5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17375"/>
            <a:chOff x="-288924" y="1892299"/>
            <a:chExt cx="19659599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29687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ệ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trục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vi-VN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2"/>
            <a:ext cx="22293259" cy="790663"/>
            <a:chOff x="644526" y="2766774"/>
            <a:chExt cx="20608584" cy="1082403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9346523" cy="1053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 hệ giữa tọa độ của điểm và tọa độ của vectơ trong mặt phẳng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12732" y="2795827"/>
              <a:ext cx="502649" cy="1053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grpSp>
        <p:nvGrpSpPr>
          <p:cNvPr id="10" name="Group 54"/>
          <p:cNvGrpSpPr/>
          <p:nvPr/>
        </p:nvGrpSpPr>
        <p:grpSpPr>
          <a:xfrm>
            <a:off x="205241" y="3641703"/>
            <a:ext cx="24079200" cy="3006097"/>
            <a:chOff x="1268078" y="3405486"/>
            <a:chExt cx="22121851" cy="3069064"/>
          </a:xfrm>
        </p:grpSpPr>
        <p:sp>
          <p:nvSpPr>
            <p:cNvPr id="11" name="Rounded Rectangle 10"/>
            <p:cNvSpPr/>
            <p:nvPr/>
          </p:nvSpPr>
          <p:spPr>
            <a:xfrm>
              <a:off x="1268078" y="3790951"/>
              <a:ext cx="22121851" cy="268359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250671" y="3527166"/>
                <a:ext cx="2116562" cy="662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912612" y="4286102"/>
                <a:ext cx="21166588" cy="2249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</a:rPr>
                          <m:t>𝑨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</a:rPr>
                          <m:t>𝑨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</a:rPr>
                          <m:t>𝑩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</a:rPr>
                          <m:t>𝑩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612" y="4286102"/>
                <a:ext cx="21166588" cy="2249847"/>
              </a:xfrm>
              <a:prstGeom prst="rect">
                <a:avLst/>
              </a:prstGeom>
              <a:blipFill rotWithShape="1">
                <a:blip r:embed="rId2"/>
                <a:stretch>
                  <a:fillRect b="-1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59546" y="9655763"/>
            <a:ext cx="24134811" cy="1671180"/>
            <a:chOff x="1076414" y="4245820"/>
            <a:chExt cx="40464688" cy="3657208"/>
          </a:xfrm>
        </p:grpSpPr>
        <p:grpSp>
          <p:nvGrpSpPr>
            <p:cNvPr id="50" name="Group 5"/>
            <p:cNvGrpSpPr/>
            <p:nvPr/>
          </p:nvGrpSpPr>
          <p:grpSpPr>
            <a:xfrm>
              <a:off x="1309782" y="4671091"/>
              <a:ext cx="40231320" cy="3231937"/>
              <a:chOff x="549535" y="1083939"/>
              <a:chExt cx="15842670" cy="1272428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549535" y="1083939"/>
                <a:ext cx="15842670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007731" y="1742814"/>
                <a:ext cx="7867095" cy="521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1076414" y="4245820"/>
              <a:ext cx="9277708" cy="1683844"/>
              <a:chOff x="166396" y="8623007"/>
              <a:chExt cx="9277708" cy="1683844"/>
            </a:xfrm>
          </p:grpSpPr>
          <p:sp>
            <p:nvSpPr>
              <p:cNvPr id="52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5423567" cy="141969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3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5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4" name="TextBox 53"/>
              <p:cNvSpPr txBox="1"/>
              <p:nvPr/>
            </p:nvSpPr>
            <p:spPr>
              <a:xfrm>
                <a:off x="989143" y="8623007"/>
                <a:ext cx="8454961" cy="1683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/>
              <p:cNvSpPr/>
              <p:nvPr/>
            </p:nvSpPr>
            <p:spPr>
              <a:xfrm>
                <a:off x="8118383" y="10241294"/>
                <a:ext cx="6445291" cy="853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=(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𝑩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/>
                          <a:ea typeface="Calibri"/>
                        </a:rPr>
                        <m:t>−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𝑨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;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𝒚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𝑩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/>
                          <a:ea typeface="Calibri"/>
                        </a:rPr>
                        <m:t>−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𝒚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𝑨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383" y="10241294"/>
                <a:ext cx="6445291" cy="8535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10">
            <a:extLst>
              <a:ext uri="{FF2B5EF4-FFF2-40B4-BE49-F238E27FC236}">
                <a16:creationId xmlns:a16="http://schemas.microsoft.com/office/drawing/2014/main" id="{76A86911-F41C-4BC9-B0E2-A66E9B3EA8F7}"/>
              </a:ext>
            </a:extLst>
          </p:cNvPr>
          <p:cNvGrpSpPr/>
          <p:nvPr/>
        </p:nvGrpSpPr>
        <p:grpSpPr>
          <a:xfrm>
            <a:off x="171673" y="6942778"/>
            <a:ext cx="24002779" cy="2491058"/>
            <a:chOff x="1270511" y="5867400"/>
            <a:chExt cx="24221234" cy="3650360"/>
          </a:xfrm>
        </p:grpSpPr>
        <p:sp>
          <p:nvSpPr>
            <p:cNvPr id="71" name="Rounded Rectangle 34">
              <a:extLst>
                <a:ext uri="{FF2B5EF4-FFF2-40B4-BE49-F238E27FC236}">
                  <a16:creationId xmlns:a16="http://schemas.microsoft.com/office/drawing/2014/main" id="{12A3129F-05B0-4B85-AB58-F62EF2A3E645}"/>
                </a:ext>
              </a:extLst>
            </p:cNvPr>
            <p:cNvSpPr/>
            <p:nvPr/>
          </p:nvSpPr>
          <p:spPr>
            <a:xfrm>
              <a:off x="1272212" y="6139010"/>
              <a:ext cx="24219533" cy="3378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2" name="Group 60">
              <a:extLst>
                <a:ext uri="{FF2B5EF4-FFF2-40B4-BE49-F238E27FC236}">
                  <a16:creationId xmlns:a16="http://schemas.microsoft.com/office/drawing/2014/main" id="{2D555D50-B0CF-44B0-AC66-2A091354DB32}"/>
                </a:ext>
              </a:extLst>
            </p:cNvPr>
            <p:cNvGrpSpPr/>
            <p:nvPr/>
          </p:nvGrpSpPr>
          <p:grpSpPr>
            <a:xfrm>
              <a:off x="1270511" y="5867400"/>
              <a:ext cx="4057272" cy="1239579"/>
              <a:chOff x="1224541" y="6305967"/>
              <a:chExt cx="4057272" cy="1239579"/>
            </a:xfrm>
          </p:grpSpPr>
          <p:sp>
            <p:nvSpPr>
              <p:cNvPr id="73" name="Freeform 20">
                <a:extLst>
                  <a:ext uri="{FF2B5EF4-FFF2-40B4-BE49-F238E27FC236}">
                    <a16:creationId xmlns:a16="http://schemas.microsoft.com/office/drawing/2014/main" id="{472FEAC6-2EBF-465D-8F58-B7CC1F8192B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C8FAE67-07A5-439E-B8B1-134CDB78AE47}"/>
                  </a:ext>
                </a:extLst>
              </p:cNvPr>
              <p:cNvSpPr txBox="1"/>
              <p:nvPr/>
            </p:nvSpPr>
            <p:spPr>
              <a:xfrm>
                <a:off x="2296328" y="6305967"/>
                <a:ext cx="2985485" cy="116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38">
                <a:extLst>
                  <a:ext uri="{FF2B5EF4-FFF2-40B4-BE49-F238E27FC236}">
                    <a16:creationId xmlns:a16="http://schemas.microsoft.com/office/drawing/2014/main" id="{2045E6DE-34FD-4B0A-B29F-9E17BD47BF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122274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Freeform 15">
                <a:extLst>
                  <a:ext uri="{FF2B5EF4-FFF2-40B4-BE49-F238E27FC236}">
                    <a16:creationId xmlns:a16="http://schemas.microsoft.com/office/drawing/2014/main" id="{B4FB4C14-93FE-495E-A1DD-3AD969ED59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0942" y="6692721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9861B61-A96E-4EAC-A30D-AA618A4166E5}"/>
                  </a:ext>
                </a:extLst>
              </p:cNvPr>
              <p:cNvSpPr/>
              <p:nvPr/>
            </p:nvSpPr>
            <p:spPr>
              <a:xfrm>
                <a:off x="4399194" y="7168535"/>
                <a:ext cx="17418490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𝑩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</a:rPr>
                          <m:t>𝒊</m:t>
                        </m:r>
                      </m:e>
                    </m:acc>
                    <m:r>
                      <a:rPr lang="en-US" sz="44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𝑩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𝑨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</a:rPr>
                          <m:t>𝒊</m:t>
                        </m:r>
                      </m:e>
                    </m:acc>
                    <m:r>
                      <a:rPr lang="en-US" sz="44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𝑨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</a:rPr>
                          <m:t>𝒋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𝑩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𝑨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𝒊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𝑩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𝑨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)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𝒋</m:t>
                        </m:r>
                      </m:e>
                    </m:ac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9861B61-A96E-4EAC-A30D-AA618A4166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194" y="7168535"/>
                <a:ext cx="17418490" cy="856068"/>
              </a:xfrm>
              <a:prstGeom prst="rect">
                <a:avLst/>
              </a:prstGeom>
              <a:blipFill>
                <a:blip r:embed="rId4"/>
                <a:stretch>
                  <a:fillRect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9861B61-A96E-4EAC-A30D-AA618A4166E5}"/>
                  </a:ext>
                </a:extLst>
              </p:cNvPr>
              <p:cNvSpPr/>
              <p:nvPr/>
            </p:nvSpPr>
            <p:spPr>
              <a:xfrm>
                <a:off x="4366489" y="8576586"/>
                <a:ext cx="15890147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𝑩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𝑨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𝑩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𝑨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9861B61-A96E-4EAC-A30D-AA618A4166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489" y="8576586"/>
                <a:ext cx="15890147" cy="856068"/>
              </a:xfrm>
              <a:prstGeom prst="rect">
                <a:avLst/>
              </a:prstGeom>
              <a:blipFill>
                <a:blip r:embed="rId5"/>
                <a:stretch>
                  <a:fillRect l="-1534" t="-6429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9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9" grpId="0"/>
      <p:bldP spid="77" grpId="0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86400" y="1901992"/>
            <a:ext cx="12496993" cy="818273"/>
            <a:chOff x="-288924" y="1904999"/>
            <a:chExt cx="5698983" cy="816851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4999"/>
              <a:ext cx="173747" cy="8168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09545" y="1904999"/>
              <a:ext cx="4100514" cy="768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 ĐỘNG KHỞI ĐỘNG</a:t>
              </a:r>
            </a:p>
          </p:txBody>
        </p:sp>
      </p:grpSp>
      <p:grpSp>
        <p:nvGrpSpPr>
          <p:cNvPr id="11" name="Group 54"/>
          <p:cNvGrpSpPr/>
          <p:nvPr/>
        </p:nvGrpSpPr>
        <p:grpSpPr>
          <a:xfrm>
            <a:off x="1271088" y="3461658"/>
            <a:ext cx="21841827" cy="1992085"/>
            <a:chOff x="1268078" y="3405486"/>
            <a:chExt cx="21841827" cy="1992085"/>
          </a:xfrm>
        </p:grpSpPr>
        <p:sp>
          <p:nvSpPr>
            <p:cNvPr id="12" name="Rounded Rectangle 1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50671" y="3527166"/>
                <a:ext cx="178446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</a:p>
            </p:txBody>
          </p:sp>
          <p:grpSp>
            <p:nvGrpSpPr>
              <p:cNvPr id="1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257800" y="4089741"/>
                <a:ext cx="15925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……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089741"/>
                <a:ext cx="15925800" cy="769441"/>
              </a:xfrm>
              <a:prstGeom prst="rect">
                <a:avLst/>
              </a:prstGeom>
              <a:blipFill rotWithShape="1">
                <a:blip r:embed="rId2"/>
                <a:stretch>
                  <a:fillRect l="-157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54"/>
          <p:cNvGrpSpPr/>
          <p:nvPr/>
        </p:nvGrpSpPr>
        <p:grpSpPr>
          <a:xfrm>
            <a:off x="1298291" y="8314035"/>
            <a:ext cx="21841827" cy="1992085"/>
            <a:chOff x="1268078" y="3405486"/>
            <a:chExt cx="21841827" cy="1992085"/>
          </a:xfrm>
        </p:grpSpPr>
        <p:sp>
          <p:nvSpPr>
            <p:cNvPr id="45" name="Rounded Rectangle 44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6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7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250671" y="3527166"/>
                <a:ext cx="178446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</a:t>
                </a:r>
              </a:p>
            </p:txBody>
          </p:sp>
          <p:grpSp>
            <p:nvGrpSpPr>
              <p:cNvPr id="4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676900" y="9049932"/>
                <a:ext cx="15087600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𝑮𝑨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𝑮𝑩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𝑮𝑪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……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0" y="9049932"/>
                <a:ext cx="15087600" cy="856068"/>
              </a:xfrm>
              <a:prstGeom prst="rect">
                <a:avLst/>
              </a:prstGeom>
              <a:blipFill>
                <a:blip r:embed="rId3"/>
                <a:stretch>
                  <a:fillRect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10">
            <a:extLst>
              <a:ext uri="{FF2B5EF4-FFF2-40B4-BE49-F238E27FC236}">
                <a16:creationId xmlns:a16="http://schemas.microsoft.com/office/drawing/2014/main" id="{3C652CC4-A96D-41BC-835B-94F41B1DFC32}"/>
              </a:ext>
            </a:extLst>
          </p:cNvPr>
          <p:cNvGrpSpPr/>
          <p:nvPr/>
        </p:nvGrpSpPr>
        <p:grpSpPr>
          <a:xfrm>
            <a:off x="1310661" y="5743537"/>
            <a:ext cx="21854887" cy="2409863"/>
            <a:chOff x="1270511" y="5867400"/>
            <a:chExt cx="22053794" cy="3650360"/>
          </a:xfrm>
        </p:grpSpPr>
        <p:sp>
          <p:nvSpPr>
            <p:cNvPr id="84" name="Rounded Rectangle 34">
              <a:extLst>
                <a:ext uri="{FF2B5EF4-FFF2-40B4-BE49-F238E27FC236}">
                  <a16:creationId xmlns:a16="http://schemas.microsoft.com/office/drawing/2014/main" id="{B9E878E0-20C4-4C23-902B-22C76F4FD17C}"/>
                </a:ext>
              </a:extLst>
            </p:cNvPr>
            <p:cNvSpPr/>
            <p:nvPr/>
          </p:nvSpPr>
          <p:spPr>
            <a:xfrm>
              <a:off x="1272211" y="6139010"/>
              <a:ext cx="22052094" cy="3378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5" name="Group 60">
              <a:extLst>
                <a:ext uri="{FF2B5EF4-FFF2-40B4-BE49-F238E27FC236}">
                  <a16:creationId xmlns:a16="http://schemas.microsoft.com/office/drawing/2014/main" id="{BB541034-1C29-4B26-9DDA-16513D543124}"/>
                </a:ext>
              </a:extLst>
            </p:cNvPr>
            <p:cNvGrpSpPr/>
            <p:nvPr/>
          </p:nvGrpSpPr>
          <p:grpSpPr>
            <a:xfrm>
              <a:off x="1270511" y="5867400"/>
              <a:ext cx="4057272" cy="1212138"/>
              <a:chOff x="1224541" y="6305967"/>
              <a:chExt cx="4057272" cy="1212138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466899C8-67B0-4274-A418-ACE5F3DB68C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E3051A5-4EDD-431C-BFAC-3559D2B20134}"/>
                  </a:ext>
                </a:extLst>
              </p:cNvPr>
              <p:cNvSpPr txBox="1"/>
              <p:nvPr/>
            </p:nvSpPr>
            <p:spPr>
              <a:xfrm>
                <a:off x="2296328" y="6305967"/>
                <a:ext cx="2985485" cy="116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8" name="Round Diagonal Corner Rectangle 38">
                <a:extLst>
                  <a:ext uri="{FF2B5EF4-FFF2-40B4-BE49-F238E27FC236}">
                    <a16:creationId xmlns:a16="http://schemas.microsoft.com/office/drawing/2014/main" id="{9FF5E52B-A3F2-4DA6-9D2A-F74C167FCA4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1165518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Freeform 15">
                <a:extLst>
                  <a:ext uri="{FF2B5EF4-FFF2-40B4-BE49-F238E27FC236}">
                    <a16:creationId xmlns:a16="http://schemas.microsoft.com/office/drawing/2014/main" id="{AF277505-EEBB-4E18-B5E7-BE4C0F7BC9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7390" y="6585255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94B5028B-B781-412D-8960-80675EDE7912}"/>
                  </a:ext>
                </a:extLst>
              </p:cNvPr>
              <p:cNvSpPr/>
              <p:nvPr/>
            </p:nvSpPr>
            <p:spPr>
              <a:xfrm>
                <a:off x="3274244" y="6642381"/>
                <a:ext cx="18973800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𝑰𝑩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𝑰𝑨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⇔∀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𝑴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𝑴𝑰</m:t>
                        </m:r>
                      </m:e>
                    </m:ac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94B5028B-B781-412D-8960-80675EDE7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244" y="6642381"/>
                <a:ext cx="18973800" cy="856068"/>
              </a:xfrm>
              <a:prstGeom prst="rect">
                <a:avLst/>
              </a:prstGeom>
              <a:blipFill>
                <a:blip r:embed="rId4"/>
                <a:stretch>
                  <a:fillRect l="-1285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10">
            <a:extLst>
              <a:ext uri="{FF2B5EF4-FFF2-40B4-BE49-F238E27FC236}">
                <a16:creationId xmlns:a16="http://schemas.microsoft.com/office/drawing/2014/main" id="{E348A349-BA85-4FDD-B3E9-25CB718025A7}"/>
              </a:ext>
            </a:extLst>
          </p:cNvPr>
          <p:cNvGrpSpPr/>
          <p:nvPr/>
        </p:nvGrpSpPr>
        <p:grpSpPr>
          <a:xfrm>
            <a:off x="1292372" y="10557872"/>
            <a:ext cx="21853664" cy="2409863"/>
            <a:chOff x="1271745" y="5867400"/>
            <a:chExt cx="22052560" cy="3650360"/>
          </a:xfrm>
        </p:grpSpPr>
        <p:sp>
          <p:nvSpPr>
            <p:cNvPr id="92" name="Rounded Rectangle 34">
              <a:extLst>
                <a:ext uri="{FF2B5EF4-FFF2-40B4-BE49-F238E27FC236}">
                  <a16:creationId xmlns:a16="http://schemas.microsoft.com/office/drawing/2014/main" id="{BC9276E7-C1DC-481F-9299-2FC15CCE2FC7}"/>
                </a:ext>
              </a:extLst>
            </p:cNvPr>
            <p:cNvSpPr/>
            <p:nvPr/>
          </p:nvSpPr>
          <p:spPr>
            <a:xfrm>
              <a:off x="1272211" y="6139010"/>
              <a:ext cx="22052094" cy="3378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3" name="Group 60">
              <a:extLst>
                <a:ext uri="{FF2B5EF4-FFF2-40B4-BE49-F238E27FC236}">
                  <a16:creationId xmlns:a16="http://schemas.microsoft.com/office/drawing/2014/main" id="{96091DFF-044F-4FE6-AFB7-7CFED0DA4E24}"/>
                </a:ext>
              </a:extLst>
            </p:cNvPr>
            <p:cNvGrpSpPr/>
            <p:nvPr/>
          </p:nvGrpSpPr>
          <p:grpSpPr>
            <a:xfrm>
              <a:off x="1271745" y="5867400"/>
              <a:ext cx="4056038" cy="1212138"/>
              <a:chOff x="1225775" y="6305967"/>
              <a:chExt cx="4056038" cy="1212138"/>
            </a:xfrm>
          </p:grpSpPr>
          <p:sp>
            <p:nvSpPr>
              <p:cNvPr id="94" name="Freeform 20">
                <a:extLst>
                  <a:ext uri="{FF2B5EF4-FFF2-40B4-BE49-F238E27FC236}">
                    <a16:creationId xmlns:a16="http://schemas.microsoft.com/office/drawing/2014/main" id="{05B7EF53-FBD0-4534-A0D8-070DDF1509B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DC141C3-C482-4475-9A46-08A42A2856ED}"/>
                  </a:ext>
                </a:extLst>
              </p:cNvPr>
              <p:cNvSpPr txBox="1"/>
              <p:nvPr/>
            </p:nvSpPr>
            <p:spPr>
              <a:xfrm>
                <a:off x="2296328" y="6305967"/>
                <a:ext cx="2985485" cy="116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6" name="Round Diagonal Corner Rectangle 38">
                <a:extLst>
                  <a:ext uri="{FF2B5EF4-FFF2-40B4-BE49-F238E27FC236}">
                    <a16:creationId xmlns:a16="http://schemas.microsoft.com/office/drawing/2014/main" id="{869065F7-F84B-4E36-88A3-95A4E99E74DF}"/>
                  </a:ext>
                </a:extLst>
              </p:cNvPr>
              <p:cNvSpPr/>
              <p:nvPr/>
            </p:nvSpPr>
            <p:spPr>
              <a:xfrm flipV="1">
                <a:off x="1225775" y="6322796"/>
                <a:ext cx="903517" cy="1195306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Freeform 15">
                <a:extLst>
                  <a:ext uri="{FF2B5EF4-FFF2-40B4-BE49-F238E27FC236}">
                    <a16:creationId xmlns:a16="http://schemas.microsoft.com/office/drawing/2014/main" id="{E9302497-CC61-47E8-803A-23ED497443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990" y="6610910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201CCF26-0B76-4F42-8835-D821C703EF48}"/>
                  </a:ext>
                </a:extLst>
              </p:cNvPr>
              <p:cNvSpPr/>
              <p:nvPr/>
            </p:nvSpPr>
            <p:spPr>
              <a:xfrm>
                <a:off x="5684659" y="11658600"/>
                <a:ext cx="13898741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𝑮𝑨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𝑮𝑩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𝑮𝑪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⇔ 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201CCF26-0B76-4F42-8835-D821C703EF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659" y="11658600"/>
                <a:ext cx="13898741" cy="856068"/>
              </a:xfrm>
              <a:prstGeom prst="rect">
                <a:avLst/>
              </a:prstGeom>
              <a:blipFill>
                <a:blip r:embed="rId5"/>
                <a:stretch>
                  <a:fillRect t="-5714" r="-789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6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75" grpId="0"/>
      <p:bldP spid="90" grpId="0"/>
      <p:bldP spid="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/>
          <p:nvPr/>
        </p:nvGrpSpPr>
        <p:grpSpPr>
          <a:xfrm>
            <a:off x="190500" y="1813223"/>
            <a:ext cx="24003000" cy="2225444"/>
            <a:chOff x="1268078" y="3405486"/>
            <a:chExt cx="21841827" cy="2215839"/>
          </a:xfrm>
        </p:grpSpPr>
        <p:sp>
          <p:nvSpPr>
            <p:cNvPr id="3" name="Rounded Rectangle 2"/>
            <p:cNvSpPr/>
            <p:nvPr/>
          </p:nvSpPr>
          <p:spPr>
            <a:xfrm>
              <a:off x="1268078" y="3790951"/>
              <a:ext cx="21841827" cy="183037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50671" y="3527166"/>
                <a:ext cx="1949078" cy="7661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</p:txBody>
          </p:sp>
          <p:grpSp>
            <p:nvGrpSpPr>
              <p:cNvPr id="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282012" y="2459009"/>
                <a:ext cx="20416188" cy="1533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3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012" y="2459009"/>
                <a:ext cx="20416188" cy="1533177"/>
              </a:xfrm>
              <a:prstGeom prst="rect">
                <a:avLst/>
              </a:prstGeom>
              <a:blipFill rotWithShape="1">
                <a:blip r:embed="rId6"/>
                <a:stretch>
                  <a:fillRect l="-1194" t="-8333" b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-838200" y="6625841"/>
            <a:ext cx="19659599" cy="817375"/>
            <a:chOff x="-288924" y="1892299"/>
            <a:chExt cx="19659599" cy="817373"/>
          </a:xfrm>
        </p:grpSpPr>
        <p:sp>
          <p:nvSpPr>
            <p:cNvPr id="42" name="Rounded Rectangle 4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82675" y="1913523"/>
              <a:ext cx="1002197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087561" y="1892299"/>
                  <a:ext cx="17283114" cy="769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Tọa </a:t>
                  </a:r>
                  <a:r>
                    <a:rPr lang="en-US" sz="44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</a:t>
                  </a:r>
                  <a:r>
                    <a:rPr lang="en-US" sz="4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các</a:t>
                  </a:r>
                  <a:r>
                    <a:rPr lang="en-US" sz="4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vectơ</a:t>
                  </a:r>
                  <a:r>
                    <a:rPr lang="en-US" sz="4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rgbClr val="145F82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rgbClr val="145F82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rgbClr val="145F82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𝒗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rgbClr val="145F82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rgbClr val="145F82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rgbClr val="145F82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rgbClr val="145F82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𝒗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rgbClr val="145F82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r>
                        <a:rPr lang="en-US" sz="4400" b="1" i="1" smtClean="0">
                          <a:solidFill>
                            <a:srgbClr val="145F82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rgbClr val="145F82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𝒖</m:t>
                          </m:r>
                        </m:e>
                      </m:acc>
                    </m:oMath>
                  </a14:m>
                  <a:endParaRPr lang="vi-VN" sz="44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299"/>
                  <a:ext cx="17283114" cy="83099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623" t="-16912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ounded Rectangle 44"/>
              <p:cNvSpPr/>
              <p:nvPr/>
            </p:nvSpPr>
            <p:spPr>
              <a:xfrm>
                <a:off x="141584" y="7848600"/>
                <a:ext cx="23861416" cy="55626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=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𝒗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=(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;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</m:t>
                      </m:r>
                    </m:oMath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𝒗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=(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;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=(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𝒌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;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𝒌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),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𝒌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Cambria Math"/>
                        </a:rPr>
                        <m:t>∈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ℝ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84" y="7848600"/>
                <a:ext cx="23861416" cy="55626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10">
            <a:extLst>
              <a:ext uri="{FF2B5EF4-FFF2-40B4-BE49-F238E27FC236}">
                <a16:creationId xmlns:a16="http://schemas.microsoft.com/office/drawing/2014/main" id="{188D66AF-6899-43D4-95C8-6EB7A8948713}"/>
              </a:ext>
            </a:extLst>
          </p:cNvPr>
          <p:cNvGrpSpPr/>
          <p:nvPr/>
        </p:nvGrpSpPr>
        <p:grpSpPr>
          <a:xfrm>
            <a:off x="167492" y="4645464"/>
            <a:ext cx="23922878" cy="1679293"/>
            <a:chOff x="1272212" y="5851097"/>
            <a:chExt cx="20895253" cy="2543723"/>
          </a:xfrm>
        </p:grpSpPr>
        <p:sp>
          <p:nvSpPr>
            <p:cNvPr id="47" name="Rounded Rectangle 34">
              <a:extLst>
                <a:ext uri="{FF2B5EF4-FFF2-40B4-BE49-F238E27FC236}">
                  <a16:creationId xmlns:a16="http://schemas.microsoft.com/office/drawing/2014/main" id="{D9856A6E-EA4C-4896-8614-77D730DDE559}"/>
                </a:ext>
              </a:extLst>
            </p:cNvPr>
            <p:cNvSpPr/>
            <p:nvPr/>
          </p:nvSpPr>
          <p:spPr>
            <a:xfrm>
              <a:off x="1272212" y="6139010"/>
              <a:ext cx="20895253" cy="225581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60">
              <a:extLst>
                <a:ext uri="{FF2B5EF4-FFF2-40B4-BE49-F238E27FC236}">
                  <a16:creationId xmlns:a16="http://schemas.microsoft.com/office/drawing/2014/main" id="{910BBA62-5D9B-4CAE-9D3A-CE62017949E8}"/>
                </a:ext>
              </a:extLst>
            </p:cNvPr>
            <p:cNvGrpSpPr/>
            <p:nvPr/>
          </p:nvGrpSpPr>
          <p:grpSpPr>
            <a:xfrm>
              <a:off x="1289966" y="5851097"/>
              <a:ext cx="4037817" cy="1228441"/>
              <a:chOff x="1243996" y="6289664"/>
              <a:chExt cx="4037817" cy="1228441"/>
            </a:xfrm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DE8B4F9C-6F3A-49E6-923C-0F4E182DD20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4CBE802-B249-4C97-A7ED-C9288BE77BDC}"/>
                  </a:ext>
                </a:extLst>
              </p:cNvPr>
              <p:cNvSpPr txBox="1"/>
              <p:nvPr/>
            </p:nvSpPr>
            <p:spPr>
              <a:xfrm>
                <a:off x="2296328" y="6305967"/>
                <a:ext cx="2985485" cy="116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38">
                <a:extLst>
                  <a:ext uri="{FF2B5EF4-FFF2-40B4-BE49-F238E27FC236}">
                    <a16:creationId xmlns:a16="http://schemas.microsoft.com/office/drawing/2014/main" id="{21117490-41B9-4098-BD31-A60DE7922DCF}"/>
                  </a:ext>
                </a:extLst>
              </p:cNvPr>
              <p:cNvSpPr/>
              <p:nvPr/>
            </p:nvSpPr>
            <p:spPr>
              <a:xfrm flipV="1">
                <a:off x="1243996" y="6289664"/>
                <a:ext cx="903517" cy="119531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FDF1D495-7D09-4D4E-95B4-3F300EC9A3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2637" y="6524993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5203ABE-15A2-4F04-8B15-86D90D38E751}"/>
                  </a:ext>
                </a:extLst>
              </p:cNvPr>
              <p:cNvSpPr/>
              <p:nvPr/>
            </p:nvSpPr>
            <p:spPr>
              <a:xfrm>
                <a:off x="4662806" y="4866639"/>
                <a:ext cx="11714425" cy="1076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𝑨𝑩</m:t>
                        </m:r>
                      </m:e>
                    </m:acc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𝟕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𝑨𝑪</m:t>
                        </m:r>
                      </m:e>
                    </m:acc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=(−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𝑪𝑩</m:t>
                        </m:r>
                      </m:e>
                    </m:acc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5203ABE-15A2-4F04-8B15-86D90D38E7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806" y="4866639"/>
                <a:ext cx="11714425" cy="1076961"/>
              </a:xfrm>
              <a:prstGeom prst="rect">
                <a:avLst/>
              </a:prstGeom>
              <a:blipFill>
                <a:blip r:embed="rId8"/>
                <a:stretch>
                  <a:fillRect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66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5" grpId="0" animBg="1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/>
          <p:nvPr/>
        </p:nvGrpSpPr>
        <p:grpSpPr>
          <a:xfrm>
            <a:off x="810400" y="1955928"/>
            <a:ext cx="21527331" cy="5401180"/>
            <a:chOff x="1268078" y="3405486"/>
            <a:chExt cx="22910326" cy="6311564"/>
          </a:xfrm>
        </p:grpSpPr>
        <p:sp>
          <p:nvSpPr>
            <p:cNvPr id="3" name="Rounded Rectangle 2"/>
            <p:cNvSpPr/>
            <p:nvPr/>
          </p:nvSpPr>
          <p:spPr>
            <a:xfrm>
              <a:off x="1295227" y="3659799"/>
              <a:ext cx="22883177" cy="605725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7"/>
            <p:cNvGrpSpPr/>
            <p:nvPr/>
          </p:nvGrpSpPr>
          <p:grpSpPr>
            <a:xfrm>
              <a:off x="1268078" y="3405486"/>
              <a:ext cx="3496862" cy="1020813"/>
              <a:chOff x="1311958" y="3405486"/>
              <a:chExt cx="3496862" cy="1020813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50671" y="3527166"/>
                <a:ext cx="2558149" cy="899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</a:p>
            </p:txBody>
          </p:sp>
          <p:grpSp>
            <p:nvGrpSpPr>
              <p:cNvPr id="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096173" y="1955927"/>
                <a:ext cx="17011228" cy="5217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);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);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 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biết: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173" y="1955927"/>
                <a:ext cx="17011228" cy="5217582"/>
              </a:xfrm>
              <a:prstGeom prst="rect">
                <a:avLst/>
              </a:prstGeom>
              <a:blipFill rotWithShape="1">
                <a:blip r:embed="rId6"/>
                <a:stretch>
                  <a:fillRect l="-1469" b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10"/>
          <p:cNvGrpSpPr/>
          <p:nvPr/>
        </p:nvGrpSpPr>
        <p:grpSpPr>
          <a:xfrm>
            <a:off x="781603" y="7697796"/>
            <a:ext cx="21621197" cy="5484803"/>
            <a:chOff x="1272210" y="5867400"/>
            <a:chExt cx="21817977" cy="8308150"/>
          </a:xfrm>
        </p:grpSpPr>
        <p:sp>
          <p:nvSpPr>
            <p:cNvPr id="35" name="Rounded Rectangle 34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6" name="Group 60"/>
            <p:cNvGrpSpPr/>
            <p:nvPr/>
          </p:nvGrpSpPr>
          <p:grpSpPr>
            <a:xfrm>
              <a:off x="1287827" y="5867400"/>
              <a:ext cx="4039956" cy="1258755"/>
              <a:chOff x="1241857" y="6305967"/>
              <a:chExt cx="4039956" cy="1258755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296328" y="6305967"/>
                <a:ext cx="2985485" cy="116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41857" y="6322796"/>
                <a:ext cx="903517" cy="1241926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423146" y="6614524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940538" y="8498015"/>
                <a:ext cx="13156461" cy="1092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+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𝒌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38" y="8498015"/>
                <a:ext cx="13156461" cy="1092735"/>
              </a:xfrm>
              <a:prstGeom prst="rect">
                <a:avLst/>
              </a:prstGeom>
              <a:blipFill>
                <a:blip r:embed="rId7"/>
                <a:stretch>
                  <a:fillRect l="-1854" b="-25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88963" y="9900736"/>
                <a:ext cx="6762300" cy="1092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𝟏𝟖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𝟏𝟐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963" y="9900736"/>
                <a:ext cx="6762300" cy="1092735"/>
              </a:xfrm>
              <a:prstGeom prst="rect">
                <a:avLst/>
              </a:prstGeom>
              <a:blipFill>
                <a:blip r:embed="rId8"/>
                <a:stretch>
                  <a:fillRect l="-3604" b="-25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76733" y="11230891"/>
                <a:ext cx="9154044" cy="1092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𝟔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733" y="11230891"/>
                <a:ext cx="9154044" cy="1092735"/>
              </a:xfrm>
              <a:prstGeom prst="rect">
                <a:avLst/>
              </a:prstGeom>
              <a:blipFill rotWithShape="1">
                <a:blip r:embed="rId9"/>
                <a:stretch>
                  <a:fillRect l="-2663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546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/>
      <p:bldP spid="42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/>
          <p:nvPr/>
        </p:nvGrpSpPr>
        <p:grpSpPr>
          <a:xfrm>
            <a:off x="810399" y="1955928"/>
            <a:ext cx="21363801" cy="1065520"/>
            <a:chOff x="1268077" y="3405486"/>
            <a:chExt cx="21966520" cy="1260261"/>
          </a:xfrm>
        </p:grpSpPr>
        <p:sp>
          <p:nvSpPr>
            <p:cNvPr id="3" name="Rounded Rectangle 2"/>
            <p:cNvSpPr/>
            <p:nvPr/>
          </p:nvSpPr>
          <p:spPr>
            <a:xfrm>
              <a:off x="1268077" y="3445254"/>
              <a:ext cx="21966520" cy="122049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7"/>
            <p:cNvGrpSpPr/>
            <p:nvPr/>
          </p:nvGrpSpPr>
          <p:grpSpPr>
            <a:xfrm>
              <a:off x="1268078" y="3405486"/>
              <a:ext cx="3496862" cy="1056778"/>
              <a:chOff x="1311958" y="3405486"/>
              <a:chExt cx="3496862" cy="1056778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50671" y="3527166"/>
                <a:ext cx="2558149" cy="93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</a:p>
            </p:txBody>
          </p:sp>
          <p:grpSp>
            <p:nvGrpSpPr>
              <p:cNvPr id="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065692" y="2158520"/>
                <a:ext cx="18489508" cy="87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692" y="2158520"/>
                <a:ext cx="18489508" cy="870110"/>
              </a:xfrm>
              <a:prstGeom prst="rect">
                <a:avLst/>
              </a:prstGeom>
              <a:blipFill rotWithShape="1">
                <a:blip r:embed="rId5"/>
                <a:stretch>
                  <a:fillRect l="-1352" t="-3497" b="-3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10"/>
          <p:cNvGrpSpPr/>
          <p:nvPr/>
        </p:nvGrpSpPr>
        <p:grpSpPr>
          <a:xfrm>
            <a:off x="781605" y="3886200"/>
            <a:ext cx="21392595" cy="3577413"/>
            <a:chOff x="1272212" y="5867400"/>
            <a:chExt cx="20895253" cy="5418916"/>
          </a:xfrm>
        </p:grpSpPr>
        <p:sp>
          <p:nvSpPr>
            <p:cNvPr id="35" name="Rounded Rectangle 34"/>
            <p:cNvSpPr/>
            <p:nvPr/>
          </p:nvSpPr>
          <p:spPr>
            <a:xfrm>
              <a:off x="1272212" y="6139010"/>
              <a:ext cx="20895253" cy="51473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6" name="Group 60"/>
            <p:cNvGrpSpPr/>
            <p:nvPr/>
          </p:nvGrpSpPr>
          <p:grpSpPr>
            <a:xfrm>
              <a:off x="1285430" y="5867400"/>
              <a:ext cx="4042353" cy="1212138"/>
              <a:chOff x="1239460" y="6305967"/>
              <a:chExt cx="4042353" cy="1212138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296328" y="6305967"/>
                <a:ext cx="2985485" cy="116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39460" y="6322799"/>
                <a:ext cx="903517" cy="1148686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421079" y="6669301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496202" y="3733800"/>
                <a:ext cx="13096598" cy="3512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𝒄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𝒎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𝒏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𝒎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𝒏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.(−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𝒎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.(−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)+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𝒏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𝒎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𝒏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  <m:t>𝟕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Vây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𝟏𝟏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𝟕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202" y="3733800"/>
                <a:ext cx="13096598" cy="3512180"/>
              </a:xfrm>
              <a:prstGeom prst="rect">
                <a:avLst/>
              </a:prstGeom>
              <a:blipFill>
                <a:blip r:embed="rId6"/>
                <a:stretch>
                  <a:fillRect l="-1909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694222" y="8121841"/>
            <a:ext cx="21479978" cy="4419600"/>
            <a:chOff x="1076414" y="4377894"/>
            <a:chExt cx="31626129" cy="7089346"/>
          </a:xfrm>
        </p:grpSpPr>
        <p:grpSp>
          <p:nvGrpSpPr>
            <p:cNvPr id="43" name="Group 5"/>
            <p:cNvGrpSpPr/>
            <p:nvPr/>
          </p:nvGrpSpPr>
          <p:grpSpPr>
            <a:xfrm>
              <a:off x="1309779" y="4671089"/>
              <a:ext cx="31392764" cy="6796151"/>
              <a:chOff x="549534" y="1083938"/>
              <a:chExt cx="12362140" cy="2675675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549534" y="1083938"/>
                <a:ext cx="12362140" cy="2675675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007731" y="1742814"/>
                <a:ext cx="7867095" cy="382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44" name="Group 65"/>
            <p:cNvGrpSpPr/>
            <p:nvPr/>
          </p:nvGrpSpPr>
          <p:grpSpPr>
            <a:xfrm>
              <a:off x="1076414" y="4377894"/>
              <a:ext cx="9369363" cy="1419699"/>
              <a:chOff x="166396" y="8755081"/>
              <a:chExt cx="9369363" cy="1419699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996038" cy="141969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1080797" y="8861315"/>
                <a:ext cx="8454962" cy="1234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4806822" y="8867113"/>
                <a:ext cx="13481177" cy="2763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 (≠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⇔∃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𝒖</m:t>
                        </m:r>
                      </m:e>
                    </m:acc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</m:t>
                    </m:r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𝒌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</m:sub>
                            </m:sSub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𝒌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822" y="8867113"/>
                <a:ext cx="13481177" cy="2763577"/>
              </a:xfrm>
              <a:prstGeom prst="rect">
                <a:avLst/>
              </a:prstGeom>
              <a:blipFill rotWithShape="1">
                <a:blip r:embed="rId7"/>
                <a:stretch>
                  <a:fillRect l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53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/>
      <p:bldP spid="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44">
                <a:extLst>
                  <a:ext uri="{FF2B5EF4-FFF2-40B4-BE49-F238E27FC236}">
                    <a16:creationId xmlns:a16="http://schemas.microsoft.com/office/drawing/2014/main" id="{0F9B302F-575E-4E34-AF7C-712437E41014}"/>
                  </a:ext>
                </a:extLst>
              </p:cNvPr>
              <p:cNvSpPr/>
              <p:nvPr/>
            </p:nvSpPr>
            <p:spPr>
              <a:xfrm>
                <a:off x="758735" y="3048000"/>
                <a:ext cx="20297345" cy="48768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lvl="0"/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𝑰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𝑩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𝑰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𝑩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Rounded Rectangle 44">
                <a:extLst>
                  <a:ext uri="{FF2B5EF4-FFF2-40B4-BE49-F238E27FC236}">
                    <a16:creationId xmlns:a16="http://schemas.microsoft.com/office/drawing/2014/main" id="{0F9B302F-575E-4E34-AF7C-712437E410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35" y="3048000"/>
                <a:ext cx="20297345" cy="48768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DABF9059-A17C-4C39-BC70-2C772F41113D}"/>
              </a:ext>
            </a:extLst>
          </p:cNvPr>
          <p:cNvGrpSpPr/>
          <p:nvPr/>
        </p:nvGrpSpPr>
        <p:grpSpPr>
          <a:xfrm>
            <a:off x="-457199" y="1572062"/>
            <a:ext cx="19659599" cy="817375"/>
            <a:chOff x="-288924" y="1892299"/>
            <a:chExt cx="19659599" cy="817373"/>
          </a:xfrm>
        </p:grpSpPr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27762433-0A1D-49C0-B2A0-13BFC1E9785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544F03-B914-4AF3-83C7-8451BDE1C151}"/>
                </a:ext>
              </a:extLst>
            </p:cNvPr>
            <p:cNvSpPr txBox="1"/>
            <p:nvPr/>
          </p:nvSpPr>
          <p:spPr>
            <a:xfrm>
              <a:off x="1082675" y="1913523"/>
              <a:ext cx="838691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6A42FC-CAE4-4E36-AA17-D9FFEE2E3C59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trung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trọng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tâm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tam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endParaRPr lang="vi-VN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44">
                <a:extLst>
                  <a:ext uri="{FF2B5EF4-FFF2-40B4-BE49-F238E27FC236}">
                    <a16:creationId xmlns:a16="http://schemas.microsoft.com/office/drawing/2014/main" id="{368DCC58-3AD7-409F-9733-4A6EF1B8A647}"/>
                  </a:ext>
                </a:extLst>
              </p:cNvPr>
              <p:cNvSpPr/>
              <p:nvPr/>
            </p:nvSpPr>
            <p:spPr>
              <a:xfrm>
                <a:off x="699952" y="8458200"/>
                <a:ext cx="20297345" cy="48768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𝑩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𝑩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𝑪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𝑪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. 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𝑪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𝑪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Rounded Rectangle 44">
                <a:extLst>
                  <a:ext uri="{FF2B5EF4-FFF2-40B4-BE49-F238E27FC236}">
                    <a16:creationId xmlns:a16="http://schemas.microsoft.com/office/drawing/2014/main" id="{368DCC58-3AD7-409F-9733-4A6EF1B8A6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52" y="8458200"/>
                <a:ext cx="20297345" cy="4876800"/>
              </a:xfrm>
              <a:prstGeom prst="roundRect">
                <a:avLst/>
              </a:prstGeom>
              <a:blipFill>
                <a:blip r:embed="rId3"/>
                <a:stretch>
                  <a:fillRect l="-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3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/>
          <p:nvPr/>
        </p:nvGrpSpPr>
        <p:grpSpPr>
          <a:xfrm>
            <a:off x="304800" y="1622094"/>
            <a:ext cx="23157065" cy="6972905"/>
            <a:chOff x="1268077" y="3405486"/>
            <a:chExt cx="21385420" cy="6892391"/>
          </a:xfrm>
        </p:grpSpPr>
        <p:sp>
          <p:nvSpPr>
            <p:cNvPr id="3" name="Rounded Rectangle 2"/>
            <p:cNvSpPr/>
            <p:nvPr/>
          </p:nvSpPr>
          <p:spPr>
            <a:xfrm>
              <a:off x="1268077" y="3738057"/>
              <a:ext cx="21385420" cy="65598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7"/>
            <p:cNvGrpSpPr/>
            <p:nvPr/>
          </p:nvGrpSpPr>
          <p:grpSpPr>
            <a:xfrm>
              <a:off x="1268078" y="3405486"/>
              <a:ext cx="3496862" cy="940513"/>
              <a:chOff x="1311958" y="3405486"/>
              <a:chExt cx="3496862" cy="940513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50671" y="3527165"/>
                <a:ext cx="2558149" cy="790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</p:txBody>
          </p:sp>
          <p:grpSp>
            <p:nvGrpSpPr>
              <p:cNvPr id="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3477434" y="1784597"/>
                <a:ext cx="20601766" cy="6433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𝑰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𝑲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𝑯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𝑩𝑪</m:t>
                    </m:r>
                    <m:r>
                      <a:rPr lang="en-US" sz="4400" b="1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?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𝑮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𝑮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′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𝑰𝑯𝑲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𝑩𝑵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𝑶𝑩𝑷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434" y="1784597"/>
                <a:ext cx="20601766" cy="6433749"/>
              </a:xfrm>
              <a:prstGeom prst="rect">
                <a:avLst/>
              </a:prstGeom>
              <a:blipFill>
                <a:blip r:embed="rId2"/>
                <a:stretch>
                  <a:fillRect l="-1183" b="-2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10"/>
          <p:cNvGrpSpPr/>
          <p:nvPr/>
        </p:nvGrpSpPr>
        <p:grpSpPr>
          <a:xfrm>
            <a:off x="304799" y="8669378"/>
            <a:ext cx="23157065" cy="5014054"/>
            <a:chOff x="1272211" y="5867400"/>
            <a:chExt cx="22683394" cy="7549898"/>
          </a:xfrm>
        </p:grpSpPr>
        <p:sp>
          <p:nvSpPr>
            <p:cNvPr id="35" name="Rounded Rectangle 34"/>
            <p:cNvSpPr/>
            <p:nvPr/>
          </p:nvSpPr>
          <p:spPr>
            <a:xfrm>
              <a:off x="1272211" y="6139010"/>
              <a:ext cx="22683394" cy="727828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6" name="Group 60"/>
            <p:cNvGrpSpPr/>
            <p:nvPr/>
          </p:nvGrpSpPr>
          <p:grpSpPr>
            <a:xfrm>
              <a:off x="1288906" y="5867400"/>
              <a:ext cx="4038877" cy="1212139"/>
              <a:chOff x="1242936" y="6305967"/>
              <a:chExt cx="4038877" cy="1212139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296328" y="6305967"/>
                <a:ext cx="2985485" cy="801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42936" y="6322799"/>
                <a:ext cx="903517" cy="119530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418531" y="649987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770118" y="8894429"/>
                <a:ext cx="12192000" cy="47890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𝑨𝑩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𝑰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𝑰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𝑲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;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;−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𝟒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118" y="8894429"/>
                <a:ext cx="12192000" cy="4789003"/>
              </a:xfrm>
              <a:prstGeom prst="rect">
                <a:avLst/>
              </a:prstGeom>
              <a:blipFill>
                <a:blip r:embed="rId3"/>
                <a:stretch>
                  <a:fillRect l="-2000" t="-2926" b="-1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24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784551" y="1905000"/>
            <a:ext cx="22933521" cy="10366452"/>
            <a:chOff x="1270511" y="5867400"/>
            <a:chExt cx="22464422" cy="9768631"/>
          </a:xfrm>
        </p:grpSpPr>
        <p:sp>
          <p:nvSpPr>
            <p:cNvPr id="3" name="Rounded Rectangle 2"/>
            <p:cNvSpPr/>
            <p:nvPr/>
          </p:nvSpPr>
          <p:spPr>
            <a:xfrm>
              <a:off x="1272212" y="6481883"/>
              <a:ext cx="22462721" cy="915414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4057272" cy="845462"/>
              <a:chOff x="1224541" y="6305967"/>
              <a:chExt cx="4057272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3018604" y="5100446"/>
                <a:ext cx="810180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28" y="6305967"/>
                <a:ext cx="2985485" cy="640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166360" y="2624561"/>
                <a:ext cx="18288000" cy="3232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𝑨𝑩𝑪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=−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𝑮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𝑮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′(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360" y="2624561"/>
                <a:ext cx="18288000" cy="3232423"/>
              </a:xfrm>
              <a:prstGeom prst="rect">
                <a:avLst/>
              </a:prstGeom>
              <a:blipFill rotWithShape="1">
                <a:blip r:embed="rId5"/>
                <a:stretch>
                  <a:fillRect l="-1367" t="-4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84551" y="6490668"/>
                <a:ext cx="12192000" cy="428784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𝑩𝑵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&amp;−</m:t>
                              </m:r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𝟎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𝑵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𝟑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𝑵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𝑵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𝑵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  <m:t>𝟕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Cambria Math"/>
                        </a:rPr>
                        <m:t>⇔</m:t>
                      </m:r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𝑵</m:t>
                      </m:r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(−</m:t>
                      </m:r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;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𝟕</m:t>
                      </m:r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51" y="6490668"/>
                <a:ext cx="12192000" cy="4287840"/>
              </a:xfrm>
              <a:prstGeom prst="rect">
                <a:avLst/>
              </a:prstGeom>
              <a:blipFill>
                <a:blip r:embed="rId6"/>
                <a:stretch>
                  <a:fillRect l="-2050" t="-3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902440" y="6404052"/>
                <a:ext cx="12192000" cy="44702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𝑶𝑩</m:t>
                    </m:r>
                    <m:r>
                      <a:rPr lang="en-US" sz="4400" b="1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𝟎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𝟎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𝑷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&amp;−</m:t>
                              </m:r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𝟓</m:t>
                              </m:r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𝟑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𝟎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𝑷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𝑷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𝑷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=−</m:t>
                              </m:r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𝟏𝟐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Cambria Math"/>
                        </a:rPr>
                        <m:t>⇒</m:t>
                      </m:r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𝑮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𝟑</m:t>
                          </m:r>
                          <m: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;−</m:t>
                          </m:r>
                          <m: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2440" y="6404052"/>
                <a:ext cx="12192000" cy="4470263"/>
              </a:xfrm>
              <a:prstGeom prst="rect">
                <a:avLst/>
              </a:prstGeom>
              <a:blipFill rotWithShape="1">
                <a:blip r:embed="rId7"/>
                <a:stretch>
                  <a:fillRect l="-2050" t="-3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6BEAD3-2D9F-4C18-87A3-EB492C5B20AC}"/>
              </a:ext>
            </a:extLst>
          </p:cNvPr>
          <p:cNvCxnSpPr/>
          <p:nvPr/>
        </p:nvCxnSpPr>
        <p:spPr>
          <a:xfrm>
            <a:off x="11902440" y="6404052"/>
            <a:ext cx="0" cy="586740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86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Rounded Rectangle 63">
            <a:extLst>
              <a:ext uri="{FF2B5EF4-FFF2-40B4-BE49-F238E27FC236}">
                <a16:creationId xmlns:a16="http://schemas.microsoft.com/office/drawing/2014/main" id="{CD363CAF-7A9D-4080-A798-2271EF0497E5}"/>
              </a:ext>
            </a:extLst>
          </p:cNvPr>
          <p:cNvSpPr/>
          <p:nvPr/>
        </p:nvSpPr>
        <p:spPr>
          <a:xfrm>
            <a:off x="1254702" y="3335399"/>
            <a:ext cx="22122428" cy="8936345"/>
          </a:xfrm>
          <a:prstGeom prst="roundRect">
            <a:avLst>
              <a:gd name="adj" fmla="val 2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522864" y="5052743"/>
                <a:ext cx="730193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/>
                  <a:t>1/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𝒖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𝒊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𝒋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𝒖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=(</m:t>
                    </m:r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;</m:t>
                    </m:r>
                    <m:r>
                      <a:rPr lang="fr-FR" sz="4400" b="1" i="1">
                        <a:latin typeface="Cambria Math"/>
                      </a:rPr>
                      <m:t>𝒚</m:t>
                    </m:r>
                    <m:r>
                      <a:rPr lang="fr-FR" sz="4400" b="1" i="1"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864" y="5052743"/>
                <a:ext cx="7301937" cy="769441"/>
              </a:xfrm>
              <a:prstGeom prst="rect">
                <a:avLst/>
              </a:prstGeom>
              <a:blipFill>
                <a:blip r:embed="rId3"/>
                <a:stretch>
                  <a:fillRect l="-3422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535019" y="6637129"/>
                <a:ext cx="8325861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2/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)⇔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𝑶𝑴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𝒋</m:t>
                        </m:r>
                      </m:e>
                    </m:ac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019" y="6637129"/>
                <a:ext cx="8325861" cy="856068"/>
              </a:xfrm>
              <a:prstGeom prst="rect">
                <a:avLst/>
              </a:prstGeom>
              <a:blipFill>
                <a:blip r:embed="rId4"/>
                <a:stretch>
                  <a:fillRect l="-3001" t="-4286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571782" y="8288548"/>
                <a:ext cx="7802779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3/ </a:t>
                </a:r>
                <a:r>
                  <a:rPr lang="en-US" sz="4400" b="1" dirty="0" err="1"/>
                  <a:t>Tính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chất</a:t>
                </a:r>
                <a:r>
                  <a:rPr lang="en-US" sz="4400" b="1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𝒗</m:t>
                          </m:r>
                        </m:e>
                      </m:acc>
                      <m:r>
                        <a:rPr lang="en-US" sz="4400" b="1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)</m:t>
                      </m:r>
                    </m:oMath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𝒗</m:t>
                          </m:r>
                        </m:e>
                      </m:acc>
                      <m:r>
                        <a:rPr lang="en-US" sz="4400" b="1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latin typeface="Cambria Math"/>
                        </a:rPr>
                        <m:t>=(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;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),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ℝ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782" y="8288548"/>
                <a:ext cx="7802779" cy="2800767"/>
              </a:xfrm>
              <a:prstGeom prst="rect">
                <a:avLst/>
              </a:prstGeom>
              <a:blipFill>
                <a:blip r:embed="rId5"/>
                <a:stretch>
                  <a:fillRect l="-3203" t="-4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826602" y="4872448"/>
                <a:ext cx="13302696" cy="2931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4/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𝑰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𝑩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𝑰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𝑩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602" y="4872448"/>
                <a:ext cx="13302696" cy="2931123"/>
              </a:xfrm>
              <a:prstGeom prst="rect">
                <a:avLst/>
              </a:prstGeom>
              <a:blipFill>
                <a:blip r:embed="rId6"/>
                <a:stretch>
                  <a:fillRect l="-275" t="-4158" r="-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920400" y="8233541"/>
                <a:ext cx="13208898" cy="3608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5/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𝑪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𝑪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0400" y="8233541"/>
                <a:ext cx="13208898" cy="3608232"/>
              </a:xfrm>
              <a:prstGeom prst="rect">
                <a:avLst/>
              </a:prstGeom>
              <a:blipFill>
                <a:blip r:embed="rId7"/>
                <a:stretch>
                  <a:fillRect t="-3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5697F39-1887-4D83-BF80-38D08CB180A2}"/>
              </a:ext>
            </a:extLst>
          </p:cNvPr>
          <p:cNvCxnSpPr/>
          <p:nvPr/>
        </p:nvCxnSpPr>
        <p:spPr>
          <a:xfrm>
            <a:off x="9372600" y="3335399"/>
            <a:ext cx="0" cy="893634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/>
      <p:bldP spid="32" grpId="0"/>
      <p:bldP spid="33" grpId="0"/>
      <p:bldP spid="36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tự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636014" y="2598001"/>
            <a:ext cx="23207948" cy="5714190"/>
            <a:chOff x="1175570" y="2468560"/>
            <a:chExt cx="22046162" cy="5714851"/>
          </a:xfrm>
        </p:grpSpPr>
        <p:sp>
          <p:nvSpPr>
            <p:cNvPr id="7" name="Rounded Rectangle 6"/>
            <p:cNvSpPr/>
            <p:nvPr/>
          </p:nvSpPr>
          <p:spPr>
            <a:xfrm>
              <a:off x="1175571" y="2872596"/>
              <a:ext cx="22046161" cy="531081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883333" cy="896427"/>
              <a:chOff x="1175570" y="1834705"/>
              <a:chExt cx="4235999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76139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BT3/Tr26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63680" y="3725614"/>
                <a:ext cx="23080282" cy="4812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endParaRPr lang="en-US" sz="4400" b="1" i="1" dirty="0"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en-US" sz="4400" b="1" i="1" dirty="0"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en-US" sz="4400" b="1" i="1" dirty="0"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en-US" sz="4400" dirty="0"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248025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80" y="3725614"/>
                <a:ext cx="23080282" cy="4812536"/>
              </a:xfrm>
              <a:prstGeom prst="rect">
                <a:avLst/>
              </a:prstGeom>
              <a:blipFill>
                <a:blip r:embed="rId2"/>
                <a:stretch>
                  <a:fillRect l="-1057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10"/>
          <p:cNvGrpSpPr/>
          <p:nvPr/>
        </p:nvGrpSpPr>
        <p:grpSpPr>
          <a:xfrm>
            <a:off x="786288" y="8532698"/>
            <a:ext cx="23057674" cy="4578156"/>
            <a:chOff x="1270511" y="5867400"/>
            <a:chExt cx="22586035" cy="3841867"/>
          </a:xfrm>
        </p:grpSpPr>
        <p:sp>
          <p:nvSpPr>
            <p:cNvPr id="22" name="Rounded Rectangle 21"/>
            <p:cNvSpPr/>
            <p:nvPr/>
          </p:nvSpPr>
          <p:spPr>
            <a:xfrm>
              <a:off x="1272210" y="6452621"/>
              <a:ext cx="22584336" cy="32566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0"/>
            <p:cNvGrpSpPr/>
            <p:nvPr/>
          </p:nvGrpSpPr>
          <p:grpSpPr>
            <a:xfrm>
              <a:off x="1270511" y="5867400"/>
              <a:ext cx="3693458" cy="845462"/>
              <a:chOff x="1224541" y="6305967"/>
              <a:chExt cx="3693458" cy="84546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rot="16200000" flipV="1">
                <a:off x="2980910" y="5138139"/>
                <a:ext cx="752434" cy="312174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96328" y="6305967"/>
                <a:ext cx="2621671" cy="640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2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803265" y="9719968"/>
                <a:ext cx="2683235" cy="2165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dirty="0">
                  <a:latin typeface="Cabrimath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65" y="9719968"/>
                <a:ext cx="2683235" cy="2165145"/>
              </a:xfrm>
              <a:prstGeom prst="rect">
                <a:avLst/>
              </a:prstGeom>
              <a:blipFill>
                <a:blip r:embed="rId3"/>
                <a:stretch>
                  <a:fillRect l="-9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434664" y="9732145"/>
                <a:ext cx="6400800" cy="3532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dirty="0">
                  <a:latin typeface="Cabrimath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64" y="9732145"/>
                <a:ext cx="6400800" cy="3532570"/>
              </a:xfrm>
              <a:prstGeom prst="rect">
                <a:avLst/>
              </a:prstGeom>
              <a:blipFill>
                <a:blip r:embed="rId4"/>
                <a:stretch>
                  <a:fillRect l="-3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3639800" y="9829800"/>
                <a:ext cx="2999026" cy="3337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dirty="0">
                  <a:latin typeface="Cabrimath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800" y="9829800"/>
                <a:ext cx="2999026" cy="3337260"/>
              </a:xfrm>
              <a:prstGeom prst="rect">
                <a:avLst/>
              </a:prstGeom>
              <a:blipFill>
                <a:blip r:embed="rId5"/>
                <a:stretch>
                  <a:fillRect l="-8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9201131" y="9709805"/>
                <a:ext cx="3889140" cy="1111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1131" y="9709805"/>
                <a:ext cx="3889140" cy="1111971"/>
              </a:xfrm>
              <a:prstGeom prst="rect">
                <a:avLst/>
              </a:prstGeom>
              <a:blipFill>
                <a:blip r:embed="rId6"/>
                <a:stretch>
                  <a:fillRect l="-6426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9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29" grpId="0"/>
      <p:bldP spid="30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tự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535556" y="3062189"/>
            <a:ext cx="23055942" cy="2957611"/>
            <a:chOff x="1175570" y="2468560"/>
            <a:chExt cx="21571512" cy="3469902"/>
          </a:xfrm>
        </p:grpSpPr>
        <p:sp>
          <p:nvSpPr>
            <p:cNvPr id="7" name="Rounded Rectangle 6"/>
            <p:cNvSpPr/>
            <p:nvPr/>
          </p:nvSpPr>
          <p:spPr>
            <a:xfrm>
              <a:off x="1175572" y="2872596"/>
              <a:ext cx="21571510" cy="3065866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883333" cy="896427"/>
              <a:chOff x="1175570" y="1834705"/>
              <a:chExt cx="4235999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76139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BT6/Tr27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8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63680" y="4051496"/>
                <a:ext cx="23080282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24802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ABCD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;−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.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80" y="4051496"/>
                <a:ext cx="23080282" cy="977704"/>
              </a:xfrm>
              <a:prstGeom prst="rect">
                <a:avLst/>
              </a:prstGeom>
              <a:blipFill>
                <a:blip r:embed="rId2"/>
                <a:stretch>
                  <a:fillRect l="-1057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10"/>
          <p:cNvGrpSpPr/>
          <p:nvPr/>
        </p:nvGrpSpPr>
        <p:grpSpPr>
          <a:xfrm>
            <a:off x="588644" y="6397713"/>
            <a:ext cx="23057674" cy="5349946"/>
            <a:chOff x="1270511" y="5867400"/>
            <a:chExt cx="22586035" cy="4800802"/>
          </a:xfrm>
        </p:grpSpPr>
        <p:sp>
          <p:nvSpPr>
            <p:cNvPr id="22" name="Rounded Rectangle 21"/>
            <p:cNvSpPr/>
            <p:nvPr/>
          </p:nvSpPr>
          <p:spPr>
            <a:xfrm>
              <a:off x="1272210" y="6452620"/>
              <a:ext cx="22584336" cy="421558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0"/>
            <p:cNvGrpSpPr/>
            <p:nvPr/>
          </p:nvGrpSpPr>
          <p:grpSpPr>
            <a:xfrm>
              <a:off x="1270511" y="5867400"/>
              <a:ext cx="3693458" cy="845462"/>
              <a:chOff x="1224541" y="6305967"/>
              <a:chExt cx="3693458" cy="84546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rot="16200000" flipV="1">
                <a:off x="2980910" y="5138139"/>
                <a:ext cx="752434" cy="312174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96328" y="6305967"/>
                <a:ext cx="2621671" cy="640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2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1587047" y="7128340"/>
                <a:ext cx="11842024" cy="1076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𝒚</m:t>
                        </m:r>
                      </m:e>
                    </m:d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,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𝒚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;−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𝟑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047" y="7128340"/>
                <a:ext cx="11842024" cy="1076961"/>
              </a:xfrm>
              <a:prstGeom prst="rect">
                <a:avLst/>
              </a:prstGeom>
              <a:blipFill>
                <a:blip r:embed="rId3"/>
                <a:stretch>
                  <a:fillRect l="-2059"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1560153" y="8093322"/>
                <a:ext cx="13182599" cy="3184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ABCD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𝒙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𝒚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=−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=−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  <m:t>𝟓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153" y="8093322"/>
                <a:ext cx="13182599" cy="3184783"/>
              </a:xfrm>
              <a:prstGeom prst="rect">
                <a:avLst/>
              </a:prstGeom>
              <a:blipFill>
                <a:blip r:embed="rId4"/>
                <a:stretch>
                  <a:fillRect l="-1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15171260" y="9973183"/>
            <a:ext cx="3844322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 indent="-630555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tabLst>
                <a:tab pos="629920" algn="l"/>
              </a:tabLs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D(0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-5).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3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31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tự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523061" y="2877870"/>
            <a:ext cx="23044227" cy="3167284"/>
            <a:chOff x="1175570" y="2468560"/>
            <a:chExt cx="23046895" cy="3401911"/>
          </a:xfrm>
        </p:grpSpPr>
        <p:sp>
          <p:nvSpPr>
            <p:cNvPr id="7" name="Rounded Rectangle 6"/>
            <p:cNvSpPr/>
            <p:nvPr/>
          </p:nvSpPr>
          <p:spPr>
            <a:xfrm>
              <a:off x="1175572" y="2872596"/>
              <a:ext cx="23046893" cy="299787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784215" cy="896427"/>
              <a:chOff x="1175570" y="1834705"/>
              <a:chExt cx="4127879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127309" y="1973047"/>
                <a:ext cx="3176140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BT8/Tr27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8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16712" y="3917229"/>
                <a:ext cx="23080282" cy="1111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24802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𝟒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Phân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𝟓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12" y="3917229"/>
                <a:ext cx="23080282" cy="1111971"/>
              </a:xfrm>
              <a:prstGeom prst="rect">
                <a:avLst/>
              </a:prstGeom>
              <a:blipFill>
                <a:blip r:embed="rId2"/>
                <a:stretch>
                  <a:fillRect l="-1083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10"/>
          <p:cNvGrpSpPr/>
          <p:nvPr/>
        </p:nvGrpSpPr>
        <p:grpSpPr>
          <a:xfrm>
            <a:off x="511348" y="6301090"/>
            <a:ext cx="23055940" cy="4976984"/>
            <a:chOff x="1272210" y="5867400"/>
            <a:chExt cx="22584336" cy="4485276"/>
          </a:xfrm>
        </p:grpSpPr>
        <p:sp>
          <p:nvSpPr>
            <p:cNvPr id="22" name="Rounded Rectangle 21"/>
            <p:cNvSpPr/>
            <p:nvPr/>
          </p:nvSpPr>
          <p:spPr>
            <a:xfrm>
              <a:off x="1272210" y="6452621"/>
              <a:ext cx="22584336" cy="390005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0"/>
            <p:cNvGrpSpPr/>
            <p:nvPr/>
          </p:nvGrpSpPr>
          <p:grpSpPr>
            <a:xfrm>
              <a:off x="1303785" y="5867400"/>
              <a:ext cx="3660184" cy="828630"/>
              <a:chOff x="1257815" y="6305967"/>
              <a:chExt cx="3660184" cy="828630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rot="16200000" flipV="1">
                <a:off x="2980910" y="5138139"/>
                <a:ext cx="752434" cy="312174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96328" y="6305967"/>
                <a:ext cx="2621671" cy="640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25"/>
              <p:cNvSpPr/>
              <p:nvPr/>
            </p:nvSpPr>
            <p:spPr>
              <a:xfrm flipV="1">
                <a:off x="1257815" y="6305967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A8994E2-3BA7-4103-949C-93F9D4EF07E7}"/>
                  </a:ext>
                </a:extLst>
              </p:cNvPr>
              <p:cNvSpPr txBox="1"/>
              <p:nvPr/>
            </p:nvSpPr>
            <p:spPr>
              <a:xfrm>
                <a:off x="5549152" y="7154684"/>
                <a:ext cx="15320786" cy="4553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𝒎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𝒏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400" b="1" i="1" smtClean="0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𝟓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.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.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.(−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)+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.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Cabrimath"/>
                  <a:ea typeface="Cambria" panose="02040503050406030204" pitchFamily="18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𝒄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𝒂</m:t>
                          </m:r>
                        </m:e>
                      </m:acc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A8994E2-3BA7-4103-949C-93F9D4EF0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152" y="7154684"/>
                <a:ext cx="15320786" cy="4553170"/>
              </a:xfrm>
              <a:prstGeom prst="rect">
                <a:avLst/>
              </a:prstGeom>
              <a:blipFill>
                <a:blip r:embed="rId3"/>
                <a:stretch>
                  <a:fillRect l="-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94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86400" y="1901992"/>
            <a:ext cx="12496993" cy="830997"/>
            <a:chOff x="-288924" y="1904999"/>
            <a:chExt cx="5698983" cy="829553"/>
          </a:xfrm>
        </p:grpSpPr>
        <p:sp>
          <p:nvSpPr>
            <p:cNvPr id="4" name="Rounded Rectangle 3"/>
            <p:cNvSpPr/>
            <p:nvPr/>
          </p:nvSpPr>
          <p:spPr>
            <a:xfrm>
              <a:off x="-288924" y="1904999"/>
              <a:ext cx="173747" cy="8168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09545" y="1904999"/>
              <a:ext cx="4100514" cy="829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 ĐỘNG KHỞI ĐỘNG</a:t>
              </a:r>
            </a:p>
          </p:txBody>
        </p:sp>
      </p:grpSp>
      <p:grpSp>
        <p:nvGrpSpPr>
          <p:cNvPr id="12" name="Group 54"/>
          <p:cNvGrpSpPr/>
          <p:nvPr/>
        </p:nvGrpSpPr>
        <p:grpSpPr>
          <a:xfrm>
            <a:off x="1240609" y="2653217"/>
            <a:ext cx="18114191" cy="1796623"/>
            <a:chOff x="1268078" y="3405486"/>
            <a:chExt cx="21841827" cy="1992085"/>
          </a:xfrm>
        </p:grpSpPr>
        <p:sp>
          <p:nvSpPr>
            <p:cNvPr id="13" name="Rounded Rectangle 12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67"/>
            <p:cNvGrpSpPr/>
            <p:nvPr/>
          </p:nvGrpSpPr>
          <p:grpSpPr>
            <a:xfrm>
              <a:off x="1268078" y="3405486"/>
              <a:ext cx="3251532" cy="1008958"/>
              <a:chOff x="1311958" y="3405486"/>
              <a:chExt cx="3251532" cy="1008958"/>
            </a:xfrm>
          </p:grpSpPr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250670" y="3527166"/>
                <a:ext cx="2240592" cy="8872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</a:t>
                </a:r>
              </a:p>
            </p:txBody>
          </p:sp>
          <p:grpSp>
            <p:nvGrpSpPr>
              <p:cNvPr id="1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43" name="TextBox 42"/>
          <p:cNvSpPr txBox="1"/>
          <p:nvPr/>
        </p:nvSpPr>
        <p:spPr>
          <a:xfrm>
            <a:off x="4507381" y="3345359"/>
            <a:ext cx="14161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bay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5" name="Picture 44"/>
          <p:cNvPicPr/>
          <p:nvPr/>
        </p:nvPicPr>
        <p:blipFill>
          <a:blip r:embed="rId2"/>
          <a:stretch>
            <a:fillRect/>
          </a:stretch>
        </p:blipFill>
        <p:spPr>
          <a:xfrm>
            <a:off x="554664" y="4449840"/>
            <a:ext cx="14223456" cy="8839200"/>
          </a:xfrm>
          <a:prstGeom prst="rect">
            <a:avLst/>
          </a:prstGeom>
        </p:spPr>
      </p:pic>
      <p:grpSp>
        <p:nvGrpSpPr>
          <p:cNvPr id="46" name="Group 10">
            <a:extLst>
              <a:ext uri="{FF2B5EF4-FFF2-40B4-BE49-F238E27FC236}">
                <a16:creationId xmlns:a16="http://schemas.microsoft.com/office/drawing/2014/main" id="{16DBCA24-0951-4170-AEE0-D0A769059AE9}"/>
              </a:ext>
            </a:extLst>
          </p:cNvPr>
          <p:cNvGrpSpPr/>
          <p:nvPr/>
        </p:nvGrpSpPr>
        <p:grpSpPr>
          <a:xfrm>
            <a:off x="13716000" y="7223655"/>
            <a:ext cx="10272915" cy="2409863"/>
            <a:chOff x="1270511" y="5867400"/>
            <a:chExt cx="10366412" cy="3650360"/>
          </a:xfrm>
        </p:grpSpPr>
        <p:sp>
          <p:nvSpPr>
            <p:cNvPr id="47" name="Rounded Rectangle 34">
              <a:extLst>
                <a:ext uri="{FF2B5EF4-FFF2-40B4-BE49-F238E27FC236}">
                  <a16:creationId xmlns:a16="http://schemas.microsoft.com/office/drawing/2014/main" id="{B1C31A86-5587-4A0D-8258-584CF55FA2E0}"/>
                </a:ext>
              </a:extLst>
            </p:cNvPr>
            <p:cNvSpPr/>
            <p:nvPr/>
          </p:nvSpPr>
          <p:spPr>
            <a:xfrm>
              <a:off x="1272212" y="6139010"/>
              <a:ext cx="10364711" cy="3378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60">
              <a:extLst>
                <a:ext uri="{FF2B5EF4-FFF2-40B4-BE49-F238E27FC236}">
                  <a16:creationId xmlns:a16="http://schemas.microsoft.com/office/drawing/2014/main" id="{A7546455-F920-4400-9424-C05D615372F5}"/>
                </a:ext>
              </a:extLst>
            </p:cNvPr>
            <p:cNvGrpSpPr/>
            <p:nvPr/>
          </p:nvGrpSpPr>
          <p:grpSpPr>
            <a:xfrm>
              <a:off x="1270511" y="5867400"/>
              <a:ext cx="4057272" cy="1212138"/>
              <a:chOff x="1224541" y="6305967"/>
              <a:chExt cx="4057272" cy="1212138"/>
            </a:xfrm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F24F7C38-8A00-4F13-8117-D25E7F4BEEA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47B8B1E-9494-46AF-B809-C0514DFFC532}"/>
                  </a:ext>
                </a:extLst>
              </p:cNvPr>
              <p:cNvSpPr txBox="1"/>
              <p:nvPr/>
            </p:nvSpPr>
            <p:spPr>
              <a:xfrm>
                <a:off x="2296328" y="6305967"/>
                <a:ext cx="2985485" cy="116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38">
                <a:extLst>
                  <a:ext uri="{FF2B5EF4-FFF2-40B4-BE49-F238E27FC236}">
                    <a16:creationId xmlns:a16="http://schemas.microsoft.com/office/drawing/2014/main" id="{1159A785-BD22-4836-91A3-E0355980E63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F1E0D7BB-7997-429F-A629-12CCAF6586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3355B01D-D27A-40A0-ADAF-CCBDC177ADFB}"/>
              </a:ext>
            </a:extLst>
          </p:cNvPr>
          <p:cNvSpPr/>
          <p:nvPr/>
        </p:nvSpPr>
        <p:spPr>
          <a:xfrm>
            <a:off x="13956766" y="8203183"/>
            <a:ext cx="97930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(4;0); (2;1); (-2;3); (-3;-2); (5;-3)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0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tự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636014" y="2598001"/>
            <a:ext cx="23207948" cy="5714190"/>
            <a:chOff x="1175570" y="2468560"/>
            <a:chExt cx="23210635" cy="5714851"/>
          </a:xfrm>
        </p:grpSpPr>
        <p:sp>
          <p:nvSpPr>
            <p:cNvPr id="7" name="Rounded Rectangle 6"/>
            <p:cNvSpPr/>
            <p:nvPr/>
          </p:nvSpPr>
          <p:spPr>
            <a:xfrm>
              <a:off x="1175571" y="2872596"/>
              <a:ext cx="23210634" cy="531081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63680" y="3725614"/>
                <a:ext cx="23080282" cy="4586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24802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ABCD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80" y="3725614"/>
                <a:ext cx="23080282" cy="4586577"/>
              </a:xfrm>
              <a:prstGeom prst="rect">
                <a:avLst/>
              </a:prstGeom>
              <a:blipFill>
                <a:blip r:embed="rId2"/>
                <a:stretch>
                  <a:fillRect l="-1057" b="-3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10"/>
          <p:cNvGrpSpPr/>
          <p:nvPr/>
        </p:nvGrpSpPr>
        <p:grpSpPr>
          <a:xfrm>
            <a:off x="786288" y="8588904"/>
            <a:ext cx="23057674" cy="4796440"/>
            <a:chOff x="1270511" y="5867400"/>
            <a:chExt cx="22586035" cy="3841867"/>
          </a:xfrm>
        </p:grpSpPr>
        <p:sp>
          <p:nvSpPr>
            <p:cNvPr id="22" name="Rounded Rectangle 21"/>
            <p:cNvSpPr/>
            <p:nvPr/>
          </p:nvSpPr>
          <p:spPr>
            <a:xfrm>
              <a:off x="1272210" y="6452621"/>
              <a:ext cx="22584336" cy="32566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0"/>
            <p:cNvGrpSpPr/>
            <p:nvPr/>
          </p:nvGrpSpPr>
          <p:grpSpPr>
            <a:xfrm>
              <a:off x="1270511" y="5867400"/>
              <a:ext cx="3693458" cy="786089"/>
              <a:chOff x="1224541" y="6305967"/>
              <a:chExt cx="3693458" cy="786089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rot="16200000" flipV="1">
                <a:off x="2980910" y="5138139"/>
                <a:ext cx="752434" cy="312174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96328" y="6305967"/>
                <a:ext cx="2621671" cy="640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25"/>
              <p:cNvSpPr/>
              <p:nvPr/>
            </p:nvSpPr>
            <p:spPr>
              <a:xfrm flipV="1">
                <a:off x="1224541" y="6322799"/>
                <a:ext cx="903517" cy="76925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803265" y="9719968"/>
                <a:ext cx="7576754" cy="1076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65" y="9719968"/>
                <a:ext cx="7576754" cy="1076961"/>
              </a:xfrm>
              <a:prstGeom prst="rect">
                <a:avLst/>
              </a:prstGeom>
              <a:blipFill>
                <a:blip r:embed="rId3"/>
                <a:stretch>
                  <a:fillRect l="-3298"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01199" y="11125200"/>
                <a:ext cx="6400800" cy="1454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;0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99" y="11125200"/>
                <a:ext cx="6400800" cy="1454116"/>
              </a:xfrm>
              <a:prstGeom prst="rect">
                <a:avLst/>
              </a:prstGeom>
              <a:blipFill>
                <a:blip r:embed="rId4"/>
                <a:stretch>
                  <a:fillRect l="-3905" b="-6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0055460" y="9319533"/>
                <a:ext cx="12200841" cy="123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𝑫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𝒚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460" y="9319533"/>
                <a:ext cx="12200841" cy="1237968"/>
              </a:xfrm>
              <a:prstGeom prst="rect">
                <a:avLst/>
              </a:prstGeom>
              <a:blipFill rotWithShape="1">
                <a:blip r:embed="rId10"/>
                <a:stretch>
                  <a:fillRect l="-2049" b="-9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0055460" y="10410170"/>
                <a:ext cx="13182599" cy="2975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ABCD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𝟒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𝟓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460" y="10410170"/>
                <a:ext cx="13182599" cy="2975173"/>
              </a:xfrm>
              <a:prstGeom prst="rect">
                <a:avLst/>
              </a:prstGeom>
              <a:blipFill rotWithShape="1">
                <a:blip r:embed="rId11"/>
                <a:stretch>
                  <a:fillRect l="-1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18926216" y="12214160"/>
            <a:ext cx="3600666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 indent="-630555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tabLst>
                <a:tab pos="629920" algn="l"/>
              </a:tabLs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D(2; 5).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5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29" grpId="0"/>
      <p:bldP spid="30" grpId="0"/>
      <p:bldP spid="31" grpId="0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tự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636014" y="2598001"/>
            <a:ext cx="23207948" cy="5714190"/>
            <a:chOff x="1175570" y="2468560"/>
            <a:chExt cx="23210635" cy="5714851"/>
          </a:xfrm>
        </p:grpSpPr>
        <p:sp>
          <p:nvSpPr>
            <p:cNvPr id="7" name="Rounded Rectangle 6"/>
            <p:cNvSpPr/>
            <p:nvPr/>
          </p:nvSpPr>
          <p:spPr>
            <a:xfrm>
              <a:off x="1175571" y="2872596"/>
              <a:ext cx="23210634" cy="531081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63680" y="3725614"/>
                <a:ext cx="23080282" cy="4327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248025" algn="l"/>
                  </a:tabLst>
                </a:pPr>
                <a:r>
                  <a:rPr lang="en-US" sz="4400" b="1" dirty="0">
                    <a:solidFill>
                      <a:srgbClr val="FF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lim>
                    </m:limUp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lim>
                    </m:limUp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lim>
                    </m:limUp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</m:lim>
                    </m:limUp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limUpp>
                      <m:limUp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</m:lim>
                    </m:limUp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limUpp>
                      <m:limUp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</m:lim>
                    </m:limUp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limUpp>
                      <m:limUp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</m:lim>
                    </m:limUpp>
                  </m:oMath>
                </a14:m>
                <a:endParaRPr lang="en-US" sz="4400" b="1" dirty="0">
                  <a:effectLst/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lim>
                    </m:limUp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𝟐𝟒</m:t>
                    </m:r>
                    <m:limUpp>
                      <m:limUp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lim>
                    </m:limUp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</m:t>
                    </m:r>
                    <m:limUpp>
                      <m:limUp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lim>
                    </m:limUp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80" y="3725614"/>
                <a:ext cx="23080282" cy="4327082"/>
              </a:xfrm>
              <a:prstGeom prst="rect">
                <a:avLst/>
              </a:prstGeom>
              <a:blipFill>
                <a:blip r:embed="rId2"/>
                <a:stretch>
                  <a:fillRect l="-1057"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10"/>
          <p:cNvGrpSpPr/>
          <p:nvPr/>
        </p:nvGrpSpPr>
        <p:grpSpPr>
          <a:xfrm>
            <a:off x="786288" y="8588904"/>
            <a:ext cx="23057674" cy="4796440"/>
            <a:chOff x="1270511" y="5867400"/>
            <a:chExt cx="22586035" cy="3841867"/>
          </a:xfrm>
        </p:grpSpPr>
        <p:sp>
          <p:nvSpPr>
            <p:cNvPr id="22" name="Rounded Rectangle 21"/>
            <p:cNvSpPr/>
            <p:nvPr/>
          </p:nvSpPr>
          <p:spPr>
            <a:xfrm>
              <a:off x="1272210" y="6452621"/>
              <a:ext cx="22584336" cy="32566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0"/>
            <p:cNvGrpSpPr/>
            <p:nvPr/>
          </p:nvGrpSpPr>
          <p:grpSpPr>
            <a:xfrm>
              <a:off x="1270511" y="5867400"/>
              <a:ext cx="3693458" cy="769262"/>
              <a:chOff x="1224541" y="6305967"/>
              <a:chExt cx="3693458" cy="76926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rot="16200000" flipV="1">
                <a:off x="2980910" y="5138139"/>
                <a:ext cx="752434" cy="312174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96328" y="6305967"/>
                <a:ext cx="2621671" cy="640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25"/>
              <p:cNvSpPr/>
              <p:nvPr/>
            </p:nvSpPr>
            <p:spPr>
              <a:xfrm flipV="1">
                <a:off x="1224541" y="6322799"/>
                <a:ext cx="903517" cy="7524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803265" y="9719968"/>
                <a:ext cx="4634922" cy="1210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𝒂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𝟐𝟏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65" y="9719968"/>
                <a:ext cx="4634922" cy="12105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01199" y="11125200"/>
                <a:ext cx="5042402" cy="9823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b)</a:t>
                </a: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𝟏𝟏𝟖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𝟔𝟖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99" y="11125200"/>
                <a:ext cx="5042402" cy="982385"/>
              </a:xfrm>
              <a:prstGeom prst="rect">
                <a:avLst/>
              </a:prstGeom>
              <a:blipFill>
                <a:blip r:embed="rId4"/>
                <a:stretch>
                  <a:fillRect l="-4958" b="-29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88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tự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540038" y="2789866"/>
            <a:ext cx="23207948" cy="3701824"/>
            <a:chOff x="1175570" y="2468560"/>
            <a:chExt cx="23210635" cy="5714851"/>
          </a:xfrm>
        </p:grpSpPr>
        <p:sp>
          <p:nvSpPr>
            <p:cNvPr id="7" name="Rounded Rectangle 6"/>
            <p:cNvSpPr/>
            <p:nvPr/>
          </p:nvSpPr>
          <p:spPr>
            <a:xfrm>
              <a:off x="1175571" y="2872596"/>
              <a:ext cx="23210634" cy="531081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803801" cy="1350312"/>
              <a:chOff x="1175570" y="1834705"/>
              <a:chExt cx="4149245" cy="1472942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809755" y="792588"/>
                <a:ext cx="1332075" cy="3698044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63680" y="3725614"/>
                <a:ext cx="23080282" cy="3180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248025" algn="l"/>
                  </a:tabLst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ba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Xác định điểm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 đoạn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𝑩𝑬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𝑬𝑪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248025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80" y="3725614"/>
                <a:ext cx="23080282" cy="3180807"/>
              </a:xfrm>
              <a:prstGeom prst="rect">
                <a:avLst/>
              </a:prstGeom>
              <a:blipFill>
                <a:blip r:embed="rId2"/>
                <a:stretch>
                  <a:fillRect l="-1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10"/>
          <p:cNvGrpSpPr/>
          <p:nvPr/>
        </p:nvGrpSpPr>
        <p:grpSpPr>
          <a:xfrm>
            <a:off x="559598" y="6661077"/>
            <a:ext cx="23057674" cy="6740583"/>
            <a:chOff x="1270511" y="6032440"/>
            <a:chExt cx="22586035" cy="4962569"/>
          </a:xfrm>
        </p:grpSpPr>
        <p:sp>
          <p:nvSpPr>
            <p:cNvPr id="22" name="Rounded Rectangle 21"/>
            <p:cNvSpPr/>
            <p:nvPr/>
          </p:nvSpPr>
          <p:spPr>
            <a:xfrm>
              <a:off x="1272210" y="6452621"/>
              <a:ext cx="22584336" cy="454238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0"/>
            <p:cNvGrpSpPr/>
            <p:nvPr/>
          </p:nvGrpSpPr>
          <p:grpSpPr>
            <a:xfrm>
              <a:off x="1270511" y="6032440"/>
              <a:ext cx="3655808" cy="680422"/>
              <a:chOff x="1224541" y="6471007"/>
              <a:chExt cx="3655808" cy="68042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rot="16200000" flipV="1">
                <a:off x="2993548" y="5245962"/>
                <a:ext cx="627659" cy="312174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58678" y="6502066"/>
                <a:ext cx="2621671" cy="640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25"/>
              <p:cNvSpPr/>
              <p:nvPr/>
            </p:nvSpPr>
            <p:spPr>
              <a:xfrm flipV="1">
                <a:off x="1224541" y="6471007"/>
                <a:ext cx="903517" cy="6804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1423146" y="6625972"/>
                <a:ext cx="594320" cy="44925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97419" y="7574536"/>
                <a:ext cx="9103005" cy="977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đoạn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𝑩𝑬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𝑬𝑪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19" y="7574536"/>
                <a:ext cx="9103005" cy="977704"/>
              </a:xfrm>
              <a:prstGeom prst="rect">
                <a:avLst/>
              </a:prstGeom>
              <a:blipFill>
                <a:blip r:embed="rId3"/>
                <a:stretch>
                  <a:fillRect l="-2679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97419" y="8821366"/>
                <a:ext cx="3503910" cy="975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19" y="8821366"/>
                <a:ext cx="3503910" cy="975588"/>
              </a:xfrm>
              <a:prstGeom prst="rect">
                <a:avLst/>
              </a:prstGeom>
              <a:blipFill>
                <a:blip r:embed="rId4"/>
                <a:stretch>
                  <a:fillRect l="-6957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659193" y="7419613"/>
                <a:ext cx="3983013" cy="1079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𝑩𝑬</m:t>
                        </m:r>
                      </m:e>
                    </m:acc>
                    <m:r>
                      <a:rPr lang="pt-BR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𝑬𝑪</m:t>
                        </m:r>
                      </m:e>
                    </m:acc>
                  </m:oMath>
                </a14:m>
                <a:endParaRPr lang="en-US" sz="4400" b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193" y="7419613"/>
                <a:ext cx="3983013" cy="1079398"/>
              </a:xfrm>
              <a:prstGeom prst="rect">
                <a:avLst/>
              </a:prstGeom>
              <a:blipFill>
                <a:blip r:embed="rId5"/>
                <a:stretch>
                  <a:fillRect l="-6279"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648512" y="8578030"/>
                <a:ext cx="19500562" cy="3767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B, E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  <m:r>
                      <a:rPr lang="pt-BR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512" y="8578030"/>
                <a:ext cx="19500562" cy="3767698"/>
              </a:xfrm>
              <a:prstGeom prst="rect">
                <a:avLst/>
              </a:prstGeom>
              <a:blipFill>
                <a:blip r:embed="rId6"/>
                <a:stretch>
                  <a:fillRect l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49B476F-0B09-45E9-BDBF-4465977EFE1D}"/>
                  </a:ext>
                </a:extLst>
              </p:cNvPr>
              <p:cNvSpPr txBox="1"/>
              <p:nvPr/>
            </p:nvSpPr>
            <p:spPr>
              <a:xfrm>
                <a:off x="3590461" y="8652659"/>
                <a:ext cx="11954339" cy="10793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𝑬𝑪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49B476F-0B09-45E9-BDBF-4465977EF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461" y="8652659"/>
                <a:ext cx="11954339" cy="1079398"/>
              </a:xfrm>
              <a:prstGeom prst="rect">
                <a:avLst/>
              </a:prstGeom>
              <a:blipFill>
                <a:blip r:embed="rId7"/>
                <a:stretch>
                  <a:fillRect l="-2091"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13A4D5F-19B2-40ED-8742-E46132C14DEE}"/>
                  </a:ext>
                </a:extLst>
              </p:cNvPr>
              <p:cNvSpPr/>
              <p:nvPr/>
            </p:nvSpPr>
            <p:spPr>
              <a:xfrm>
                <a:off x="13182600" y="12143944"/>
                <a:ext cx="3994748" cy="12577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indent="-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pt-BR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pt-BR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endParaRPr lang="en-US" sz="4400" b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13A4D5F-19B2-40ED-8742-E46132C14D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2600" y="12143944"/>
                <a:ext cx="3994748" cy="1257717"/>
              </a:xfrm>
              <a:prstGeom prst="rect">
                <a:avLst/>
              </a:prstGeom>
              <a:blipFill>
                <a:blip r:embed="rId8"/>
                <a:stretch>
                  <a:fillRect l="-6260" r="-2443"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86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29" grpId="0"/>
      <p:bldP spid="30" grpId="0"/>
      <p:bldP spid="31" grpId="0"/>
      <p:bldP spid="42" grpId="0"/>
      <p:bldP spid="4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5BDA78-36AF-49A8-99AB-5E4C4FB0492E}"/>
              </a:ext>
            </a:extLst>
          </p:cNvPr>
          <p:cNvGrpSpPr/>
          <p:nvPr/>
        </p:nvGrpSpPr>
        <p:grpSpPr>
          <a:xfrm>
            <a:off x="-454911" y="1829710"/>
            <a:ext cx="19656044" cy="830847"/>
            <a:chOff x="-288924" y="1892299"/>
            <a:chExt cx="19659599" cy="830995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87551C47-3021-480E-A625-E884722486B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937D66-72CA-4A43-B7BF-652EA5CC9254}"/>
                </a:ext>
              </a:extLst>
            </p:cNvPr>
            <p:cNvSpPr txBox="1"/>
            <p:nvPr/>
          </p:nvSpPr>
          <p:spPr>
            <a:xfrm>
              <a:off x="1082675" y="1913523"/>
              <a:ext cx="553457" cy="7541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DF895E-4B75-49BE-967E-306EA7E0F80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33339" y="2743945"/>
            <a:ext cx="24085904" cy="3271368"/>
            <a:chOff x="923003" y="3917552"/>
            <a:chExt cx="24090260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-72678" y="6510412"/>
            <a:ext cx="24191920" cy="1290518"/>
            <a:chOff x="206476" y="1347113"/>
            <a:chExt cx="11593687" cy="645376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3299706" y="134711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3009161" y="140636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497021" y="1375221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06476" y="143447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6287962" y="1375221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5997418" y="143447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9276218" y="1351376"/>
              <a:ext cx="252394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8985673" y="141063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-134571" y="7988050"/>
            <a:ext cx="24075438" cy="5398682"/>
            <a:chOff x="48567" y="4381500"/>
            <a:chExt cx="24079792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774398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898165" y="3961577"/>
                <a:ext cx="23080282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phân tích theo hai vectơ đơn vị như thế nào?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65" y="3961577"/>
                <a:ext cx="23080282" cy="1446550"/>
              </a:xfrm>
              <a:prstGeom prst="rect">
                <a:avLst/>
              </a:prstGeom>
              <a:blipFill>
                <a:blip r:embed="rId4"/>
                <a:stretch>
                  <a:fillRect l="-1057" t="-9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497DCF00-721F-4800-978E-3B5CF4414C84}"/>
              </a:ext>
            </a:extLst>
          </p:cNvPr>
          <p:cNvSpPr/>
          <p:nvPr/>
        </p:nvSpPr>
        <p:spPr>
          <a:xfrm>
            <a:off x="472301" y="9320794"/>
            <a:ext cx="22236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18293757" y="6719948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9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/>
              <p:nvPr/>
            </p:nvSpPr>
            <p:spPr>
              <a:xfrm>
                <a:off x="474454" y="10585334"/>
                <a:ext cx="21565090" cy="1507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−4;0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=−4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+0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=−4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vi-VN" dirty="0"/>
                  <a:t>.</a:t>
                </a:r>
                <a:endParaRPr lang="en-US" dirty="0"/>
              </a:p>
              <a:p>
                <a:endParaRPr lang="en-US" sz="4400" b="1" dirty="0"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54" y="10585334"/>
                <a:ext cx="21565090" cy="1507016"/>
              </a:xfrm>
              <a:prstGeom prst="rect">
                <a:avLst/>
              </a:prstGeom>
              <a:blipFill>
                <a:blip r:embed="rId5"/>
                <a:stretch>
                  <a:fillRect l="-1159" t="-5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8BFBB2-9DA5-4EA3-A6B8-EE829C4349B9}"/>
                  </a:ext>
                </a:extLst>
              </p:cNvPr>
              <p:cNvSpPr txBox="1"/>
              <p:nvPr/>
            </p:nvSpPr>
            <p:spPr>
              <a:xfrm>
                <a:off x="1168984" y="6723732"/>
                <a:ext cx="37840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8BFBB2-9DA5-4EA3-A6B8-EE829C434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984" y="6723732"/>
                <a:ext cx="3784016" cy="769441"/>
              </a:xfrm>
              <a:prstGeom prst="rect">
                <a:avLst/>
              </a:prstGeom>
              <a:blipFill>
                <a:blip r:embed="rId6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B08708E-DD17-4336-A159-546428087142}"/>
                  </a:ext>
                </a:extLst>
              </p:cNvPr>
              <p:cNvSpPr txBox="1"/>
              <p:nvPr/>
            </p:nvSpPr>
            <p:spPr>
              <a:xfrm>
                <a:off x="7173325" y="6656176"/>
                <a:ext cx="37840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B08708E-DD17-4336-A159-546428087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325" y="6656176"/>
                <a:ext cx="3784016" cy="769441"/>
              </a:xfrm>
              <a:prstGeom prst="rect">
                <a:avLst/>
              </a:prstGeom>
              <a:blipFill>
                <a:blip r:embed="rId7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5C8B93-3F35-425C-A114-51DDE5542039}"/>
                  </a:ext>
                </a:extLst>
              </p:cNvPr>
              <p:cNvSpPr txBox="1"/>
              <p:nvPr/>
            </p:nvSpPr>
            <p:spPr>
              <a:xfrm>
                <a:off x="13336657" y="6723732"/>
                <a:ext cx="37840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5C8B93-3F35-425C-A114-51DDE5542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6657" y="6723732"/>
                <a:ext cx="3784016" cy="769441"/>
              </a:xfrm>
              <a:prstGeom prst="rect">
                <a:avLst/>
              </a:prstGeom>
              <a:blipFill>
                <a:blip r:embed="rId8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31D64A-BFBA-4686-BD46-276F69BEB167}"/>
                  </a:ext>
                </a:extLst>
              </p:cNvPr>
              <p:cNvSpPr txBox="1"/>
              <p:nvPr/>
            </p:nvSpPr>
            <p:spPr>
              <a:xfrm>
                <a:off x="19593944" y="6656176"/>
                <a:ext cx="37840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31D64A-BFBA-4686-BD46-276F69BEB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944" y="6656176"/>
                <a:ext cx="3784016" cy="769441"/>
              </a:xfrm>
              <a:prstGeom prst="rect">
                <a:avLst/>
              </a:prstGeom>
              <a:blipFill>
                <a:blip r:embed="rId9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5BDA78-36AF-49A8-99AB-5E4C4FB0492E}"/>
              </a:ext>
            </a:extLst>
          </p:cNvPr>
          <p:cNvGrpSpPr/>
          <p:nvPr/>
        </p:nvGrpSpPr>
        <p:grpSpPr>
          <a:xfrm>
            <a:off x="-454911" y="1829710"/>
            <a:ext cx="19656044" cy="830847"/>
            <a:chOff x="-288924" y="1892299"/>
            <a:chExt cx="19659599" cy="830995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87551C47-3021-480E-A625-E884722486B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937D66-72CA-4A43-B7BF-652EA5CC9254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DF895E-4B75-49BE-967E-306EA7E0F80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33339" y="2743945"/>
            <a:ext cx="23907528" cy="3271368"/>
            <a:chOff x="923003" y="3917552"/>
            <a:chExt cx="23911852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562645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0" y="6231023"/>
            <a:ext cx="23850600" cy="1370088"/>
            <a:chOff x="241306" y="1268432"/>
            <a:chExt cx="11574966" cy="685168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3187927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2897381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531851" y="1268432"/>
              <a:ext cx="160392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5976950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5686406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9527100" y="1336332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9236554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-134571" y="7988050"/>
            <a:ext cx="24075438" cy="5398682"/>
            <a:chOff x="48567" y="4381500"/>
            <a:chExt cx="24079792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774398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898165" y="3961577"/>
                <a:ext cx="23080282" cy="853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mặt phẳng tọa độ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400" b="1" dirty="0">
                    <a:latin typeface="Cabrimath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vi-VN" sz="4400" b="1" dirty="0">
                    <a:latin typeface="Cabrimath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tọa độ của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b="1" dirty="0"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65" y="3961577"/>
                <a:ext cx="23080282" cy="853567"/>
              </a:xfrm>
              <a:prstGeom prst="rect">
                <a:avLst/>
              </a:prstGeom>
              <a:blipFill>
                <a:blip r:embed="rId4"/>
                <a:stretch>
                  <a:fillRect l="-1057" t="-8571" b="-3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/>
              <p:nvPr/>
            </p:nvSpPr>
            <p:spPr>
              <a:xfrm>
                <a:off x="1407831" y="6406839"/>
                <a:ext cx="2679328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831" y="6406839"/>
                <a:ext cx="2679328" cy="754053"/>
              </a:xfrm>
              <a:prstGeom prst="rect">
                <a:avLst/>
              </a:prstGeom>
              <a:blipFill>
                <a:blip r:embed="rId5"/>
                <a:stretch>
                  <a:fillRect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C23713B-E2BB-4FF0-BCAA-04F2C1A15D0D}"/>
                  </a:ext>
                </a:extLst>
              </p:cNvPr>
              <p:cNvSpPr txBox="1"/>
              <p:nvPr/>
            </p:nvSpPr>
            <p:spPr>
              <a:xfrm>
                <a:off x="7024416" y="6568842"/>
                <a:ext cx="2805384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C23713B-E2BB-4FF0-BCAA-04F2C1A15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416" y="6568842"/>
                <a:ext cx="2805384" cy="754053"/>
              </a:xfrm>
              <a:prstGeom prst="rect">
                <a:avLst/>
              </a:prstGeom>
              <a:blipFill>
                <a:blip r:embed="rId6"/>
                <a:stretch>
                  <a:fillRect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/>
              <p:nvPr/>
            </p:nvSpPr>
            <p:spPr>
              <a:xfrm>
                <a:off x="12840503" y="6538427"/>
                <a:ext cx="278049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0503" y="6538427"/>
                <a:ext cx="2780497" cy="754053"/>
              </a:xfrm>
              <a:prstGeom prst="rect">
                <a:avLst/>
              </a:prstGeom>
              <a:blipFill>
                <a:blip r:embed="rId7"/>
                <a:stretch>
                  <a:fillRect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F9ADE-D420-43B1-AE93-7E1BAF821BB1}"/>
                  </a:ext>
                </a:extLst>
              </p:cNvPr>
              <p:cNvSpPr txBox="1"/>
              <p:nvPr/>
            </p:nvSpPr>
            <p:spPr>
              <a:xfrm>
                <a:off x="20022928" y="6595400"/>
                <a:ext cx="3443809" cy="1369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Cabrimath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F9ADE-D420-43B1-AE93-7E1BAF821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2928" y="6595400"/>
                <a:ext cx="3443809" cy="1369606"/>
              </a:xfrm>
              <a:prstGeom prst="rect">
                <a:avLst/>
              </a:prstGeom>
              <a:blipFill>
                <a:blip r:embed="rId8"/>
                <a:stretch>
                  <a:fillRect t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497DCF00-721F-4800-978E-3B5CF4414C84}"/>
              </a:ext>
            </a:extLst>
          </p:cNvPr>
          <p:cNvSpPr/>
          <p:nvPr/>
        </p:nvSpPr>
        <p:spPr>
          <a:xfrm>
            <a:off x="472301" y="9320794"/>
            <a:ext cx="21820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5464871" y="6477000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6399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/>
              <p:nvPr/>
            </p:nvSpPr>
            <p:spPr>
              <a:xfrm>
                <a:off x="474454" y="10585334"/>
                <a:ext cx="21565090" cy="853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Cabrimath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54" y="10585334"/>
                <a:ext cx="21565090" cy="853567"/>
              </a:xfrm>
              <a:prstGeom prst="rect">
                <a:avLst/>
              </a:prstGeom>
              <a:blipFill>
                <a:blip r:embed="rId9"/>
                <a:stretch>
                  <a:fillRect l="-1159" t="-7857" b="-3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74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5BDA78-36AF-49A8-99AB-5E4C4FB0492E}"/>
              </a:ext>
            </a:extLst>
          </p:cNvPr>
          <p:cNvGrpSpPr/>
          <p:nvPr/>
        </p:nvGrpSpPr>
        <p:grpSpPr>
          <a:xfrm>
            <a:off x="-454911" y="1829710"/>
            <a:ext cx="19656044" cy="830847"/>
            <a:chOff x="-288924" y="1892299"/>
            <a:chExt cx="19659599" cy="830995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87551C47-3021-480E-A625-E884722486B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937D66-72CA-4A43-B7BF-652EA5CC9254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DF895E-4B75-49BE-967E-306EA7E0F80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33339" y="2743945"/>
            <a:ext cx="24085904" cy="3271368"/>
            <a:chOff x="923003" y="3917552"/>
            <a:chExt cx="24090260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3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0" y="6205494"/>
            <a:ext cx="24191920" cy="1669443"/>
            <a:chOff x="206476" y="1347112"/>
            <a:chExt cx="11593687" cy="834873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3299706" y="1347112"/>
              <a:ext cx="2289172" cy="824637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3009161" y="147801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497021" y="1375221"/>
              <a:ext cx="1971815" cy="80676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06476" y="151612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6287962" y="1375221"/>
              <a:ext cx="2289172" cy="80676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5997418" y="151612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9276218" y="1351375"/>
              <a:ext cx="2523945" cy="82037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8985673" y="147801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-3048" y="7987777"/>
            <a:ext cx="24075438" cy="5398682"/>
            <a:chOff x="48567" y="4381500"/>
            <a:chExt cx="24079792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774398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769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4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472302" y="4177835"/>
                <a:ext cx="2316221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02" y="4177835"/>
                <a:ext cx="23162212" cy="769441"/>
              </a:xfrm>
              <a:prstGeom prst="rect">
                <a:avLst/>
              </a:prstGeom>
              <a:blipFill>
                <a:blip r:embed="rId4"/>
                <a:stretch>
                  <a:fillRect l="-1053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497DCF00-721F-4800-978E-3B5CF4414C84}"/>
              </a:ext>
            </a:extLst>
          </p:cNvPr>
          <p:cNvSpPr/>
          <p:nvPr/>
        </p:nvSpPr>
        <p:spPr>
          <a:xfrm>
            <a:off x="603824" y="9320521"/>
            <a:ext cx="21820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20144" y="6543366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6399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/>
              <p:nvPr/>
            </p:nvSpPr>
            <p:spPr>
              <a:xfrm>
                <a:off x="801517" y="10735845"/>
                <a:ext cx="14384546" cy="2599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  </m:t>
                        </m:r>
                      </m:e>
                    </m:groupChr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17" y="10735845"/>
                <a:ext cx="14384546" cy="2599558"/>
              </a:xfrm>
              <a:prstGeom prst="rect">
                <a:avLst/>
              </a:prstGeom>
              <a:blipFill>
                <a:blip r:embed="rId5"/>
                <a:stretch>
                  <a:fillRect l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275EDC6-F52A-44AB-A2E7-73FBB9600DB5}"/>
                  </a:ext>
                </a:extLst>
              </p:cNvPr>
              <p:cNvSpPr txBox="1"/>
              <p:nvPr/>
            </p:nvSpPr>
            <p:spPr>
              <a:xfrm>
                <a:off x="7288307" y="6431029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275EDC6-F52A-44AB-A2E7-73FBB9600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307" y="6431029"/>
                <a:ext cx="2908961" cy="769441"/>
              </a:xfrm>
              <a:prstGeom prst="rect">
                <a:avLst/>
              </a:prstGeom>
              <a:blipFill>
                <a:blip r:embed="rId6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2CB6C8C-E7FC-4D42-9875-48A71FA5D706}"/>
                  </a:ext>
                </a:extLst>
              </p:cNvPr>
              <p:cNvSpPr txBox="1"/>
              <p:nvPr/>
            </p:nvSpPr>
            <p:spPr>
              <a:xfrm>
                <a:off x="13490330" y="6691083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2CB6C8C-E7FC-4D42-9875-48A71FA5D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0330" y="6691083"/>
                <a:ext cx="2908961" cy="769441"/>
              </a:xfrm>
              <a:prstGeom prst="rect">
                <a:avLst/>
              </a:prstGeom>
              <a:blipFill>
                <a:blip r:embed="rId7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72BDD56-A2CA-4647-B0CF-ACC6CEBAAE2D}"/>
                  </a:ext>
                </a:extLst>
              </p:cNvPr>
              <p:cNvSpPr txBox="1"/>
              <p:nvPr/>
            </p:nvSpPr>
            <p:spPr>
              <a:xfrm>
                <a:off x="19277240" y="6294042"/>
                <a:ext cx="3822514" cy="161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72BDD56-A2CA-4647-B0CF-ACC6CEBAA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7240" y="6294042"/>
                <a:ext cx="3822514" cy="16137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5301A0D-8E19-402E-A6DD-437810B328F8}"/>
                  </a:ext>
                </a:extLst>
              </p:cNvPr>
              <p:cNvSpPr txBox="1"/>
              <p:nvPr/>
            </p:nvSpPr>
            <p:spPr>
              <a:xfrm>
                <a:off x="448302" y="6249284"/>
                <a:ext cx="3822514" cy="161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5301A0D-8E19-402E-A6DD-437810B32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02" y="6249284"/>
                <a:ext cx="3822514" cy="16137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81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5BDA78-36AF-49A8-99AB-5E4C4FB0492E}"/>
              </a:ext>
            </a:extLst>
          </p:cNvPr>
          <p:cNvGrpSpPr/>
          <p:nvPr/>
        </p:nvGrpSpPr>
        <p:grpSpPr>
          <a:xfrm>
            <a:off x="-454911" y="1829710"/>
            <a:ext cx="19656044" cy="830847"/>
            <a:chOff x="-288924" y="1892299"/>
            <a:chExt cx="19659599" cy="830995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87551C47-3021-480E-A625-E884722486B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937D66-72CA-4A43-B7BF-652EA5CC9254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DF895E-4B75-49BE-967E-306EA7E0F80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33339" y="2743945"/>
            <a:ext cx="24085904" cy="3271368"/>
            <a:chOff x="923003" y="3917552"/>
            <a:chExt cx="24090260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4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-72678" y="6510412"/>
            <a:ext cx="24075678" cy="1290518"/>
            <a:chOff x="206476" y="1347113"/>
            <a:chExt cx="11537980" cy="645376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3299706" y="134711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3009161" y="140636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497021" y="1375221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06476" y="143447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6287962" y="1375221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5997418" y="143447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9641398" y="1351376"/>
              <a:ext cx="210305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9350853" y="141063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-134571" y="7988050"/>
            <a:ext cx="24075438" cy="5398682"/>
            <a:chOff x="48567" y="4381500"/>
            <a:chExt cx="24079792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774398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769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4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472302" y="4177835"/>
                <a:ext cx="23162212" cy="87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02" y="4177835"/>
                <a:ext cx="23162212" cy="870110"/>
              </a:xfrm>
              <a:prstGeom prst="rect">
                <a:avLst/>
              </a:prstGeom>
              <a:blipFill>
                <a:blip r:embed="rId4"/>
                <a:stretch>
                  <a:fillRect l="-1053" t="-3497" r="-974" b="-3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497DCF00-721F-4800-978E-3B5CF4414C84}"/>
              </a:ext>
            </a:extLst>
          </p:cNvPr>
          <p:cNvSpPr/>
          <p:nvPr/>
        </p:nvSpPr>
        <p:spPr>
          <a:xfrm>
            <a:off x="472301" y="9320794"/>
            <a:ext cx="21723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12077988" y="6700253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6399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/>
              <p:nvPr/>
            </p:nvSpPr>
            <p:spPr>
              <a:xfrm>
                <a:off x="669994" y="10736118"/>
                <a:ext cx="14384546" cy="87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94" y="10736118"/>
                <a:ext cx="14384546" cy="870110"/>
              </a:xfrm>
              <a:prstGeom prst="rect">
                <a:avLst/>
              </a:prstGeom>
              <a:blipFill>
                <a:blip r:embed="rId5"/>
                <a:stretch>
                  <a:fillRect l="-1737" t="-3497" b="-3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5E1D2F-4552-4E0A-BA51-11990D9B0F1E}"/>
                  </a:ext>
                </a:extLst>
              </p:cNvPr>
              <p:cNvSpPr txBox="1"/>
              <p:nvPr/>
            </p:nvSpPr>
            <p:spPr>
              <a:xfrm>
                <a:off x="1510639" y="6781800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5E1D2F-4552-4E0A-BA51-11990D9B0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639" y="6781800"/>
                <a:ext cx="2908961" cy="769441"/>
              </a:xfrm>
              <a:prstGeom prst="rect">
                <a:avLst/>
              </a:prstGeom>
              <a:blipFill>
                <a:blip r:embed="rId6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275EDC6-F52A-44AB-A2E7-73FBB9600DB5}"/>
                  </a:ext>
                </a:extLst>
              </p:cNvPr>
              <p:cNvSpPr txBox="1"/>
              <p:nvPr/>
            </p:nvSpPr>
            <p:spPr>
              <a:xfrm>
                <a:off x="7242902" y="6727217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275EDC6-F52A-44AB-A2E7-73FBB9600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902" y="6727217"/>
                <a:ext cx="2908961" cy="769441"/>
              </a:xfrm>
              <a:prstGeom prst="rect">
                <a:avLst/>
              </a:prstGeom>
              <a:blipFill>
                <a:blip r:embed="rId7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2CB6C8C-E7FC-4D42-9875-48A71FA5D706}"/>
                  </a:ext>
                </a:extLst>
              </p:cNvPr>
              <p:cNvSpPr txBox="1"/>
              <p:nvPr/>
            </p:nvSpPr>
            <p:spPr>
              <a:xfrm>
                <a:off x="13490330" y="6691083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2CB6C8C-E7FC-4D42-9875-48A71FA5D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0330" y="6691083"/>
                <a:ext cx="2908961" cy="769441"/>
              </a:xfrm>
              <a:prstGeom prst="rect">
                <a:avLst/>
              </a:prstGeom>
              <a:blipFill>
                <a:blip r:embed="rId8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AF4D5A2-6453-4FD2-A029-D4FDC2750025}"/>
                  </a:ext>
                </a:extLst>
              </p:cNvPr>
              <p:cNvSpPr txBox="1"/>
              <p:nvPr/>
            </p:nvSpPr>
            <p:spPr>
              <a:xfrm>
                <a:off x="20484439" y="6751371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AF4D5A2-6453-4FD2-A029-D4FDC2750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4439" y="6751371"/>
                <a:ext cx="2908961" cy="769441"/>
              </a:xfrm>
              <a:prstGeom prst="rect">
                <a:avLst/>
              </a:prstGeom>
              <a:blipFill>
                <a:blip r:embed="rId9"/>
                <a:stretch>
                  <a:fillRect t="-16667" r="-7322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0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5BDA78-36AF-49A8-99AB-5E4C4FB0492E}"/>
              </a:ext>
            </a:extLst>
          </p:cNvPr>
          <p:cNvGrpSpPr/>
          <p:nvPr/>
        </p:nvGrpSpPr>
        <p:grpSpPr>
          <a:xfrm>
            <a:off x="-454911" y="1829710"/>
            <a:ext cx="19656044" cy="830847"/>
            <a:chOff x="-288924" y="1892299"/>
            <a:chExt cx="19659599" cy="830995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87551C47-3021-480E-A625-E884722486B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937D66-72CA-4A43-B7BF-652EA5CC9254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DF895E-4B75-49BE-967E-306EA7E0F80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33339" y="2743945"/>
            <a:ext cx="24085904" cy="3271368"/>
            <a:chOff x="923003" y="3917552"/>
            <a:chExt cx="24090260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5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61814" y="6232579"/>
            <a:ext cx="24079200" cy="1370088"/>
            <a:chOff x="241306" y="1268432"/>
            <a:chExt cx="11539669" cy="685168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3133271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2842722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531851" y="1268432"/>
              <a:ext cx="160392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6193730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5828433" y="140023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9447640" y="1336332"/>
              <a:ext cx="23333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9157095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68624" y="7626482"/>
            <a:ext cx="24075438" cy="5398682"/>
            <a:chOff x="48567" y="4381500"/>
            <a:chExt cx="24079792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774398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937247" y="3912164"/>
                <a:ext cx="23080282" cy="1647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mặt phẳng tọa độ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nl-NL" sz="4400" b="1" dirty="0">
                    <a:latin typeface="Cabrimath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4400" b="1" dirty="0">
                    <a:latin typeface="Cabrimath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Tọa độ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47" y="3912164"/>
                <a:ext cx="23080282" cy="1647887"/>
              </a:xfrm>
              <a:prstGeom prst="rect">
                <a:avLst/>
              </a:prstGeom>
              <a:blipFill>
                <a:blip r:embed="rId4"/>
                <a:stretch>
                  <a:fillRect l="-1083" t="-3333" b="-16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/>
              <p:nvPr/>
            </p:nvSpPr>
            <p:spPr>
              <a:xfrm>
                <a:off x="1407831" y="6406839"/>
                <a:ext cx="2679328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831" y="6406839"/>
                <a:ext cx="2679328" cy="754053"/>
              </a:xfrm>
              <a:prstGeom prst="rect">
                <a:avLst/>
              </a:prstGeom>
              <a:blipFill>
                <a:blip r:embed="rId5"/>
                <a:stretch>
                  <a:fillRect t="-16129" r="-4328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C23713B-E2BB-4FF0-BCAA-04F2C1A15D0D}"/>
                  </a:ext>
                </a:extLst>
              </p:cNvPr>
              <p:cNvSpPr txBox="1"/>
              <p:nvPr/>
            </p:nvSpPr>
            <p:spPr>
              <a:xfrm>
                <a:off x="6872016" y="6568842"/>
                <a:ext cx="2805384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C23713B-E2BB-4FF0-BCAA-04F2C1A15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016" y="6568842"/>
                <a:ext cx="2805384" cy="754053"/>
              </a:xfrm>
              <a:prstGeom prst="rect">
                <a:avLst/>
              </a:prstGeom>
              <a:blipFill>
                <a:blip r:embed="rId6"/>
                <a:stretch>
                  <a:fillRect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/>
              <p:nvPr/>
            </p:nvSpPr>
            <p:spPr>
              <a:xfrm>
                <a:off x="13228784" y="6471152"/>
                <a:ext cx="278049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8784" y="6471152"/>
                <a:ext cx="2780497" cy="754053"/>
              </a:xfrm>
              <a:prstGeom prst="rect">
                <a:avLst/>
              </a:prstGeom>
              <a:blipFill>
                <a:blip r:embed="rId7"/>
                <a:stretch>
                  <a:fillRect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F9ADE-D420-43B1-AE93-7E1BAF821BB1}"/>
                  </a:ext>
                </a:extLst>
              </p:cNvPr>
              <p:cNvSpPr txBox="1"/>
              <p:nvPr/>
            </p:nvSpPr>
            <p:spPr>
              <a:xfrm>
                <a:off x="20174522" y="6656174"/>
                <a:ext cx="3443809" cy="1369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d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Cabrimath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F9ADE-D420-43B1-AE93-7E1BAF821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4522" y="6656174"/>
                <a:ext cx="3443809" cy="1369606"/>
              </a:xfrm>
              <a:prstGeom prst="rect">
                <a:avLst/>
              </a:prstGeom>
              <a:blipFill>
                <a:blip r:embed="rId8"/>
                <a:stretch>
                  <a:fillRect t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497DCF00-721F-4800-978E-3B5CF4414C84}"/>
              </a:ext>
            </a:extLst>
          </p:cNvPr>
          <p:cNvSpPr/>
          <p:nvPr/>
        </p:nvSpPr>
        <p:spPr>
          <a:xfrm>
            <a:off x="675496" y="8959226"/>
            <a:ext cx="21723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224CBE0-B1E9-41BC-8E61-25A41ABECB7B}"/>
                  </a:ext>
                </a:extLst>
              </p:cNvPr>
              <p:cNvSpPr txBox="1"/>
              <p:nvPr/>
            </p:nvSpPr>
            <p:spPr>
              <a:xfrm>
                <a:off x="606460" y="10468977"/>
                <a:ext cx="21565090" cy="87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.(−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.(−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.(−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d>
                  </m:oMath>
                </a14:m>
                <a:r>
                  <a:rPr lang="en-US" sz="4400" b="1" dirty="0">
                    <a:latin typeface="Cabrimath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224CBE0-B1E9-41BC-8E61-25A41ABEC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60" y="10468977"/>
                <a:ext cx="21565090" cy="870110"/>
              </a:xfrm>
              <a:prstGeom prst="rect">
                <a:avLst/>
              </a:prstGeom>
              <a:blipFill>
                <a:blip r:embed="rId9"/>
                <a:stretch>
                  <a:fillRect l="-1131" t="-5594" r="-170" b="-32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11735524" y="6537772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9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067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5BDA78-36AF-49A8-99AB-5E4C4FB0492E}"/>
              </a:ext>
            </a:extLst>
          </p:cNvPr>
          <p:cNvGrpSpPr/>
          <p:nvPr/>
        </p:nvGrpSpPr>
        <p:grpSpPr>
          <a:xfrm>
            <a:off x="-454911" y="1829710"/>
            <a:ext cx="19656044" cy="830847"/>
            <a:chOff x="-288924" y="1892299"/>
            <a:chExt cx="19659599" cy="830995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87551C47-3021-480E-A625-E884722486B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937D66-72CA-4A43-B7BF-652EA5CC9254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DF895E-4B75-49BE-967E-306EA7E0F80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0" y="2652632"/>
            <a:ext cx="24085904" cy="3271368"/>
            <a:chOff x="923003" y="3917552"/>
            <a:chExt cx="24090260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6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0" y="6231024"/>
            <a:ext cx="24085903" cy="2928086"/>
            <a:chOff x="241306" y="1268432"/>
            <a:chExt cx="11542880" cy="1464310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6887724" y="1317286"/>
              <a:ext cx="489646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6597174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531851" y="1268432"/>
              <a:ext cx="435216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513446" y="2115474"/>
              <a:ext cx="4370574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241306" y="219436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6879935" y="2095405"/>
              <a:ext cx="4904251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6589390" y="215466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154281" y="9195374"/>
            <a:ext cx="24075438" cy="4215826"/>
            <a:chOff x="48567" y="4381500"/>
            <a:chExt cx="24079792" cy="3928445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774398" cy="331237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1135687" y="3869335"/>
                <a:ext cx="22477015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87" y="3869335"/>
                <a:ext cx="22477015" cy="1446550"/>
              </a:xfrm>
              <a:prstGeom prst="rect">
                <a:avLst/>
              </a:prstGeom>
              <a:blipFill>
                <a:blip r:embed="rId4"/>
                <a:stretch>
                  <a:fillRect l="-1085" t="-9283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/>
              <p:nvPr/>
            </p:nvSpPr>
            <p:spPr>
              <a:xfrm>
                <a:off x="1407830" y="6406839"/>
                <a:ext cx="5907369" cy="786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m:rPr>
                        <m:nor/>
                      </m:rPr>
                      <a:rPr lang="en-US" sz="4000" b="1" dirty="0">
                        <a:solidFill>
                          <a:schemeClr val="bg1"/>
                        </a:solidFill>
                        <a:latin typeface="Cabri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dirty="0" err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đố</m:t>
                    </m:r>
                    <m:r>
                      <m:rPr>
                        <m:nor/>
                      </m:rPr>
                      <a:rPr lang="en-US" sz="4000" b="1" dirty="0" err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dirty="0" err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nhau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830" y="6406839"/>
                <a:ext cx="5907369" cy="786626"/>
              </a:xfrm>
              <a:prstGeom prst="rect">
                <a:avLst/>
              </a:prstGeom>
              <a:blipFill>
                <a:blip r:embed="rId5"/>
                <a:stretch>
                  <a:fillRect t="-10853" b="-36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C23713B-E2BB-4FF0-BCAA-04F2C1A15D0D}"/>
                  </a:ext>
                </a:extLst>
              </p:cNvPr>
              <p:cNvSpPr txBox="1"/>
              <p:nvPr/>
            </p:nvSpPr>
            <p:spPr>
              <a:xfrm>
                <a:off x="14678455" y="6476454"/>
                <a:ext cx="6505145" cy="786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C23713B-E2BB-4FF0-BCAA-04F2C1A15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8455" y="6476454"/>
                <a:ext cx="6505145" cy="786626"/>
              </a:xfrm>
              <a:prstGeom prst="rect">
                <a:avLst/>
              </a:prstGeom>
              <a:blipFill>
                <a:blip r:embed="rId6"/>
                <a:stretch>
                  <a:fillRect t="-10853" b="-36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/>
              <p:nvPr/>
            </p:nvSpPr>
            <p:spPr>
              <a:xfrm>
                <a:off x="1490859" y="8158074"/>
                <a:ext cx="5192599" cy="786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859" y="8158074"/>
                <a:ext cx="5192599" cy="786626"/>
              </a:xfrm>
              <a:prstGeom prst="rect">
                <a:avLst/>
              </a:prstGeom>
              <a:blipFill>
                <a:blip r:embed="rId7"/>
                <a:stretch>
                  <a:fillRect t="-10853" r="-2703" b="-36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F9ADE-D420-43B1-AE93-7E1BAF821BB1}"/>
                  </a:ext>
                </a:extLst>
              </p:cNvPr>
              <p:cNvSpPr txBox="1"/>
              <p:nvPr/>
            </p:nvSpPr>
            <p:spPr>
              <a:xfrm>
                <a:off x="14480605" y="8150099"/>
                <a:ext cx="6006607" cy="1369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cap="all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000" b="1" i="1" cap="all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 cap="all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000" b="1" i="1" cap="all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 cap="all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000" b="1" i="1" cap="all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 cap="all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F9ADE-D420-43B1-AE93-7E1BAF821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0605" y="8150099"/>
                <a:ext cx="6006607" cy="1369606"/>
              </a:xfrm>
              <a:prstGeom prst="rect">
                <a:avLst/>
              </a:prstGeom>
              <a:blipFill>
                <a:blip r:embed="rId8"/>
                <a:stretch>
                  <a:fillRect t="-9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497DCF00-721F-4800-978E-3B5CF4414C84}"/>
              </a:ext>
            </a:extLst>
          </p:cNvPr>
          <p:cNvSpPr/>
          <p:nvPr/>
        </p:nvSpPr>
        <p:spPr>
          <a:xfrm>
            <a:off x="1057456" y="10208894"/>
            <a:ext cx="22236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13293562" y="7961664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9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AE4097B-D8C7-4A76-8D0E-399DCFC4EACF}"/>
                  </a:ext>
                </a:extLst>
              </p:cNvPr>
              <p:cNvSpPr/>
              <p:nvPr/>
            </p:nvSpPr>
            <p:spPr>
              <a:xfrm>
                <a:off x="1076161" y="10986346"/>
                <a:ext cx="3254994" cy="853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AE4097B-D8C7-4A76-8D0E-399DCFC4E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161" y="10986346"/>
                <a:ext cx="3254994" cy="8535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7A13B1-9E56-4710-AB6F-CB826AFCD129}"/>
                  </a:ext>
                </a:extLst>
              </p:cNvPr>
              <p:cNvSpPr txBox="1"/>
              <p:nvPr/>
            </p:nvSpPr>
            <p:spPr>
              <a:xfrm>
                <a:off x="1045681" y="12118784"/>
                <a:ext cx="2156509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7A13B1-9E56-4710-AB6F-CB826AFCD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1" y="12118784"/>
                <a:ext cx="21565090" cy="856068"/>
              </a:xfrm>
              <a:prstGeom prst="rect">
                <a:avLst/>
              </a:prstGeom>
              <a:blipFill>
                <a:blip r:embed="rId10"/>
                <a:stretch>
                  <a:fillRect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85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8" grpId="0"/>
      <p:bldP spid="3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5BDA78-36AF-49A8-99AB-5E4C4FB0492E}"/>
              </a:ext>
            </a:extLst>
          </p:cNvPr>
          <p:cNvGrpSpPr/>
          <p:nvPr/>
        </p:nvGrpSpPr>
        <p:grpSpPr>
          <a:xfrm>
            <a:off x="-454911" y="1829710"/>
            <a:ext cx="19656044" cy="830847"/>
            <a:chOff x="-288924" y="1892299"/>
            <a:chExt cx="19659599" cy="830995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87551C47-3021-480E-A625-E884722486B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937D66-72CA-4A43-B7BF-652EA5CC9254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DF895E-4B75-49BE-967E-306EA7E0F80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33339" y="2743945"/>
            <a:ext cx="24085904" cy="3271368"/>
            <a:chOff x="923003" y="3917552"/>
            <a:chExt cx="24090260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7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228600" y="6212741"/>
            <a:ext cx="23926800" cy="1290518"/>
            <a:chOff x="206476" y="1347113"/>
            <a:chExt cx="11466632" cy="645376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3299706" y="134711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3009161" y="140636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497021" y="1375221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06476" y="143447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6287962" y="1375221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5997418" y="143447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9570050" y="1351376"/>
              <a:ext cx="210305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9279505" y="141063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94029" y="7690379"/>
            <a:ext cx="24075438" cy="5398682"/>
            <a:chOff x="48567" y="4381500"/>
            <a:chExt cx="24079792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774398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769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4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1599944" y="4177835"/>
                <a:ext cx="22034569" cy="869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phương nếu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944" y="4177835"/>
                <a:ext cx="22034569" cy="869597"/>
              </a:xfrm>
              <a:prstGeom prst="rect">
                <a:avLst/>
              </a:prstGeom>
              <a:blipFill>
                <a:blip r:embed="rId4"/>
                <a:stretch>
                  <a:fillRect l="-1107" t="-3497" b="-3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497DCF00-721F-4800-978E-3B5CF4414C84}"/>
              </a:ext>
            </a:extLst>
          </p:cNvPr>
          <p:cNvSpPr/>
          <p:nvPr/>
        </p:nvSpPr>
        <p:spPr>
          <a:xfrm>
            <a:off x="700901" y="9023123"/>
            <a:ext cx="22236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19222898" y="6346409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9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/>
              <p:nvPr/>
            </p:nvSpPr>
            <p:spPr>
              <a:xfrm>
                <a:off x="703054" y="10287663"/>
                <a:ext cx="5088146" cy="8695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54" y="10287663"/>
                <a:ext cx="5088146" cy="869597"/>
              </a:xfrm>
              <a:prstGeom prst="rect">
                <a:avLst/>
              </a:prstGeom>
              <a:blipFill>
                <a:blip r:embed="rId5"/>
                <a:stretch>
                  <a:fillRect t="-4225" r="-1317" b="-32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5E1D2F-4552-4E0A-BA51-11990D9B0F1E}"/>
                  </a:ext>
                </a:extLst>
              </p:cNvPr>
              <p:cNvSpPr txBox="1"/>
              <p:nvPr/>
            </p:nvSpPr>
            <p:spPr>
              <a:xfrm>
                <a:off x="1739239" y="6484129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5E1D2F-4552-4E0A-BA51-11990D9B0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239" y="6484129"/>
                <a:ext cx="2908961" cy="769441"/>
              </a:xfrm>
              <a:prstGeom prst="rect">
                <a:avLst/>
              </a:prstGeom>
              <a:blipFill>
                <a:blip r:embed="rId6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ED1053B-6000-4387-93D3-056ADD5CCD27}"/>
                  </a:ext>
                </a:extLst>
              </p:cNvPr>
              <p:cNvSpPr txBox="1"/>
              <p:nvPr/>
            </p:nvSpPr>
            <p:spPr>
              <a:xfrm>
                <a:off x="7759039" y="6453700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ED1053B-6000-4387-93D3-056ADD5CC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039" y="6453700"/>
                <a:ext cx="2908961" cy="769441"/>
              </a:xfrm>
              <a:prstGeom prst="rect">
                <a:avLst/>
              </a:prstGeom>
              <a:blipFill>
                <a:blip r:embed="rId7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F7A5385-1E53-439D-AD1F-BCB16D80F497}"/>
                  </a:ext>
                </a:extLst>
              </p:cNvPr>
              <p:cNvSpPr txBox="1"/>
              <p:nvPr/>
            </p:nvSpPr>
            <p:spPr>
              <a:xfrm>
                <a:off x="14007439" y="6453699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F7A5385-1E53-439D-AD1F-BCB16D80F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7439" y="6453699"/>
                <a:ext cx="2908961" cy="769441"/>
              </a:xfrm>
              <a:prstGeom prst="rect">
                <a:avLst/>
              </a:prstGeom>
              <a:blipFill>
                <a:blip r:embed="rId8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5A42B54-1734-49C1-B4EF-54964CE20DC3}"/>
                  </a:ext>
                </a:extLst>
              </p:cNvPr>
              <p:cNvSpPr txBox="1"/>
              <p:nvPr/>
            </p:nvSpPr>
            <p:spPr>
              <a:xfrm>
                <a:off x="21246439" y="6422277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5A42B54-1734-49C1-B4EF-54964CE20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6439" y="6422277"/>
                <a:ext cx="2908961" cy="769441"/>
              </a:xfrm>
              <a:prstGeom prst="rect">
                <a:avLst/>
              </a:prstGeom>
              <a:blipFill>
                <a:blip r:embed="rId9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2350E8B-EFBA-4CDD-8BCA-2992D93BE4ED}"/>
              </a:ext>
            </a:extLst>
          </p:cNvPr>
          <p:cNvSpPr txBox="1"/>
          <p:nvPr/>
        </p:nvSpPr>
        <p:spPr>
          <a:xfrm>
            <a:off x="5715000" y="10370329"/>
            <a:ext cx="6779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⇔∃𝑘:𝑏 ⃗=𝑘𝑎 ⃗⇒𝑥=𝑘.0=0</a:t>
            </a:r>
          </a:p>
        </p:txBody>
      </p:sp>
    </p:spTree>
    <p:extLst>
      <p:ext uri="{BB962C8B-B14F-4D97-AF65-F5344CB8AC3E}">
        <p14:creationId xmlns:p14="http://schemas.microsoft.com/office/powerpoint/2010/main" val="76020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9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163"/>
          <p:cNvGrpSpPr/>
          <p:nvPr/>
        </p:nvGrpSpPr>
        <p:grpSpPr>
          <a:xfrm>
            <a:off x="5486400" y="1901992"/>
            <a:ext cx="12496993" cy="818273"/>
            <a:chOff x="-288924" y="1904999"/>
            <a:chExt cx="5698983" cy="816851"/>
          </a:xfrm>
        </p:grpSpPr>
        <p:sp>
          <p:nvSpPr>
            <p:cNvPr id="165" name="Rounded Rectangle 164"/>
            <p:cNvSpPr/>
            <p:nvPr/>
          </p:nvSpPr>
          <p:spPr>
            <a:xfrm>
              <a:off x="-288924" y="1904999"/>
              <a:ext cx="173747" cy="8168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1309545" y="1904999"/>
              <a:ext cx="4100514" cy="768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 ĐỘNG KHỞI ĐỘNG</a:t>
              </a:r>
            </a:p>
          </p:txBody>
        </p:sp>
      </p:grpSp>
      <p:grpSp>
        <p:nvGrpSpPr>
          <p:cNvPr id="173" name="Group 54"/>
          <p:cNvGrpSpPr/>
          <p:nvPr/>
        </p:nvGrpSpPr>
        <p:grpSpPr>
          <a:xfrm>
            <a:off x="1255848" y="2587295"/>
            <a:ext cx="21841827" cy="1992085"/>
            <a:chOff x="1268078" y="3405486"/>
            <a:chExt cx="21841827" cy="1992085"/>
          </a:xfrm>
        </p:grpSpPr>
        <p:sp>
          <p:nvSpPr>
            <p:cNvPr id="174" name="Rounded Rectangle 173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75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76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2250671" y="3527166"/>
                <a:ext cx="178446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</a:t>
                </a:r>
              </a:p>
            </p:txBody>
          </p:sp>
          <p:grpSp>
            <p:nvGrpSpPr>
              <p:cNvPr id="178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79" name="Rectangle 178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0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1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2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3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4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5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6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7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8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9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0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1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2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3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4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5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6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7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8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9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0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1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2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3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04" name="TextBox 203"/>
          <p:cNvSpPr txBox="1"/>
          <p:nvPr/>
        </p:nvSpPr>
        <p:spPr>
          <a:xfrm>
            <a:off x="4507381" y="3098297"/>
            <a:ext cx="185902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207" name="Picture 206" descr="WorldMapLongLat-special-lats-emph-Equator-n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60" y="4876800"/>
            <a:ext cx="12778739" cy="655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roup 10">
            <a:extLst>
              <a:ext uri="{FF2B5EF4-FFF2-40B4-BE49-F238E27FC236}">
                <a16:creationId xmlns:a16="http://schemas.microsoft.com/office/drawing/2014/main" id="{52287154-7B7C-4955-B253-DEC7DE2A69E6}"/>
              </a:ext>
            </a:extLst>
          </p:cNvPr>
          <p:cNvGrpSpPr/>
          <p:nvPr/>
        </p:nvGrpSpPr>
        <p:grpSpPr>
          <a:xfrm>
            <a:off x="6629400" y="11409280"/>
            <a:ext cx="10272915" cy="2075337"/>
            <a:chOff x="1270511" y="5852505"/>
            <a:chExt cx="10366412" cy="3143635"/>
          </a:xfrm>
        </p:grpSpPr>
        <p:sp>
          <p:nvSpPr>
            <p:cNvPr id="46" name="Rounded Rectangle 34">
              <a:extLst>
                <a:ext uri="{FF2B5EF4-FFF2-40B4-BE49-F238E27FC236}">
                  <a16:creationId xmlns:a16="http://schemas.microsoft.com/office/drawing/2014/main" id="{6F62098D-9E86-4051-B340-6AB5F9983015}"/>
                </a:ext>
              </a:extLst>
            </p:cNvPr>
            <p:cNvSpPr/>
            <p:nvPr/>
          </p:nvSpPr>
          <p:spPr>
            <a:xfrm>
              <a:off x="1272212" y="6139010"/>
              <a:ext cx="10364711" cy="285713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7" name="Group 60">
              <a:extLst>
                <a:ext uri="{FF2B5EF4-FFF2-40B4-BE49-F238E27FC236}">
                  <a16:creationId xmlns:a16="http://schemas.microsoft.com/office/drawing/2014/main" id="{66D2862F-F8F5-439D-B568-498CD6BFCFB6}"/>
                </a:ext>
              </a:extLst>
            </p:cNvPr>
            <p:cNvGrpSpPr/>
            <p:nvPr/>
          </p:nvGrpSpPr>
          <p:grpSpPr>
            <a:xfrm>
              <a:off x="1270511" y="5852505"/>
              <a:ext cx="4057272" cy="1227033"/>
              <a:chOff x="1224541" y="6291072"/>
              <a:chExt cx="4057272" cy="1227033"/>
            </a:xfrm>
          </p:grpSpPr>
          <p:sp>
            <p:nvSpPr>
              <p:cNvPr id="48" name="Freeform 20">
                <a:extLst>
                  <a:ext uri="{FF2B5EF4-FFF2-40B4-BE49-F238E27FC236}">
                    <a16:creationId xmlns:a16="http://schemas.microsoft.com/office/drawing/2014/main" id="{6A9C4958-7CE3-4F96-A979-24E8EE56758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BE5E347-D37B-44A1-87B0-CC807836FA04}"/>
                  </a:ext>
                </a:extLst>
              </p:cNvPr>
              <p:cNvSpPr txBox="1"/>
              <p:nvPr/>
            </p:nvSpPr>
            <p:spPr>
              <a:xfrm>
                <a:off x="2296328" y="6305967"/>
                <a:ext cx="2985485" cy="116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Round Diagonal Corner Rectangle 38">
                <a:extLst>
                  <a:ext uri="{FF2B5EF4-FFF2-40B4-BE49-F238E27FC236}">
                    <a16:creationId xmlns:a16="http://schemas.microsoft.com/office/drawing/2014/main" id="{D07CFDEB-C984-48AE-987B-742E3BFF03EE}"/>
                  </a:ext>
                </a:extLst>
              </p:cNvPr>
              <p:cNvSpPr/>
              <p:nvPr/>
            </p:nvSpPr>
            <p:spPr>
              <a:xfrm flipV="1">
                <a:off x="1224541" y="6291072"/>
                <a:ext cx="903517" cy="1195306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15">
                <a:extLst>
                  <a:ext uri="{FF2B5EF4-FFF2-40B4-BE49-F238E27FC236}">
                    <a16:creationId xmlns:a16="http://schemas.microsoft.com/office/drawing/2014/main" id="{0C3492F0-2815-4D28-BDE4-55339E6CFC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2060" y="6596593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12F9FA50-08A3-4856-B135-8888E9D8A2EC}"/>
              </a:ext>
            </a:extLst>
          </p:cNvPr>
          <p:cNvSpPr/>
          <p:nvPr/>
        </p:nvSpPr>
        <p:spPr>
          <a:xfrm>
            <a:off x="6629400" y="12309215"/>
            <a:ext cx="10702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vĩ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69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  <p:bldP spid="5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5BDA78-36AF-49A8-99AB-5E4C4FB0492E}"/>
              </a:ext>
            </a:extLst>
          </p:cNvPr>
          <p:cNvGrpSpPr/>
          <p:nvPr/>
        </p:nvGrpSpPr>
        <p:grpSpPr>
          <a:xfrm>
            <a:off x="-454911" y="1829710"/>
            <a:ext cx="19656044" cy="830847"/>
            <a:chOff x="-288924" y="1892299"/>
            <a:chExt cx="19659599" cy="830995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87551C47-3021-480E-A625-E884722486B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937D66-72CA-4A43-B7BF-652EA5CC9254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DF895E-4B75-49BE-967E-306EA7E0F80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33339" y="2743945"/>
            <a:ext cx="24085904" cy="3271368"/>
            <a:chOff x="923003" y="3917552"/>
            <a:chExt cx="24090260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8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-72678" y="6510412"/>
            <a:ext cx="24117281" cy="1290518"/>
            <a:chOff x="206476" y="1347113"/>
            <a:chExt cx="11557918" cy="645376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3299706" y="134711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3009161" y="140636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497021" y="1375221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06476" y="143447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6287962" y="1375221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5997418" y="143447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9661336" y="1351376"/>
              <a:ext cx="210305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9370790" y="141063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0" y="7839306"/>
            <a:ext cx="24075438" cy="5398682"/>
            <a:chOff x="48567" y="4381500"/>
            <a:chExt cx="24079792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774398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769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4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472302" y="4114800"/>
                <a:ext cx="23162212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toa 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02" y="4114800"/>
                <a:ext cx="23162212" cy="1446550"/>
              </a:xfrm>
              <a:prstGeom prst="rect">
                <a:avLst/>
              </a:prstGeom>
              <a:blipFill>
                <a:blip r:embed="rId4"/>
                <a:stretch>
                  <a:fillRect l="-1053" t="-8861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497DCF00-721F-4800-978E-3B5CF4414C84}"/>
              </a:ext>
            </a:extLst>
          </p:cNvPr>
          <p:cNvSpPr/>
          <p:nvPr/>
        </p:nvSpPr>
        <p:spPr>
          <a:xfrm>
            <a:off x="472301" y="9320794"/>
            <a:ext cx="21723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12077988" y="6700253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6399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/>
              <p:nvPr/>
            </p:nvSpPr>
            <p:spPr>
              <a:xfrm>
                <a:off x="33339" y="11056466"/>
                <a:ext cx="9539067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9" y="11056466"/>
                <a:ext cx="9539067" cy="1446550"/>
              </a:xfrm>
              <a:prstGeom prst="rect">
                <a:avLst/>
              </a:prstGeom>
              <a:blipFill>
                <a:blip r:embed="rId5"/>
                <a:stretch>
                  <a:fillRect l="-831" t="-9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5E1D2F-4552-4E0A-BA51-11990D9B0F1E}"/>
                  </a:ext>
                </a:extLst>
              </p:cNvPr>
              <p:cNvSpPr txBox="1"/>
              <p:nvPr/>
            </p:nvSpPr>
            <p:spPr>
              <a:xfrm>
                <a:off x="1510639" y="6781800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5E1D2F-4552-4E0A-BA51-11990D9B0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639" y="6781800"/>
                <a:ext cx="2908961" cy="769441"/>
              </a:xfrm>
              <a:prstGeom prst="rect">
                <a:avLst/>
              </a:prstGeom>
              <a:blipFill>
                <a:blip r:embed="rId6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7B76509-6AD1-4D18-A3D3-7900997E6C0A}"/>
                  </a:ext>
                </a:extLst>
              </p:cNvPr>
              <p:cNvSpPr txBox="1"/>
              <p:nvPr/>
            </p:nvSpPr>
            <p:spPr>
              <a:xfrm>
                <a:off x="7494460" y="6818390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7B76509-6AD1-4D18-A3D3-7900997E6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460" y="6818390"/>
                <a:ext cx="2908961" cy="769441"/>
              </a:xfrm>
              <a:prstGeom prst="rect">
                <a:avLst/>
              </a:prstGeom>
              <a:blipFill>
                <a:blip r:embed="rId7"/>
                <a:stretch>
                  <a:fillRect t="-16667" r="-8159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3F4E666-9FAC-422C-B6D2-F87723978FDB}"/>
                  </a:ext>
                </a:extLst>
              </p:cNvPr>
              <p:cNvSpPr txBox="1"/>
              <p:nvPr/>
            </p:nvSpPr>
            <p:spPr>
              <a:xfrm>
                <a:off x="13592657" y="6818390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3F4E666-9FAC-422C-B6D2-F87723978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657" y="6818390"/>
                <a:ext cx="2908961" cy="769441"/>
              </a:xfrm>
              <a:prstGeom prst="rect">
                <a:avLst/>
              </a:prstGeom>
              <a:blipFill>
                <a:blip r:embed="rId8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71AEA84-F54C-4355-8206-88734C5E5A1B}"/>
                  </a:ext>
                </a:extLst>
              </p:cNvPr>
              <p:cNvSpPr txBox="1"/>
              <p:nvPr/>
            </p:nvSpPr>
            <p:spPr>
              <a:xfrm>
                <a:off x="20484439" y="6743700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71AEA84-F54C-4355-8206-88734C5E5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4439" y="6743700"/>
                <a:ext cx="2908961" cy="769441"/>
              </a:xfrm>
              <a:prstGeom prst="rect">
                <a:avLst/>
              </a:prstGeom>
              <a:blipFill>
                <a:blip r:embed="rId9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17AE9E-5011-4643-8C82-DCB9309619A0}"/>
                  </a:ext>
                </a:extLst>
              </p:cNvPr>
              <p:cNvSpPr txBox="1"/>
              <p:nvPr/>
            </p:nvSpPr>
            <p:spPr>
              <a:xfrm>
                <a:off x="7494748" y="11056466"/>
                <a:ext cx="5867400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𝐷𝐶</m:t>
                          </m:r>
                        </m:e>
                      </m:ac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17AE9E-5011-4643-8C82-DCB930961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748" y="11056466"/>
                <a:ext cx="5867400" cy="8560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F1759F-F32A-4FCA-AA1A-EF24AD1B7850}"/>
                  </a:ext>
                </a:extLst>
              </p:cNvPr>
              <p:cNvSpPr txBox="1"/>
              <p:nvPr/>
            </p:nvSpPr>
            <p:spPr>
              <a:xfrm>
                <a:off x="11958593" y="10689126"/>
                <a:ext cx="5706006" cy="160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F1759F-F32A-4FCA-AA1A-EF24AD1B7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8593" y="10689126"/>
                <a:ext cx="5706006" cy="1602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0E80029-44A4-4DC8-80F6-6FBFC2DA44C5}"/>
                  </a:ext>
                </a:extLst>
              </p:cNvPr>
              <p:cNvSpPr txBox="1"/>
              <p:nvPr/>
            </p:nvSpPr>
            <p:spPr>
              <a:xfrm>
                <a:off x="17088217" y="10689126"/>
                <a:ext cx="6990079" cy="160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0E80029-44A4-4DC8-80F6-6FBFC2DA4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8217" y="10689126"/>
                <a:ext cx="6990079" cy="16026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58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5BDA78-36AF-49A8-99AB-5E4C4FB0492E}"/>
              </a:ext>
            </a:extLst>
          </p:cNvPr>
          <p:cNvGrpSpPr/>
          <p:nvPr/>
        </p:nvGrpSpPr>
        <p:grpSpPr>
          <a:xfrm>
            <a:off x="-454911" y="1829710"/>
            <a:ext cx="19656044" cy="830847"/>
            <a:chOff x="-288924" y="1892299"/>
            <a:chExt cx="19659599" cy="830995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87551C47-3021-480E-A625-E884722486B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937D66-72CA-4A43-B7BF-652EA5CC9254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DF895E-4B75-49BE-967E-306EA7E0F80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33339" y="2743945"/>
            <a:ext cx="24085904" cy="3271368"/>
            <a:chOff x="923003" y="3917552"/>
            <a:chExt cx="24090260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9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-72678" y="6510412"/>
            <a:ext cx="24228078" cy="1290518"/>
            <a:chOff x="206476" y="1347113"/>
            <a:chExt cx="11611016" cy="645376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3299706" y="134711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3009161" y="140636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497021" y="1375221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06476" y="143447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6287962" y="1375221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5997418" y="143447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9787470" y="1351376"/>
              <a:ext cx="203002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9496925" y="141063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95419" y="7933214"/>
            <a:ext cx="24075438" cy="5727951"/>
            <a:chOff x="48567" y="4381500"/>
            <a:chExt cx="24079792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774398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769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4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472302" y="4114800"/>
                <a:ext cx="23162212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𝑴𝑵𝑷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 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 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 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 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02" y="4114800"/>
                <a:ext cx="23162212" cy="1446550"/>
              </a:xfrm>
              <a:prstGeom prst="rect">
                <a:avLst/>
              </a:prstGeom>
              <a:blipFill>
                <a:blip r:embed="rId4"/>
                <a:stretch>
                  <a:fillRect l="-1053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12073065" y="6627349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6399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5E1D2F-4552-4E0A-BA51-11990D9B0F1E}"/>
                  </a:ext>
                </a:extLst>
              </p:cNvPr>
              <p:cNvSpPr txBox="1"/>
              <p:nvPr/>
            </p:nvSpPr>
            <p:spPr>
              <a:xfrm>
                <a:off x="762000" y="6781800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cap="all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cap="all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 i="1" cap="all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cap="all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5E1D2F-4552-4E0A-BA51-11990D9B0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781800"/>
                <a:ext cx="290896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892C4A7-49FE-4B4E-91BF-CFE18287DB8D}"/>
                  </a:ext>
                </a:extLst>
              </p:cNvPr>
              <p:cNvSpPr txBox="1"/>
              <p:nvPr/>
            </p:nvSpPr>
            <p:spPr>
              <a:xfrm>
                <a:off x="6747501" y="6742847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cap="all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cap="all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cap="all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cap="all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892C4A7-49FE-4B4E-91BF-CFE18287D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501" y="6742847"/>
                <a:ext cx="2908961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1FA9B1B-8670-4A2E-885F-DFC66DD3E2CB}"/>
                  </a:ext>
                </a:extLst>
              </p:cNvPr>
              <p:cNvSpPr txBox="1"/>
              <p:nvPr/>
            </p:nvSpPr>
            <p:spPr>
              <a:xfrm>
                <a:off x="13046218" y="6781800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cap="all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cap="all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cap="all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cap="all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1FA9B1B-8670-4A2E-885F-DFC66DD3E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6218" y="6781800"/>
                <a:ext cx="2908961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DC19FCB-C54E-487C-928D-C06000034701}"/>
                  </a:ext>
                </a:extLst>
              </p:cNvPr>
              <p:cNvSpPr txBox="1"/>
              <p:nvPr/>
            </p:nvSpPr>
            <p:spPr>
              <a:xfrm>
                <a:off x="20467888" y="6781800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cap="all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cap="all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 i="1" cap="all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cap="all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DC19FCB-C54E-487C-928D-C06000034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7888" y="6781800"/>
                <a:ext cx="2908961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EF2EA88-1362-472A-94BF-2A4E7A927B01}"/>
                  </a:ext>
                </a:extLst>
              </p:cNvPr>
              <p:cNvSpPr txBox="1"/>
              <p:nvPr/>
            </p:nvSpPr>
            <p:spPr>
              <a:xfrm>
                <a:off x="436254" y="9524589"/>
                <a:ext cx="2156509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400" b="1" dirty="0"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EF2EA88-1362-472A-94BF-2A4E7A927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54" y="9524589"/>
                <a:ext cx="21565090" cy="769441"/>
              </a:xfrm>
              <a:prstGeom prst="rect">
                <a:avLst/>
              </a:prstGeom>
              <a:blipFill>
                <a:blip r:embed="rId9"/>
                <a:stretch>
                  <a:fillRect l="-1159" t="-18898" b="-33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FAD25FA-BE2E-4950-8243-28B8ECDF4343}"/>
                  </a:ext>
                </a:extLst>
              </p:cNvPr>
              <p:cNvSpPr txBox="1"/>
              <p:nvPr/>
            </p:nvSpPr>
            <p:spPr>
              <a:xfrm>
                <a:off x="419805" y="10337732"/>
                <a:ext cx="2156509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𝑴𝑵𝑷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FAD25FA-BE2E-4950-8243-28B8ECDF4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05" y="10337732"/>
                <a:ext cx="21565090" cy="769441"/>
              </a:xfrm>
              <a:prstGeom prst="rect">
                <a:avLst/>
              </a:prstGeom>
              <a:blipFill>
                <a:blip r:embed="rId10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2EEFDF3-9550-45A4-9AE2-7718D6AE8DD7}"/>
                  </a:ext>
                </a:extLst>
              </p:cNvPr>
              <p:cNvSpPr txBox="1"/>
              <p:nvPr/>
            </p:nvSpPr>
            <p:spPr>
              <a:xfrm>
                <a:off x="12250863" y="10427191"/>
                <a:ext cx="21565090" cy="3144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(−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)+(−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)+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mr>
                          </m: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⇔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4400" b="1" dirty="0">
                  <a:latin typeface="Cabrimath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2EEFDF3-9550-45A4-9AE2-7718D6AE8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0863" y="10427191"/>
                <a:ext cx="21565090" cy="31445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84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94775" y="1907684"/>
            <a:ext cx="3161382" cy="76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406969" y="1463905"/>
            <a:ext cx="1814128" cy="1259397"/>
            <a:chOff x="12784885" y="1066801"/>
            <a:chExt cx="1814128" cy="125939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69411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902751" cy="769411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7" name="TextBox 46"/>
          <p:cNvSpPr txBox="1"/>
          <p:nvPr/>
        </p:nvSpPr>
        <p:spPr>
          <a:xfrm>
            <a:off x="75217" y="3346883"/>
            <a:ext cx="24400495" cy="76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I: VECTƠ</a:t>
            </a:r>
          </a:p>
        </p:txBody>
      </p:sp>
      <p:grpSp>
        <p:nvGrpSpPr>
          <p:cNvPr id="51" name="Group 60"/>
          <p:cNvGrpSpPr/>
          <p:nvPr/>
        </p:nvGrpSpPr>
        <p:grpSpPr>
          <a:xfrm>
            <a:off x="2372947" y="5796152"/>
            <a:ext cx="10265087" cy="914384"/>
            <a:chOff x="7459670" y="7086600"/>
            <a:chExt cx="10266276" cy="914489"/>
          </a:xfrm>
        </p:grpSpPr>
        <p:sp>
          <p:nvSpPr>
            <p:cNvPr id="52" name="Rectangle 51"/>
            <p:cNvSpPr/>
            <p:nvPr/>
          </p:nvSpPr>
          <p:spPr>
            <a:xfrm>
              <a:off x="9092456" y="7178187"/>
              <a:ext cx="8633490" cy="7695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vi-VN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Trục và độ dài đại số trên trục</a:t>
              </a:r>
            </a:p>
          </p:txBody>
        </p:sp>
        <p:grpSp>
          <p:nvGrpSpPr>
            <p:cNvPr id="53" name="Group 26"/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5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5" name="Group 28"/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64" name="Round Same Side Corner Rectangle 6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7985837" y="7688759"/>
                  <a:ext cx="453454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6" name="Group 67"/>
          <p:cNvGrpSpPr/>
          <p:nvPr/>
        </p:nvGrpSpPr>
        <p:grpSpPr>
          <a:xfrm>
            <a:off x="2382542" y="7328870"/>
            <a:ext cx="5568290" cy="914384"/>
            <a:chOff x="7459670" y="8524495"/>
            <a:chExt cx="5568934" cy="914490"/>
          </a:xfrm>
        </p:grpSpPr>
        <p:sp>
          <p:nvSpPr>
            <p:cNvPr id="67" name="Rectangle 66"/>
            <p:cNvSpPr/>
            <p:nvPr/>
          </p:nvSpPr>
          <p:spPr>
            <a:xfrm>
              <a:off x="9092456" y="8638675"/>
              <a:ext cx="393614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</a:t>
              </a:r>
              <a:r>
                <a:rPr lang="en-US" sz="44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trục</a:t>
              </a:r>
              <a:r>
                <a:rPr lang="en-US" sz="44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tọa</a:t>
              </a:r>
              <a:r>
                <a:rPr lang="en-US" sz="44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endParaRPr lang="en-US" sz="44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8" name="Group 32"/>
            <p:cNvGrpSpPr/>
            <p:nvPr/>
          </p:nvGrpSpPr>
          <p:grpSpPr>
            <a:xfrm>
              <a:off x="7459670" y="8524495"/>
              <a:ext cx="1392615" cy="914490"/>
              <a:chOff x="7459669" y="7543800"/>
              <a:chExt cx="1381118" cy="914490"/>
            </a:xfrm>
          </p:grpSpPr>
          <p:sp>
            <p:nvSpPr>
              <p:cNvPr id="6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0" name="Group 41"/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71" name="Round Same Side Corner Rectangle 7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7850690" y="7688759"/>
                  <a:ext cx="723748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73" name="Group 67"/>
          <p:cNvGrpSpPr/>
          <p:nvPr/>
        </p:nvGrpSpPr>
        <p:grpSpPr>
          <a:xfrm>
            <a:off x="2342467" y="9148868"/>
            <a:ext cx="10093479" cy="892354"/>
            <a:chOff x="7459670" y="8524495"/>
            <a:chExt cx="9346998" cy="10524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9092456" y="8638675"/>
                  <a:ext cx="7714212" cy="9074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400" b="1" spc="-150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 </a:t>
                  </a:r>
                  <a:r>
                    <a:rPr lang="en-US" sz="4400" b="1" spc="-150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4400" b="1" spc="-150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150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spc="-150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150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spc="-150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150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4400" b="1" spc="-150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pc="-150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1" i="1" spc="-150" smtClean="0">
                              <a:solidFill>
                                <a:srgbClr val="135F82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 spc="-150" smtClean="0">
                          <a:solidFill>
                            <a:srgbClr val="135F82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±</m:t>
                      </m:r>
                      <m:acc>
                        <m:accPr>
                          <m:chr m:val="⃗"/>
                          <m:ctrlPr>
                            <a:rPr lang="en-US" sz="4400" b="1" i="1" spc="-150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1" i="1" spc="-150" smtClean="0">
                              <a:solidFill>
                                <a:srgbClr val="135F82"/>
                              </a:solidFill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𝒗</m:t>
                          </m:r>
                        </m:e>
                      </m:acc>
                      <m:r>
                        <a:rPr lang="en-US" sz="4400" b="1" i="1" spc="-150" smtClean="0">
                          <a:solidFill>
                            <a:srgbClr val="135F82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 </m:t>
                      </m:r>
                      <m:r>
                        <a:rPr lang="en-US" sz="4400" b="1" i="1" spc="-150" smtClean="0">
                          <a:solidFill>
                            <a:srgbClr val="135F82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 spc="-150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1" i="1" spc="-150" smtClean="0">
                              <a:solidFill>
                                <a:srgbClr val="135F82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𝒖</m:t>
                          </m:r>
                        </m:e>
                      </m:acc>
                    </m:oMath>
                  </a14:m>
                  <a:endParaRPr lang="en-US" sz="4400" b="1" spc="-150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8638674"/>
                  <a:ext cx="8163466" cy="96189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3041" t="-17293" b="-383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32"/>
            <p:cNvGrpSpPr/>
            <p:nvPr/>
          </p:nvGrpSpPr>
          <p:grpSpPr>
            <a:xfrm>
              <a:off x="7459670" y="8524495"/>
              <a:ext cx="1392615" cy="1052405"/>
              <a:chOff x="7459669" y="7543800"/>
              <a:chExt cx="1381118" cy="1052405"/>
            </a:xfrm>
          </p:grpSpPr>
          <p:sp>
            <p:nvSpPr>
              <p:cNvPr id="10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2" name="Group 41"/>
              <p:cNvGrpSpPr/>
              <p:nvPr/>
            </p:nvGrpSpPr>
            <p:grpSpPr>
              <a:xfrm>
                <a:off x="7469187" y="7685126"/>
                <a:ext cx="1371600" cy="911079"/>
                <a:chOff x="7469187" y="7685126"/>
                <a:chExt cx="1371600" cy="911079"/>
              </a:xfrm>
            </p:grpSpPr>
            <p:sp>
              <p:nvSpPr>
                <p:cNvPr id="103" name="Round Same Side Corner Rectangle 10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7752356" y="7688758"/>
                  <a:ext cx="920416" cy="9074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105" name="Group 67"/>
          <p:cNvGrpSpPr/>
          <p:nvPr/>
        </p:nvGrpSpPr>
        <p:grpSpPr>
          <a:xfrm>
            <a:off x="2342467" y="11048993"/>
            <a:ext cx="13266656" cy="914384"/>
            <a:chOff x="7459670" y="8524495"/>
            <a:chExt cx="12285494" cy="914490"/>
          </a:xfrm>
        </p:grpSpPr>
        <p:sp>
          <p:nvSpPr>
            <p:cNvPr id="106" name="Rectangle 105"/>
            <p:cNvSpPr/>
            <p:nvPr/>
          </p:nvSpPr>
          <p:spPr>
            <a:xfrm>
              <a:off x="9092456" y="8638675"/>
              <a:ext cx="1065270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Tọa</a:t>
              </a:r>
              <a:r>
                <a:rPr lang="en-US" sz="44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r>
                <a:rPr lang="en-US" sz="44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sz="44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trọng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tâm</a:t>
              </a:r>
              <a:r>
                <a:rPr lang="en-US" sz="44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endParaRPr lang="en-US" sz="44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7" name="Group 32"/>
            <p:cNvGrpSpPr/>
            <p:nvPr/>
          </p:nvGrpSpPr>
          <p:grpSpPr>
            <a:xfrm>
              <a:off x="7459670" y="8524495"/>
              <a:ext cx="1392615" cy="914490"/>
              <a:chOff x="7459669" y="7543800"/>
              <a:chExt cx="1381118" cy="914490"/>
            </a:xfrm>
          </p:grpSpPr>
          <p:sp>
            <p:nvSpPr>
              <p:cNvPr id="10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9" name="Group 41"/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110" name="Round Same Side Corner Rectangle 10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7827437" y="7688759"/>
                  <a:ext cx="77025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  <p:sp>
        <p:nvSpPr>
          <p:cNvPr id="112" name="Rounded Rectangle 111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6158480" y="4458231"/>
            <a:ext cx="13632086" cy="861744"/>
            <a:chOff x="5747658" y="4446051"/>
            <a:chExt cx="13632086" cy="861744"/>
          </a:xfrm>
          <a:solidFill>
            <a:schemeClr val="bg1"/>
          </a:solidFill>
        </p:grpSpPr>
        <p:sp>
          <p:nvSpPr>
            <p:cNvPr id="114" name="Rectangle 113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9229079" y="4446051"/>
              <a:ext cx="6806611" cy="86174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44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 HỆ TRỤC TỌA ĐỘ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Trục và độ dài đại số trên trục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Trục tọa độ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74828" y="3555763"/>
            <a:ext cx="22951031" cy="3239764"/>
            <a:chOff x="1076414" y="4334859"/>
            <a:chExt cx="22951031" cy="3809195"/>
          </a:xfrm>
        </p:grpSpPr>
        <p:grpSp>
          <p:nvGrpSpPr>
            <p:cNvPr id="11" name="Group 5"/>
            <p:cNvGrpSpPr/>
            <p:nvPr/>
          </p:nvGrpSpPr>
          <p:grpSpPr>
            <a:xfrm>
              <a:off x="1294538" y="4768865"/>
              <a:ext cx="22732907" cy="3375189"/>
              <a:chOff x="543532" y="1122433"/>
              <a:chExt cx="8951979" cy="1328827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543532" y="1122433"/>
                <a:ext cx="8951979" cy="1328827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2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6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919285" y="4779979"/>
                <a:ext cx="2210657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 tọa độ là một đường thẳng trên đó xác định điểm gốc O và vectơ đơn vị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𝒆</m:t>
                        </m:r>
                      </m:e>
                    </m:acc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Kí hiệu: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(O;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𝒆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 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285" y="4779979"/>
                <a:ext cx="22106576" cy="1446550"/>
              </a:xfrm>
              <a:prstGeom prst="rect">
                <a:avLst/>
              </a:prstGeom>
              <a:blipFill rotWithShape="1">
                <a:blip r:embed="rId2"/>
                <a:stretch>
                  <a:fillRect l="-1131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177CC6B7-F222-44C7-9F77-C2779281A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143" y="7388939"/>
            <a:ext cx="8737657" cy="355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9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54"/>
          <p:cNvGrpSpPr/>
          <p:nvPr/>
        </p:nvGrpSpPr>
        <p:grpSpPr>
          <a:xfrm>
            <a:off x="899856" y="3891582"/>
            <a:ext cx="21841827" cy="1992085"/>
            <a:chOff x="1268078" y="3405486"/>
            <a:chExt cx="21841827" cy="1992085"/>
          </a:xfrm>
        </p:grpSpPr>
        <p:sp>
          <p:nvSpPr>
            <p:cNvPr id="32" name="Rounded Rectangle 3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3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250671" y="3527166"/>
                <a:ext cx="230383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62" name="TextBox 61"/>
          <p:cNvSpPr txBox="1"/>
          <p:nvPr/>
        </p:nvSpPr>
        <p:spPr>
          <a:xfrm>
            <a:off x="4686361" y="4799283"/>
            <a:ext cx="16944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 một hình sau đây có biểu diễn một trục toạ độ không?</a:t>
            </a:r>
          </a:p>
        </p:txBody>
      </p:sp>
      <p:grpSp>
        <p:nvGrpSpPr>
          <p:cNvPr id="63" name="Group 166"/>
          <p:cNvGrpSpPr>
            <a:grpSpLocks/>
          </p:cNvGrpSpPr>
          <p:nvPr/>
        </p:nvGrpSpPr>
        <p:grpSpPr bwMode="auto">
          <a:xfrm>
            <a:off x="1071640" y="6553200"/>
            <a:ext cx="22026035" cy="4784726"/>
            <a:chOff x="384" y="2189"/>
            <a:chExt cx="5251" cy="1862"/>
          </a:xfrm>
        </p:grpSpPr>
        <p:grpSp>
          <p:nvGrpSpPr>
            <p:cNvPr id="64" name="Group 138"/>
            <p:cNvGrpSpPr>
              <a:grpSpLocks/>
            </p:cNvGrpSpPr>
            <p:nvPr/>
          </p:nvGrpSpPr>
          <p:grpSpPr bwMode="auto">
            <a:xfrm>
              <a:off x="384" y="2189"/>
              <a:ext cx="318" cy="1843"/>
              <a:chOff x="528" y="2189"/>
              <a:chExt cx="318" cy="1843"/>
            </a:xfrm>
          </p:grpSpPr>
          <p:sp>
            <p:nvSpPr>
              <p:cNvPr id="88" name="Line 96"/>
              <p:cNvSpPr>
                <a:spLocks noChangeShapeType="1"/>
              </p:cNvSpPr>
              <p:nvPr/>
            </p:nvSpPr>
            <p:spPr bwMode="auto">
              <a:xfrm rot="-5400000">
                <a:off x="-115" y="3111"/>
                <a:ext cx="184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Oval 97"/>
              <p:cNvSpPr>
                <a:spLocks noChangeArrowheads="1"/>
              </p:cNvSpPr>
              <p:nvPr/>
            </p:nvSpPr>
            <p:spPr bwMode="auto">
              <a:xfrm rot="-5400000">
                <a:off x="771" y="3255"/>
                <a:ext cx="75" cy="7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Line 99"/>
              <p:cNvSpPr>
                <a:spLocks noChangeShapeType="1"/>
              </p:cNvSpPr>
              <p:nvPr/>
            </p:nvSpPr>
            <p:spPr bwMode="auto">
              <a:xfrm rot="-5400000">
                <a:off x="605" y="3043"/>
                <a:ext cx="403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Rectangle 101"/>
              <p:cNvSpPr>
                <a:spLocks noChangeArrowheads="1"/>
              </p:cNvSpPr>
              <p:nvPr/>
            </p:nvSpPr>
            <p:spPr bwMode="auto">
              <a:xfrm>
                <a:off x="528" y="3168"/>
                <a:ext cx="148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</a:t>
                </a:r>
              </a:p>
            </p:txBody>
          </p:sp>
        </p:grpSp>
        <p:grpSp>
          <p:nvGrpSpPr>
            <p:cNvPr id="65" name="Group 137"/>
            <p:cNvGrpSpPr>
              <a:grpSpLocks/>
            </p:cNvGrpSpPr>
            <p:nvPr/>
          </p:nvGrpSpPr>
          <p:grpSpPr bwMode="auto">
            <a:xfrm>
              <a:off x="1008" y="2867"/>
              <a:ext cx="1843" cy="513"/>
              <a:chOff x="1104" y="2867"/>
              <a:chExt cx="1843" cy="513"/>
            </a:xfrm>
          </p:grpSpPr>
          <p:sp>
            <p:nvSpPr>
              <p:cNvPr id="81" name="Line 108"/>
              <p:cNvSpPr>
                <a:spLocks noChangeShapeType="1"/>
              </p:cNvSpPr>
              <p:nvPr/>
            </p:nvSpPr>
            <p:spPr bwMode="auto">
              <a:xfrm rot="-2525885">
                <a:off x="1104" y="3114"/>
                <a:ext cx="184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Oval 109"/>
              <p:cNvSpPr>
                <a:spLocks noChangeArrowheads="1"/>
              </p:cNvSpPr>
              <p:nvPr/>
            </p:nvSpPr>
            <p:spPr bwMode="auto">
              <a:xfrm rot="19074115">
                <a:off x="1861" y="3305"/>
                <a:ext cx="75" cy="7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Line 111"/>
              <p:cNvSpPr>
                <a:spLocks noChangeShapeType="1"/>
              </p:cNvSpPr>
              <p:nvPr/>
            </p:nvSpPr>
            <p:spPr bwMode="auto">
              <a:xfrm rot="-2525885">
                <a:off x="1874" y="3068"/>
                <a:ext cx="403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Rectangle 113"/>
              <p:cNvSpPr>
                <a:spLocks noChangeArrowheads="1"/>
              </p:cNvSpPr>
              <p:nvPr/>
            </p:nvSpPr>
            <p:spPr bwMode="auto">
              <a:xfrm>
                <a:off x="1644" y="3072"/>
                <a:ext cx="148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400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</a:t>
                </a:r>
              </a:p>
            </p:txBody>
          </p:sp>
          <p:grpSp>
            <p:nvGrpSpPr>
              <p:cNvPr id="85" name="Group 136"/>
              <p:cNvGrpSpPr>
                <a:grpSpLocks/>
              </p:cNvGrpSpPr>
              <p:nvPr/>
            </p:nvGrpSpPr>
            <p:grpSpPr bwMode="auto">
              <a:xfrm>
                <a:off x="1830" y="2867"/>
                <a:ext cx="240" cy="299"/>
                <a:chOff x="1830" y="2867"/>
                <a:chExt cx="240" cy="299"/>
              </a:xfrm>
            </p:grpSpPr>
            <p:sp>
              <p:nvSpPr>
                <p:cNvPr id="86" name="Text Box 134"/>
                <p:cNvSpPr txBox="1">
                  <a:spLocks noChangeArrowheads="1"/>
                </p:cNvSpPr>
                <p:nvPr/>
              </p:nvSpPr>
              <p:spPr bwMode="auto">
                <a:xfrm>
                  <a:off x="1830" y="2867"/>
                  <a:ext cx="240" cy="2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4400" b="1" i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  <a:endParaRPr lang="en-US" alt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Line 135"/>
                <p:cNvSpPr>
                  <a:spLocks noChangeShapeType="1"/>
                </p:cNvSpPr>
                <p:nvPr/>
              </p:nvSpPr>
              <p:spPr bwMode="auto">
                <a:xfrm>
                  <a:off x="1863" y="28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66" name="Group 142"/>
            <p:cNvGrpSpPr>
              <a:grpSpLocks/>
            </p:cNvGrpSpPr>
            <p:nvPr/>
          </p:nvGrpSpPr>
          <p:grpSpPr bwMode="auto">
            <a:xfrm>
              <a:off x="3216" y="2208"/>
              <a:ext cx="651" cy="1843"/>
              <a:chOff x="3219" y="2208"/>
              <a:chExt cx="651" cy="1843"/>
            </a:xfrm>
          </p:grpSpPr>
          <p:sp>
            <p:nvSpPr>
              <p:cNvPr id="74" name="Line 102"/>
              <p:cNvSpPr>
                <a:spLocks noChangeShapeType="1"/>
              </p:cNvSpPr>
              <p:nvPr/>
            </p:nvSpPr>
            <p:spPr bwMode="auto">
              <a:xfrm rot="5400000" flipV="1">
                <a:off x="2333" y="3130"/>
                <a:ext cx="184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Oval 103"/>
              <p:cNvSpPr>
                <a:spLocks noChangeArrowheads="1"/>
              </p:cNvSpPr>
              <p:nvPr/>
            </p:nvSpPr>
            <p:spPr bwMode="auto">
              <a:xfrm rot="5400000" flipV="1">
                <a:off x="3219" y="3274"/>
                <a:ext cx="75" cy="7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Line 105"/>
              <p:cNvSpPr>
                <a:spLocks noChangeShapeType="1"/>
              </p:cNvSpPr>
              <p:nvPr/>
            </p:nvSpPr>
            <p:spPr bwMode="auto">
              <a:xfrm rot="5400000" flipV="1">
                <a:off x="3054" y="3562"/>
                <a:ext cx="403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Rectangle 107"/>
              <p:cNvSpPr>
                <a:spLocks noChangeArrowheads="1"/>
              </p:cNvSpPr>
              <p:nvPr/>
            </p:nvSpPr>
            <p:spPr bwMode="auto">
              <a:xfrm flipV="1">
                <a:off x="3297" y="3187"/>
                <a:ext cx="148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400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</a:t>
                </a:r>
              </a:p>
            </p:txBody>
          </p:sp>
          <p:grpSp>
            <p:nvGrpSpPr>
              <p:cNvPr id="78" name="Group 141"/>
              <p:cNvGrpSpPr>
                <a:grpSpLocks/>
              </p:cNvGrpSpPr>
              <p:nvPr/>
            </p:nvGrpSpPr>
            <p:grpSpPr bwMode="auto">
              <a:xfrm>
                <a:off x="3342" y="3446"/>
                <a:ext cx="528" cy="299"/>
                <a:chOff x="3456" y="3504"/>
                <a:chExt cx="528" cy="299"/>
              </a:xfrm>
            </p:grpSpPr>
            <p:sp>
              <p:nvSpPr>
                <p:cNvPr id="79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3456" y="3504"/>
                  <a:ext cx="528" cy="2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4400" b="1" i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j</a:t>
                  </a:r>
                </a:p>
              </p:txBody>
            </p:sp>
            <p:sp>
              <p:nvSpPr>
                <p:cNvPr id="80" name="Line 140"/>
                <p:cNvSpPr>
                  <a:spLocks noChangeShapeType="1"/>
                </p:cNvSpPr>
                <p:nvPr/>
              </p:nvSpPr>
              <p:spPr bwMode="auto">
                <a:xfrm>
                  <a:off x="3477" y="3543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67" name="Group 153"/>
            <p:cNvGrpSpPr>
              <a:grpSpLocks/>
            </p:cNvGrpSpPr>
            <p:nvPr/>
          </p:nvGrpSpPr>
          <p:grpSpPr bwMode="auto">
            <a:xfrm>
              <a:off x="3792" y="3072"/>
              <a:ext cx="1843" cy="301"/>
              <a:chOff x="3725" y="2772"/>
              <a:chExt cx="1843" cy="301"/>
            </a:xfrm>
          </p:grpSpPr>
          <p:sp>
            <p:nvSpPr>
              <p:cNvPr id="68" name="Line 125"/>
              <p:cNvSpPr>
                <a:spLocks noChangeShapeType="1"/>
              </p:cNvSpPr>
              <p:nvPr/>
            </p:nvSpPr>
            <p:spPr bwMode="auto">
              <a:xfrm rot="10800000">
                <a:off x="3725" y="3015"/>
                <a:ext cx="184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Oval 126"/>
              <p:cNvSpPr>
                <a:spLocks noChangeArrowheads="1"/>
              </p:cNvSpPr>
              <p:nvPr/>
            </p:nvSpPr>
            <p:spPr bwMode="auto">
              <a:xfrm rot="10800000">
                <a:off x="4791" y="2975"/>
                <a:ext cx="75" cy="7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Line 128"/>
              <p:cNvSpPr>
                <a:spLocks noChangeShapeType="1"/>
              </p:cNvSpPr>
              <p:nvPr/>
            </p:nvSpPr>
            <p:spPr bwMode="auto">
              <a:xfrm flipH="1">
                <a:off x="4377" y="3013"/>
                <a:ext cx="403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Rectangle 130"/>
              <p:cNvSpPr>
                <a:spLocks noChangeArrowheads="1"/>
              </p:cNvSpPr>
              <p:nvPr/>
            </p:nvSpPr>
            <p:spPr bwMode="auto">
              <a:xfrm>
                <a:off x="4812" y="2772"/>
                <a:ext cx="148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400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</a:t>
                </a:r>
              </a:p>
            </p:txBody>
          </p:sp>
          <p:sp>
            <p:nvSpPr>
              <p:cNvPr id="72" name="Text Box 151"/>
              <p:cNvSpPr txBox="1">
                <a:spLocks noChangeArrowheads="1"/>
              </p:cNvSpPr>
              <p:nvPr/>
            </p:nvSpPr>
            <p:spPr bwMode="auto">
              <a:xfrm>
                <a:off x="4482" y="2774"/>
                <a:ext cx="48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</a:p>
            </p:txBody>
          </p:sp>
          <p:sp>
            <p:nvSpPr>
              <p:cNvPr id="73" name="Line 152"/>
              <p:cNvSpPr>
                <a:spLocks noChangeShapeType="1"/>
              </p:cNvSpPr>
              <p:nvPr/>
            </p:nvSpPr>
            <p:spPr bwMode="auto">
              <a:xfrm>
                <a:off x="4498" y="28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383010" y="12017802"/>
                <a:ext cx="3198311" cy="76944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 (O,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</a:rPr>
                          <m:t>𝒆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10" y="12017802"/>
                <a:ext cx="3198311" cy="769441"/>
              </a:xfrm>
              <a:prstGeom prst="rect">
                <a:avLst/>
              </a:prstGeom>
              <a:blipFill>
                <a:blip r:embed="rId2"/>
                <a:stretch>
                  <a:fillRect l="-7605" t="-15504" r="-6654" b="-3410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5169697" y="11988405"/>
                <a:ext cx="3098925" cy="76944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 (O,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697" y="11988405"/>
                <a:ext cx="3098925" cy="769441"/>
              </a:xfrm>
              <a:prstGeom prst="rect">
                <a:avLst/>
              </a:prstGeom>
              <a:blipFill>
                <a:blip r:embed="rId3"/>
                <a:stretch>
                  <a:fillRect l="-7647" t="-16406" r="-7059" b="-3515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12018924" y="11918391"/>
                <a:ext cx="3108543" cy="76944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 (O,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8924" y="11918391"/>
                <a:ext cx="3108543" cy="769441"/>
              </a:xfrm>
              <a:prstGeom prst="rect">
                <a:avLst/>
              </a:prstGeom>
              <a:blipFill>
                <a:blip r:embed="rId4"/>
                <a:stretch>
                  <a:fillRect l="-7813" t="-15625" r="-6836" b="-3515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18594175" y="11838003"/>
                <a:ext cx="3254417" cy="76944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 (O,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4175" y="11838003"/>
                <a:ext cx="3254417" cy="769441"/>
              </a:xfrm>
              <a:prstGeom prst="rect">
                <a:avLst/>
              </a:prstGeom>
              <a:blipFill>
                <a:blip r:embed="rId5"/>
                <a:stretch>
                  <a:fillRect l="-7276" t="-16406" r="-6530" b="-3515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005289" y="7332433"/>
                <a:ext cx="114205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𝒆</m:t>
                          </m:r>
                        </m:e>
                      </m:acc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89" y="7332433"/>
                <a:ext cx="1142059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1B25B47E-B4FF-4840-99BF-1BFE23EC7A0A}"/>
              </a:ext>
            </a:extLst>
          </p:cNvPr>
          <p:cNvSpPr/>
          <p:nvPr/>
        </p:nvSpPr>
        <p:spPr>
          <a:xfrm>
            <a:off x="-457199" y="1584763"/>
            <a:ext cx="2362200" cy="804674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AEC5D5-78E9-4729-AAD7-D8755940F560}"/>
              </a:ext>
            </a:extLst>
          </p:cNvPr>
          <p:cNvSpPr txBox="1"/>
          <p:nvPr/>
        </p:nvSpPr>
        <p:spPr>
          <a:xfrm>
            <a:off x="914400" y="1593286"/>
            <a:ext cx="45076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C3E759D-ACF7-486D-B39F-5868EB44F2F2}"/>
              </a:ext>
            </a:extLst>
          </p:cNvPr>
          <p:cNvSpPr txBox="1"/>
          <p:nvPr/>
        </p:nvSpPr>
        <p:spPr>
          <a:xfrm>
            <a:off x="1919286" y="1572062"/>
            <a:ext cx="1728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Trục và độ dài đại số trên trục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DD399F0-A910-42A3-B647-AC1FF2C3AAD8}"/>
              </a:ext>
            </a:extLst>
          </p:cNvPr>
          <p:cNvSpPr txBox="1"/>
          <p:nvPr/>
        </p:nvSpPr>
        <p:spPr>
          <a:xfrm>
            <a:off x="1249383" y="260968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Trục tọa độ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1" name="Rounded Rectangle 7">
            <a:extLst>
              <a:ext uri="{FF2B5EF4-FFF2-40B4-BE49-F238E27FC236}">
                <a16:creationId xmlns:a16="http://schemas.microsoft.com/office/drawing/2014/main" id="{D72C1144-933C-4BB2-A84D-35BB693824A0}"/>
              </a:ext>
            </a:extLst>
          </p:cNvPr>
          <p:cNvSpPr/>
          <p:nvPr/>
        </p:nvSpPr>
        <p:spPr>
          <a:xfrm>
            <a:off x="-8571" y="2531822"/>
            <a:ext cx="1269206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3FC8B62-E257-400F-8EE1-11D2E3B4D00F}"/>
              </a:ext>
            </a:extLst>
          </p:cNvPr>
          <p:cNvSpPr txBox="1"/>
          <p:nvPr/>
        </p:nvSpPr>
        <p:spPr>
          <a:xfrm>
            <a:off x="356116" y="2531822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7316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92" grpId="0" animBg="1"/>
      <p:bldP spid="93" grpId="0" animBg="1"/>
      <p:bldP spid="94" grpId="0" animBg="1"/>
      <p:bldP spid="95" grpId="0" animBg="1"/>
      <p:bldP spid="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1981200"/>
            <a:ext cx="8839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Toạ độ của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trên trục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3066814" y="6237968"/>
                <a:ext cx="16025332" cy="129539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là điểm thuộc trục, hãy điền vào chỗ trống: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𝑶𝑴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=…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𝒆</m:t>
                        </m:r>
                      </m:e>
                    </m:acc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814" y="6237968"/>
                <a:ext cx="16025332" cy="1295399"/>
              </a:xfrm>
              <a:prstGeom prst="roundRect">
                <a:avLst/>
              </a:prstGeom>
              <a:blipFill>
                <a:blip r:embed="rId2"/>
                <a:stretch>
                  <a:fillRect l="-1102" b="-4186"/>
                </a:stretch>
              </a:blipFill>
              <a:ln>
                <a:solidFill>
                  <a:srgbClr val="3333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4520424" y="8077352"/>
                <a:ext cx="14691360" cy="103631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nói điểm M có tọa độ bằng 4 đối với trục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𝒆</m:t>
                            </m:r>
                          </m:e>
                        </m:acc>
                      </m:e>
                    </m:d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424" y="8077352"/>
                <a:ext cx="14691360" cy="1036318"/>
              </a:xfrm>
              <a:prstGeom prst="roundRect">
                <a:avLst/>
              </a:prstGeom>
              <a:blipFill>
                <a:blip r:embed="rId3"/>
                <a:stretch>
                  <a:fillRect l="-1327" b="-13953"/>
                </a:stretch>
              </a:blipFill>
              <a:ln>
                <a:solidFill>
                  <a:srgbClr val="3333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133600" y="9532426"/>
            <a:ext cx="21374845" cy="2419640"/>
            <a:chOff x="1076414" y="4270981"/>
            <a:chExt cx="21374845" cy="2690793"/>
          </a:xfrm>
        </p:grpSpPr>
        <p:grpSp>
          <p:nvGrpSpPr>
            <p:cNvPr id="6" name="Group 5"/>
            <p:cNvGrpSpPr/>
            <p:nvPr/>
          </p:nvGrpSpPr>
          <p:grpSpPr>
            <a:xfrm>
              <a:off x="1306683" y="4438254"/>
              <a:ext cx="21144576" cy="2523520"/>
              <a:chOff x="548315" y="992270"/>
              <a:chExt cx="8326511" cy="993521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548315" y="992270"/>
                <a:ext cx="6727303" cy="63621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7" name="Group 65"/>
            <p:cNvGrpSpPr/>
            <p:nvPr/>
          </p:nvGrpSpPr>
          <p:grpSpPr>
            <a:xfrm>
              <a:off x="1076414" y="4270981"/>
              <a:ext cx="4411573" cy="888856"/>
              <a:chOff x="166396" y="8648168"/>
              <a:chExt cx="4411573" cy="888856"/>
            </a:xfrm>
          </p:grpSpPr>
          <p:sp>
            <p:nvSpPr>
              <p:cNvPr id="8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1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932673" y="8648168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4723565" y="10011979"/>
                <a:ext cx="16234646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𝑴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𝝐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𝑶</m:t>
                          </m:r>
                          <m:r>
                            <a:rPr lang="en-US" sz="4400" b="1" i="1" smtClean="0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, </m:t>
                          </m:r>
                          <m:acc>
                            <m:accPr>
                              <m:chr m:val="⃗"/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𝒆</m:t>
                              </m:r>
                            </m:e>
                          </m:acc>
                        </m:e>
                      </m:d>
                      <m:r>
                        <a:rPr lang="en-US" sz="4400" b="1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, ∃ 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𝒌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∈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𝑹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:</m:t>
                      </m:r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𝑶𝑴</m:t>
                          </m:r>
                        </m:e>
                      </m:acc>
                      <m:r>
                        <a:rPr lang="en-US" sz="4400" b="1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𝒆</m:t>
                          </m:r>
                        </m:e>
                      </m:acc>
                      <m:r>
                        <a:rPr lang="en-US" sz="4400" b="1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4400" b="1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e>
                      </m:groupChr>
                      <m:r>
                        <a:rPr lang="en-US" sz="4400" b="1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𝒌</m:t>
                      </m:r>
                      <m:r>
                        <a:rPr lang="en-US" sz="4400" b="1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𝒍</m:t>
                      </m:r>
                      <m:r>
                        <a:rPr lang="en-US" sz="4400" b="1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a:rPr lang="en-US" sz="4400" b="1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𝒕</m:t>
                      </m:r>
                      <m:r>
                        <a:rPr lang="en-US" sz="4400" b="1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a:rPr lang="en-US" sz="4400" b="1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4400" b="1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độ </m:t>
                      </m:r>
                      <m:r>
                        <a:rPr lang="en-US" sz="4400" b="1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</m:t>
                      </m:r>
                      <m:r>
                        <a:rPr lang="en-US" sz="4400" b="1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a:rPr lang="en-US" sz="4400" b="1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4400" b="1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𝑴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565" y="10011979"/>
                <a:ext cx="16234646" cy="8560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249355"/>
            <a:ext cx="14740855" cy="2311327"/>
          </a:xfrm>
          <a:prstGeom prst="rect">
            <a:avLst/>
          </a:prstGeom>
        </p:spPr>
      </p:pic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17422623" y="6370601"/>
            <a:ext cx="846833" cy="1096999"/>
          </a:xfrm>
          <a:prstGeom prst="rect">
            <a:avLst/>
          </a:prstGeom>
          <a:solidFill>
            <a:srgbClr val="FFFF00">
              <a:alpha val="7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17709" tIns="108855" rIns="217709" bIns="10885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700" dirty="0">
                <a:solidFill>
                  <a:srgbClr val="FF3300"/>
                </a:solidFill>
                <a:latin typeface="Arial" charset="0"/>
                <a:cs typeface="Arial" charset="0"/>
              </a:rPr>
              <a:t>4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29158" y="11182680"/>
            <a:ext cx="21050487" cy="2157868"/>
            <a:chOff x="1400772" y="4424632"/>
            <a:chExt cx="21050487" cy="2537142"/>
          </a:xfrm>
        </p:grpSpPr>
        <p:grpSp>
          <p:nvGrpSpPr>
            <p:cNvPr id="30" name="Group 29"/>
            <p:cNvGrpSpPr/>
            <p:nvPr/>
          </p:nvGrpSpPr>
          <p:grpSpPr>
            <a:xfrm>
              <a:off x="2473337" y="4891317"/>
              <a:ext cx="19977922" cy="2070457"/>
              <a:chOff x="1007731" y="1170643"/>
              <a:chExt cx="7867095" cy="815148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1297827" y="1170643"/>
                <a:ext cx="7351655" cy="63621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3" name="Group 7"/>
            <p:cNvGrpSpPr/>
            <p:nvPr/>
          </p:nvGrpSpPr>
          <p:grpSpPr>
            <a:xfrm>
              <a:off x="1400772" y="4424632"/>
              <a:ext cx="358351" cy="508490"/>
              <a:chOff x="217543" y="8657358"/>
              <a:chExt cx="401638" cy="569914"/>
            </a:xfrm>
          </p:grpSpPr>
          <p:sp>
            <p:nvSpPr>
              <p:cNvPr id="37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4281" y="11759223"/>
                <a:ext cx="19597237" cy="853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  <a:ea typeface="Cambria Math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/>
                          <a:cs typeface="Tahoma" panose="020B0604030504040204" pitchFamily="34" charset="0"/>
                        </a:rPr>
                        <m:t>𝑨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/>
                          <a:cs typeface="Tahoma" panose="020B0604030504040204" pitchFamily="34" charset="0"/>
                        </a:rPr>
                        <m:t>𝑩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𝝐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𝑶</m:t>
                          </m:r>
                          <m:r>
                            <a:rPr lang="en-US" sz="4400" b="1" i="1" smtClean="0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, </m:t>
                          </m:r>
                          <m:acc>
                            <m:accPr>
                              <m:chr m:val="⃗"/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𝒆</m:t>
                              </m:r>
                            </m:e>
                          </m:acc>
                        </m:e>
                      </m:d>
                      <m:r>
                        <a:rPr lang="en-US" sz="4400" b="1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, ∃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∈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𝑹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:</m:t>
                      </m:r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𝒆</m:t>
                          </m:r>
                        </m:e>
                      </m:acc>
                      <m:r>
                        <a:rPr lang="en-US" sz="4400" b="1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4400" b="1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e>
                      </m:groupChr>
                      <m:r>
                        <a:rPr lang="en-US" sz="4400" b="1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4400" b="1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độ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𝒅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𝒊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đạ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𝒊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a:rPr lang="en-US" sz="4400" b="1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</m:t>
                      </m:r>
                      <m:r>
                        <a:rPr lang="en-US" sz="4400" b="1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a:rPr lang="en-US" sz="4400" b="1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/>
                          <a:cs typeface="Tahoma" panose="020B0604030504040204" pitchFamily="34" charset="0"/>
                        </a:rPr>
                        <m:t>𝒌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/>
                          <a:cs typeface="Tahoma" panose="020B0604030504040204" pitchFamily="34" charset="0"/>
                        </a:rPr>
                        <m:t>í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/>
                          <a:cs typeface="Tahoma" panose="020B0604030504040204" pitchFamily="34" charset="0"/>
                        </a:rPr>
                        <m:t>𝒉𝒊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/>
                          <a:cs typeface="Tahoma" panose="020B0604030504040204" pitchFamily="34" charset="0"/>
                        </a:rPr>
                        <m:t>ệ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/>
                          <a:cs typeface="Tahoma" panose="020B0604030504040204" pitchFamily="34" charset="0"/>
                        </a:rPr>
                        <m:t>𝒖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/>
                          <a:cs typeface="Tahoma" panose="020B060403050404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281" y="11759223"/>
                <a:ext cx="19597237" cy="8535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38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5" grpId="0"/>
      <p:bldP spid="28" grpId="0" animBg="1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Trục và độ dài đại số trên trục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Trục tọa độ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2940" y="8610600"/>
            <a:ext cx="22826660" cy="4852371"/>
            <a:chOff x="367347" y="4334859"/>
            <a:chExt cx="22826660" cy="4617674"/>
          </a:xfrm>
        </p:grpSpPr>
        <p:grpSp>
          <p:nvGrpSpPr>
            <p:cNvPr id="11" name="Group 5"/>
            <p:cNvGrpSpPr/>
            <p:nvPr/>
          </p:nvGrpSpPr>
          <p:grpSpPr>
            <a:xfrm>
              <a:off x="367347" y="4768865"/>
              <a:ext cx="22826660" cy="4183668"/>
              <a:chOff x="178414" y="1122433"/>
              <a:chExt cx="8988898" cy="1647129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178414" y="1122433"/>
                <a:ext cx="8988898" cy="164712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2" name="Group 65"/>
            <p:cNvGrpSpPr/>
            <p:nvPr/>
          </p:nvGrpSpPr>
          <p:grpSpPr>
            <a:xfrm>
              <a:off x="1076414" y="4334859"/>
              <a:ext cx="4411573" cy="940868"/>
              <a:chOff x="166396" y="8712046"/>
              <a:chExt cx="4411573" cy="940868"/>
            </a:xfrm>
          </p:grpSpPr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6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932118" y="8712046"/>
                <a:ext cx="2874505" cy="940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395916" y="9637738"/>
                <a:ext cx="9500891" cy="838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ba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916" y="9637738"/>
                <a:ext cx="9500891" cy="838756"/>
              </a:xfrm>
              <a:prstGeom prst="rect">
                <a:avLst/>
              </a:prstGeom>
              <a:blipFill>
                <a:blip r:embed="rId2"/>
                <a:stretch>
                  <a:fillRect l="-2566" t="-5797" b="-3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1146A1-FE7C-432B-86BB-3EABFAC6E23E}"/>
                  </a:ext>
                </a:extLst>
              </p:cNvPr>
              <p:cNvSpPr txBox="1"/>
              <p:nvPr/>
            </p:nvSpPr>
            <p:spPr>
              <a:xfrm>
                <a:off x="1395916" y="10705695"/>
                <a:ext cx="10929529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𝒆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𝑨𝑩</m:t>
                        </m:r>
                      </m:e>
                    </m:ba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1146A1-FE7C-432B-86BB-3EABFAC6E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916" y="10705695"/>
                <a:ext cx="10929529" cy="856068"/>
              </a:xfrm>
              <a:prstGeom prst="rect">
                <a:avLst/>
              </a:prstGeom>
              <a:blipFill>
                <a:blip r:embed="rId3"/>
                <a:stretch>
                  <a:fillRect l="-2287" t="-5674" b="-3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26A69FD-D4C6-43E8-83C7-BAEBFD5B369E}"/>
                  </a:ext>
                </a:extLst>
              </p:cNvPr>
              <p:cNvSpPr txBox="1"/>
              <p:nvPr/>
            </p:nvSpPr>
            <p:spPr>
              <a:xfrm>
                <a:off x="1260294" y="11720649"/>
                <a:ext cx="18855851" cy="846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B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𝑶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𝒆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b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𝑨𝑩</m:t>
                        </m:r>
                      </m:e>
                    </m:ba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26A69FD-D4C6-43E8-83C7-BAEBFD5B3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294" y="11720649"/>
                <a:ext cx="18855851" cy="846578"/>
              </a:xfrm>
              <a:prstGeom prst="rect">
                <a:avLst/>
              </a:prstGeom>
              <a:blipFill>
                <a:blip r:embed="rId4"/>
                <a:stretch>
                  <a:fillRect l="-1326" t="-7194" b="-3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FCE8617F-9EF2-42E3-9AF6-529AC05035F3}"/>
              </a:ext>
            </a:extLst>
          </p:cNvPr>
          <p:cNvGrpSpPr/>
          <p:nvPr/>
        </p:nvGrpSpPr>
        <p:grpSpPr>
          <a:xfrm>
            <a:off x="642940" y="3743655"/>
            <a:ext cx="22826660" cy="4238078"/>
            <a:chOff x="496842" y="4334859"/>
            <a:chExt cx="22826660" cy="401459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1E259A1-4505-4DC3-BCD1-CA6F64AC880D}"/>
                </a:ext>
              </a:extLst>
            </p:cNvPr>
            <p:cNvGrpSpPr/>
            <p:nvPr/>
          </p:nvGrpSpPr>
          <p:grpSpPr>
            <a:xfrm>
              <a:off x="496842" y="4671091"/>
              <a:ext cx="22826660" cy="3678366"/>
              <a:chOff x="229408" y="1083939"/>
              <a:chExt cx="8988898" cy="1448189"/>
            </a:xfrm>
          </p:grpSpPr>
          <p:sp>
            <p:nvSpPr>
              <p:cNvPr id="52" name="Rounded Rectangle 22">
                <a:extLst>
                  <a:ext uri="{FF2B5EF4-FFF2-40B4-BE49-F238E27FC236}">
                    <a16:creationId xmlns:a16="http://schemas.microsoft.com/office/drawing/2014/main" id="{B69A99D8-2565-4CC6-8914-C3D940C722C2}"/>
                  </a:ext>
                </a:extLst>
              </p:cNvPr>
              <p:cNvSpPr/>
              <p:nvPr/>
            </p:nvSpPr>
            <p:spPr>
              <a:xfrm>
                <a:off x="229408" y="1083939"/>
                <a:ext cx="8988898" cy="144818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CD219CA-9CB4-4322-94D8-EE09D6C472B3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6" name="Group 65">
              <a:extLst>
                <a:ext uri="{FF2B5EF4-FFF2-40B4-BE49-F238E27FC236}">
                  <a16:creationId xmlns:a16="http://schemas.microsoft.com/office/drawing/2014/main" id="{3C4D51DA-2CC3-47AD-9959-445980B0661E}"/>
                </a:ext>
              </a:extLst>
            </p:cNvPr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6651882D-7AB5-4122-BE49-E992FD4E1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8" name="Group 7">
                <a:extLst>
                  <a:ext uri="{FF2B5EF4-FFF2-40B4-BE49-F238E27FC236}">
                    <a16:creationId xmlns:a16="http://schemas.microsoft.com/office/drawing/2014/main" id="{88EF1625-5DD3-4B08-A2B1-0CC79AFAB4CD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0" name="Freeform 45">
                  <a:extLst>
                    <a:ext uri="{FF2B5EF4-FFF2-40B4-BE49-F238E27FC236}">
                      <a16:creationId xmlns:a16="http://schemas.microsoft.com/office/drawing/2014/main" id="{FF527BCC-09E2-41F4-8062-2CA7D48936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46">
                  <a:extLst>
                    <a:ext uri="{FF2B5EF4-FFF2-40B4-BE49-F238E27FC236}">
                      <a16:creationId xmlns:a16="http://schemas.microsoft.com/office/drawing/2014/main" id="{2AA22C32-3309-45F7-B345-A3FAA32050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47">
                  <a:extLst>
                    <a:ext uri="{FF2B5EF4-FFF2-40B4-BE49-F238E27FC236}">
                      <a16:creationId xmlns:a16="http://schemas.microsoft.com/office/drawing/2014/main" id="{44EF970C-97AA-41C8-B2FC-1BF551D4FD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Freeform 48">
                  <a:extLst>
                    <a:ext uri="{FF2B5EF4-FFF2-40B4-BE49-F238E27FC236}">
                      <a16:creationId xmlns:a16="http://schemas.microsoft.com/office/drawing/2014/main" id="{F83D7EEB-8148-43AE-9F34-089AC3A4F6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Freeform 49">
                  <a:extLst>
                    <a:ext uri="{FF2B5EF4-FFF2-40B4-BE49-F238E27FC236}">
                      <a16:creationId xmlns:a16="http://schemas.microsoft.com/office/drawing/2014/main" id="{A08D782D-39C7-4C42-8CC1-6E0516A514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Freeform 50">
                  <a:extLst>
                    <a:ext uri="{FF2B5EF4-FFF2-40B4-BE49-F238E27FC236}">
                      <a16:creationId xmlns:a16="http://schemas.microsoft.com/office/drawing/2014/main" id="{A79D02E8-A054-493F-953C-8A04CBBB4F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Freeform 51">
                  <a:extLst>
                    <a:ext uri="{FF2B5EF4-FFF2-40B4-BE49-F238E27FC236}">
                      <a16:creationId xmlns:a16="http://schemas.microsoft.com/office/drawing/2014/main" id="{89C5683A-F57D-4B32-87EE-D38BA90647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52">
                  <a:extLst>
                    <a:ext uri="{FF2B5EF4-FFF2-40B4-BE49-F238E27FC236}">
                      <a16:creationId xmlns:a16="http://schemas.microsoft.com/office/drawing/2014/main" id="{8043CB09-CE1F-4B8C-8842-022729C918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Rectangle 53">
                  <a:extLst>
                    <a:ext uri="{FF2B5EF4-FFF2-40B4-BE49-F238E27FC236}">
                      <a16:creationId xmlns:a16="http://schemas.microsoft.com/office/drawing/2014/main" id="{CB714674-8CC3-4D70-B089-063EF4BB71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Rectangle 54">
                  <a:extLst>
                    <a:ext uri="{FF2B5EF4-FFF2-40B4-BE49-F238E27FC236}">
                      <a16:creationId xmlns:a16="http://schemas.microsoft.com/office/drawing/2014/main" id="{D2D9A3E4-8FA8-473C-B8A0-A69D29A0D8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55">
                  <a:extLst>
                    <a:ext uri="{FF2B5EF4-FFF2-40B4-BE49-F238E27FC236}">
                      <a16:creationId xmlns:a16="http://schemas.microsoft.com/office/drawing/2014/main" id="{695E681C-DC2B-4A8D-9BC2-9853CE30D3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56">
                  <a:extLst>
                    <a:ext uri="{FF2B5EF4-FFF2-40B4-BE49-F238E27FC236}">
                      <a16:creationId xmlns:a16="http://schemas.microsoft.com/office/drawing/2014/main" id="{77953543-B10F-4284-8723-80A9E521A4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27E80F8-07F8-480A-9533-FDF30D30F93B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B58DF58-9F90-4CE0-B1E5-1240896E6801}"/>
                  </a:ext>
                </a:extLst>
              </p:cNvPr>
              <p:cNvSpPr/>
              <p:nvPr/>
            </p:nvSpPr>
            <p:spPr>
              <a:xfrm>
                <a:off x="1872536" y="4923684"/>
                <a:ext cx="16234646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𝝐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𝑶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𝒆</m:t>
                            </m:r>
                          </m:e>
                        </m:acc>
                      </m:e>
                    </m:d>
                    <m:r>
                      <a:rPr lang="en-US" sz="44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, ∃ 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𝑹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𝑶𝑴</m:t>
                        </m:r>
                      </m:e>
                    </m:acc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𝒆</m:t>
                        </m:r>
                      </m:e>
                    </m:acc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e>
                    </m:groupChr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𝒍</m:t>
                    </m:r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ọ</m:t>
                    </m:r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độ </m:t>
                    </m:r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B58DF58-9F90-4CE0-B1E5-1240896E6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536" y="4923684"/>
                <a:ext cx="16234646" cy="856068"/>
              </a:xfrm>
              <a:prstGeom prst="rect">
                <a:avLst/>
              </a:prstGeom>
              <a:blipFill>
                <a:blip r:embed="rId5"/>
                <a:stretch>
                  <a:fillRect l="-1502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EA6CA46-1434-4381-B05D-CBDC6760BBC7}"/>
                  </a:ext>
                </a:extLst>
              </p:cNvPr>
              <p:cNvSpPr/>
              <p:nvPr/>
            </p:nvSpPr>
            <p:spPr>
              <a:xfrm>
                <a:off x="1868182" y="6270325"/>
                <a:ext cx="19977921" cy="853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 Math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𝝐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𝑶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𝒆</m:t>
                            </m:r>
                          </m:e>
                        </m:acc>
                      </m:e>
                    </m:d>
                    <m:r>
                      <a:rPr lang="en-US" sz="44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, ∃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𝑹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𝒆</m:t>
                        </m:r>
                      </m:e>
                    </m:acc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e>
                    </m:groupChr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độ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𝒊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đạ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𝒊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Cambria Math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/>
                        <a:cs typeface="Tahoma" panose="020B0604030504040204" pitchFamily="34" charset="0"/>
                      </a:rPr>
                      <m:t>í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/>
                        <a:cs typeface="Tahoma" panose="020B0604030504040204" pitchFamily="34" charset="0"/>
                      </a:rPr>
                      <m:t>𝒉𝒊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/>
                        <a:cs typeface="Tahoma" panose="020B0604030504040204" pitchFamily="34" charset="0"/>
                      </a:rPr>
                      <m:t>ệ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/>
                        <a:cs typeface="Tahoma" panose="020B0604030504040204" pitchFamily="34" charset="0"/>
                      </a:rPr>
                      <m:t>𝒖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EA6CA46-1434-4381-B05D-CBDC6760BB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182" y="6270325"/>
                <a:ext cx="19977921" cy="853567"/>
              </a:xfrm>
              <a:prstGeom prst="rect">
                <a:avLst/>
              </a:prstGeom>
              <a:blipFill>
                <a:blip r:embed="rId6"/>
                <a:stretch>
                  <a:fillRect l="-1220" t="-6429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58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155455178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1616</TotalTime>
  <Words>3083</Words>
  <Application>Microsoft Office PowerPoint</Application>
  <PresentationFormat>Custom</PresentationFormat>
  <Paragraphs>425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Cabrimath</vt:lpstr>
      <vt:lpstr>Calibri</vt:lpstr>
      <vt:lpstr>Calibri Light</vt:lpstr>
      <vt:lpstr>Cambria Math</vt:lpstr>
      <vt:lpstr>Tahoma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127</cp:revision>
  <dcterms:created xsi:type="dcterms:W3CDTF">2013-08-31T11:42:51Z</dcterms:created>
  <dcterms:modified xsi:type="dcterms:W3CDTF">2021-08-30T04:18:32Z</dcterms:modified>
</cp:coreProperties>
</file>