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2" r:id="rId2"/>
  </p:sldMasterIdLst>
  <p:notesMasterIdLst>
    <p:notesMasterId r:id="rId27"/>
  </p:notesMasterIdLst>
  <p:sldIdLst>
    <p:sldId id="381" r:id="rId3"/>
    <p:sldId id="260" r:id="rId4"/>
    <p:sldId id="292" r:id="rId5"/>
    <p:sldId id="388" r:id="rId6"/>
    <p:sldId id="290" r:id="rId7"/>
    <p:sldId id="385" r:id="rId8"/>
    <p:sldId id="386" r:id="rId9"/>
    <p:sldId id="387" r:id="rId10"/>
    <p:sldId id="375" r:id="rId11"/>
    <p:sldId id="374" r:id="rId12"/>
    <p:sldId id="362" r:id="rId13"/>
    <p:sldId id="364" r:id="rId14"/>
    <p:sldId id="336" r:id="rId15"/>
    <p:sldId id="356" r:id="rId16"/>
    <p:sldId id="371" r:id="rId17"/>
    <p:sldId id="376" r:id="rId18"/>
    <p:sldId id="377" r:id="rId19"/>
    <p:sldId id="378" r:id="rId20"/>
    <p:sldId id="355" r:id="rId21"/>
    <p:sldId id="372" r:id="rId22"/>
    <p:sldId id="389" r:id="rId23"/>
    <p:sldId id="311" r:id="rId24"/>
    <p:sldId id="312" r:id="rId25"/>
    <p:sldId id="3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2A0F"/>
    <a:srgbClr val="F26532"/>
    <a:srgbClr val="A493C6"/>
    <a:srgbClr val="CCCCFF"/>
    <a:srgbClr val="E0A4A5"/>
    <a:srgbClr val="FFFF99"/>
    <a:srgbClr val="E36427"/>
    <a:srgbClr val="000000"/>
    <a:srgbClr val="61953D"/>
    <a:srgbClr val="5E91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233" autoAdjust="0"/>
  </p:normalViewPr>
  <p:slideViewPr>
    <p:cSldViewPr snapToGrid="0" showGuides="1">
      <p:cViewPr>
        <p:scale>
          <a:sx n="50" d="100"/>
          <a:sy n="50" d="100"/>
        </p:scale>
        <p:origin x="1410" y="4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1cd11ba14ec_0_4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1cd11ba14ec_0_4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28181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772747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72915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9"/>
        <p:cNvGrpSpPr/>
        <p:nvPr/>
      </p:nvGrpSpPr>
      <p:grpSpPr>
        <a:xfrm>
          <a:off x="0" y="0"/>
          <a:ext cx="0" cy="0"/>
          <a:chOff x="0" y="0"/>
          <a:chExt cx="0" cy="0"/>
        </a:xfrm>
      </p:grpSpPr>
      <p:sp>
        <p:nvSpPr>
          <p:cNvPr id="4300" name="Google Shape;4300;g131ff7c0f5b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1" name="Google Shape;4301;g131ff7c0f5b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955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6173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954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1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71363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58339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freepik.com/" TargetMode="External"/><Relationship Id="rId4" Type="http://schemas.openxmlformats.org/officeDocument/2006/relationships/hyperlink" Target="https://flaticon.com/" TargetMode="Externa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2526400" y="1148667"/>
            <a:ext cx="7139200" cy="31304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Playfair Display"/>
              <a:buNone/>
              <a:defRPr sz="6667"/>
            </a:lvl1pPr>
            <a:lvl2pPr lvl="1" algn="l">
              <a:spcBef>
                <a:spcPts val="0"/>
              </a:spcBef>
              <a:spcAft>
                <a:spcPts val="0"/>
              </a:spcAft>
              <a:buSzPts val="4700"/>
              <a:buFont typeface="Playfair Display"/>
              <a:buNone/>
              <a:defRPr sz="6267">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6267">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6267">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6267">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6267">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6267">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6267">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6267">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4365000" y="4363317"/>
            <a:ext cx="3462000" cy="1062400"/>
          </a:xfrm>
          <a:prstGeom prst="rect">
            <a:avLst/>
          </a:prstGeom>
          <a:noFill/>
        </p:spPr>
        <p:txBody>
          <a:bodyPr spcFirstLastPara="1" wrap="square" lIns="91425" tIns="91425" rIns="91425" bIns="91425" anchor="t" anchorCtr="0">
            <a:noAutofit/>
          </a:bodyPr>
          <a:lstStyle>
            <a:lvl1pPr lvl="0" algn="ctr">
              <a:spcBef>
                <a:spcPts val="0"/>
              </a:spcBef>
              <a:spcAft>
                <a:spcPts val="0"/>
              </a:spcAft>
              <a:buSzPts val="1850"/>
              <a:buNone/>
              <a:defRPr sz="2467"/>
            </a:lvl1pPr>
            <a:lvl2pPr lvl="1">
              <a:lnSpc>
                <a:spcPct val="100000"/>
              </a:lnSpc>
              <a:spcBef>
                <a:spcPts val="0"/>
              </a:spcBef>
              <a:spcAft>
                <a:spcPts val="0"/>
              </a:spcAft>
              <a:buSzPts val="1850"/>
              <a:buNone/>
              <a:defRPr sz="2467"/>
            </a:lvl2pPr>
            <a:lvl3pPr lvl="2">
              <a:lnSpc>
                <a:spcPct val="100000"/>
              </a:lnSpc>
              <a:spcBef>
                <a:spcPts val="0"/>
              </a:spcBef>
              <a:spcAft>
                <a:spcPts val="0"/>
              </a:spcAft>
              <a:buSzPts val="1850"/>
              <a:buNone/>
              <a:defRPr sz="2467"/>
            </a:lvl3pPr>
            <a:lvl4pPr lvl="3">
              <a:lnSpc>
                <a:spcPct val="100000"/>
              </a:lnSpc>
              <a:spcBef>
                <a:spcPts val="0"/>
              </a:spcBef>
              <a:spcAft>
                <a:spcPts val="0"/>
              </a:spcAft>
              <a:buSzPts val="1850"/>
              <a:buNone/>
              <a:defRPr sz="2467"/>
            </a:lvl4pPr>
            <a:lvl5pPr lvl="4">
              <a:lnSpc>
                <a:spcPct val="100000"/>
              </a:lnSpc>
              <a:spcBef>
                <a:spcPts val="0"/>
              </a:spcBef>
              <a:spcAft>
                <a:spcPts val="0"/>
              </a:spcAft>
              <a:buSzPts val="1850"/>
              <a:buNone/>
              <a:defRPr sz="2467"/>
            </a:lvl5pPr>
            <a:lvl6pPr lvl="5">
              <a:lnSpc>
                <a:spcPct val="100000"/>
              </a:lnSpc>
              <a:spcBef>
                <a:spcPts val="0"/>
              </a:spcBef>
              <a:spcAft>
                <a:spcPts val="0"/>
              </a:spcAft>
              <a:buSzPts val="1850"/>
              <a:buNone/>
              <a:defRPr sz="2467"/>
            </a:lvl6pPr>
            <a:lvl7pPr lvl="6">
              <a:lnSpc>
                <a:spcPct val="100000"/>
              </a:lnSpc>
              <a:spcBef>
                <a:spcPts val="0"/>
              </a:spcBef>
              <a:spcAft>
                <a:spcPts val="0"/>
              </a:spcAft>
              <a:buSzPts val="1850"/>
              <a:buNone/>
              <a:defRPr sz="2467"/>
            </a:lvl7pPr>
            <a:lvl8pPr lvl="7">
              <a:lnSpc>
                <a:spcPct val="100000"/>
              </a:lnSpc>
              <a:spcBef>
                <a:spcPts val="0"/>
              </a:spcBef>
              <a:spcAft>
                <a:spcPts val="0"/>
              </a:spcAft>
              <a:buSzPts val="1850"/>
              <a:buNone/>
              <a:defRPr sz="2467"/>
            </a:lvl8pPr>
            <a:lvl9pPr lvl="8">
              <a:lnSpc>
                <a:spcPct val="100000"/>
              </a:lnSpc>
              <a:spcBef>
                <a:spcPts val="0"/>
              </a:spcBef>
              <a:spcAft>
                <a:spcPts val="0"/>
              </a:spcAft>
              <a:buSzPts val="1850"/>
              <a:buNone/>
              <a:defRPr sz="2467"/>
            </a:lvl9pPr>
          </a:lstStyle>
          <a:p>
            <a:endParaRPr/>
          </a:p>
        </p:txBody>
      </p:sp>
      <p:sp>
        <p:nvSpPr>
          <p:cNvPr id="12" name="Google Shape;12;p2"/>
          <p:cNvSpPr/>
          <p:nvPr/>
        </p:nvSpPr>
        <p:spPr>
          <a:xfrm flipH="1">
            <a:off x="11308302" y="444579"/>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1032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5" name="Google Shape;15;p3"/>
          <p:cNvSpPr txBox="1">
            <a:spLocks noGrp="1"/>
          </p:cNvSpPr>
          <p:nvPr>
            <p:ph type="title"/>
          </p:nvPr>
        </p:nvSpPr>
        <p:spPr>
          <a:xfrm>
            <a:off x="950967" y="2430700"/>
            <a:ext cx="7562400" cy="1477600"/>
          </a:xfrm>
          <a:prstGeom prst="rect">
            <a:avLst/>
          </a:prstGeom>
        </p:spPr>
        <p:txBody>
          <a:bodyPr spcFirstLastPara="1" wrap="square" lIns="91425" tIns="91425" rIns="91425" bIns="91425" anchor="t" anchorCtr="0">
            <a:noAutofit/>
          </a:bodyPr>
          <a:lstStyle>
            <a:lvl1pPr lvl="0" algn="l">
              <a:spcBef>
                <a:spcPts val="0"/>
              </a:spcBef>
              <a:spcAft>
                <a:spcPts val="0"/>
              </a:spcAft>
              <a:buSzPts val="4500"/>
              <a:buNone/>
              <a:defRPr sz="8000"/>
            </a:lvl1pPr>
            <a:lvl2pPr lvl="1" algn="r">
              <a:spcBef>
                <a:spcPts val="0"/>
              </a:spcBef>
              <a:spcAft>
                <a:spcPts val="0"/>
              </a:spcAft>
              <a:buSzPts val="4500"/>
              <a:buNone/>
              <a:defRPr sz="6000"/>
            </a:lvl2pPr>
            <a:lvl3pPr lvl="2" algn="r">
              <a:spcBef>
                <a:spcPts val="0"/>
              </a:spcBef>
              <a:spcAft>
                <a:spcPts val="0"/>
              </a:spcAft>
              <a:buSzPts val="4500"/>
              <a:buNone/>
              <a:defRPr sz="6000"/>
            </a:lvl3pPr>
            <a:lvl4pPr lvl="3" algn="r">
              <a:spcBef>
                <a:spcPts val="0"/>
              </a:spcBef>
              <a:spcAft>
                <a:spcPts val="0"/>
              </a:spcAft>
              <a:buSzPts val="4500"/>
              <a:buNone/>
              <a:defRPr sz="6000"/>
            </a:lvl4pPr>
            <a:lvl5pPr lvl="4" algn="r">
              <a:spcBef>
                <a:spcPts val="0"/>
              </a:spcBef>
              <a:spcAft>
                <a:spcPts val="0"/>
              </a:spcAft>
              <a:buSzPts val="4500"/>
              <a:buNone/>
              <a:defRPr sz="6000"/>
            </a:lvl5pPr>
            <a:lvl6pPr lvl="5" algn="r">
              <a:spcBef>
                <a:spcPts val="0"/>
              </a:spcBef>
              <a:spcAft>
                <a:spcPts val="0"/>
              </a:spcAft>
              <a:buSzPts val="4500"/>
              <a:buNone/>
              <a:defRPr sz="6000"/>
            </a:lvl6pPr>
            <a:lvl7pPr lvl="6" algn="r">
              <a:spcBef>
                <a:spcPts val="0"/>
              </a:spcBef>
              <a:spcAft>
                <a:spcPts val="0"/>
              </a:spcAft>
              <a:buSzPts val="4500"/>
              <a:buNone/>
              <a:defRPr sz="6000"/>
            </a:lvl7pPr>
            <a:lvl8pPr lvl="7" algn="r">
              <a:spcBef>
                <a:spcPts val="0"/>
              </a:spcBef>
              <a:spcAft>
                <a:spcPts val="0"/>
              </a:spcAft>
              <a:buSzPts val="4500"/>
              <a:buNone/>
              <a:defRPr sz="6000"/>
            </a:lvl8pPr>
            <a:lvl9pPr lvl="8" algn="r">
              <a:spcBef>
                <a:spcPts val="0"/>
              </a:spcBef>
              <a:spcAft>
                <a:spcPts val="0"/>
              </a:spcAft>
              <a:buSzPts val="4500"/>
              <a:buNone/>
              <a:defRPr sz="6000"/>
            </a:lvl9pPr>
          </a:lstStyle>
          <a:p>
            <a:endParaRPr/>
          </a:p>
        </p:txBody>
      </p:sp>
      <p:sp>
        <p:nvSpPr>
          <p:cNvPr id="16" name="Google Shape;16;p3"/>
          <p:cNvSpPr txBox="1">
            <a:spLocks noGrp="1"/>
          </p:cNvSpPr>
          <p:nvPr>
            <p:ph type="title" idx="2" hasCustomPrompt="1"/>
          </p:nvPr>
        </p:nvSpPr>
        <p:spPr>
          <a:xfrm>
            <a:off x="1089800" y="1115117"/>
            <a:ext cx="1344400" cy="11256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5300"/>
              <a:buNone/>
              <a:defRPr sz="6400">
                <a:solidFill>
                  <a:schemeClr val="lt2"/>
                </a:solidFill>
              </a:defRPr>
            </a:lvl1pPr>
            <a:lvl2pPr lvl="1" algn="ctr" rtl="0">
              <a:spcBef>
                <a:spcPts val="0"/>
              </a:spcBef>
              <a:spcAft>
                <a:spcPts val="0"/>
              </a:spcAft>
              <a:buSzPts val="5300"/>
              <a:buNone/>
              <a:defRPr sz="7066"/>
            </a:lvl2pPr>
            <a:lvl3pPr lvl="2" algn="ctr" rtl="0">
              <a:spcBef>
                <a:spcPts val="0"/>
              </a:spcBef>
              <a:spcAft>
                <a:spcPts val="0"/>
              </a:spcAft>
              <a:buSzPts val="5300"/>
              <a:buNone/>
              <a:defRPr sz="7066"/>
            </a:lvl3pPr>
            <a:lvl4pPr lvl="3" algn="ctr" rtl="0">
              <a:spcBef>
                <a:spcPts val="0"/>
              </a:spcBef>
              <a:spcAft>
                <a:spcPts val="0"/>
              </a:spcAft>
              <a:buSzPts val="5300"/>
              <a:buNone/>
              <a:defRPr sz="7066"/>
            </a:lvl4pPr>
            <a:lvl5pPr lvl="4" algn="ctr" rtl="0">
              <a:spcBef>
                <a:spcPts val="0"/>
              </a:spcBef>
              <a:spcAft>
                <a:spcPts val="0"/>
              </a:spcAft>
              <a:buSzPts val="5300"/>
              <a:buNone/>
              <a:defRPr sz="7066"/>
            </a:lvl5pPr>
            <a:lvl6pPr lvl="5" algn="ctr" rtl="0">
              <a:spcBef>
                <a:spcPts val="0"/>
              </a:spcBef>
              <a:spcAft>
                <a:spcPts val="0"/>
              </a:spcAft>
              <a:buSzPts val="5300"/>
              <a:buNone/>
              <a:defRPr sz="7066"/>
            </a:lvl6pPr>
            <a:lvl7pPr lvl="6" algn="ctr" rtl="0">
              <a:spcBef>
                <a:spcPts val="0"/>
              </a:spcBef>
              <a:spcAft>
                <a:spcPts val="0"/>
              </a:spcAft>
              <a:buSzPts val="5300"/>
              <a:buNone/>
              <a:defRPr sz="7066"/>
            </a:lvl7pPr>
            <a:lvl8pPr lvl="7" algn="ctr" rtl="0">
              <a:spcBef>
                <a:spcPts val="0"/>
              </a:spcBef>
              <a:spcAft>
                <a:spcPts val="0"/>
              </a:spcAft>
              <a:buSzPts val="5300"/>
              <a:buNone/>
              <a:defRPr sz="7066"/>
            </a:lvl8pPr>
            <a:lvl9pPr lvl="8" algn="ctr" rtl="0">
              <a:spcBef>
                <a:spcPts val="0"/>
              </a:spcBef>
              <a:spcAft>
                <a:spcPts val="0"/>
              </a:spcAft>
              <a:buSzPts val="5300"/>
              <a:buNone/>
              <a:defRPr sz="7066"/>
            </a:lvl9pPr>
          </a:lstStyle>
          <a:p>
            <a:r>
              <a:t>xx%</a:t>
            </a:r>
          </a:p>
        </p:txBody>
      </p:sp>
      <p:sp>
        <p:nvSpPr>
          <p:cNvPr id="17" name="Google Shape;17;p3"/>
          <p:cNvSpPr txBox="1">
            <a:spLocks noGrp="1"/>
          </p:cNvSpPr>
          <p:nvPr>
            <p:ph type="subTitle" idx="1"/>
          </p:nvPr>
        </p:nvSpPr>
        <p:spPr>
          <a:xfrm>
            <a:off x="950967" y="3812117"/>
            <a:ext cx="4066800" cy="1062400"/>
          </a:xfrm>
          <a:prstGeom prst="rect">
            <a:avLst/>
          </a:prstGeom>
        </p:spPr>
        <p:txBody>
          <a:bodyPr spcFirstLastPara="1" wrap="square" lIns="91425" tIns="91425" rIns="91425" bIns="91425" anchor="t" anchorCtr="0">
            <a:noAutofit/>
          </a:bodyPr>
          <a:lstStyle>
            <a:lvl1pPr lvl="0" rtl="0">
              <a:spcBef>
                <a:spcPts val="0"/>
              </a:spcBef>
              <a:spcAft>
                <a:spcPts val="0"/>
              </a:spcAft>
              <a:buSzPts val="1850"/>
              <a:buNone/>
              <a:defRPr sz="2467"/>
            </a:lvl1pPr>
            <a:lvl2pPr lvl="1" algn="r" rtl="0">
              <a:lnSpc>
                <a:spcPct val="100000"/>
              </a:lnSpc>
              <a:spcBef>
                <a:spcPts val="0"/>
              </a:spcBef>
              <a:spcAft>
                <a:spcPts val="0"/>
              </a:spcAft>
              <a:buSzPts val="1850"/>
              <a:buNone/>
              <a:defRPr sz="2467"/>
            </a:lvl2pPr>
            <a:lvl3pPr lvl="2" algn="r" rtl="0">
              <a:lnSpc>
                <a:spcPct val="100000"/>
              </a:lnSpc>
              <a:spcBef>
                <a:spcPts val="0"/>
              </a:spcBef>
              <a:spcAft>
                <a:spcPts val="0"/>
              </a:spcAft>
              <a:buSzPts val="1850"/>
              <a:buNone/>
              <a:defRPr sz="2467"/>
            </a:lvl3pPr>
            <a:lvl4pPr lvl="3" algn="r" rtl="0">
              <a:lnSpc>
                <a:spcPct val="100000"/>
              </a:lnSpc>
              <a:spcBef>
                <a:spcPts val="0"/>
              </a:spcBef>
              <a:spcAft>
                <a:spcPts val="0"/>
              </a:spcAft>
              <a:buSzPts val="1850"/>
              <a:buNone/>
              <a:defRPr sz="2467"/>
            </a:lvl4pPr>
            <a:lvl5pPr lvl="4" algn="r" rtl="0">
              <a:lnSpc>
                <a:spcPct val="100000"/>
              </a:lnSpc>
              <a:spcBef>
                <a:spcPts val="0"/>
              </a:spcBef>
              <a:spcAft>
                <a:spcPts val="0"/>
              </a:spcAft>
              <a:buSzPts val="1850"/>
              <a:buNone/>
              <a:defRPr sz="2467"/>
            </a:lvl5pPr>
            <a:lvl6pPr lvl="5" algn="r" rtl="0">
              <a:lnSpc>
                <a:spcPct val="100000"/>
              </a:lnSpc>
              <a:spcBef>
                <a:spcPts val="0"/>
              </a:spcBef>
              <a:spcAft>
                <a:spcPts val="0"/>
              </a:spcAft>
              <a:buSzPts val="1850"/>
              <a:buNone/>
              <a:defRPr sz="2467"/>
            </a:lvl6pPr>
            <a:lvl7pPr lvl="6" algn="r" rtl="0">
              <a:lnSpc>
                <a:spcPct val="100000"/>
              </a:lnSpc>
              <a:spcBef>
                <a:spcPts val="0"/>
              </a:spcBef>
              <a:spcAft>
                <a:spcPts val="0"/>
              </a:spcAft>
              <a:buSzPts val="1850"/>
              <a:buNone/>
              <a:defRPr sz="2467"/>
            </a:lvl7pPr>
            <a:lvl8pPr lvl="7" algn="r" rtl="0">
              <a:lnSpc>
                <a:spcPct val="100000"/>
              </a:lnSpc>
              <a:spcBef>
                <a:spcPts val="0"/>
              </a:spcBef>
              <a:spcAft>
                <a:spcPts val="0"/>
              </a:spcAft>
              <a:buSzPts val="1850"/>
              <a:buNone/>
              <a:defRPr sz="2467"/>
            </a:lvl8pPr>
            <a:lvl9pPr lvl="8" algn="r" rtl="0">
              <a:lnSpc>
                <a:spcPct val="100000"/>
              </a:lnSpc>
              <a:spcBef>
                <a:spcPts val="0"/>
              </a:spcBef>
              <a:spcAft>
                <a:spcPts val="0"/>
              </a:spcAft>
              <a:buSzPts val="1850"/>
              <a:buNone/>
              <a:defRPr sz="2467"/>
            </a:lvl9pPr>
          </a:lstStyle>
          <a:p>
            <a:endParaRPr/>
          </a:p>
        </p:txBody>
      </p:sp>
    </p:spTree>
    <p:extLst>
      <p:ext uri="{BB962C8B-B14F-4D97-AF65-F5344CB8AC3E}">
        <p14:creationId xmlns:p14="http://schemas.microsoft.com/office/powerpoint/2010/main" val="698487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0" name="Google Shape;20;p4"/>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988000" y="2082333"/>
            <a:ext cx="3282400" cy="188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Font typeface="Chivo"/>
              <a:buChar char="○"/>
              <a:defRPr/>
            </a:lvl2pPr>
            <a:lvl3pPr marL="1828754" lvl="2" indent="-423323" rtl="0">
              <a:lnSpc>
                <a:spcPct val="100000"/>
              </a:lnSpc>
              <a:spcBef>
                <a:spcPts val="2133"/>
              </a:spcBef>
              <a:spcAft>
                <a:spcPts val="0"/>
              </a:spcAft>
              <a:buSzPts val="1400"/>
              <a:buFont typeface="Chivo"/>
              <a:buChar char="■"/>
              <a:defRPr/>
            </a:lvl3pPr>
            <a:lvl4pPr marL="2438339" lvl="3" indent="-423323" rtl="0">
              <a:lnSpc>
                <a:spcPct val="100000"/>
              </a:lnSpc>
              <a:spcBef>
                <a:spcPts val="2133"/>
              </a:spcBef>
              <a:spcAft>
                <a:spcPts val="0"/>
              </a:spcAft>
              <a:buSzPts val="1400"/>
              <a:buFont typeface="Chivo"/>
              <a:buChar char="●"/>
              <a:defRPr/>
            </a:lvl4pPr>
            <a:lvl5pPr marL="3047924" lvl="4" indent="-423323" rtl="0">
              <a:lnSpc>
                <a:spcPct val="100000"/>
              </a:lnSpc>
              <a:spcBef>
                <a:spcPts val="2133"/>
              </a:spcBef>
              <a:spcAft>
                <a:spcPts val="0"/>
              </a:spcAft>
              <a:buSzPts val="1400"/>
              <a:buFont typeface="Chivo"/>
              <a:buChar char="○"/>
              <a:defRPr/>
            </a:lvl5pPr>
            <a:lvl6pPr marL="3657509" lvl="5" indent="-423323" rtl="0">
              <a:lnSpc>
                <a:spcPct val="100000"/>
              </a:lnSpc>
              <a:spcBef>
                <a:spcPts val="2133"/>
              </a:spcBef>
              <a:spcAft>
                <a:spcPts val="0"/>
              </a:spcAft>
              <a:buSzPts val="1400"/>
              <a:buFont typeface="Chivo"/>
              <a:buChar char="■"/>
              <a:defRPr/>
            </a:lvl6pPr>
            <a:lvl7pPr marL="4267093" lvl="6" indent="-423323" rtl="0">
              <a:lnSpc>
                <a:spcPct val="100000"/>
              </a:lnSpc>
              <a:spcBef>
                <a:spcPts val="2133"/>
              </a:spcBef>
              <a:spcAft>
                <a:spcPts val="0"/>
              </a:spcAft>
              <a:buSzPts val="1400"/>
              <a:buFont typeface="Chivo"/>
              <a:buChar char="●"/>
              <a:defRPr/>
            </a:lvl7pPr>
            <a:lvl8pPr marL="4876678" lvl="7" indent="-423323" rtl="0">
              <a:lnSpc>
                <a:spcPct val="100000"/>
              </a:lnSpc>
              <a:spcBef>
                <a:spcPts val="2133"/>
              </a:spcBef>
              <a:spcAft>
                <a:spcPts val="0"/>
              </a:spcAft>
              <a:buSzPts val="1400"/>
              <a:buFont typeface="Chivo"/>
              <a:buChar char="○"/>
              <a:defRPr/>
            </a:lvl8pPr>
            <a:lvl9pPr marL="5486263" lvl="8" indent="-423323" rtl="0">
              <a:lnSpc>
                <a:spcPct val="100000"/>
              </a:lnSpc>
              <a:spcBef>
                <a:spcPts val="2133"/>
              </a:spcBef>
              <a:spcAft>
                <a:spcPts val="2133"/>
              </a:spcAft>
              <a:buSzPts val="1400"/>
              <a:buFont typeface="Chivo"/>
              <a:buChar char="■"/>
              <a:defRPr/>
            </a:lvl9pPr>
          </a:lstStyle>
          <a:p>
            <a:endParaRPr/>
          </a:p>
        </p:txBody>
      </p:sp>
      <p:sp>
        <p:nvSpPr>
          <p:cNvPr id="22" name="Google Shape;22;p4"/>
          <p:cNvSpPr txBox="1">
            <a:spLocks noGrp="1"/>
          </p:cNvSpPr>
          <p:nvPr>
            <p:ph type="subTitle" idx="2"/>
          </p:nvPr>
        </p:nvSpPr>
        <p:spPr>
          <a:xfrm>
            <a:off x="951000" y="1530533"/>
            <a:ext cx="10290000" cy="5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 name="Google Shape;23;p4"/>
          <p:cNvSpPr/>
          <p:nvPr/>
        </p:nvSpPr>
        <p:spPr>
          <a:xfrm>
            <a:off x="-599533" y="1777895"/>
            <a:ext cx="1219064" cy="7472701"/>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2400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6" name="Google Shape;26;p5"/>
          <p:cNvSpPr/>
          <p:nvPr/>
        </p:nvSpPr>
        <p:spPr>
          <a:xfrm flipH="1">
            <a:off x="549783" y="5829363"/>
            <a:ext cx="5090840" cy="3319776"/>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p:nvPr/>
        </p:nvSpPr>
        <p:spPr>
          <a:xfrm flipH="1">
            <a:off x="549783" y="5829363"/>
            <a:ext cx="5090840" cy="3319776"/>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solidFill>
            <a:srgbClr val="524656">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p:nvPr/>
        </p:nvSpPr>
        <p:spPr>
          <a:xfrm>
            <a:off x="-385670" y="1202545"/>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 name="Google Shape;29;p5"/>
          <p:cNvGrpSpPr/>
          <p:nvPr/>
        </p:nvGrpSpPr>
        <p:grpSpPr>
          <a:xfrm flipH="1">
            <a:off x="3194564" y="6168972"/>
            <a:ext cx="561977" cy="3426955"/>
            <a:chOff x="7849908" y="2472641"/>
            <a:chExt cx="226933" cy="1628265"/>
          </a:xfrm>
        </p:grpSpPr>
        <p:sp>
          <p:nvSpPr>
            <p:cNvPr id="30" name="Google Shape;30;p5"/>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5"/>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5"/>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5"/>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5"/>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5"/>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5"/>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5"/>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5"/>
          <p:cNvGrpSpPr/>
          <p:nvPr/>
        </p:nvGrpSpPr>
        <p:grpSpPr>
          <a:xfrm rot="10800000" flipH="1">
            <a:off x="1680142" y="6050572"/>
            <a:ext cx="561977" cy="3426955"/>
            <a:chOff x="7849908" y="2472641"/>
            <a:chExt cx="226933" cy="1628265"/>
          </a:xfrm>
        </p:grpSpPr>
        <p:sp>
          <p:nvSpPr>
            <p:cNvPr id="44" name="Google Shape;44;p5"/>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5"/>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8" name="Google Shape;58;p5"/>
          <p:cNvSpPr txBox="1">
            <a:spLocks noGrp="1"/>
          </p:cNvSpPr>
          <p:nvPr>
            <p:ph type="subTitle" idx="1"/>
          </p:nvPr>
        </p:nvSpPr>
        <p:spPr>
          <a:xfrm>
            <a:off x="2378608" y="4178667"/>
            <a:ext cx="34356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2378608" y="3508700"/>
            <a:ext cx="34356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60" name="Google Shape;60;p5"/>
          <p:cNvSpPr txBox="1">
            <a:spLocks noGrp="1"/>
          </p:cNvSpPr>
          <p:nvPr>
            <p:ph type="subTitle" idx="3"/>
          </p:nvPr>
        </p:nvSpPr>
        <p:spPr>
          <a:xfrm>
            <a:off x="6377792" y="4178668"/>
            <a:ext cx="34356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377792" y="3508700"/>
            <a:ext cx="34356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62" name="Google Shape;62;p5"/>
          <p:cNvGrpSpPr/>
          <p:nvPr/>
        </p:nvGrpSpPr>
        <p:grpSpPr>
          <a:xfrm>
            <a:off x="11308791" y="1777902"/>
            <a:ext cx="1074564" cy="6586796"/>
            <a:chOff x="8481593" y="1333426"/>
            <a:chExt cx="805923" cy="4940097"/>
          </a:xfrm>
        </p:grpSpPr>
        <p:sp>
          <p:nvSpPr>
            <p:cNvPr id="63" name="Google Shape;63;p5"/>
            <p:cNvSpPr/>
            <p:nvPr/>
          </p:nvSpPr>
          <p:spPr>
            <a:xfrm flipH="1">
              <a:off x="8481593" y="1333426"/>
              <a:ext cx="805923" cy="4940097"/>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9031540" y="1998933"/>
              <a:ext cx="209400" cy="1077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9031540" y="2202251"/>
              <a:ext cx="209400" cy="1077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302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pic>
        <p:nvPicPr>
          <p:cNvPr id="67" name="Google Shape;67;p6"/>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8" name="Google Shape;68;p6"/>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69" name="Google Shape;69;p6"/>
          <p:cNvGrpSpPr/>
          <p:nvPr/>
        </p:nvGrpSpPr>
        <p:grpSpPr>
          <a:xfrm>
            <a:off x="11465590" y="1962915"/>
            <a:ext cx="1428701" cy="7349324"/>
            <a:chOff x="-4738583" y="333424"/>
            <a:chExt cx="1071526" cy="5511993"/>
          </a:xfrm>
        </p:grpSpPr>
        <p:sp>
          <p:nvSpPr>
            <p:cNvPr id="70" name="Google Shape;70;p6"/>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6"/>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6"/>
          <p:cNvGrpSpPr/>
          <p:nvPr/>
        </p:nvGrpSpPr>
        <p:grpSpPr>
          <a:xfrm flipH="1">
            <a:off x="-492668" y="873362"/>
            <a:ext cx="1219064" cy="7472701"/>
            <a:chOff x="308411" y="943721"/>
            <a:chExt cx="914298" cy="5604526"/>
          </a:xfrm>
        </p:grpSpPr>
        <p:sp>
          <p:nvSpPr>
            <p:cNvPr id="76" name="Google Shape;76;p6"/>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6"/>
            <p:cNvGrpSpPr/>
            <p:nvPr/>
          </p:nvGrpSpPr>
          <p:grpSpPr>
            <a:xfrm>
              <a:off x="475070" y="1263026"/>
              <a:ext cx="392993" cy="2411096"/>
              <a:chOff x="475070" y="1263026"/>
              <a:chExt cx="392993" cy="2411096"/>
            </a:xfrm>
          </p:grpSpPr>
          <p:sp>
            <p:nvSpPr>
              <p:cNvPr id="78" name="Google Shape;78;p6"/>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6"/>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6"/>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6"/>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6"/>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6"/>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6"/>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6"/>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6"/>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6"/>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 name="Google Shape;94;p6"/>
          <p:cNvGrpSpPr/>
          <p:nvPr/>
        </p:nvGrpSpPr>
        <p:grpSpPr>
          <a:xfrm>
            <a:off x="93582" y="6025866"/>
            <a:ext cx="1428701" cy="7349324"/>
            <a:chOff x="70186" y="4519399"/>
            <a:chExt cx="1071526" cy="5511993"/>
          </a:xfrm>
        </p:grpSpPr>
        <p:sp>
          <p:nvSpPr>
            <p:cNvPr id="95" name="Google Shape;95;p6"/>
            <p:cNvSpPr/>
            <p:nvPr/>
          </p:nvSpPr>
          <p:spPr>
            <a:xfrm flipH="1">
              <a:off x="70186" y="451939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flipH="1">
              <a:off x="390927" y="4519400"/>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flipH="1">
              <a:off x="390928" y="4547302"/>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flipH="1">
              <a:off x="70189" y="4544978"/>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flipH="1">
              <a:off x="70204" y="451939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762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0"/>
        <p:cNvGrpSpPr/>
        <p:nvPr/>
      </p:nvGrpSpPr>
      <p:grpSpPr>
        <a:xfrm>
          <a:off x="0" y="0"/>
          <a:ext cx="0" cy="0"/>
          <a:chOff x="0" y="0"/>
          <a:chExt cx="0" cy="0"/>
        </a:xfrm>
      </p:grpSpPr>
      <p:pic>
        <p:nvPicPr>
          <p:cNvPr id="101" name="Google Shape;101;p7"/>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02" name="Google Shape;102;p7"/>
          <p:cNvSpPr txBox="1">
            <a:spLocks noGrp="1"/>
          </p:cNvSpPr>
          <p:nvPr>
            <p:ph type="title"/>
          </p:nvPr>
        </p:nvSpPr>
        <p:spPr>
          <a:xfrm>
            <a:off x="950967" y="1265967"/>
            <a:ext cx="3580000" cy="221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lnSpc>
                <a:spcPct val="90000"/>
              </a:lnSpc>
              <a:spcBef>
                <a:spcPts val="0"/>
              </a:spcBef>
              <a:spcAft>
                <a:spcPts val="0"/>
              </a:spcAft>
              <a:buSzPts val="3200"/>
              <a:buNone/>
              <a:defRPr/>
            </a:lvl2pPr>
            <a:lvl3pPr lvl="2" rtl="0">
              <a:lnSpc>
                <a:spcPct val="90000"/>
              </a:lnSpc>
              <a:spcBef>
                <a:spcPts val="0"/>
              </a:spcBef>
              <a:spcAft>
                <a:spcPts val="0"/>
              </a:spcAft>
              <a:buSzPts val="3200"/>
              <a:buNone/>
              <a:defRPr/>
            </a:lvl3pPr>
            <a:lvl4pPr lvl="3" rtl="0">
              <a:lnSpc>
                <a:spcPct val="90000"/>
              </a:lnSpc>
              <a:spcBef>
                <a:spcPts val="0"/>
              </a:spcBef>
              <a:spcAft>
                <a:spcPts val="0"/>
              </a:spcAft>
              <a:buSzPts val="3200"/>
              <a:buNone/>
              <a:defRPr/>
            </a:lvl4pPr>
            <a:lvl5pPr lvl="4" rtl="0">
              <a:lnSpc>
                <a:spcPct val="90000"/>
              </a:lnSpc>
              <a:spcBef>
                <a:spcPts val="0"/>
              </a:spcBef>
              <a:spcAft>
                <a:spcPts val="0"/>
              </a:spcAft>
              <a:buSzPts val="3200"/>
              <a:buNone/>
              <a:defRPr/>
            </a:lvl5pPr>
            <a:lvl6pPr lvl="5" rtl="0">
              <a:lnSpc>
                <a:spcPct val="90000"/>
              </a:lnSpc>
              <a:spcBef>
                <a:spcPts val="0"/>
              </a:spcBef>
              <a:spcAft>
                <a:spcPts val="0"/>
              </a:spcAft>
              <a:buSzPts val="3200"/>
              <a:buNone/>
              <a:defRPr/>
            </a:lvl6pPr>
            <a:lvl7pPr lvl="6" rtl="0">
              <a:lnSpc>
                <a:spcPct val="90000"/>
              </a:lnSpc>
              <a:spcBef>
                <a:spcPts val="0"/>
              </a:spcBef>
              <a:spcAft>
                <a:spcPts val="0"/>
              </a:spcAft>
              <a:buSzPts val="3200"/>
              <a:buNone/>
              <a:defRPr/>
            </a:lvl7pPr>
            <a:lvl8pPr lvl="7" rtl="0">
              <a:lnSpc>
                <a:spcPct val="90000"/>
              </a:lnSpc>
              <a:spcBef>
                <a:spcPts val="0"/>
              </a:spcBef>
              <a:spcAft>
                <a:spcPts val="0"/>
              </a:spcAft>
              <a:buSzPts val="3200"/>
              <a:buNone/>
              <a:defRPr/>
            </a:lvl8pPr>
            <a:lvl9pPr lvl="8" rtl="0">
              <a:lnSpc>
                <a:spcPct val="90000"/>
              </a:lnSpc>
              <a:spcBef>
                <a:spcPts val="0"/>
              </a:spcBef>
              <a:spcAft>
                <a:spcPts val="0"/>
              </a:spcAft>
              <a:buSzPts val="3200"/>
              <a:buNone/>
              <a:defRPr/>
            </a:lvl9pPr>
          </a:lstStyle>
          <a:p>
            <a:endParaRPr/>
          </a:p>
        </p:txBody>
      </p:sp>
      <p:sp>
        <p:nvSpPr>
          <p:cNvPr id="103" name="Google Shape;103;p7"/>
          <p:cNvSpPr txBox="1">
            <a:spLocks noGrp="1"/>
          </p:cNvSpPr>
          <p:nvPr>
            <p:ph type="subTitle" idx="1"/>
          </p:nvPr>
        </p:nvSpPr>
        <p:spPr>
          <a:xfrm>
            <a:off x="950967" y="3607767"/>
            <a:ext cx="4733200" cy="1936000"/>
          </a:xfrm>
          <a:prstGeom prst="rect">
            <a:avLst/>
          </a:prstGeom>
        </p:spPr>
        <p:txBody>
          <a:bodyPr spcFirstLastPara="1" wrap="square" lIns="91425" tIns="91425" rIns="91425" bIns="91425" anchor="t" anchorCtr="0">
            <a:noAutofit/>
          </a:bodyPr>
          <a:lstStyle>
            <a:lvl1pPr lvl="0"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sp>
        <p:nvSpPr>
          <p:cNvPr id="104" name="Google Shape;104;p7"/>
          <p:cNvSpPr>
            <a:spLocks noGrp="1"/>
          </p:cNvSpPr>
          <p:nvPr>
            <p:ph type="pic" idx="2"/>
          </p:nvPr>
        </p:nvSpPr>
        <p:spPr>
          <a:xfrm>
            <a:off x="6479667" y="0"/>
            <a:ext cx="5712400" cy="6858000"/>
          </a:xfrm>
          <a:prstGeom prst="rect">
            <a:avLst/>
          </a:prstGeom>
          <a:noFill/>
          <a:ln>
            <a:noFill/>
          </a:ln>
        </p:spPr>
      </p:sp>
      <p:grpSp>
        <p:nvGrpSpPr>
          <p:cNvPr id="105" name="Google Shape;105;p7"/>
          <p:cNvGrpSpPr/>
          <p:nvPr/>
        </p:nvGrpSpPr>
        <p:grpSpPr>
          <a:xfrm>
            <a:off x="-336319" y="5925179"/>
            <a:ext cx="5090840" cy="3533739"/>
            <a:chOff x="-252239" y="4443884"/>
            <a:chExt cx="3818130" cy="2650304"/>
          </a:xfrm>
        </p:grpSpPr>
        <p:sp>
          <p:nvSpPr>
            <p:cNvPr id="106" name="Google Shape;106;p7"/>
            <p:cNvSpPr/>
            <p:nvPr/>
          </p:nvSpPr>
          <p:spPr>
            <a:xfrm flipH="1">
              <a:off x="-252239" y="4443884"/>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7"/>
            <p:cNvSpPr/>
            <p:nvPr/>
          </p:nvSpPr>
          <p:spPr>
            <a:xfrm flipH="1">
              <a:off x="1800226" y="6282382"/>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flipH="1">
              <a:off x="1916022" y="4861549"/>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flipH="1">
              <a:off x="1914319" y="648065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flipH="1">
              <a:off x="2030115" y="6632492"/>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10800000" flipH="1">
              <a:off x="1043332" y="6260243"/>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rot="10800000" flipH="1">
              <a:off x="929239" y="6511946"/>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rot="10800000" flipH="1">
              <a:off x="813442" y="6688508"/>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rot="10800000" flipH="1">
              <a:off x="813442" y="6174851"/>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flipH="1">
              <a:off x="1684429" y="5865697"/>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flipH="1">
              <a:off x="1684429" y="5242052"/>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flipH="1">
              <a:off x="1800225" y="6073974"/>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flipH="1">
              <a:off x="1800226" y="5597951"/>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flipH="1">
              <a:off x="1800226" y="5242052"/>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flipH="1">
              <a:off x="1916022" y="5778861"/>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flipH="1">
              <a:off x="1914319" y="5242052"/>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flipH="1">
              <a:off x="2030115" y="5985822"/>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flipH="1">
              <a:off x="2030115" y="5014961"/>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7"/>
            <p:cNvSpPr/>
            <p:nvPr/>
          </p:nvSpPr>
          <p:spPr>
            <a:xfrm rot="10800000" flipH="1">
              <a:off x="1043332" y="5636598"/>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7"/>
            <p:cNvSpPr/>
            <p:nvPr/>
          </p:nvSpPr>
          <p:spPr>
            <a:xfrm rot="10800000" flipH="1">
              <a:off x="927536" y="5636605"/>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7"/>
            <p:cNvSpPr/>
            <p:nvPr/>
          </p:nvSpPr>
          <p:spPr>
            <a:xfrm rot="10800000" flipH="1">
              <a:off x="929239" y="5930265"/>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rot="10800000" flipH="1">
              <a:off x="929239" y="489426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rot="10800000" flipH="1">
              <a:off x="813442" y="5636595"/>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rot="10800000" flipH="1">
              <a:off x="813442" y="5162027"/>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rot="10800000" flipH="1">
              <a:off x="697801" y="5636602"/>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rot="10800000" flipH="1">
              <a:off x="697801" y="4784411"/>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7"/>
            <p:cNvSpPr/>
            <p:nvPr/>
          </p:nvSpPr>
          <p:spPr>
            <a:xfrm rot="10800000" flipH="1">
              <a:off x="697801" y="6268920"/>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3549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3"/>
        <p:cNvGrpSpPr/>
        <p:nvPr/>
      </p:nvGrpSpPr>
      <p:grpSpPr>
        <a:xfrm>
          <a:off x="0" y="0"/>
          <a:ext cx="0" cy="0"/>
          <a:chOff x="0" y="0"/>
          <a:chExt cx="0" cy="0"/>
        </a:xfrm>
      </p:grpSpPr>
      <p:pic>
        <p:nvPicPr>
          <p:cNvPr id="134" name="Google Shape;134;p8"/>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35" name="Google Shape;135;p8"/>
          <p:cNvSpPr txBox="1">
            <a:spLocks noGrp="1"/>
          </p:cNvSpPr>
          <p:nvPr>
            <p:ph type="title"/>
          </p:nvPr>
        </p:nvSpPr>
        <p:spPr>
          <a:xfrm>
            <a:off x="1874400" y="1435333"/>
            <a:ext cx="8443200" cy="3792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9600"/>
              <a:buNone/>
              <a:defRPr sz="12800"/>
            </a:lvl1pPr>
            <a:lvl2pPr lvl="1">
              <a:lnSpc>
                <a:spcPct val="90000"/>
              </a:lnSpc>
              <a:spcBef>
                <a:spcPts val="0"/>
              </a:spcBef>
              <a:spcAft>
                <a:spcPts val="0"/>
              </a:spcAft>
              <a:buSzPts val="9600"/>
              <a:buNone/>
              <a:defRPr sz="12800"/>
            </a:lvl2pPr>
            <a:lvl3pPr lvl="2">
              <a:lnSpc>
                <a:spcPct val="90000"/>
              </a:lnSpc>
              <a:spcBef>
                <a:spcPts val="0"/>
              </a:spcBef>
              <a:spcAft>
                <a:spcPts val="0"/>
              </a:spcAft>
              <a:buSzPts val="9600"/>
              <a:buNone/>
              <a:defRPr sz="12800"/>
            </a:lvl3pPr>
            <a:lvl4pPr lvl="3">
              <a:lnSpc>
                <a:spcPct val="90000"/>
              </a:lnSpc>
              <a:spcBef>
                <a:spcPts val="0"/>
              </a:spcBef>
              <a:spcAft>
                <a:spcPts val="0"/>
              </a:spcAft>
              <a:buSzPts val="9600"/>
              <a:buNone/>
              <a:defRPr sz="12800"/>
            </a:lvl4pPr>
            <a:lvl5pPr lvl="4">
              <a:lnSpc>
                <a:spcPct val="90000"/>
              </a:lnSpc>
              <a:spcBef>
                <a:spcPts val="0"/>
              </a:spcBef>
              <a:spcAft>
                <a:spcPts val="0"/>
              </a:spcAft>
              <a:buSzPts val="9600"/>
              <a:buNone/>
              <a:defRPr sz="12800"/>
            </a:lvl5pPr>
            <a:lvl6pPr lvl="5">
              <a:lnSpc>
                <a:spcPct val="90000"/>
              </a:lnSpc>
              <a:spcBef>
                <a:spcPts val="0"/>
              </a:spcBef>
              <a:spcAft>
                <a:spcPts val="0"/>
              </a:spcAft>
              <a:buSzPts val="9600"/>
              <a:buNone/>
              <a:defRPr sz="12800"/>
            </a:lvl6pPr>
            <a:lvl7pPr lvl="6">
              <a:lnSpc>
                <a:spcPct val="90000"/>
              </a:lnSpc>
              <a:spcBef>
                <a:spcPts val="0"/>
              </a:spcBef>
              <a:spcAft>
                <a:spcPts val="0"/>
              </a:spcAft>
              <a:buSzPts val="9600"/>
              <a:buNone/>
              <a:defRPr sz="12800"/>
            </a:lvl7pPr>
            <a:lvl8pPr lvl="7">
              <a:lnSpc>
                <a:spcPct val="90000"/>
              </a:lnSpc>
              <a:spcBef>
                <a:spcPts val="0"/>
              </a:spcBef>
              <a:spcAft>
                <a:spcPts val="0"/>
              </a:spcAft>
              <a:buSzPts val="9600"/>
              <a:buNone/>
              <a:defRPr sz="12800"/>
            </a:lvl8pPr>
            <a:lvl9pPr lvl="8">
              <a:lnSpc>
                <a:spcPct val="90000"/>
              </a:lnSpc>
              <a:spcBef>
                <a:spcPts val="0"/>
              </a:spcBef>
              <a:spcAft>
                <a:spcPts val="0"/>
              </a:spcAft>
              <a:buSzPts val="9600"/>
              <a:buNone/>
              <a:defRPr sz="12800"/>
            </a:lvl9pPr>
          </a:lstStyle>
          <a:p>
            <a:endParaRPr/>
          </a:p>
        </p:txBody>
      </p:sp>
      <p:sp>
        <p:nvSpPr>
          <p:cNvPr id="136" name="Google Shape;136;p8"/>
          <p:cNvSpPr/>
          <p:nvPr/>
        </p:nvSpPr>
        <p:spPr>
          <a:xfrm flipH="1">
            <a:off x="11605636" y="159012"/>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8021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7"/>
        <p:cNvGrpSpPr/>
        <p:nvPr/>
      </p:nvGrpSpPr>
      <p:grpSpPr>
        <a:xfrm>
          <a:off x="0" y="0"/>
          <a:ext cx="0" cy="0"/>
          <a:chOff x="0" y="0"/>
          <a:chExt cx="0" cy="0"/>
        </a:xfrm>
      </p:grpSpPr>
      <p:pic>
        <p:nvPicPr>
          <p:cNvPr id="138" name="Google Shape;138;p9"/>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39" name="Google Shape;139;p9"/>
          <p:cNvSpPr txBox="1">
            <a:spLocks noGrp="1"/>
          </p:cNvSpPr>
          <p:nvPr>
            <p:ph type="title"/>
          </p:nvPr>
        </p:nvSpPr>
        <p:spPr>
          <a:xfrm>
            <a:off x="2619400" y="1777900"/>
            <a:ext cx="6953200" cy="1272400"/>
          </a:xfrm>
          <a:prstGeom prst="rect">
            <a:avLst/>
          </a:prstGeom>
        </p:spPr>
        <p:txBody>
          <a:bodyPr spcFirstLastPara="1" wrap="square" lIns="91425" tIns="91425" rIns="91425" bIns="91425" anchor="t" anchorCtr="0">
            <a:noAutofit/>
          </a:bodyPr>
          <a:lstStyle>
            <a:lvl1pPr lvl="0">
              <a:spcBef>
                <a:spcPts val="0"/>
              </a:spcBef>
              <a:spcAft>
                <a:spcPts val="0"/>
              </a:spcAft>
              <a:buSzPts val="6000"/>
              <a:buNone/>
              <a:defRPr sz="6667"/>
            </a:lvl1pPr>
            <a:lvl2pPr lvl="1" algn="l">
              <a:spcBef>
                <a:spcPts val="0"/>
              </a:spcBef>
              <a:spcAft>
                <a:spcPts val="0"/>
              </a:spcAft>
              <a:buSzPts val="6000"/>
              <a:buNone/>
              <a:defRPr sz="8000"/>
            </a:lvl2pPr>
            <a:lvl3pPr lvl="2" algn="l">
              <a:spcBef>
                <a:spcPts val="0"/>
              </a:spcBef>
              <a:spcAft>
                <a:spcPts val="0"/>
              </a:spcAft>
              <a:buSzPts val="6000"/>
              <a:buNone/>
              <a:defRPr sz="8000"/>
            </a:lvl3pPr>
            <a:lvl4pPr lvl="3" algn="l">
              <a:spcBef>
                <a:spcPts val="0"/>
              </a:spcBef>
              <a:spcAft>
                <a:spcPts val="0"/>
              </a:spcAft>
              <a:buSzPts val="6000"/>
              <a:buNone/>
              <a:defRPr sz="8000"/>
            </a:lvl4pPr>
            <a:lvl5pPr lvl="4" algn="l">
              <a:spcBef>
                <a:spcPts val="0"/>
              </a:spcBef>
              <a:spcAft>
                <a:spcPts val="0"/>
              </a:spcAft>
              <a:buSzPts val="6000"/>
              <a:buNone/>
              <a:defRPr sz="8000"/>
            </a:lvl5pPr>
            <a:lvl6pPr lvl="5" algn="l">
              <a:spcBef>
                <a:spcPts val="0"/>
              </a:spcBef>
              <a:spcAft>
                <a:spcPts val="0"/>
              </a:spcAft>
              <a:buSzPts val="6000"/>
              <a:buNone/>
              <a:defRPr sz="8000"/>
            </a:lvl6pPr>
            <a:lvl7pPr lvl="6" algn="l">
              <a:spcBef>
                <a:spcPts val="0"/>
              </a:spcBef>
              <a:spcAft>
                <a:spcPts val="0"/>
              </a:spcAft>
              <a:buSzPts val="6000"/>
              <a:buNone/>
              <a:defRPr sz="8000"/>
            </a:lvl7pPr>
            <a:lvl8pPr lvl="7" algn="l">
              <a:spcBef>
                <a:spcPts val="0"/>
              </a:spcBef>
              <a:spcAft>
                <a:spcPts val="0"/>
              </a:spcAft>
              <a:buSzPts val="6000"/>
              <a:buNone/>
              <a:defRPr sz="8000"/>
            </a:lvl8pPr>
            <a:lvl9pPr lvl="8" algn="l">
              <a:spcBef>
                <a:spcPts val="0"/>
              </a:spcBef>
              <a:spcAft>
                <a:spcPts val="0"/>
              </a:spcAft>
              <a:buSzPts val="6000"/>
              <a:buNone/>
              <a:defRPr sz="8000"/>
            </a:lvl9pPr>
          </a:lstStyle>
          <a:p>
            <a:endParaRPr/>
          </a:p>
        </p:txBody>
      </p:sp>
      <p:sp>
        <p:nvSpPr>
          <p:cNvPr id="140" name="Google Shape;140;p9"/>
          <p:cNvSpPr txBox="1">
            <a:spLocks noGrp="1"/>
          </p:cNvSpPr>
          <p:nvPr>
            <p:ph type="subTitle" idx="1"/>
          </p:nvPr>
        </p:nvSpPr>
        <p:spPr>
          <a:xfrm>
            <a:off x="2619400" y="3147561"/>
            <a:ext cx="6953200" cy="1936000"/>
          </a:xfrm>
          <a:prstGeom prst="rect">
            <a:avLst/>
          </a:prstGeom>
        </p:spPr>
        <p:txBody>
          <a:bodyPr spcFirstLastPara="1" wrap="square" lIns="91425" tIns="91425" rIns="91425" bIns="91425" anchor="t" anchorCtr="0">
            <a:noAutofit/>
          </a:bodyPr>
          <a:lstStyle>
            <a:lvl1pPr lvl="0" algn="ctr">
              <a:spcBef>
                <a:spcPts val="0"/>
              </a:spcBef>
              <a:spcAft>
                <a:spcPts val="0"/>
              </a:spcAft>
              <a:buSzPts val="1850"/>
              <a:buNone/>
              <a:defRPr sz="2467"/>
            </a:lvl1pPr>
            <a:lvl2pPr lvl="1">
              <a:lnSpc>
                <a:spcPct val="100000"/>
              </a:lnSpc>
              <a:spcBef>
                <a:spcPts val="0"/>
              </a:spcBef>
              <a:spcAft>
                <a:spcPts val="0"/>
              </a:spcAft>
              <a:buSzPts val="1850"/>
              <a:buNone/>
              <a:defRPr sz="2467"/>
            </a:lvl2pPr>
            <a:lvl3pPr lvl="2">
              <a:lnSpc>
                <a:spcPct val="100000"/>
              </a:lnSpc>
              <a:spcBef>
                <a:spcPts val="0"/>
              </a:spcBef>
              <a:spcAft>
                <a:spcPts val="0"/>
              </a:spcAft>
              <a:buSzPts val="1850"/>
              <a:buNone/>
              <a:defRPr sz="2467"/>
            </a:lvl3pPr>
            <a:lvl4pPr lvl="3">
              <a:lnSpc>
                <a:spcPct val="100000"/>
              </a:lnSpc>
              <a:spcBef>
                <a:spcPts val="0"/>
              </a:spcBef>
              <a:spcAft>
                <a:spcPts val="0"/>
              </a:spcAft>
              <a:buSzPts val="1850"/>
              <a:buNone/>
              <a:defRPr sz="2467"/>
            </a:lvl4pPr>
            <a:lvl5pPr lvl="4">
              <a:lnSpc>
                <a:spcPct val="100000"/>
              </a:lnSpc>
              <a:spcBef>
                <a:spcPts val="0"/>
              </a:spcBef>
              <a:spcAft>
                <a:spcPts val="0"/>
              </a:spcAft>
              <a:buSzPts val="1850"/>
              <a:buNone/>
              <a:defRPr sz="2467"/>
            </a:lvl5pPr>
            <a:lvl6pPr lvl="5">
              <a:lnSpc>
                <a:spcPct val="100000"/>
              </a:lnSpc>
              <a:spcBef>
                <a:spcPts val="0"/>
              </a:spcBef>
              <a:spcAft>
                <a:spcPts val="0"/>
              </a:spcAft>
              <a:buSzPts val="1850"/>
              <a:buNone/>
              <a:defRPr sz="2467"/>
            </a:lvl6pPr>
            <a:lvl7pPr lvl="6">
              <a:lnSpc>
                <a:spcPct val="100000"/>
              </a:lnSpc>
              <a:spcBef>
                <a:spcPts val="0"/>
              </a:spcBef>
              <a:spcAft>
                <a:spcPts val="0"/>
              </a:spcAft>
              <a:buSzPts val="1850"/>
              <a:buNone/>
              <a:defRPr sz="2467"/>
            </a:lvl7pPr>
            <a:lvl8pPr lvl="7">
              <a:lnSpc>
                <a:spcPct val="100000"/>
              </a:lnSpc>
              <a:spcBef>
                <a:spcPts val="0"/>
              </a:spcBef>
              <a:spcAft>
                <a:spcPts val="0"/>
              </a:spcAft>
              <a:buSzPts val="1850"/>
              <a:buNone/>
              <a:defRPr sz="2467"/>
            </a:lvl8pPr>
            <a:lvl9pPr lvl="8">
              <a:lnSpc>
                <a:spcPct val="100000"/>
              </a:lnSpc>
              <a:spcBef>
                <a:spcPts val="0"/>
              </a:spcBef>
              <a:spcAft>
                <a:spcPts val="0"/>
              </a:spcAft>
              <a:buSzPts val="1850"/>
              <a:buNone/>
              <a:defRPr sz="2467"/>
            </a:lvl9pPr>
          </a:lstStyle>
          <a:p>
            <a:endParaRPr/>
          </a:p>
        </p:txBody>
      </p:sp>
      <p:grpSp>
        <p:nvGrpSpPr>
          <p:cNvPr id="141" name="Google Shape;141;p9"/>
          <p:cNvGrpSpPr/>
          <p:nvPr/>
        </p:nvGrpSpPr>
        <p:grpSpPr>
          <a:xfrm flipH="1">
            <a:off x="11495052" y="1478795"/>
            <a:ext cx="1219064" cy="7472701"/>
            <a:chOff x="308411" y="943721"/>
            <a:chExt cx="914298" cy="5604526"/>
          </a:xfrm>
        </p:grpSpPr>
        <p:sp>
          <p:nvSpPr>
            <p:cNvPr id="142" name="Google Shape;142;p9"/>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 name="Google Shape;143;p9"/>
            <p:cNvGrpSpPr/>
            <p:nvPr/>
          </p:nvGrpSpPr>
          <p:grpSpPr>
            <a:xfrm>
              <a:off x="475070" y="1263026"/>
              <a:ext cx="392993" cy="2411096"/>
              <a:chOff x="475070" y="1263026"/>
              <a:chExt cx="392993" cy="2411096"/>
            </a:xfrm>
          </p:grpSpPr>
          <p:sp>
            <p:nvSpPr>
              <p:cNvPr id="144" name="Google Shape;144;p9"/>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9"/>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918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0"/>
        <p:cNvGrpSpPr/>
        <p:nvPr/>
      </p:nvGrpSpPr>
      <p:grpSpPr>
        <a:xfrm>
          <a:off x="0" y="0"/>
          <a:ext cx="0" cy="0"/>
          <a:chOff x="0" y="0"/>
          <a:chExt cx="0" cy="0"/>
        </a:xfrm>
      </p:grpSpPr>
      <p:sp>
        <p:nvSpPr>
          <p:cNvPr id="161" name="Google Shape;161;p10"/>
          <p:cNvSpPr txBox="1">
            <a:spLocks noGrp="1"/>
          </p:cNvSpPr>
          <p:nvPr>
            <p:ph type="title"/>
          </p:nvPr>
        </p:nvSpPr>
        <p:spPr>
          <a:xfrm>
            <a:off x="950967" y="5241967"/>
            <a:ext cx="10290000" cy="902800"/>
          </a:xfrm>
          <a:prstGeom prst="rect">
            <a:avLst/>
          </a:prstGeom>
          <a:gradFill>
            <a:gsLst>
              <a:gs pos="0">
                <a:schemeClr val="accent4"/>
              </a:gs>
              <a:gs pos="100000">
                <a:schemeClr val="accent3"/>
              </a:gs>
            </a:gsLst>
            <a:lin ang="5400012" scaled="0"/>
          </a:gradFill>
          <a:effectLst>
            <a:outerShdw blurRad="200025" dist="57150" dir="5400000" algn="bl" rotWithShape="0">
              <a:schemeClr val="lt2">
                <a:alpha val="50000"/>
              </a:schemeClr>
            </a:outerShdw>
          </a:effectLst>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algn="l" rtl="0">
              <a:spcBef>
                <a:spcPts val="0"/>
              </a:spcBef>
              <a:spcAft>
                <a:spcPts val="0"/>
              </a:spcAft>
              <a:buSzPts val="3200"/>
              <a:buNone/>
              <a:defRPr/>
            </a:lvl2pPr>
            <a:lvl3pPr lvl="2" algn="l" rtl="0">
              <a:spcBef>
                <a:spcPts val="0"/>
              </a:spcBef>
              <a:spcAft>
                <a:spcPts val="0"/>
              </a:spcAft>
              <a:buSzPts val="3200"/>
              <a:buNone/>
              <a:defRPr/>
            </a:lvl3pPr>
            <a:lvl4pPr lvl="3" algn="l" rtl="0">
              <a:spcBef>
                <a:spcPts val="0"/>
              </a:spcBef>
              <a:spcAft>
                <a:spcPts val="0"/>
              </a:spcAft>
              <a:buSzPts val="3200"/>
              <a:buNone/>
              <a:defRPr/>
            </a:lvl4pPr>
            <a:lvl5pPr lvl="4" algn="l" rtl="0">
              <a:spcBef>
                <a:spcPts val="0"/>
              </a:spcBef>
              <a:spcAft>
                <a:spcPts val="0"/>
              </a:spcAft>
              <a:buSzPts val="3200"/>
              <a:buNone/>
              <a:defRPr/>
            </a:lvl5pPr>
            <a:lvl6pPr lvl="5" algn="l" rtl="0">
              <a:spcBef>
                <a:spcPts val="0"/>
              </a:spcBef>
              <a:spcAft>
                <a:spcPts val="0"/>
              </a:spcAft>
              <a:buSzPts val="3200"/>
              <a:buNone/>
              <a:defRPr/>
            </a:lvl6pPr>
            <a:lvl7pPr lvl="6" algn="l" rtl="0">
              <a:spcBef>
                <a:spcPts val="0"/>
              </a:spcBef>
              <a:spcAft>
                <a:spcPts val="0"/>
              </a:spcAft>
              <a:buSzPts val="3200"/>
              <a:buNone/>
              <a:defRPr/>
            </a:lvl7pPr>
            <a:lvl8pPr lvl="7" algn="l" rtl="0">
              <a:spcBef>
                <a:spcPts val="0"/>
              </a:spcBef>
              <a:spcAft>
                <a:spcPts val="0"/>
              </a:spcAft>
              <a:buSzPts val="3200"/>
              <a:buNone/>
              <a:defRPr/>
            </a:lvl8pPr>
            <a:lvl9pPr lvl="8" algn="l" rtl="0">
              <a:spcBef>
                <a:spcPts val="0"/>
              </a:spcBef>
              <a:spcAft>
                <a:spcPts val="0"/>
              </a:spcAft>
              <a:buSzPts val="3200"/>
              <a:buNone/>
              <a:defRPr/>
            </a:lvl9pPr>
          </a:lstStyle>
          <a:p>
            <a:endParaRPr/>
          </a:p>
        </p:txBody>
      </p:sp>
    </p:spTree>
    <p:extLst>
      <p:ext uri="{BB962C8B-B14F-4D97-AF65-F5344CB8AC3E}">
        <p14:creationId xmlns:p14="http://schemas.microsoft.com/office/powerpoint/2010/main" val="95753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pic>
        <p:nvPicPr>
          <p:cNvPr id="163" name="Google Shape;163;p11"/>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64" name="Google Shape;164;p11"/>
          <p:cNvSpPr txBox="1">
            <a:spLocks noGrp="1"/>
          </p:cNvSpPr>
          <p:nvPr>
            <p:ph type="title" hasCustomPrompt="1"/>
          </p:nvPr>
        </p:nvSpPr>
        <p:spPr>
          <a:xfrm>
            <a:off x="1600000" y="2037233"/>
            <a:ext cx="8992000" cy="172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9600"/>
            </a:lvl1pPr>
            <a:lvl2pPr lvl="1" algn="ctr">
              <a:spcBef>
                <a:spcPts val="0"/>
              </a:spcBef>
              <a:spcAft>
                <a:spcPts val="0"/>
              </a:spcAft>
              <a:buSzPts val="13000"/>
              <a:buNone/>
              <a:defRPr sz="17333"/>
            </a:lvl2pPr>
            <a:lvl3pPr lvl="2" algn="ctr">
              <a:spcBef>
                <a:spcPts val="0"/>
              </a:spcBef>
              <a:spcAft>
                <a:spcPts val="0"/>
              </a:spcAft>
              <a:buSzPts val="13000"/>
              <a:buNone/>
              <a:defRPr sz="17333"/>
            </a:lvl3pPr>
            <a:lvl4pPr lvl="3" algn="ctr">
              <a:spcBef>
                <a:spcPts val="0"/>
              </a:spcBef>
              <a:spcAft>
                <a:spcPts val="0"/>
              </a:spcAft>
              <a:buSzPts val="13000"/>
              <a:buNone/>
              <a:defRPr sz="17333"/>
            </a:lvl4pPr>
            <a:lvl5pPr lvl="4" algn="ctr">
              <a:spcBef>
                <a:spcPts val="0"/>
              </a:spcBef>
              <a:spcAft>
                <a:spcPts val="0"/>
              </a:spcAft>
              <a:buSzPts val="13000"/>
              <a:buNone/>
              <a:defRPr sz="17333"/>
            </a:lvl5pPr>
            <a:lvl6pPr lvl="5" algn="ctr">
              <a:spcBef>
                <a:spcPts val="0"/>
              </a:spcBef>
              <a:spcAft>
                <a:spcPts val="0"/>
              </a:spcAft>
              <a:buSzPts val="13000"/>
              <a:buNone/>
              <a:defRPr sz="17333"/>
            </a:lvl6pPr>
            <a:lvl7pPr lvl="6" algn="ctr">
              <a:spcBef>
                <a:spcPts val="0"/>
              </a:spcBef>
              <a:spcAft>
                <a:spcPts val="0"/>
              </a:spcAft>
              <a:buSzPts val="13000"/>
              <a:buNone/>
              <a:defRPr sz="17333"/>
            </a:lvl7pPr>
            <a:lvl8pPr lvl="7" algn="ctr">
              <a:spcBef>
                <a:spcPts val="0"/>
              </a:spcBef>
              <a:spcAft>
                <a:spcPts val="0"/>
              </a:spcAft>
              <a:buSzPts val="13000"/>
              <a:buNone/>
              <a:defRPr sz="17333"/>
            </a:lvl8pPr>
            <a:lvl9pPr lvl="8" algn="ctr">
              <a:spcBef>
                <a:spcPts val="0"/>
              </a:spcBef>
              <a:spcAft>
                <a:spcPts val="0"/>
              </a:spcAft>
              <a:buSzPts val="13000"/>
              <a:buNone/>
              <a:defRPr sz="17333"/>
            </a:lvl9pPr>
          </a:lstStyle>
          <a:p>
            <a:r>
              <a:t>xx%</a:t>
            </a:r>
          </a:p>
        </p:txBody>
      </p:sp>
      <p:sp>
        <p:nvSpPr>
          <p:cNvPr id="165" name="Google Shape;165;p11"/>
          <p:cNvSpPr txBox="1">
            <a:spLocks noGrp="1"/>
          </p:cNvSpPr>
          <p:nvPr>
            <p:ph type="subTitle" idx="1"/>
          </p:nvPr>
        </p:nvSpPr>
        <p:spPr>
          <a:xfrm>
            <a:off x="2645800" y="3743733"/>
            <a:ext cx="6900400" cy="62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166" name="Google Shape;166;p11"/>
          <p:cNvGrpSpPr/>
          <p:nvPr/>
        </p:nvGrpSpPr>
        <p:grpSpPr>
          <a:xfrm>
            <a:off x="10838908" y="2037247"/>
            <a:ext cx="1644013" cy="5144932"/>
            <a:chOff x="8129181" y="1527935"/>
            <a:chExt cx="1233010" cy="3858699"/>
          </a:xfrm>
        </p:grpSpPr>
        <p:sp>
          <p:nvSpPr>
            <p:cNvPr id="167" name="Google Shape;167;p11"/>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1"/>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9" name="Google Shape;169;p11"/>
            <p:cNvGrpSpPr/>
            <p:nvPr/>
          </p:nvGrpSpPr>
          <p:grpSpPr>
            <a:xfrm flipH="1">
              <a:off x="8129181" y="1527935"/>
              <a:ext cx="1233007" cy="3858699"/>
              <a:chOff x="1229268" y="1267272"/>
              <a:chExt cx="1233007" cy="3858699"/>
            </a:xfrm>
          </p:grpSpPr>
          <p:sp>
            <p:nvSpPr>
              <p:cNvPr id="170" name="Google Shape;170;p1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11"/>
            <p:cNvGrpSpPr/>
            <p:nvPr/>
          </p:nvGrpSpPr>
          <p:grpSpPr>
            <a:xfrm flipH="1">
              <a:off x="8261581" y="1703811"/>
              <a:ext cx="1100610" cy="2803618"/>
              <a:chOff x="1076156" y="1443149"/>
              <a:chExt cx="1100610" cy="2803618"/>
            </a:xfrm>
          </p:grpSpPr>
          <p:sp>
            <p:nvSpPr>
              <p:cNvPr id="173" name="Google Shape;173;p11"/>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 name="Google Shape;192;p11"/>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11"/>
          <p:cNvGrpSpPr/>
          <p:nvPr/>
        </p:nvGrpSpPr>
        <p:grpSpPr>
          <a:xfrm flipH="1">
            <a:off x="-268097" y="873362"/>
            <a:ext cx="1219064" cy="7472701"/>
            <a:chOff x="308411" y="943721"/>
            <a:chExt cx="914298" cy="5604526"/>
          </a:xfrm>
        </p:grpSpPr>
        <p:sp>
          <p:nvSpPr>
            <p:cNvPr id="198" name="Google Shape;198;p11"/>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 name="Google Shape;199;p11"/>
            <p:cNvGrpSpPr/>
            <p:nvPr/>
          </p:nvGrpSpPr>
          <p:grpSpPr>
            <a:xfrm>
              <a:off x="475070" y="1263026"/>
              <a:ext cx="392993" cy="2411096"/>
              <a:chOff x="475070" y="1263026"/>
              <a:chExt cx="392993" cy="2411096"/>
            </a:xfrm>
          </p:grpSpPr>
          <p:sp>
            <p:nvSpPr>
              <p:cNvPr id="200" name="Google Shape;200;p11"/>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 name="Google Shape;214;p11"/>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8332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16"/>
        <p:cNvGrpSpPr/>
        <p:nvPr/>
      </p:nvGrpSpPr>
      <p:grpSpPr>
        <a:xfrm>
          <a:off x="0" y="0"/>
          <a:ext cx="0" cy="0"/>
          <a:chOff x="0" y="0"/>
          <a:chExt cx="0" cy="0"/>
        </a:xfrm>
      </p:grpSpPr>
    </p:spTree>
    <p:extLst>
      <p:ext uri="{BB962C8B-B14F-4D97-AF65-F5344CB8AC3E}">
        <p14:creationId xmlns:p14="http://schemas.microsoft.com/office/powerpoint/2010/main" val="2609471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7"/>
        <p:cNvGrpSpPr/>
        <p:nvPr/>
      </p:nvGrpSpPr>
      <p:grpSpPr>
        <a:xfrm>
          <a:off x="0" y="0"/>
          <a:ext cx="0" cy="0"/>
          <a:chOff x="0" y="0"/>
          <a:chExt cx="0" cy="0"/>
        </a:xfrm>
      </p:grpSpPr>
      <p:pic>
        <p:nvPicPr>
          <p:cNvPr id="218" name="Google Shape;218;p1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19" name="Google Shape;219;p13"/>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0" name="Google Shape;220;p13"/>
          <p:cNvSpPr txBox="1">
            <a:spLocks noGrp="1"/>
          </p:cNvSpPr>
          <p:nvPr>
            <p:ph type="subTitle" idx="1"/>
          </p:nvPr>
        </p:nvSpPr>
        <p:spPr>
          <a:xfrm>
            <a:off x="2786567" y="2498689"/>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1" name="Google Shape;221;p13"/>
          <p:cNvSpPr txBox="1">
            <a:spLocks noGrp="1"/>
          </p:cNvSpPr>
          <p:nvPr>
            <p:ph type="subTitle" idx="2"/>
          </p:nvPr>
        </p:nvSpPr>
        <p:spPr>
          <a:xfrm>
            <a:off x="2786567" y="1896119"/>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22" name="Google Shape;222;p13"/>
          <p:cNvSpPr txBox="1">
            <a:spLocks noGrp="1"/>
          </p:cNvSpPr>
          <p:nvPr>
            <p:ph type="title" idx="3" hasCustomPrompt="1"/>
          </p:nvPr>
        </p:nvSpPr>
        <p:spPr>
          <a:xfrm>
            <a:off x="1435033" y="2147467"/>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sp>
        <p:nvSpPr>
          <p:cNvPr id="223" name="Google Shape;223;p13"/>
          <p:cNvSpPr txBox="1">
            <a:spLocks noGrp="1"/>
          </p:cNvSpPr>
          <p:nvPr>
            <p:ph type="subTitle" idx="4"/>
          </p:nvPr>
        </p:nvSpPr>
        <p:spPr>
          <a:xfrm>
            <a:off x="2786567" y="4498237"/>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4" name="Google Shape;224;p13"/>
          <p:cNvSpPr txBox="1">
            <a:spLocks noGrp="1"/>
          </p:cNvSpPr>
          <p:nvPr>
            <p:ph type="subTitle" idx="5"/>
          </p:nvPr>
        </p:nvSpPr>
        <p:spPr>
          <a:xfrm>
            <a:off x="2786567" y="3895667"/>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25" name="Google Shape;225;p13"/>
          <p:cNvSpPr txBox="1">
            <a:spLocks noGrp="1"/>
          </p:cNvSpPr>
          <p:nvPr>
            <p:ph type="title" idx="6" hasCustomPrompt="1"/>
          </p:nvPr>
        </p:nvSpPr>
        <p:spPr>
          <a:xfrm>
            <a:off x="1435033" y="4146200"/>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sp>
        <p:nvSpPr>
          <p:cNvPr id="226" name="Google Shape;226;p13"/>
          <p:cNvSpPr txBox="1">
            <a:spLocks noGrp="1"/>
          </p:cNvSpPr>
          <p:nvPr>
            <p:ph type="subTitle" idx="7"/>
          </p:nvPr>
        </p:nvSpPr>
        <p:spPr>
          <a:xfrm>
            <a:off x="8015300" y="2498689"/>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7" name="Google Shape;227;p13"/>
          <p:cNvSpPr txBox="1">
            <a:spLocks noGrp="1"/>
          </p:cNvSpPr>
          <p:nvPr>
            <p:ph type="subTitle" idx="8"/>
          </p:nvPr>
        </p:nvSpPr>
        <p:spPr>
          <a:xfrm>
            <a:off x="8015300" y="1896119"/>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28" name="Google Shape;228;p13"/>
          <p:cNvSpPr txBox="1">
            <a:spLocks noGrp="1"/>
          </p:cNvSpPr>
          <p:nvPr>
            <p:ph type="title" idx="9" hasCustomPrompt="1"/>
          </p:nvPr>
        </p:nvSpPr>
        <p:spPr>
          <a:xfrm>
            <a:off x="6662767" y="2147467"/>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sp>
        <p:nvSpPr>
          <p:cNvPr id="229" name="Google Shape;229;p13"/>
          <p:cNvSpPr txBox="1">
            <a:spLocks noGrp="1"/>
          </p:cNvSpPr>
          <p:nvPr>
            <p:ph type="subTitle" idx="13"/>
          </p:nvPr>
        </p:nvSpPr>
        <p:spPr>
          <a:xfrm>
            <a:off x="8015300" y="4498237"/>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0" name="Google Shape;230;p13"/>
          <p:cNvSpPr txBox="1">
            <a:spLocks noGrp="1"/>
          </p:cNvSpPr>
          <p:nvPr>
            <p:ph type="subTitle" idx="14"/>
          </p:nvPr>
        </p:nvSpPr>
        <p:spPr>
          <a:xfrm>
            <a:off x="8015300" y="3895667"/>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31" name="Google Shape;231;p13"/>
          <p:cNvSpPr txBox="1">
            <a:spLocks noGrp="1"/>
          </p:cNvSpPr>
          <p:nvPr>
            <p:ph type="title" idx="15" hasCustomPrompt="1"/>
          </p:nvPr>
        </p:nvSpPr>
        <p:spPr>
          <a:xfrm>
            <a:off x="6662764" y="4146200"/>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grpSp>
        <p:nvGrpSpPr>
          <p:cNvPr id="232" name="Google Shape;232;p13"/>
          <p:cNvGrpSpPr/>
          <p:nvPr/>
        </p:nvGrpSpPr>
        <p:grpSpPr>
          <a:xfrm>
            <a:off x="-380585" y="5811063"/>
            <a:ext cx="5090840" cy="3533739"/>
            <a:chOff x="-285439" y="4358297"/>
            <a:chExt cx="3818130" cy="2650304"/>
          </a:xfrm>
        </p:grpSpPr>
        <p:sp>
          <p:nvSpPr>
            <p:cNvPr id="233" name="Google Shape;233;p13"/>
            <p:cNvSpPr/>
            <p:nvPr/>
          </p:nvSpPr>
          <p:spPr>
            <a:xfrm flipH="1">
              <a:off x="-285439" y="435829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4" name="Google Shape;234;p13"/>
            <p:cNvGrpSpPr/>
            <p:nvPr/>
          </p:nvGrpSpPr>
          <p:grpSpPr>
            <a:xfrm>
              <a:off x="664601" y="4698824"/>
              <a:ext cx="1352750" cy="2309777"/>
              <a:chOff x="664601" y="4698824"/>
              <a:chExt cx="1352750" cy="2309777"/>
            </a:xfrm>
          </p:grpSpPr>
          <p:sp>
            <p:nvSpPr>
              <p:cNvPr id="235" name="Google Shape;235;p13"/>
              <p:cNvSpPr/>
              <p:nvPr/>
            </p:nvSpPr>
            <p:spPr>
              <a:xfrm flipH="1">
                <a:off x="1767026" y="619679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flipH="1">
                <a:off x="1882822" y="477596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3"/>
              <p:cNvSpPr/>
              <p:nvPr/>
            </p:nvSpPr>
            <p:spPr>
              <a:xfrm flipH="1">
                <a:off x="1881119" y="639507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3"/>
              <p:cNvSpPr/>
              <p:nvPr/>
            </p:nvSpPr>
            <p:spPr>
              <a:xfrm flipH="1">
                <a:off x="1996915" y="654690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3"/>
              <p:cNvSpPr/>
              <p:nvPr/>
            </p:nvSpPr>
            <p:spPr>
              <a:xfrm rot="10800000" flipH="1">
                <a:off x="1010132" y="617465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3"/>
              <p:cNvSpPr/>
              <p:nvPr/>
            </p:nvSpPr>
            <p:spPr>
              <a:xfrm rot="10800000" flipH="1">
                <a:off x="896039" y="642635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3"/>
              <p:cNvSpPr/>
              <p:nvPr/>
            </p:nvSpPr>
            <p:spPr>
              <a:xfrm rot="10800000" flipH="1">
                <a:off x="780242" y="660292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10800000" flipH="1">
                <a:off x="780242" y="60892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3"/>
              <p:cNvSpPr/>
              <p:nvPr/>
            </p:nvSpPr>
            <p:spPr>
              <a:xfrm flipH="1">
                <a:off x="1651229" y="57801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3"/>
              <p:cNvSpPr/>
              <p:nvPr/>
            </p:nvSpPr>
            <p:spPr>
              <a:xfrm flipH="1">
                <a:off x="1651229" y="515646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3"/>
              <p:cNvSpPr/>
              <p:nvPr/>
            </p:nvSpPr>
            <p:spPr>
              <a:xfrm flipH="1">
                <a:off x="1767025" y="598838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3"/>
              <p:cNvSpPr/>
              <p:nvPr/>
            </p:nvSpPr>
            <p:spPr>
              <a:xfrm flipH="1">
                <a:off x="1767026" y="551236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3"/>
              <p:cNvSpPr/>
              <p:nvPr/>
            </p:nvSpPr>
            <p:spPr>
              <a:xfrm flipH="1">
                <a:off x="1767026" y="515646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3"/>
              <p:cNvSpPr/>
              <p:nvPr/>
            </p:nvSpPr>
            <p:spPr>
              <a:xfrm flipH="1">
                <a:off x="1882822" y="569327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3"/>
              <p:cNvSpPr/>
              <p:nvPr/>
            </p:nvSpPr>
            <p:spPr>
              <a:xfrm flipH="1">
                <a:off x="1881119" y="51564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3"/>
              <p:cNvSpPr/>
              <p:nvPr/>
            </p:nvSpPr>
            <p:spPr>
              <a:xfrm flipH="1">
                <a:off x="1996915" y="590023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3"/>
              <p:cNvSpPr/>
              <p:nvPr/>
            </p:nvSpPr>
            <p:spPr>
              <a:xfrm flipH="1">
                <a:off x="1996915" y="492937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3"/>
              <p:cNvSpPr/>
              <p:nvPr/>
            </p:nvSpPr>
            <p:spPr>
              <a:xfrm rot="10800000" flipH="1">
                <a:off x="1010132" y="55510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3"/>
              <p:cNvSpPr/>
              <p:nvPr/>
            </p:nvSpPr>
            <p:spPr>
              <a:xfrm rot="10800000" flipH="1">
                <a:off x="894336" y="555101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3"/>
              <p:cNvSpPr/>
              <p:nvPr/>
            </p:nvSpPr>
            <p:spPr>
              <a:xfrm rot="10800000" flipH="1">
                <a:off x="896039" y="584467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3"/>
              <p:cNvSpPr/>
              <p:nvPr/>
            </p:nvSpPr>
            <p:spPr>
              <a:xfrm rot="10800000" flipH="1">
                <a:off x="896039" y="480867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3"/>
              <p:cNvSpPr/>
              <p:nvPr/>
            </p:nvSpPr>
            <p:spPr>
              <a:xfrm rot="10800000" flipH="1">
                <a:off x="780242" y="555100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3"/>
              <p:cNvSpPr/>
              <p:nvPr/>
            </p:nvSpPr>
            <p:spPr>
              <a:xfrm rot="10800000" flipH="1">
                <a:off x="780242" y="507643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3"/>
              <p:cNvSpPr/>
              <p:nvPr/>
            </p:nvSpPr>
            <p:spPr>
              <a:xfrm rot="10800000" flipH="1">
                <a:off x="664601" y="555101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3"/>
              <p:cNvSpPr/>
              <p:nvPr/>
            </p:nvSpPr>
            <p:spPr>
              <a:xfrm rot="10800000" flipH="1">
                <a:off x="664601" y="469882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3"/>
              <p:cNvSpPr/>
              <p:nvPr/>
            </p:nvSpPr>
            <p:spPr>
              <a:xfrm rot="10800000" flipH="1">
                <a:off x="664601" y="618333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1" name="Google Shape;261;p13"/>
          <p:cNvGrpSpPr/>
          <p:nvPr/>
        </p:nvGrpSpPr>
        <p:grpSpPr>
          <a:xfrm>
            <a:off x="11406359" y="1777895"/>
            <a:ext cx="1219064" cy="7472701"/>
            <a:chOff x="308411" y="943721"/>
            <a:chExt cx="914298" cy="5604526"/>
          </a:xfrm>
        </p:grpSpPr>
        <p:sp>
          <p:nvSpPr>
            <p:cNvPr id="262" name="Google Shape;262;p13"/>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3" name="Google Shape;263;p13"/>
            <p:cNvGrpSpPr/>
            <p:nvPr/>
          </p:nvGrpSpPr>
          <p:grpSpPr>
            <a:xfrm>
              <a:off x="475070" y="1263026"/>
              <a:ext cx="392993" cy="2411096"/>
              <a:chOff x="475070" y="1263026"/>
              <a:chExt cx="392993" cy="2411096"/>
            </a:xfrm>
          </p:grpSpPr>
          <p:sp>
            <p:nvSpPr>
              <p:cNvPr id="264" name="Google Shape;264;p13"/>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3"/>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3"/>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3"/>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3"/>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3"/>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3"/>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3"/>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3"/>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3"/>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3"/>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3"/>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3"/>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3"/>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3"/>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3"/>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658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0"/>
        <p:cNvGrpSpPr/>
        <p:nvPr/>
      </p:nvGrpSpPr>
      <p:grpSpPr>
        <a:xfrm>
          <a:off x="0" y="0"/>
          <a:ext cx="0" cy="0"/>
          <a:chOff x="0" y="0"/>
          <a:chExt cx="0" cy="0"/>
        </a:xfrm>
      </p:grpSpPr>
      <p:pic>
        <p:nvPicPr>
          <p:cNvPr id="281" name="Google Shape;281;p1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82" name="Google Shape;282;p14"/>
          <p:cNvSpPr txBox="1">
            <a:spLocks noGrp="1"/>
          </p:cNvSpPr>
          <p:nvPr>
            <p:ph type="title"/>
          </p:nvPr>
        </p:nvSpPr>
        <p:spPr>
          <a:xfrm>
            <a:off x="1287400" y="5115833"/>
            <a:ext cx="9617200" cy="73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83" name="Google Shape;283;p14"/>
          <p:cNvSpPr txBox="1">
            <a:spLocks noGrp="1"/>
          </p:cNvSpPr>
          <p:nvPr>
            <p:ph type="subTitle" idx="1"/>
          </p:nvPr>
        </p:nvSpPr>
        <p:spPr>
          <a:xfrm>
            <a:off x="1287400" y="2589433"/>
            <a:ext cx="9617200" cy="241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267"/>
            </a:lvl1pPr>
            <a:lvl2pPr lvl="1" algn="ctr" rtl="0">
              <a:lnSpc>
                <a:spcPct val="100000"/>
              </a:lnSpc>
              <a:spcBef>
                <a:spcPts val="0"/>
              </a:spcBef>
              <a:spcAft>
                <a:spcPts val="0"/>
              </a:spcAft>
              <a:buSzPts val="3500"/>
              <a:buNone/>
              <a:defRPr sz="4667"/>
            </a:lvl2pPr>
            <a:lvl3pPr lvl="2" algn="ctr" rtl="0">
              <a:lnSpc>
                <a:spcPct val="100000"/>
              </a:lnSpc>
              <a:spcBef>
                <a:spcPts val="0"/>
              </a:spcBef>
              <a:spcAft>
                <a:spcPts val="0"/>
              </a:spcAft>
              <a:buSzPts val="3500"/>
              <a:buNone/>
              <a:defRPr sz="4667"/>
            </a:lvl3pPr>
            <a:lvl4pPr lvl="3" algn="ctr" rtl="0">
              <a:lnSpc>
                <a:spcPct val="100000"/>
              </a:lnSpc>
              <a:spcBef>
                <a:spcPts val="0"/>
              </a:spcBef>
              <a:spcAft>
                <a:spcPts val="0"/>
              </a:spcAft>
              <a:buSzPts val="3500"/>
              <a:buNone/>
              <a:defRPr sz="4667"/>
            </a:lvl4pPr>
            <a:lvl5pPr lvl="4" algn="ctr" rtl="0">
              <a:lnSpc>
                <a:spcPct val="100000"/>
              </a:lnSpc>
              <a:spcBef>
                <a:spcPts val="0"/>
              </a:spcBef>
              <a:spcAft>
                <a:spcPts val="0"/>
              </a:spcAft>
              <a:buSzPts val="3500"/>
              <a:buNone/>
              <a:defRPr sz="4667"/>
            </a:lvl5pPr>
            <a:lvl6pPr lvl="5" algn="ctr" rtl="0">
              <a:lnSpc>
                <a:spcPct val="100000"/>
              </a:lnSpc>
              <a:spcBef>
                <a:spcPts val="0"/>
              </a:spcBef>
              <a:spcAft>
                <a:spcPts val="0"/>
              </a:spcAft>
              <a:buSzPts val="3500"/>
              <a:buNone/>
              <a:defRPr sz="4667"/>
            </a:lvl6pPr>
            <a:lvl7pPr lvl="6" algn="ctr" rtl="0">
              <a:lnSpc>
                <a:spcPct val="100000"/>
              </a:lnSpc>
              <a:spcBef>
                <a:spcPts val="0"/>
              </a:spcBef>
              <a:spcAft>
                <a:spcPts val="0"/>
              </a:spcAft>
              <a:buSzPts val="3500"/>
              <a:buNone/>
              <a:defRPr sz="4667"/>
            </a:lvl7pPr>
            <a:lvl8pPr lvl="7" algn="ctr" rtl="0">
              <a:lnSpc>
                <a:spcPct val="100000"/>
              </a:lnSpc>
              <a:spcBef>
                <a:spcPts val="0"/>
              </a:spcBef>
              <a:spcAft>
                <a:spcPts val="0"/>
              </a:spcAft>
              <a:buSzPts val="3500"/>
              <a:buNone/>
              <a:defRPr sz="4667"/>
            </a:lvl8pPr>
            <a:lvl9pPr lvl="8" algn="ctr" rtl="0">
              <a:lnSpc>
                <a:spcPct val="100000"/>
              </a:lnSpc>
              <a:spcBef>
                <a:spcPts val="0"/>
              </a:spcBef>
              <a:spcAft>
                <a:spcPts val="0"/>
              </a:spcAft>
              <a:buSzPts val="3500"/>
              <a:buNone/>
              <a:defRPr sz="4667"/>
            </a:lvl9pPr>
          </a:lstStyle>
          <a:p>
            <a:endParaRPr/>
          </a:p>
        </p:txBody>
      </p:sp>
    </p:spTree>
    <p:extLst>
      <p:ext uri="{BB962C8B-B14F-4D97-AF65-F5344CB8AC3E}">
        <p14:creationId xmlns:p14="http://schemas.microsoft.com/office/powerpoint/2010/main" val="1253641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84"/>
        <p:cNvGrpSpPr/>
        <p:nvPr/>
      </p:nvGrpSpPr>
      <p:grpSpPr>
        <a:xfrm>
          <a:off x="0" y="0"/>
          <a:ext cx="0" cy="0"/>
          <a:chOff x="0" y="0"/>
          <a:chExt cx="0" cy="0"/>
        </a:xfrm>
      </p:grpSpPr>
      <p:pic>
        <p:nvPicPr>
          <p:cNvPr id="285" name="Google Shape;285;p1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86" name="Google Shape;286;p15"/>
          <p:cNvSpPr txBox="1">
            <a:spLocks noGrp="1"/>
          </p:cNvSpPr>
          <p:nvPr>
            <p:ph type="title"/>
          </p:nvPr>
        </p:nvSpPr>
        <p:spPr>
          <a:xfrm flipH="1">
            <a:off x="4149033" y="2329100"/>
            <a:ext cx="7092000" cy="147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500"/>
              <a:buNone/>
              <a:defRPr sz="8000"/>
            </a:lvl1pPr>
            <a:lvl2pPr lvl="1" algn="r" rtl="0">
              <a:spcBef>
                <a:spcPts val="0"/>
              </a:spcBef>
              <a:spcAft>
                <a:spcPts val="0"/>
              </a:spcAft>
              <a:buSzPts val="4500"/>
              <a:buNone/>
              <a:defRPr sz="6000"/>
            </a:lvl2pPr>
            <a:lvl3pPr lvl="2" algn="r" rtl="0">
              <a:spcBef>
                <a:spcPts val="0"/>
              </a:spcBef>
              <a:spcAft>
                <a:spcPts val="0"/>
              </a:spcAft>
              <a:buSzPts val="4500"/>
              <a:buNone/>
              <a:defRPr sz="6000"/>
            </a:lvl3pPr>
            <a:lvl4pPr lvl="3" algn="r" rtl="0">
              <a:spcBef>
                <a:spcPts val="0"/>
              </a:spcBef>
              <a:spcAft>
                <a:spcPts val="0"/>
              </a:spcAft>
              <a:buSzPts val="4500"/>
              <a:buNone/>
              <a:defRPr sz="6000"/>
            </a:lvl4pPr>
            <a:lvl5pPr lvl="4" algn="r" rtl="0">
              <a:spcBef>
                <a:spcPts val="0"/>
              </a:spcBef>
              <a:spcAft>
                <a:spcPts val="0"/>
              </a:spcAft>
              <a:buSzPts val="4500"/>
              <a:buNone/>
              <a:defRPr sz="6000"/>
            </a:lvl5pPr>
            <a:lvl6pPr lvl="5" algn="r" rtl="0">
              <a:spcBef>
                <a:spcPts val="0"/>
              </a:spcBef>
              <a:spcAft>
                <a:spcPts val="0"/>
              </a:spcAft>
              <a:buSzPts val="4500"/>
              <a:buNone/>
              <a:defRPr sz="6000"/>
            </a:lvl6pPr>
            <a:lvl7pPr lvl="6" algn="r" rtl="0">
              <a:spcBef>
                <a:spcPts val="0"/>
              </a:spcBef>
              <a:spcAft>
                <a:spcPts val="0"/>
              </a:spcAft>
              <a:buSzPts val="4500"/>
              <a:buNone/>
              <a:defRPr sz="6000"/>
            </a:lvl7pPr>
            <a:lvl8pPr lvl="7" algn="r" rtl="0">
              <a:spcBef>
                <a:spcPts val="0"/>
              </a:spcBef>
              <a:spcAft>
                <a:spcPts val="0"/>
              </a:spcAft>
              <a:buSzPts val="4500"/>
              <a:buNone/>
              <a:defRPr sz="6000"/>
            </a:lvl8pPr>
            <a:lvl9pPr lvl="8" algn="r" rtl="0">
              <a:spcBef>
                <a:spcPts val="0"/>
              </a:spcBef>
              <a:spcAft>
                <a:spcPts val="0"/>
              </a:spcAft>
              <a:buSzPts val="4500"/>
              <a:buNone/>
              <a:defRPr sz="6000"/>
            </a:lvl9pPr>
          </a:lstStyle>
          <a:p>
            <a:endParaRPr/>
          </a:p>
        </p:txBody>
      </p:sp>
      <p:sp>
        <p:nvSpPr>
          <p:cNvPr id="287" name="Google Shape;287;p15"/>
          <p:cNvSpPr txBox="1">
            <a:spLocks noGrp="1"/>
          </p:cNvSpPr>
          <p:nvPr>
            <p:ph type="title" idx="2" hasCustomPrompt="1"/>
          </p:nvPr>
        </p:nvSpPr>
        <p:spPr>
          <a:xfrm flipH="1">
            <a:off x="9757800" y="1115117"/>
            <a:ext cx="1344400" cy="11256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5300"/>
              <a:buNone/>
              <a:defRPr sz="6400">
                <a:solidFill>
                  <a:schemeClr val="lt2"/>
                </a:solidFill>
              </a:defRPr>
            </a:lvl1pPr>
            <a:lvl2pPr lvl="1" algn="ctr" rtl="0">
              <a:spcBef>
                <a:spcPts val="0"/>
              </a:spcBef>
              <a:spcAft>
                <a:spcPts val="0"/>
              </a:spcAft>
              <a:buSzPts val="5300"/>
              <a:buNone/>
              <a:defRPr sz="7066"/>
            </a:lvl2pPr>
            <a:lvl3pPr lvl="2" algn="ctr" rtl="0">
              <a:spcBef>
                <a:spcPts val="0"/>
              </a:spcBef>
              <a:spcAft>
                <a:spcPts val="0"/>
              </a:spcAft>
              <a:buSzPts val="5300"/>
              <a:buNone/>
              <a:defRPr sz="7066"/>
            </a:lvl3pPr>
            <a:lvl4pPr lvl="3" algn="ctr" rtl="0">
              <a:spcBef>
                <a:spcPts val="0"/>
              </a:spcBef>
              <a:spcAft>
                <a:spcPts val="0"/>
              </a:spcAft>
              <a:buSzPts val="5300"/>
              <a:buNone/>
              <a:defRPr sz="7066"/>
            </a:lvl4pPr>
            <a:lvl5pPr lvl="4" algn="ctr" rtl="0">
              <a:spcBef>
                <a:spcPts val="0"/>
              </a:spcBef>
              <a:spcAft>
                <a:spcPts val="0"/>
              </a:spcAft>
              <a:buSzPts val="5300"/>
              <a:buNone/>
              <a:defRPr sz="7066"/>
            </a:lvl5pPr>
            <a:lvl6pPr lvl="5" algn="ctr" rtl="0">
              <a:spcBef>
                <a:spcPts val="0"/>
              </a:spcBef>
              <a:spcAft>
                <a:spcPts val="0"/>
              </a:spcAft>
              <a:buSzPts val="5300"/>
              <a:buNone/>
              <a:defRPr sz="7066"/>
            </a:lvl6pPr>
            <a:lvl7pPr lvl="6" algn="ctr" rtl="0">
              <a:spcBef>
                <a:spcPts val="0"/>
              </a:spcBef>
              <a:spcAft>
                <a:spcPts val="0"/>
              </a:spcAft>
              <a:buSzPts val="5300"/>
              <a:buNone/>
              <a:defRPr sz="7066"/>
            </a:lvl7pPr>
            <a:lvl8pPr lvl="7" algn="ctr" rtl="0">
              <a:spcBef>
                <a:spcPts val="0"/>
              </a:spcBef>
              <a:spcAft>
                <a:spcPts val="0"/>
              </a:spcAft>
              <a:buSzPts val="5300"/>
              <a:buNone/>
              <a:defRPr sz="7066"/>
            </a:lvl8pPr>
            <a:lvl9pPr lvl="8" algn="ctr" rtl="0">
              <a:spcBef>
                <a:spcPts val="0"/>
              </a:spcBef>
              <a:spcAft>
                <a:spcPts val="0"/>
              </a:spcAft>
              <a:buSzPts val="5300"/>
              <a:buNone/>
              <a:defRPr sz="7066"/>
            </a:lvl9pPr>
          </a:lstStyle>
          <a:p>
            <a:r>
              <a:t>xx%</a:t>
            </a:r>
          </a:p>
        </p:txBody>
      </p:sp>
      <p:sp>
        <p:nvSpPr>
          <p:cNvPr id="288" name="Google Shape;288;p15"/>
          <p:cNvSpPr txBox="1">
            <a:spLocks noGrp="1"/>
          </p:cNvSpPr>
          <p:nvPr>
            <p:ph type="subTitle" idx="1"/>
          </p:nvPr>
        </p:nvSpPr>
        <p:spPr>
          <a:xfrm flipH="1">
            <a:off x="7174233" y="3812117"/>
            <a:ext cx="4066800" cy="100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50"/>
              <a:buNone/>
              <a:defRPr sz="2467"/>
            </a:lvl1pPr>
            <a:lvl2pPr lvl="1" algn="r" rtl="0">
              <a:lnSpc>
                <a:spcPct val="100000"/>
              </a:lnSpc>
              <a:spcBef>
                <a:spcPts val="0"/>
              </a:spcBef>
              <a:spcAft>
                <a:spcPts val="0"/>
              </a:spcAft>
              <a:buSzPts val="1850"/>
              <a:buNone/>
              <a:defRPr sz="2467"/>
            </a:lvl2pPr>
            <a:lvl3pPr lvl="2" algn="r" rtl="0">
              <a:lnSpc>
                <a:spcPct val="100000"/>
              </a:lnSpc>
              <a:spcBef>
                <a:spcPts val="0"/>
              </a:spcBef>
              <a:spcAft>
                <a:spcPts val="0"/>
              </a:spcAft>
              <a:buSzPts val="1850"/>
              <a:buNone/>
              <a:defRPr sz="2467"/>
            </a:lvl3pPr>
            <a:lvl4pPr lvl="3" algn="r" rtl="0">
              <a:lnSpc>
                <a:spcPct val="100000"/>
              </a:lnSpc>
              <a:spcBef>
                <a:spcPts val="0"/>
              </a:spcBef>
              <a:spcAft>
                <a:spcPts val="0"/>
              </a:spcAft>
              <a:buSzPts val="1850"/>
              <a:buNone/>
              <a:defRPr sz="2467"/>
            </a:lvl4pPr>
            <a:lvl5pPr lvl="4" algn="r" rtl="0">
              <a:lnSpc>
                <a:spcPct val="100000"/>
              </a:lnSpc>
              <a:spcBef>
                <a:spcPts val="0"/>
              </a:spcBef>
              <a:spcAft>
                <a:spcPts val="0"/>
              </a:spcAft>
              <a:buSzPts val="1850"/>
              <a:buNone/>
              <a:defRPr sz="2467"/>
            </a:lvl5pPr>
            <a:lvl6pPr lvl="5" algn="r" rtl="0">
              <a:lnSpc>
                <a:spcPct val="100000"/>
              </a:lnSpc>
              <a:spcBef>
                <a:spcPts val="0"/>
              </a:spcBef>
              <a:spcAft>
                <a:spcPts val="0"/>
              </a:spcAft>
              <a:buSzPts val="1850"/>
              <a:buNone/>
              <a:defRPr sz="2467"/>
            </a:lvl6pPr>
            <a:lvl7pPr lvl="6" algn="r" rtl="0">
              <a:lnSpc>
                <a:spcPct val="100000"/>
              </a:lnSpc>
              <a:spcBef>
                <a:spcPts val="0"/>
              </a:spcBef>
              <a:spcAft>
                <a:spcPts val="0"/>
              </a:spcAft>
              <a:buSzPts val="1850"/>
              <a:buNone/>
              <a:defRPr sz="2467"/>
            </a:lvl7pPr>
            <a:lvl8pPr lvl="7" algn="r" rtl="0">
              <a:lnSpc>
                <a:spcPct val="100000"/>
              </a:lnSpc>
              <a:spcBef>
                <a:spcPts val="0"/>
              </a:spcBef>
              <a:spcAft>
                <a:spcPts val="0"/>
              </a:spcAft>
              <a:buSzPts val="1850"/>
              <a:buNone/>
              <a:defRPr sz="2467"/>
            </a:lvl8pPr>
            <a:lvl9pPr lvl="8" algn="r" rtl="0">
              <a:lnSpc>
                <a:spcPct val="100000"/>
              </a:lnSpc>
              <a:spcBef>
                <a:spcPts val="0"/>
              </a:spcBef>
              <a:spcAft>
                <a:spcPts val="0"/>
              </a:spcAft>
              <a:buSzPts val="1850"/>
              <a:buNone/>
              <a:defRPr sz="2467"/>
            </a:lvl9pPr>
          </a:lstStyle>
          <a:p>
            <a:endParaRPr/>
          </a:p>
        </p:txBody>
      </p:sp>
    </p:spTree>
    <p:extLst>
      <p:ext uri="{BB962C8B-B14F-4D97-AF65-F5344CB8AC3E}">
        <p14:creationId xmlns:p14="http://schemas.microsoft.com/office/powerpoint/2010/main" val="161220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9"/>
        <p:cNvGrpSpPr/>
        <p:nvPr/>
      </p:nvGrpSpPr>
      <p:grpSpPr>
        <a:xfrm>
          <a:off x="0" y="0"/>
          <a:ext cx="0" cy="0"/>
          <a:chOff x="0" y="0"/>
          <a:chExt cx="0" cy="0"/>
        </a:xfrm>
      </p:grpSpPr>
      <p:pic>
        <p:nvPicPr>
          <p:cNvPr id="290" name="Google Shape;290;p16"/>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91" name="Google Shape;291;p16"/>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2" name="Google Shape;292;p16"/>
          <p:cNvSpPr txBox="1">
            <a:spLocks noGrp="1"/>
          </p:cNvSpPr>
          <p:nvPr>
            <p:ph type="subTitle" idx="1"/>
          </p:nvPr>
        </p:nvSpPr>
        <p:spPr>
          <a:xfrm>
            <a:off x="1255767" y="3925767"/>
            <a:ext cx="30672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16"/>
          <p:cNvSpPr txBox="1">
            <a:spLocks noGrp="1"/>
          </p:cNvSpPr>
          <p:nvPr>
            <p:ph type="title" idx="2" hasCustomPrompt="1"/>
          </p:nvPr>
        </p:nvSpPr>
        <p:spPr>
          <a:xfrm>
            <a:off x="1255767" y="2108133"/>
            <a:ext cx="30672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4" name="Google Shape;294;p16"/>
          <p:cNvSpPr txBox="1">
            <a:spLocks noGrp="1"/>
          </p:cNvSpPr>
          <p:nvPr>
            <p:ph type="subTitle" idx="3"/>
          </p:nvPr>
        </p:nvSpPr>
        <p:spPr>
          <a:xfrm>
            <a:off x="1255767" y="3189732"/>
            <a:ext cx="306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95" name="Google Shape;295;p16"/>
          <p:cNvSpPr txBox="1">
            <a:spLocks noGrp="1"/>
          </p:cNvSpPr>
          <p:nvPr>
            <p:ph type="subTitle" idx="4"/>
          </p:nvPr>
        </p:nvSpPr>
        <p:spPr>
          <a:xfrm>
            <a:off x="7869033" y="3925767"/>
            <a:ext cx="30672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16"/>
          <p:cNvSpPr txBox="1">
            <a:spLocks noGrp="1"/>
          </p:cNvSpPr>
          <p:nvPr>
            <p:ph type="title" idx="5" hasCustomPrompt="1"/>
          </p:nvPr>
        </p:nvSpPr>
        <p:spPr>
          <a:xfrm>
            <a:off x="7869033" y="2108133"/>
            <a:ext cx="30672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7" name="Google Shape;297;p16"/>
          <p:cNvSpPr txBox="1">
            <a:spLocks noGrp="1"/>
          </p:cNvSpPr>
          <p:nvPr>
            <p:ph type="subTitle" idx="6"/>
          </p:nvPr>
        </p:nvSpPr>
        <p:spPr>
          <a:xfrm>
            <a:off x="7869033" y="3189732"/>
            <a:ext cx="306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98" name="Google Shape;298;p16"/>
          <p:cNvSpPr txBox="1">
            <a:spLocks noGrp="1"/>
          </p:cNvSpPr>
          <p:nvPr>
            <p:ph type="subTitle" idx="7"/>
          </p:nvPr>
        </p:nvSpPr>
        <p:spPr>
          <a:xfrm>
            <a:off x="4562400" y="3925767"/>
            <a:ext cx="30672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 name="Google Shape;299;p16"/>
          <p:cNvSpPr txBox="1">
            <a:spLocks noGrp="1"/>
          </p:cNvSpPr>
          <p:nvPr>
            <p:ph type="title" idx="8" hasCustomPrompt="1"/>
          </p:nvPr>
        </p:nvSpPr>
        <p:spPr>
          <a:xfrm>
            <a:off x="4562400" y="2108133"/>
            <a:ext cx="30672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0" name="Google Shape;300;p16"/>
          <p:cNvSpPr txBox="1">
            <a:spLocks noGrp="1"/>
          </p:cNvSpPr>
          <p:nvPr>
            <p:ph type="subTitle" idx="9"/>
          </p:nvPr>
        </p:nvSpPr>
        <p:spPr>
          <a:xfrm>
            <a:off x="4562400" y="3189732"/>
            <a:ext cx="306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301" name="Google Shape;301;p16"/>
          <p:cNvSpPr/>
          <p:nvPr/>
        </p:nvSpPr>
        <p:spPr>
          <a:xfrm flipH="1">
            <a:off x="-2051634" y="4954601"/>
            <a:ext cx="7129601" cy="4028836"/>
          </a:xfrm>
          <a:custGeom>
            <a:avLst/>
            <a:gdLst/>
            <a:ahLst/>
            <a:cxnLst/>
            <a:rect l="l" t="t" r="r" b="b"/>
            <a:pathLst>
              <a:path w="100767" h="56942" extrusionOk="0">
                <a:moveTo>
                  <a:pt x="92632" y="579"/>
                </a:moveTo>
                <a:lnTo>
                  <a:pt x="92632" y="1831"/>
                </a:lnTo>
                <a:lnTo>
                  <a:pt x="91589" y="1831"/>
                </a:lnTo>
                <a:lnTo>
                  <a:pt x="91589" y="579"/>
                </a:lnTo>
                <a:close/>
                <a:moveTo>
                  <a:pt x="94509" y="579"/>
                </a:moveTo>
                <a:lnTo>
                  <a:pt x="94509" y="1831"/>
                </a:lnTo>
                <a:lnTo>
                  <a:pt x="93489" y="1831"/>
                </a:lnTo>
                <a:lnTo>
                  <a:pt x="93489" y="579"/>
                </a:lnTo>
                <a:close/>
                <a:moveTo>
                  <a:pt x="92632" y="4705"/>
                </a:moveTo>
                <a:lnTo>
                  <a:pt x="92632" y="5933"/>
                </a:lnTo>
                <a:lnTo>
                  <a:pt x="91589" y="5933"/>
                </a:lnTo>
                <a:lnTo>
                  <a:pt x="91589" y="4705"/>
                </a:lnTo>
                <a:close/>
                <a:moveTo>
                  <a:pt x="94509" y="4705"/>
                </a:moveTo>
                <a:lnTo>
                  <a:pt x="94509" y="5933"/>
                </a:lnTo>
                <a:lnTo>
                  <a:pt x="93489" y="5933"/>
                </a:lnTo>
                <a:lnTo>
                  <a:pt x="93489" y="4705"/>
                </a:lnTo>
                <a:close/>
                <a:moveTo>
                  <a:pt x="75667" y="6327"/>
                </a:moveTo>
                <a:lnTo>
                  <a:pt x="75667" y="7717"/>
                </a:lnTo>
                <a:lnTo>
                  <a:pt x="75042" y="7717"/>
                </a:lnTo>
                <a:lnTo>
                  <a:pt x="75042" y="6327"/>
                </a:lnTo>
                <a:close/>
                <a:moveTo>
                  <a:pt x="76687" y="6327"/>
                </a:moveTo>
                <a:lnTo>
                  <a:pt x="76687" y="7717"/>
                </a:lnTo>
                <a:lnTo>
                  <a:pt x="76061" y="7717"/>
                </a:lnTo>
                <a:lnTo>
                  <a:pt x="76061" y="6327"/>
                </a:lnTo>
                <a:close/>
                <a:moveTo>
                  <a:pt x="77684" y="6327"/>
                </a:moveTo>
                <a:lnTo>
                  <a:pt x="77684" y="7717"/>
                </a:lnTo>
                <a:lnTo>
                  <a:pt x="77058" y="7717"/>
                </a:lnTo>
                <a:lnTo>
                  <a:pt x="77058" y="6327"/>
                </a:lnTo>
                <a:close/>
                <a:moveTo>
                  <a:pt x="78726" y="6327"/>
                </a:moveTo>
                <a:lnTo>
                  <a:pt x="78703" y="7717"/>
                </a:lnTo>
                <a:lnTo>
                  <a:pt x="78054" y="7717"/>
                </a:lnTo>
                <a:lnTo>
                  <a:pt x="78054" y="6327"/>
                </a:lnTo>
                <a:close/>
                <a:moveTo>
                  <a:pt x="76687" y="9641"/>
                </a:moveTo>
                <a:lnTo>
                  <a:pt x="76687" y="10498"/>
                </a:lnTo>
                <a:lnTo>
                  <a:pt x="76061" y="10498"/>
                </a:lnTo>
                <a:lnTo>
                  <a:pt x="76061" y="9641"/>
                </a:lnTo>
                <a:close/>
                <a:moveTo>
                  <a:pt x="77684" y="9641"/>
                </a:moveTo>
                <a:lnTo>
                  <a:pt x="77684" y="10498"/>
                </a:lnTo>
                <a:lnTo>
                  <a:pt x="77058" y="10498"/>
                </a:lnTo>
                <a:lnTo>
                  <a:pt x="77058" y="9641"/>
                </a:lnTo>
                <a:close/>
                <a:moveTo>
                  <a:pt x="57521" y="10197"/>
                </a:moveTo>
                <a:lnTo>
                  <a:pt x="57521" y="11194"/>
                </a:lnTo>
                <a:lnTo>
                  <a:pt x="57104" y="11194"/>
                </a:lnTo>
                <a:lnTo>
                  <a:pt x="57104" y="10197"/>
                </a:lnTo>
                <a:close/>
                <a:moveTo>
                  <a:pt x="58124" y="10197"/>
                </a:moveTo>
                <a:lnTo>
                  <a:pt x="58124" y="11194"/>
                </a:lnTo>
                <a:lnTo>
                  <a:pt x="57683" y="11194"/>
                </a:lnTo>
                <a:lnTo>
                  <a:pt x="57683" y="10197"/>
                </a:lnTo>
                <a:close/>
                <a:moveTo>
                  <a:pt x="51866" y="9247"/>
                </a:moveTo>
                <a:lnTo>
                  <a:pt x="51866" y="11356"/>
                </a:lnTo>
                <a:lnTo>
                  <a:pt x="51078" y="11356"/>
                </a:lnTo>
                <a:lnTo>
                  <a:pt x="51078" y="9247"/>
                </a:lnTo>
                <a:close/>
                <a:moveTo>
                  <a:pt x="55296" y="9247"/>
                </a:moveTo>
                <a:lnTo>
                  <a:pt x="55273" y="11356"/>
                </a:lnTo>
                <a:lnTo>
                  <a:pt x="54508" y="11356"/>
                </a:lnTo>
                <a:lnTo>
                  <a:pt x="54508" y="9247"/>
                </a:lnTo>
                <a:close/>
                <a:moveTo>
                  <a:pt x="75667" y="12121"/>
                </a:moveTo>
                <a:lnTo>
                  <a:pt x="75667" y="12955"/>
                </a:lnTo>
                <a:lnTo>
                  <a:pt x="75042" y="12955"/>
                </a:lnTo>
                <a:lnTo>
                  <a:pt x="75042" y="12121"/>
                </a:lnTo>
                <a:close/>
                <a:moveTo>
                  <a:pt x="76687" y="12097"/>
                </a:moveTo>
                <a:lnTo>
                  <a:pt x="76687" y="12955"/>
                </a:lnTo>
                <a:lnTo>
                  <a:pt x="76061" y="12955"/>
                </a:lnTo>
                <a:lnTo>
                  <a:pt x="76061" y="12097"/>
                </a:lnTo>
                <a:close/>
                <a:moveTo>
                  <a:pt x="77684" y="12097"/>
                </a:moveTo>
                <a:lnTo>
                  <a:pt x="77684" y="12955"/>
                </a:lnTo>
                <a:lnTo>
                  <a:pt x="77058" y="12955"/>
                </a:lnTo>
                <a:lnTo>
                  <a:pt x="77058" y="12097"/>
                </a:lnTo>
                <a:close/>
                <a:moveTo>
                  <a:pt x="51866" y="12097"/>
                </a:moveTo>
                <a:lnTo>
                  <a:pt x="51866" y="12978"/>
                </a:lnTo>
                <a:lnTo>
                  <a:pt x="51078" y="12978"/>
                </a:lnTo>
                <a:lnTo>
                  <a:pt x="51078" y="12097"/>
                </a:lnTo>
                <a:close/>
                <a:moveTo>
                  <a:pt x="57521" y="12862"/>
                </a:moveTo>
                <a:lnTo>
                  <a:pt x="57521" y="13836"/>
                </a:lnTo>
                <a:lnTo>
                  <a:pt x="57104" y="13836"/>
                </a:lnTo>
                <a:lnTo>
                  <a:pt x="57104" y="12862"/>
                </a:lnTo>
                <a:close/>
                <a:moveTo>
                  <a:pt x="58124" y="12862"/>
                </a:moveTo>
                <a:lnTo>
                  <a:pt x="58124" y="13836"/>
                </a:lnTo>
                <a:lnTo>
                  <a:pt x="57683" y="13836"/>
                </a:lnTo>
                <a:lnTo>
                  <a:pt x="57683" y="12862"/>
                </a:lnTo>
                <a:close/>
                <a:moveTo>
                  <a:pt x="51866" y="13187"/>
                </a:moveTo>
                <a:lnTo>
                  <a:pt x="51866" y="14044"/>
                </a:lnTo>
                <a:lnTo>
                  <a:pt x="51078" y="14044"/>
                </a:lnTo>
                <a:lnTo>
                  <a:pt x="51078" y="13187"/>
                </a:lnTo>
                <a:close/>
                <a:moveTo>
                  <a:pt x="58124" y="15180"/>
                </a:moveTo>
                <a:lnTo>
                  <a:pt x="58124" y="15666"/>
                </a:lnTo>
                <a:lnTo>
                  <a:pt x="57104" y="15666"/>
                </a:lnTo>
                <a:lnTo>
                  <a:pt x="57104" y="15180"/>
                </a:lnTo>
                <a:close/>
                <a:moveTo>
                  <a:pt x="58124" y="16153"/>
                </a:moveTo>
                <a:lnTo>
                  <a:pt x="58124" y="16640"/>
                </a:lnTo>
                <a:lnTo>
                  <a:pt x="57104" y="16640"/>
                </a:lnTo>
                <a:lnTo>
                  <a:pt x="57104" y="16153"/>
                </a:lnTo>
                <a:close/>
                <a:moveTo>
                  <a:pt x="58124" y="17103"/>
                </a:moveTo>
                <a:lnTo>
                  <a:pt x="58124" y="17590"/>
                </a:lnTo>
                <a:lnTo>
                  <a:pt x="57104" y="17590"/>
                </a:lnTo>
                <a:lnTo>
                  <a:pt x="57104" y="17103"/>
                </a:lnTo>
                <a:close/>
                <a:moveTo>
                  <a:pt x="58124" y="18077"/>
                </a:moveTo>
                <a:lnTo>
                  <a:pt x="58124" y="18563"/>
                </a:lnTo>
                <a:lnTo>
                  <a:pt x="57104" y="18563"/>
                </a:lnTo>
                <a:lnTo>
                  <a:pt x="57104" y="18077"/>
                </a:lnTo>
                <a:close/>
                <a:moveTo>
                  <a:pt x="40650" y="16478"/>
                </a:moveTo>
                <a:lnTo>
                  <a:pt x="40650" y="18586"/>
                </a:lnTo>
                <a:lnTo>
                  <a:pt x="39862" y="18586"/>
                </a:lnTo>
                <a:lnTo>
                  <a:pt x="39862" y="16478"/>
                </a:lnTo>
                <a:close/>
                <a:moveTo>
                  <a:pt x="41808" y="16478"/>
                </a:moveTo>
                <a:lnTo>
                  <a:pt x="41808" y="18586"/>
                </a:lnTo>
                <a:lnTo>
                  <a:pt x="41020" y="18586"/>
                </a:lnTo>
                <a:lnTo>
                  <a:pt x="41020" y="16478"/>
                </a:lnTo>
                <a:close/>
                <a:moveTo>
                  <a:pt x="52098" y="18308"/>
                </a:moveTo>
                <a:lnTo>
                  <a:pt x="52098" y="18772"/>
                </a:lnTo>
                <a:lnTo>
                  <a:pt x="51078" y="18772"/>
                </a:lnTo>
                <a:lnTo>
                  <a:pt x="51078" y="18308"/>
                </a:lnTo>
                <a:close/>
                <a:moveTo>
                  <a:pt x="45169" y="19838"/>
                </a:moveTo>
                <a:lnTo>
                  <a:pt x="45169" y="20162"/>
                </a:lnTo>
                <a:lnTo>
                  <a:pt x="44520" y="20162"/>
                </a:lnTo>
                <a:lnTo>
                  <a:pt x="44520" y="19838"/>
                </a:lnTo>
                <a:close/>
                <a:moveTo>
                  <a:pt x="46212" y="19838"/>
                </a:moveTo>
                <a:lnTo>
                  <a:pt x="46212" y="20162"/>
                </a:lnTo>
                <a:lnTo>
                  <a:pt x="45563" y="20162"/>
                </a:lnTo>
                <a:lnTo>
                  <a:pt x="45563" y="19838"/>
                </a:lnTo>
                <a:close/>
                <a:moveTo>
                  <a:pt x="47255" y="19838"/>
                </a:moveTo>
                <a:lnTo>
                  <a:pt x="47255" y="20162"/>
                </a:lnTo>
                <a:lnTo>
                  <a:pt x="46606" y="20162"/>
                </a:lnTo>
                <a:lnTo>
                  <a:pt x="46606" y="19838"/>
                </a:lnTo>
                <a:close/>
                <a:moveTo>
                  <a:pt x="48297" y="19838"/>
                </a:moveTo>
                <a:lnTo>
                  <a:pt x="48297" y="20162"/>
                </a:lnTo>
                <a:lnTo>
                  <a:pt x="47649" y="20162"/>
                </a:lnTo>
                <a:lnTo>
                  <a:pt x="47625" y="19838"/>
                </a:lnTo>
                <a:close/>
                <a:moveTo>
                  <a:pt x="49340" y="19838"/>
                </a:moveTo>
                <a:lnTo>
                  <a:pt x="49340" y="20162"/>
                </a:lnTo>
                <a:lnTo>
                  <a:pt x="48691" y="20162"/>
                </a:lnTo>
                <a:lnTo>
                  <a:pt x="48691" y="19838"/>
                </a:lnTo>
                <a:close/>
                <a:moveTo>
                  <a:pt x="50383" y="19838"/>
                </a:moveTo>
                <a:lnTo>
                  <a:pt x="50383" y="20162"/>
                </a:lnTo>
                <a:lnTo>
                  <a:pt x="49734" y="20162"/>
                </a:lnTo>
                <a:lnTo>
                  <a:pt x="49734" y="19838"/>
                </a:lnTo>
                <a:close/>
                <a:moveTo>
                  <a:pt x="63153" y="19374"/>
                </a:moveTo>
                <a:lnTo>
                  <a:pt x="63130" y="20232"/>
                </a:lnTo>
                <a:lnTo>
                  <a:pt x="60766" y="20232"/>
                </a:lnTo>
                <a:lnTo>
                  <a:pt x="60766" y="19374"/>
                </a:lnTo>
                <a:close/>
                <a:moveTo>
                  <a:pt x="63153" y="21530"/>
                </a:moveTo>
                <a:lnTo>
                  <a:pt x="63130" y="22712"/>
                </a:lnTo>
                <a:lnTo>
                  <a:pt x="60766" y="22712"/>
                </a:lnTo>
                <a:lnTo>
                  <a:pt x="60766" y="21530"/>
                </a:lnTo>
                <a:close/>
                <a:moveTo>
                  <a:pt x="50522" y="20371"/>
                </a:moveTo>
                <a:lnTo>
                  <a:pt x="50499" y="22735"/>
                </a:lnTo>
                <a:lnTo>
                  <a:pt x="44474" y="22735"/>
                </a:lnTo>
                <a:lnTo>
                  <a:pt x="44474" y="20371"/>
                </a:lnTo>
                <a:close/>
                <a:moveTo>
                  <a:pt x="91241" y="0"/>
                </a:moveTo>
                <a:lnTo>
                  <a:pt x="91241" y="23337"/>
                </a:lnTo>
                <a:lnTo>
                  <a:pt x="88483" y="23337"/>
                </a:lnTo>
                <a:lnTo>
                  <a:pt x="88483" y="13048"/>
                </a:lnTo>
                <a:lnTo>
                  <a:pt x="83199" y="13048"/>
                </a:lnTo>
                <a:lnTo>
                  <a:pt x="83199" y="19861"/>
                </a:lnTo>
                <a:lnTo>
                  <a:pt x="81392" y="19861"/>
                </a:lnTo>
                <a:lnTo>
                  <a:pt x="81392" y="5029"/>
                </a:lnTo>
                <a:lnTo>
                  <a:pt x="74346" y="5029"/>
                </a:lnTo>
                <a:lnTo>
                  <a:pt x="74346" y="22874"/>
                </a:lnTo>
                <a:lnTo>
                  <a:pt x="71403" y="22874"/>
                </a:lnTo>
                <a:lnTo>
                  <a:pt x="71403" y="19166"/>
                </a:lnTo>
                <a:lnTo>
                  <a:pt x="69503" y="19166"/>
                </a:lnTo>
                <a:lnTo>
                  <a:pt x="69503" y="22758"/>
                </a:lnTo>
                <a:lnTo>
                  <a:pt x="67973" y="22758"/>
                </a:lnTo>
                <a:lnTo>
                  <a:pt x="67973" y="14693"/>
                </a:lnTo>
                <a:lnTo>
                  <a:pt x="66490" y="14693"/>
                </a:lnTo>
                <a:lnTo>
                  <a:pt x="66490" y="13303"/>
                </a:lnTo>
                <a:lnTo>
                  <a:pt x="65146" y="13303"/>
                </a:lnTo>
                <a:lnTo>
                  <a:pt x="65146" y="14693"/>
                </a:lnTo>
                <a:lnTo>
                  <a:pt x="63153" y="14693"/>
                </a:lnTo>
                <a:lnTo>
                  <a:pt x="63153" y="18656"/>
                </a:lnTo>
                <a:lnTo>
                  <a:pt x="60766" y="18656"/>
                </a:lnTo>
                <a:lnTo>
                  <a:pt x="60766" y="9687"/>
                </a:lnTo>
                <a:cubicBezTo>
                  <a:pt x="60766" y="7439"/>
                  <a:pt x="58935" y="5632"/>
                  <a:pt x="56710" y="5632"/>
                </a:cubicBezTo>
                <a:lnTo>
                  <a:pt x="56710" y="22804"/>
                </a:lnTo>
                <a:lnTo>
                  <a:pt x="56084" y="22804"/>
                </a:lnTo>
                <a:lnTo>
                  <a:pt x="56084" y="2039"/>
                </a:lnTo>
                <a:lnTo>
                  <a:pt x="53697" y="3129"/>
                </a:lnTo>
                <a:lnTo>
                  <a:pt x="53697" y="7416"/>
                </a:lnTo>
                <a:lnTo>
                  <a:pt x="52701" y="7416"/>
                </a:lnTo>
                <a:lnTo>
                  <a:pt x="52701" y="4705"/>
                </a:lnTo>
                <a:lnTo>
                  <a:pt x="50522" y="6026"/>
                </a:lnTo>
                <a:lnTo>
                  <a:pt x="50522" y="19120"/>
                </a:lnTo>
                <a:lnTo>
                  <a:pt x="44474" y="19120"/>
                </a:lnTo>
                <a:lnTo>
                  <a:pt x="44474" y="15759"/>
                </a:lnTo>
                <a:lnTo>
                  <a:pt x="39329" y="15759"/>
                </a:lnTo>
                <a:lnTo>
                  <a:pt x="39329" y="23430"/>
                </a:lnTo>
                <a:lnTo>
                  <a:pt x="38842" y="23430"/>
                </a:lnTo>
                <a:lnTo>
                  <a:pt x="38842" y="6466"/>
                </a:lnTo>
                <a:cubicBezTo>
                  <a:pt x="36409" y="6466"/>
                  <a:pt x="34439" y="8413"/>
                  <a:pt x="34439" y="10846"/>
                </a:cubicBezTo>
                <a:lnTo>
                  <a:pt x="34601" y="23778"/>
                </a:lnTo>
                <a:lnTo>
                  <a:pt x="31009" y="23778"/>
                </a:lnTo>
                <a:lnTo>
                  <a:pt x="31009" y="14531"/>
                </a:lnTo>
                <a:lnTo>
                  <a:pt x="21182" y="14531"/>
                </a:lnTo>
                <a:lnTo>
                  <a:pt x="21182" y="23778"/>
                </a:lnTo>
                <a:lnTo>
                  <a:pt x="16153" y="23778"/>
                </a:lnTo>
                <a:lnTo>
                  <a:pt x="16153" y="5863"/>
                </a:lnTo>
                <a:lnTo>
                  <a:pt x="9641" y="10637"/>
                </a:lnTo>
                <a:lnTo>
                  <a:pt x="9641" y="31124"/>
                </a:lnTo>
                <a:lnTo>
                  <a:pt x="6026" y="31124"/>
                </a:lnTo>
                <a:lnTo>
                  <a:pt x="6026" y="16570"/>
                </a:lnTo>
                <a:lnTo>
                  <a:pt x="0" y="16570"/>
                </a:lnTo>
                <a:lnTo>
                  <a:pt x="0" y="56941"/>
                </a:lnTo>
                <a:lnTo>
                  <a:pt x="100766" y="56941"/>
                </a:lnTo>
                <a:lnTo>
                  <a:pt x="100766" y="23685"/>
                </a:lnTo>
                <a:lnTo>
                  <a:pt x="99283" y="23685"/>
                </a:lnTo>
                <a:lnTo>
                  <a:pt x="99283" y="209"/>
                </a:lnTo>
                <a:lnTo>
                  <a:pt x="96015" y="209"/>
                </a:lnTo>
                <a:lnTo>
                  <a:pt x="96015" y="3314"/>
                </a:lnTo>
                <a:lnTo>
                  <a:pt x="95088" y="3314"/>
                </a:lnTo>
                <a:lnTo>
                  <a:pt x="95088"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6"/>
          <p:cNvSpPr/>
          <p:nvPr/>
        </p:nvSpPr>
        <p:spPr>
          <a:xfrm flipH="1">
            <a:off x="11406359" y="1777895"/>
            <a:ext cx="1219064" cy="7472701"/>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6"/>
          <p:cNvSpPr/>
          <p:nvPr/>
        </p:nvSpPr>
        <p:spPr>
          <a:xfrm flipH="1">
            <a:off x="10367590" y="5549933"/>
            <a:ext cx="427943" cy="7349324"/>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flipH="1">
            <a:off x="10795246" y="5549934"/>
            <a:ext cx="1001045" cy="705051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6"/>
          <p:cNvSpPr/>
          <p:nvPr/>
        </p:nvSpPr>
        <p:spPr>
          <a:xfrm flipH="1">
            <a:off x="10795247" y="5587137"/>
            <a:ext cx="1001023" cy="6113476"/>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6"/>
          <p:cNvSpPr/>
          <p:nvPr/>
        </p:nvSpPr>
        <p:spPr>
          <a:xfrm flipH="1">
            <a:off x="10367593" y="5584038"/>
            <a:ext cx="427963" cy="6420009"/>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6"/>
          <p:cNvSpPr/>
          <p:nvPr/>
        </p:nvSpPr>
        <p:spPr>
          <a:xfrm flipH="1">
            <a:off x="10367614" y="5549933"/>
            <a:ext cx="427943" cy="7349324"/>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6"/>
          <p:cNvGrpSpPr/>
          <p:nvPr/>
        </p:nvGrpSpPr>
        <p:grpSpPr>
          <a:xfrm>
            <a:off x="-1182416" y="2133877"/>
            <a:ext cx="2133381" cy="5713048"/>
            <a:chOff x="-1352840" y="677532"/>
            <a:chExt cx="1765265" cy="4727257"/>
          </a:xfrm>
        </p:grpSpPr>
        <p:sp>
          <p:nvSpPr>
            <p:cNvPr id="309" name="Google Shape;309;p16"/>
            <p:cNvSpPr/>
            <p:nvPr/>
          </p:nvSpPr>
          <p:spPr>
            <a:xfrm flipH="1">
              <a:off x="-11250" y="677532"/>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6"/>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6"/>
            <p:cNvSpPr/>
            <p:nvPr/>
          </p:nvSpPr>
          <p:spPr>
            <a:xfrm flipH="1">
              <a:off x="-11250" y="704283"/>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2" name="Google Shape;312;p16"/>
            <p:cNvGrpSpPr/>
            <p:nvPr/>
          </p:nvGrpSpPr>
          <p:grpSpPr>
            <a:xfrm flipH="1">
              <a:off x="45316" y="1039671"/>
              <a:ext cx="295221" cy="988044"/>
              <a:chOff x="8000749" y="4100800"/>
              <a:chExt cx="325098" cy="1088034"/>
            </a:xfrm>
          </p:grpSpPr>
          <p:sp>
            <p:nvSpPr>
              <p:cNvPr id="313" name="Google Shape;313;p16"/>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16"/>
            <p:cNvGrpSpPr/>
            <p:nvPr/>
          </p:nvGrpSpPr>
          <p:grpSpPr>
            <a:xfrm flipH="1">
              <a:off x="-992482" y="1207408"/>
              <a:ext cx="778221" cy="1783424"/>
              <a:chOff x="8611692" y="4285513"/>
              <a:chExt cx="856977" cy="1963907"/>
            </a:xfrm>
          </p:grpSpPr>
          <p:sp>
            <p:nvSpPr>
              <p:cNvPr id="317" name="Google Shape;317;p16"/>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6"/>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6"/>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6"/>
            <p:cNvGrpSpPr/>
            <p:nvPr/>
          </p:nvGrpSpPr>
          <p:grpSpPr>
            <a:xfrm flipH="1">
              <a:off x="45316" y="1039671"/>
              <a:ext cx="295221" cy="988044"/>
              <a:chOff x="8000749" y="4100800"/>
              <a:chExt cx="325098" cy="1088034"/>
            </a:xfrm>
          </p:grpSpPr>
          <p:sp>
            <p:nvSpPr>
              <p:cNvPr id="322" name="Google Shape;322;p16"/>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6"/>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6"/>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6"/>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1352840" y="704283"/>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7" name="Google Shape;327;p16"/>
            <p:cNvGrpSpPr/>
            <p:nvPr/>
          </p:nvGrpSpPr>
          <p:grpSpPr>
            <a:xfrm flipH="1">
              <a:off x="-992482" y="1207408"/>
              <a:ext cx="778221" cy="1783424"/>
              <a:chOff x="8611692" y="4285513"/>
              <a:chExt cx="856977" cy="1963907"/>
            </a:xfrm>
          </p:grpSpPr>
          <p:sp>
            <p:nvSpPr>
              <p:cNvPr id="328" name="Google Shape;328;p16"/>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6"/>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6"/>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7440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32"/>
        <p:cNvGrpSpPr/>
        <p:nvPr/>
      </p:nvGrpSpPr>
      <p:grpSpPr>
        <a:xfrm>
          <a:off x="0" y="0"/>
          <a:ext cx="0" cy="0"/>
          <a:chOff x="0" y="0"/>
          <a:chExt cx="0" cy="0"/>
        </a:xfrm>
      </p:grpSpPr>
      <p:pic>
        <p:nvPicPr>
          <p:cNvPr id="333" name="Google Shape;333;p17"/>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334" name="Google Shape;334;p17"/>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35" name="Google Shape;335;p17"/>
          <p:cNvSpPr txBox="1">
            <a:spLocks noGrp="1"/>
          </p:cNvSpPr>
          <p:nvPr>
            <p:ph type="subTitle" idx="1"/>
          </p:nvPr>
        </p:nvSpPr>
        <p:spPr>
          <a:xfrm>
            <a:off x="7828900" y="4358333"/>
            <a:ext cx="3412000" cy="119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6" name="Google Shape;336;p17"/>
          <p:cNvSpPr txBox="1">
            <a:spLocks noGrp="1"/>
          </p:cNvSpPr>
          <p:nvPr>
            <p:ph type="title" idx="2" hasCustomPrompt="1"/>
          </p:nvPr>
        </p:nvSpPr>
        <p:spPr>
          <a:xfrm>
            <a:off x="4929133" y="2007667"/>
            <a:ext cx="2406800" cy="12520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6000"/>
              <a:buNone/>
              <a:defRPr sz="6533">
                <a:solidFill>
                  <a:schemeClr val="lt2"/>
                </a:solidFill>
              </a:defRPr>
            </a:lvl1pPr>
            <a:lvl2pPr lvl="1" algn="l" rtl="0">
              <a:spcBef>
                <a:spcPts val="0"/>
              </a:spcBef>
              <a:spcAft>
                <a:spcPts val="0"/>
              </a:spcAft>
              <a:buSzPts val="6000"/>
              <a:buNone/>
              <a:defRPr sz="8000"/>
            </a:lvl2pPr>
            <a:lvl3pPr lvl="2" algn="l" rtl="0">
              <a:spcBef>
                <a:spcPts val="0"/>
              </a:spcBef>
              <a:spcAft>
                <a:spcPts val="0"/>
              </a:spcAft>
              <a:buSzPts val="6000"/>
              <a:buNone/>
              <a:defRPr sz="8000"/>
            </a:lvl3pPr>
            <a:lvl4pPr lvl="3" algn="l" rtl="0">
              <a:spcBef>
                <a:spcPts val="0"/>
              </a:spcBef>
              <a:spcAft>
                <a:spcPts val="0"/>
              </a:spcAft>
              <a:buSzPts val="6000"/>
              <a:buNone/>
              <a:defRPr sz="8000"/>
            </a:lvl4pPr>
            <a:lvl5pPr lvl="4" algn="l" rtl="0">
              <a:spcBef>
                <a:spcPts val="0"/>
              </a:spcBef>
              <a:spcAft>
                <a:spcPts val="0"/>
              </a:spcAft>
              <a:buSzPts val="6000"/>
              <a:buNone/>
              <a:defRPr sz="8000"/>
            </a:lvl5pPr>
            <a:lvl6pPr lvl="5" algn="l" rtl="0">
              <a:spcBef>
                <a:spcPts val="0"/>
              </a:spcBef>
              <a:spcAft>
                <a:spcPts val="0"/>
              </a:spcAft>
              <a:buSzPts val="6000"/>
              <a:buNone/>
              <a:defRPr sz="8000"/>
            </a:lvl6pPr>
            <a:lvl7pPr lvl="6" algn="l" rtl="0">
              <a:spcBef>
                <a:spcPts val="0"/>
              </a:spcBef>
              <a:spcAft>
                <a:spcPts val="0"/>
              </a:spcAft>
              <a:buSzPts val="6000"/>
              <a:buNone/>
              <a:defRPr sz="8000"/>
            </a:lvl7pPr>
            <a:lvl8pPr lvl="7" algn="l" rtl="0">
              <a:spcBef>
                <a:spcPts val="0"/>
              </a:spcBef>
              <a:spcAft>
                <a:spcPts val="0"/>
              </a:spcAft>
              <a:buSzPts val="6000"/>
              <a:buNone/>
              <a:defRPr sz="8000"/>
            </a:lvl8pPr>
            <a:lvl9pPr lvl="8" algn="l" rtl="0">
              <a:spcBef>
                <a:spcPts val="0"/>
              </a:spcBef>
              <a:spcAft>
                <a:spcPts val="0"/>
              </a:spcAft>
              <a:buSzPts val="6000"/>
              <a:buNone/>
              <a:defRPr sz="8000"/>
            </a:lvl9pPr>
          </a:lstStyle>
          <a:p>
            <a:r>
              <a:t>xx%</a:t>
            </a:r>
          </a:p>
        </p:txBody>
      </p:sp>
      <p:sp>
        <p:nvSpPr>
          <p:cNvPr id="337" name="Google Shape;337;p17"/>
          <p:cNvSpPr txBox="1">
            <a:spLocks noGrp="1"/>
          </p:cNvSpPr>
          <p:nvPr>
            <p:ph type="subTitle" idx="3"/>
          </p:nvPr>
        </p:nvSpPr>
        <p:spPr>
          <a:xfrm>
            <a:off x="7828900" y="3725261"/>
            <a:ext cx="3412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338" name="Google Shape;338;p17"/>
          <p:cNvSpPr txBox="1">
            <a:spLocks noGrp="1"/>
          </p:cNvSpPr>
          <p:nvPr>
            <p:ph type="subTitle" idx="4"/>
          </p:nvPr>
        </p:nvSpPr>
        <p:spPr>
          <a:xfrm>
            <a:off x="7828900" y="2330369"/>
            <a:ext cx="3412000" cy="119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9" name="Google Shape;339;p17"/>
          <p:cNvSpPr txBox="1">
            <a:spLocks noGrp="1"/>
          </p:cNvSpPr>
          <p:nvPr>
            <p:ph type="title" idx="5" hasCustomPrompt="1"/>
          </p:nvPr>
        </p:nvSpPr>
        <p:spPr>
          <a:xfrm>
            <a:off x="4929133" y="4037833"/>
            <a:ext cx="2406800" cy="1252000"/>
          </a:xfrm>
          <a:prstGeom prst="rect">
            <a:avLst/>
          </a:prstGeom>
          <a:solidFill>
            <a:schemeClr val="accent4"/>
          </a:solidFill>
        </p:spPr>
        <p:txBody>
          <a:bodyPr spcFirstLastPara="1" wrap="square" lIns="91425" tIns="91425" rIns="91425" bIns="91425" anchor="ctr" anchorCtr="0">
            <a:noAutofit/>
          </a:bodyPr>
          <a:lstStyle>
            <a:lvl1pPr lvl="0" rtl="0">
              <a:spcBef>
                <a:spcPts val="0"/>
              </a:spcBef>
              <a:spcAft>
                <a:spcPts val="0"/>
              </a:spcAft>
              <a:buSzPts val="6000"/>
              <a:buNone/>
              <a:defRPr sz="6533">
                <a:solidFill>
                  <a:schemeClr val="lt2"/>
                </a:solidFill>
              </a:defRPr>
            </a:lvl1pPr>
            <a:lvl2pPr lvl="1" algn="l" rtl="0">
              <a:spcBef>
                <a:spcPts val="0"/>
              </a:spcBef>
              <a:spcAft>
                <a:spcPts val="0"/>
              </a:spcAft>
              <a:buSzPts val="6000"/>
              <a:buNone/>
              <a:defRPr sz="8000"/>
            </a:lvl2pPr>
            <a:lvl3pPr lvl="2" algn="l" rtl="0">
              <a:spcBef>
                <a:spcPts val="0"/>
              </a:spcBef>
              <a:spcAft>
                <a:spcPts val="0"/>
              </a:spcAft>
              <a:buSzPts val="6000"/>
              <a:buNone/>
              <a:defRPr sz="8000"/>
            </a:lvl3pPr>
            <a:lvl4pPr lvl="3" algn="l" rtl="0">
              <a:spcBef>
                <a:spcPts val="0"/>
              </a:spcBef>
              <a:spcAft>
                <a:spcPts val="0"/>
              </a:spcAft>
              <a:buSzPts val="6000"/>
              <a:buNone/>
              <a:defRPr sz="8000"/>
            </a:lvl4pPr>
            <a:lvl5pPr lvl="4" algn="l" rtl="0">
              <a:spcBef>
                <a:spcPts val="0"/>
              </a:spcBef>
              <a:spcAft>
                <a:spcPts val="0"/>
              </a:spcAft>
              <a:buSzPts val="6000"/>
              <a:buNone/>
              <a:defRPr sz="8000"/>
            </a:lvl5pPr>
            <a:lvl6pPr lvl="5" algn="l" rtl="0">
              <a:spcBef>
                <a:spcPts val="0"/>
              </a:spcBef>
              <a:spcAft>
                <a:spcPts val="0"/>
              </a:spcAft>
              <a:buSzPts val="6000"/>
              <a:buNone/>
              <a:defRPr sz="8000"/>
            </a:lvl6pPr>
            <a:lvl7pPr lvl="6" algn="l" rtl="0">
              <a:spcBef>
                <a:spcPts val="0"/>
              </a:spcBef>
              <a:spcAft>
                <a:spcPts val="0"/>
              </a:spcAft>
              <a:buSzPts val="6000"/>
              <a:buNone/>
              <a:defRPr sz="8000"/>
            </a:lvl7pPr>
            <a:lvl8pPr lvl="7" algn="l" rtl="0">
              <a:spcBef>
                <a:spcPts val="0"/>
              </a:spcBef>
              <a:spcAft>
                <a:spcPts val="0"/>
              </a:spcAft>
              <a:buSzPts val="6000"/>
              <a:buNone/>
              <a:defRPr sz="8000"/>
            </a:lvl8pPr>
            <a:lvl9pPr lvl="8" algn="l" rtl="0">
              <a:spcBef>
                <a:spcPts val="0"/>
              </a:spcBef>
              <a:spcAft>
                <a:spcPts val="0"/>
              </a:spcAft>
              <a:buSzPts val="6000"/>
              <a:buNone/>
              <a:defRPr sz="8000"/>
            </a:lvl9pPr>
          </a:lstStyle>
          <a:p>
            <a:r>
              <a:t>xx%</a:t>
            </a:r>
          </a:p>
        </p:txBody>
      </p:sp>
      <p:sp>
        <p:nvSpPr>
          <p:cNvPr id="340" name="Google Shape;340;p17"/>
          <p:cNvSpPr txBox="1">
            <a:spLocks noGrp="1"/>
          </p:cNvSpPr>
          <p:nvPr>
            <p:ph type="subTitle" idx="6"/>
          </p:nvPr>
        </p:nvSpPr>
        <p:spPr>
          <a:xfrm>
            <a:off x="7828900" y="1697300"/>
            <a:ext cx="3412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341" name="Google Shape;341;p17"/>
          <p:cNvGrpSpPr/>
          <p:nvPr/>
        </p:nvGrpSpPr>
        <p:grpSpPr>
          <a:xfrm flipH="1">
            <a:off x="-425205" y="2992230"/>
            <a:ext cx="1644013" cy="5144932"/>
            <a:chOff x="8129181" y="1527935"/>
            <a:chExt cx="1233010" cy="3858699"/>
          </a:xfrm>
        </p:grpSpPr>
        <p:sp>
          <p:nvSpPr>
            <p:cNvPr id="342" name="Google Shape;342;p17"/>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7"/>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4" name="Google Shape;344;p17"/>
            <p:cNvGrpSpPr/>
            <p:nvPr/>
          </p:nvGrpSpPr>
          <p:grpSpPr>
            <a:xfrm flipH="1">
              <a:off x="8129181" y="1527935"/>
              <a:ext cx="1233007" cy="3858699"/>
              <a:chOff x="1229268" y="1267272"/>
              <a:chExt cx="1233007" cy="3858699"/>
            </a:xfrm>
          </p:grpSpPr>
          <p:sp>
            <p:nvSpPr>
              <p:cNvPr id="345" name="Google Shape;345;p17"/>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7"/>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17"/>
            <p:cNvGrpSpPr/>
            <p:nvPr/>
          </p:nvGrpSpPr>
          <p:grpSpPr>
            <a:xfrm flipH="1">
              <a:off x="8261581" y="1703811"/>
              <a:ext cx="1100610" cy="2803618"/>
              <a:chOff x="1076156" y="1443149"/>
              <a:chExt cx="1100610" cy="2803618"/>
            </a:xfrm>
          </p:grpSpPr>
          <p:sp>
            <p:nvSpPr>
              <p:cNvPr id="348" name="Google Shape;348;p17"/>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7"/>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7"/>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7"/>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7"/>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7"/>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7"/>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7"/>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7"/>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7"/>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7"/>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7"/>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7"/>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7"/>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7"/>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7"/>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7"/>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7"/>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7"/>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7"/>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7"/>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988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372"/>
        <p:cNvGrpSpPr/>
        <p:nvPr/>
      </p:nvGrpSpPr>
      <p:grpSpPr>
        <a:xfrm>
          <a:off x="0" y="0"/>
          <a:ext cx="0" cy="0"/>
          <a:chOff x="0" y="0"/>
          <a:chExt cx="0" cy="0"/>
        </a:xfrm>
      </p:grpSpPr>
      <p:pic>
        <p:nvPicPr>
          <p:cNvPr id="373" name="Google Shape;373;p18"/>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374" name="Google Shape;374;p18"/>
          <p:cNvSpPr txBox="1">
            <a:spLocks noGrp="1"/>
          </p:cNvSpPr>
          <p:nvPr>
            <p:ph type="subTitle" idx="1"/>
          </p:nvPr>
        </p:nvSpPr>
        <p:spPr>
          <a:xfrm>
            <a:off x="3078000" y="1802300"/>
            <a:ext cx="60360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8"/>
          <p:cNvSpPr txBox="1">
            <a:spLocks noGrp="1"/>
          </p:cNvSpPr>
          <p:nvPr>
            <p:ph type="title" hasCustomPrompt="1"/>
          </p:nvPr>
        </p:nvSpPr>
        <p:spPr>
          <a:xfrm>
            <a:off x="3078000" y="629567"/>
            <a:ext cx="6036000" cy="13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76" name="Google Shape;376;p18"/>
          <p:cNvSpPr txBox="1">
            <a:spLocks noGrp="1"/>
          </p:cNvSpPr>
          <p:nvPr>
            <p:ph type="subTitle" idx="2"/>
          </p:nvPr>
        </p:nvSpPr>
        <p:spPr>
          <a:xfrm>
            <a:off x="3078000" y="5548633"/>
            <a:ext cx="60360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7" name="Google Shape;377;p18"/>
          <p:cNvSpPr txBox="1">
            <a:spLocks noGrp="1"/>
          </p:cNvSpPr>
          <p:nvPr>
            <p:ph type="title" idx="3" hasCustomPrompt="1"/>
          </p:nvPr>
        </p:nvSpPr>
        <p:spPr>
          <a:xfrm>
            <a:off x="3078000" y="4375900"/>
            <a:ext cx="6036000" cy="13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78" name="Google Shape;378;p18"/>
          <p:cNvSpPr txBox="1">
            <a:spLocks noGrp="1"/>
          </p:cNvSpPr>
          <p:nvPr>
            <p:ph type="subTitle" idx="4"/>
          </p:nvPr>
        </p:nvSpPr>
        <p:spPr>
          <a:xfrm>
            <a:off x="3078000" y="3675467"/>
            <a:ext cx="60360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9" name="Google Shape;379;p18"/>
          <p:cNvSpPr txBox="1">
            <a:spLocks noGrp="1"/>
          </p:cNvSpPr>
          <p:nvPr>
            <p:ph type="title" idx="5" hasCustomPrompt="1"/>
          </p:nvPr>
        </p:nvSpPr>
        <p:spPr>
          <a:xfrm>
            <a:off x="3078000" y="2502733"/>
            <a:ext cx="6036000" cy="13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80" name="Google Shape;380;p18"/>
          <p:cNvSpPr/>
          <p:nvPr/>
        </p:nvSpPr>
        <p:spPr>
          <a:xfrm>
            <a:off x="2" y="1777902"/>
            <a:ext cx="1074564" cy="658679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8"/>
          <p:cNvSpPr/>
          <p:nvPr/>
        </p:nvSpPr>
        <p:spPr>
          <a:xfrm flipH="1">
            <a:off x="11833594" y="1202545"/>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8"/>
          <p:cNvGrpSpPr/>
          <p:nvPr/>
        </p:nvGrpSpPr>
        <p:grpSpPr>
          <a:xfrm>
            <a:off x="10886440" y="3181668"/>
            <a:ext cx="2133381" cy="5713048"/>
            <a:chOff x="-3711412" y="1600408"/>
            <a:chExt cx="1600036" cy="4284786"/>
          </a:xfrm>
        </p:grpSpPr>
        <p:sp>
          <p:nvSpPr>
            <p:cNvPr id="383" name="Google Shape;383;p18"/>
            <p:cNvSpPr/>
            <p:nvPr/>
          </p:nvSpPr>
          <p:spPr>
            <a:xfrm>
              <a:off x="-3711412" y="1600408"/>
              <a:ext cx="384019" cy="4239608"/>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8"/>
            <p:cNvSpPr/>
            <p:nvPr/>
          </p:nvSpPr>
          <p:spPr>
            <a:xfrm>
              <a:off x="-3327488" y="1600408"/>
              <a:ext cx="1216094" cy="423954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8"/>
            <p:cNvSpPr/>
            <p:nvPr/>
          </p:nvSpPr>
          <p:spPr>
            <a:xfrm>
              <a:off x="-3711412" y="1624655"/>
              <a:ext cx="384019" cy="4260539"/>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6" name="Google Shape;386;p18"/>
            <p:cNvGrpSpPr/>
            <p:nvPr/>
          </p:nvGrpSpPr>
          <p:grpSpPr>
            <a:xfrm>
              <a:off x="-3646253" y="1928651"/>
              <a:ext cx="267589" cy="895563"/>
              <a:chOff x="8000749" y="4100800"/>
              <a:chExt cx="325098" cy="1088034"/>
            </a:xfrm>
          </p:grpSpPr>
          <p:sp>
            <p:nvSpPr>
              <p:cNvPr id="387" name="Google Shape;387;p18"/>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8"/>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8"/>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18"/>
            <p:cNvGrpSpPr/>
            <p:nvPr/>
          </p:nvGrpSpPr>
          <p:grpSpPr>
            <a:xfrm>
              <a:off x="-3143384" y="2080689"/>
              <a:ext cx="705380" cy="1616496"/>
              <a:chOff x="8611692" y="4285513"/>
              <a:chExt cx="856977" cy="1963907"/>
            </a:xfrm>
          </p:grpSpPr>
          <p:sp>
            <p:nvSpPr>
              <p:cNvPr id="391" name="Google Shape;391;p18"/>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8"/>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8"/>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8"/>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18"/>
            <p:cNvGrpSpPr/>
            <p:nvPr/>
          </p:nvGrpSpPr>
          <p:grpSpPr>
            <a:xfrm>
              <a:off x="-3646253" y="1928651"/>
              <a:ext cx="267589" cy="895563"/>
              <a:chOff x="8000749" y="4100800"/>
              <a:chExt cx="325098" cy="1088034"/>
            </a:xfrm>
          </p:grpSpPr>
          <p:sp>
            <p:nvSpPr>
              <p:cNvPr id="396" name="Google Shape;396;p18"/>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8"/>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8"/>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8"/>
            <p:cNvSpPr/>
            <p:nvPr/>
          </p:nvSpPr>
          <p:spPr>
            <a:xfrm>
              <a:off x="-3327488" y="1600408"/>
              <a:ext cx="1216094" cy="423954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8"/>
            <p:cNvSpPr/>
            <p:nvPr/>
          </p:nvSpPr>
          <p:spPr>
            <a:xfrm>
              <a:off x="-3327488" y="1624655"/>
              <a:ext cx="1216112" cy="4052101"/>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1" name="Google Shape;401;p18"/>
            <p:cNvGrpSpPr/>
            <p:nvPr/>
          </p:nvGrpSpPr>
          <p:grpSpPr>
            <a:xfrm>
              <a:off x="-3143384" y="2080689"/>
              <a:ext cx="705380" cy="1616496"/>
              <a:chOff x="8611692" y="4285513"/>
              <a:chExt cx="856977" cy="1963907"/>
            </a:xfrm>
          </p:grpSpPr>
          <p:sp>
            <p:nvSpPr>
              <p:cNvPr id="402" name="Google Shape;402;p18"/>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8"/>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8"/>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8"/>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50483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6"/>
        <p:cNvGrpSpPr/>
        <p:nvPr/>
      </p:nvGrpSpPr>
      <p:grpSpPr>
        <a:xfrm>
          <a:off x="0" y="0"/>
          <a:ext cx="0" cy="0"/>
          <a:chOff x="0" y="0"/>
          <a:chExt cx="0" cy="0"/>
        </a:xfrm>
      </p:grpSpPr>
      <p:pic>
        <p:nvPicPr>
          <p:cNvPr id="407" name="Google Shape;407;p19"/>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408" name="Google Shape;408;p19"/>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9" name="Google Shape;409;p19"/>
          <p:cNvGrpSpPr/>
          <p:nvPr/>
        </p:nvGrpSpPr>
        <p:grpSpPr>
          <a:xfrm>
            <a:off x="-2472512" y="5894729"/>
            <a:ext cx="5090840" cy="3533739"/>
            <a:chOff x="-1854384" y="4421047"/>
            <a:chExt cx="3818130" cy="2650304"/>
          </a:xfrm>
        </p:grpSpPr>
        <p:sp>
          <p:nvSpPr>
            <p:cNvPr id="410" name="Google Shape;410;p19"/>
            <p:cNvSpPr/>
            <p:nvPr/>
          </p:nvSpPr>
          <p:spPr>
            <a:xfrm flipH="1">
              <a:off x="-1854384" y="442104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1" name="Google Shape;411;p19"/>
            <p:cNvGrpSpPr/>
            <p:nvPr/>
          </p:nvGrpSpPr>
          <p:grpSpPr>
            <a:xfrm>
              <a:off x="-904345" y="4761574"/>
              <a:ext cx="1352750" cy="2309777"/>
              <a:chOff x="-904345" y="4761574"/>
              <a:chExt cx="1352750" cy="2309777"/>
            </a:xfrm>
          </p:grpSpPr>
          <p:sp>
            <p:nvSpPr>
              <p:cNvPr id="412" name="Google Shape;412;p19"/>
              <p:cNvSpPr/>
              <p:nvPr/>
            </p:nvSpPr>
            <p:spPr>
              <a:xfrm flipH="1">
                <a:off x="198080" y="625954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9"/>
              <p:cNvSpPr/>
              <p:nvPr/>
            </p:nvSpPr>
            <p:spPr>
              <a:xfrm flipH="1">
                <a:off x="313876" y="483871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9"/>
              <p:cNvSpPr/>
              <p:nvPr/>
            </p:nvSpPr>
            <p:spPr>
              <a:xfrm flipH="1">
                <a:off x="312173" y="645782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9"/>
              <p:cNvSpPr/>
              <p:nvPr/>
            </p:nvSpPr>
            <p:spPr>
              <a:xfrm flipH="1">
                <a:off x="427970" y="660965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9"/>
              <p:cNvSpPr/>
              <p:nvPr/>
            </p:nvSpPr>
            <p:spPr>
              <a:xfrm rot="10800000" flipH="1">
                <a:off x="-558813" y="623740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9"/>
              <p:cNvSpPr/>
              <p:nvPr/>
            </p:nvSpPr>
            <p:spPr>
              <a:xfrm rot="10800000" flipH="1">
                <a:off x="-672907" y="648910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10800000" flipH="1">
                <a:off x="-788703" y="666567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flipH="1">
                <a:off x="-788703" y="615201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9"/>
              <p:cNvSpPr/>
              <p:nvPr/>
            </p:nvSpPr>
            <p:spPr>
              <a:xfrm flipH="1">
                <a:off x="82283" y="584286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9"/>
              <p:cNvSpPr/>
              <p:nvPr/>
            </p:nvSpPr>
            <p:spPr>
              <a:xfrm flipH="1">
                <a:off x="82283" y="521921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198080" y="605113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98080" y="557511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9"/>
              <p:cNvSpPr/>
              <p:nvPr/>
            </p:nvSpPr>
            <p:spPr>
              <a:xfrm flipH="1">
                <a:off x="198080" y="521921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13876" y="575602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flipH="1">
                <a:off x="312173" y="521921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9"/>
              <p:cNvSpPr/>
              <p:nvPr/>
            </p:nvSpPr>
            <p:spPr>
              <a:xfrm flipH="1">
                <a:off x="427970" y="596298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427970" y="499212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9"/>
              <p:cNvSpPr/>
              <p:nvPr/>
            </p:nvSpPr>
            <p:spPr>
              <a:xfrm rot="10800000" flipH="1">
                <a:off x="-558813" y="561376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10800000" flipH="1">
                <a:off x="-674610" y="561376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9"/>
              <p:cNvSpPr/>
              <p:nvPr/>
            </p:nvSpPr>
            <p:spPr>
              <a:xfrm rot="10800000" flipH="1">
                <a:off x="-672907" y="590742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9"/>
              <p:cNvSpPr/>
              <p:nvPr/>
            </p:nvSpPr>
            <p:spPr>
              <a:xfrm rot="10800000" flipH="1">
                <a:off x="-672907" y="487142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9"/>
              <p:cNvSpPr/>
              <p:nvPr/>
            </p:nvSpPr>
            <p:spPr>
              <a:xfrm rot="10800000" flipH="1">
                <a:off x="-788703" y="561375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9"/>
              <p:cNvSpPr/>
              <p:nvPr/>
            </p:nvSpPr>
            <p:spPr>
              <a:xfrm rot="10800000" flipH="1">
                <a:off x="-788703" y="513918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10800000" flipH="1">
                <a:off x="-904345" y="561376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9"/>
              <p:cNvSpPr/>
              <p:nvPr/>
            </p:nvSpPr>
            <p:spPr>
              <a:xfrm rot="10800000" flipH="1">
                <a:off x="-904345" y="476157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9"/>
              <p:cNvSpPr/>
              <p:nvPr/>
            </p:nvSpPr>
            <p:spPr>
              <a:xfrm rot="10800000" flipH="1">
                <a:off x="-904345" y="624608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38" name="Google Shape;438;p19"/>
          <p:cNvGrpSpPr/>
          <p:nvPr/>
        </p:nvGrpSpPr>
        <p:grpSpPr>
          <a:xfrm>
            <a:off x="11241042" y="1713063"/>
            <a:ext cx="1644013" cy="5144932"/>
            <a:chOff x="11097406" y="1527935"/>
            <a:chExt cx="1233010" cy="3858699"/>
          </a:xfrm>
        </p:grpSpPr>
        <p:sp>
          <p:nvSpPr>
            <p:cNvPr id="439" name="Google Shape;439;p19"/>
            <p:cNvSpPr/>
            <p:nvPr/>
          </p:nvSpPr>
          <p:spPr>
            <a:xfrm flipH="1">
              <a:off x="11682241"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1097409"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1" name="Google Shape;441;p19"/>
            <p:cNvGrpSpPr/>
            <p:nvPr/>
          </p:nvGrpSpPr>
          <p:grpSpPr>
            <a:xfrm flipH="1">
              <a:off x="11097406" y="1527935"/>
              <a:ext cx="1233007" cy="3858699"/>
              <a:chOff x="1229268" y="1267272"/>
              <a:chExt cx="1233007" cy="3858699"/>
            </a:xfrm>
          </p:grpSpPr>
          <p:sp>
            <p:nvSpPr>
              <p:cNvPr id="442" name="Google Shape;442;p19"/>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23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9"/>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19"/>
            <p:cNvGrpSpPr/>
            <p:nvPr/>
          </p:nvGrpSpPr>
          <p:grpSpPr>
            <a:xfrm flipH="1">
              <a:off x="11229806" y="1703811"/>
              <a:ext cx="1100610" cy="2803618"/>
              <a:chOff x="1076156" y="1443149"/>
              <a:chExt cx="1100610" cy="2803618"/>
            </a:xfrm>
          </p:grpSpPr>
          <p:sp>
            <p:nvSpPr>
              <p:cNvPr id="445" name="Google Shape;445;p19"/>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9"/>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9"/>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9"/>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9"/>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9"/>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9"/>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9"/>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9"/>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9"/>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9"/>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9"/>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9"/>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9"/>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9"/>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9"/>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9"/>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9"/>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9"/>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9"/>
            <p:cNvSpPr/>
            <p:nvPr/>
          </p:nvSpPr>
          <p:spPr>
            <a:xfrm flipH="1">
              <a:off x="11206106"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9"/>
            <p:cNvSpPr/>
            <p:nvPr/>
          </p:nvSpPr>
          <p:spPr>
            <a:xfrm flipH="1">
              <a:off x="11113266"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9"/>
            <p:cNvSpPr/>
            <p:nvPr/>
          </p:nvSpPr>
          <p:spPr>
            <a:xfrm flipH="1">
              <a:off x="11136966"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9"/>
            <p:cNvSpPr/>
            <p:nvPr/>
          </p:nvSpPr>
          <p:spPr>
            <a:xfrm flipH="1">
              <a:off x="11160666"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9"/>
            <p:cNvSpPr/>
            <p:nvPr/>
          </p:nvSpPr>
          <p:spPr>
            <a:xfrm flipH="1">
              <a:off x="11182405"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9749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69"/>
        <p:cNvGrpSpPr/>
        <p:nvPr/>
      </p:nvGrpSpPr>
      <p:grpSpPr>
        <a:xfrm>
          <a:off x="0" y="0"/>
          <a:ext cx="0" cy="0"/>
          <a:chOff x="0" y="0"/>
          <a:chExt cx="0" cy="0"/>
        </a:xfrm>
      </p:grpSpPr>
      <p:pic>
        <p:nvPicPr>
          <p:cNvPr id="470" name="Google Shape;470;p20"/>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471" name="Google Shape;471;p20"/>
          <p:cNvGrpSpPr/>
          <p:nvPr/>
        </p:nvGrpSpPr>
        <p:grpSpPr>
          <a:xfrm>
            <a:off x="11345332" y="1447128"/>
            <a:ext cx="1219064" cy="7472701"/>
            <a:chOff x="308411" y="943721"/>
            <a:chExt cx="914298" cy="5604526"/>
          </a:xfrm>
        </p:grpSpPr>
        <p:sp>
          <p:nvSpPr>
            <p:cNvPr id="472" name="Google Shape;472;p20"/>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 name="Google Shape;473;p20"/>
            <p:cNvGrpSpPr/>
            <p:nvPr/>
          </p:nvGrpSpPr>
          <p:grpSpPr>
            <a:xfrm>
              <a:off x="475070" y="1263026"/>
              <a:ext cx="392993" cy="2411096"/>
              <a:chOff x="475070" y="1263026"/>
              <a:chExt cx="392993" cy="2411096"/>
            </a:xfrm>
          </p:grpSpPr>
          <p:sp>
            <p:nvSpPr>
              <p:cNvPr id="474" name="Google Shape;474;p20"/>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0"/>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0"/>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0"/>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0"/>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0"/>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0"/>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0"/>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0"/>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0"/>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0"/>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0"/>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0"/>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0"/>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20"/>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0"/>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20"/>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91" name="Google Shape;491;p20"/>
          <p:cNvGrpSpPr/>
          <p:nvPr/>
        </p:nvGrpSpPr>
        <p:grpSpPr>
          <a:xfrm>
            <a:off x="10234997" y="5934860"/>
            <a:ext cx="2353687" cy="6303009"/>
            <a:chOff x="7676247" y="4451144"/>
            <a:chExt cx="1765265" cy="4727257"/>
          </a:xfrm>
        </p:grpSpPr>
        <p:sp>
          <p:nvSpPr>
            <p:cNvPr id="492" name="Google Shape;492;p20"/>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0"/>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0"/>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0"/>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0"/>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7" name="Google Shape;497;p20"/>
            <p:cNvGrpSpPr/>
            <p:nvPr/>
          </p:nvGrpSpPr>
          <p:grpSpPr>
            <a:xfrm>
              <a:off x="7748135" y="4813283"/>
              <a:ext cx="295221" cy="988044"/>
              <a:chOff x="8000749" y="4100800"/>
              <a:chExt cx="325098" cy="1088034"/>
            </a:xfrm>
          </p:grpSpPr>
          <p:sp>
            <p:nvSpPr>
              <p:cNvPr id="498" name="Google Shape;498;p20"/>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0"/>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0"/>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20"/>
            <p:cNvGrpSpPr/>
            <p:nvPr/>
          </p:nvGrpSpPr>
          <p:grpSpPr>
            <a:xfrm>
              <a:off x="8302933" y="4981021"/>
              <a:ext cx="778221" cy="1783424"/>
              <a:chOff x="8611692" y="4285513"/>
              <a:chExt cx="856977" cy="1963907"/>
            </a:xfrm>
          </p:grpSpPr>
          <p:sp>
            <p:nvSpPr>
              <p:cNvPr id="502" name="Google Shape;502;p20"/>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0"/>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0"/>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0"/>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32494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06"/>
        <p:cNvGrpSpPr/>
        <p:nvPr/>
      </p:nvGrpSpPr>
      <p:grpSpPr>
        <a:xfrm>
          <a:off x="0" y="0"/>
          <a:ext cx="0" cy="0"/>
          <a:chOff x="0" y="0"/>
          <a:chExt cx="0" cy="0"/>
        </a:xfrm>
      </p:grpSpPr>
      <p:pic>
        <p:nvPicPr>
          <p:cNvPr id="507" name="Google Shape;507;p21"/>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508" name="Google Shape;508;p21"/>
          <p:cNvSpPr txBox="1">
            <a:spLocks noGrp="1"/>
          </p:cNvSpPr>
          <p:nvPr>
            <p:ph type="title"/>
          </p:nvPr>
        </p:nvSpPr>
        <p:spPr>
          <a:xfrm>
            <a:off x="6036400" y="1426367"/>
            <a:ext cx="5044800" cy="170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200"/>
              <a:buNone/>
              <a:defRPr sz="9466"/>
            </a:lvl1pPr>
            <a:lvl2pPr lvl="1" rtl="0">
              <a:spcBef>
                <a:spcPts val="0"/>
              </a:spcBef>
              <a:spcAft>
                <a:spcPts val="0"/>
              </a:spcAft>
              <a:buSzPts val="9200"/>
              <a:buNone/>
              <a:defRPr sz="12266"/>
            </a:lvl2pPr>
            <a:lvl3pPr lvl="2" rtl="0">
              <a:spcBef>
                <a:spcPts val="0"/>
              </a:spcBef>
              <a:spcAft>
                <a:spcPts val="0"/>
              </a:spcAft>
              <a:buSzPts val="9200"/>
              <a:buNone/>
              <a:defRPr sz="12266"/>
            </a:lvl3pPr>
            <a:lvl4pPr lvl="3" rtl="0">
              <a:spcBef>
                <a:spcPts val="0"/>
              </a:spcBef>
              <a:spcAft>
                <a:spcPts val="0"/>
              </a:spcAft>
              <a:buSzPts val="9200"/>
              <a:buNone/>
              <a:defRPr sz="12266"/>
            </a:lvl4pPr>
            <a:lvl5pPr lvl="4" rtl="0">
              <a:spcBef>
                <a:spcPts val="0"/>
              </a:spcBef>
              <a:spcAft>
                <a:spcPts val="0"/>
              </a:spcAft>
              <a:buSzPts val="9200"/>
              <a:buNone/>
              <a:defRPr sz="12266"/>
            </a:lvl5pPr>
            <a:lvl6pPr lvl="5" rtl="0">
              <a:spcBef>
                <a:spcPts val="0"/>
              </a:spcBef>
              <a:spcAft>
                <a:spcPts val="0"/>
              </a:spcAft>
              <a:buSzPts val="9200"/>
              <a:buNone/>
              <a:defRPr sz="12266"/>
            </a:lvl6pPr>
            <a:lvl7pPr lvl="6" rtl="0">
              <a:spcBef>
                <a:spcPts val="0"/>
              </a:spcBef>
              <a:spcAft>
                <a:spcPts val="0"/>
              </a:spcAft>
              <a:buSzPts val="9200"/>
              <a:buNone/>
              <a:defRPr sz="12266"/>
            </a:lvl7pPr>
            <a:lvl8pPr lvl="7" rtl="0">
              <a:spcBef>
                <a:spcPts val="0"/>
              </a:spcBef>
              <a:spcAft>
                <a:spcPts val="0"/>
              </a:spcAft>
              <a:buSzPts val="9200"/>
              <a:buNone/>
              <a:defRPr sz="12266"/>
            </a:lvl8pPr>
            <a:lvl9pPr lvl="8" rtl="0">
              <a:spcBef>
                <a:spcPts val="0"/>
              </a:spcBef>
              <a:spcAft>
                <a:spcPts val="0"/>
              </a:spcAft>
              <a:buSzPts val="9200"/>
              <a:buNone/>
              <a:defRPr sz="12266"/>
            </a:lvl9pPr>
          </a:lstStyle>
          <a:p>
            <a:endParaRPr/>
          </a:p>
        </p:txBody>
      </p:sp>
      <p:sp>
        <p:nvSpPr>
          <p:cNvPr id="509" name="Google Shape;509;p21"/>
          <p:cNvSpPr txBox="1">
            <a:spLocks noGrp="1"/>
          </p:cNvSpPr>
          <p:nvPr>
            <p:ph type="subTitle" idx="1"/>
          </p:nvPr>
        </p:nvSpPr>
        <p:spPr>
          <a:xfrm>
            <a:off x="6036333" y="3051267"/>
            <a:ext cx="5044800" cy="149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510" name="Google Shape;510;p21"/>
          <p:cNvGrpSpPr/>
          <p:nvPr/>
        </p:nvGrpSpPr>
        <p:grpSpPr>
          <a:xfrm>
            <a:off x="-1803786" y="903377"/>
            <a:ext cx="2353687" cy="6303009"/>
            <a:chOff x="-1352840" y="677532"/>
            <a:chExt cx="1765265" cy="4727257"/>
          </a:xfrm>
        </p:grpSpPr>
        <p:sp>
          <p:nvSpPr>
            <p:cNvPr id="511" name="Google Shape;511;p21"/>
            <p:cNvSpPr/>
            <p:nvPr/>
          </p:nvSpPr>
          <p:spPr>
            <a:xfrm flipH="1">
              <a:off x="-11250" y="677532"/>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1"/>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1"/>
            <p:cNvSpPr/>
            <p:nvPr/>
          </p:nvSpPr>
          <p:spPr>
            <a:xfrm flipH="1">
              <a:off x="-11250" y="704283"/>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4" name="Google Shape;514;p21"/>
            <p:cNvGrpSpPr/>
            <p:nvPr/>
          </p:nvGrpSpPr>
          <p:grpSpPr>
            <a:xfrm flipH="1">
              <a:off x="45316" y="1039671"/>
              <a:ext cx="295221" cy="988044"/>
              <a:chOff x="8000749" y="4100800"/>
              <a:chExt cx="325098" cy="1088034"/>
            </a:xfrm>
          </p:grpSpPr>
          <p:sp>
            <p:nvSpPr>
              <p:cNvPr id="515" name="Google Shape;515;p21"/>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1"/>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1"/>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8" name="Google Shape;518;p21"/>
            <p:cNvGrpSpPr/>
            <p:nvPr/>
          </p:nvGrpSpPr>
          <p:grpSpPr>
            <a:xfrm flipH="1">
              <a:off x="-992482" y="1207408"/>
              <a:ext cx="778221" cy="1783424"/>
              <a:chOff x="8611692" y="4285513"/>
              <a:chExt cx="856977" cy="1963907"/>
            </a:xfrm>
          </p:grpSpPr>
          <p:sp>
            <p:nvSpPr>
              <p:cNvPr id="519" name="Google Shape;519;p21"/>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1"/>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1"/>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1"/>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21"/>
            <p:cNvGrpSpPr/>
            <p:nvPr/>
          </p:nvGrpSpPr>
          <p:grpSpPr>
            <a:xfrm flipH="1">
              <a:off x="45316" y="1039671"/>
              <a:ext cx="295221" cy="988044"/>
              <a:chOff x="8000749" y="4100800"/>
              <a:chExt cx="325098" cy="1088034"/>
            </a:xfrm>
          </p:grpSpPr>
          <p:sp>
            <p:nvSpPr>
              <p:cNvPr id="524" name="Google Shape;524;p21"/>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1"/>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1"/>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7" name="Google Shape;527;p21"/>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1"/>
            <p:cNvSpPr/>
            <p:nvPr/>
          </p:nvSpPr>
          <p:spPr>
            <a:xfrm flipH="1">
              <a:off x="-1352840" y="704283"/>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9" name="Google Shape;529;p21"/>
            <p:cNvGrpSpPr/>
            <p:nvPr/>
          </p:nvGrpSpPr>
          <p:grpSpPr>
            <a:xfrm flipH="1">
              <a:off x="-992482" y="1207408"/>
              <a:ext cx="778221" cy="1783424"/>
              <a:chOff x="8611692" y="4285513"/>
              <a:chExt cx="856977" cy="1963907"/>
            </a:xfrm>
          </p:grpSpPr>
          <p:sp>
            <p:nvSpPr>
              <p:cNvPr id="530" name="Google Shape;530;p21"/>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1"/>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1"/>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5868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34"/>
        <p:cNvGrpSpPr/>
        <p:nvPr/>
      </p:nvGrpSpPr>
      <p:grpSpPr>
        <a:xfrm>
          <a:off x="0" y="0"/>
          <a:ext cx="0" cy="0"/>
          <a:chOff x="0" y="0"/>
          <a:chExt cx="0" cy="0"/>
        </a:xfrm>
      </p:grpSpPr>
      <p:pic>
        <p:nvPicPr>
          <p:cNvPr id="535" name="Google Shape;535;p22"/>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536" name="Google Shape;536;p22"/>
          <p:cNvSpPr txBox="1">
            <a:spLocks noGrp="1"/>
          </p:cNvSpPr>
          <p:nvPr>
            <p:ph type="body" idx="1"/>
          </p:nvPr>
        </p:nvSpPr>
        <p:spPr>
          <a:xfrm>
            <a:off x="950967" y="1897400"/>
            <a:ext cx="5318800" cy="306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3"/>
              </a:buClr>
              <a:buSzPts val="1400"/>
              <a:buFont typeface="Red Hat Display"/>
              <a:buChar char="■"/>
              <a:defRPr/>
            </a:lvl1pPr>
            <a:lvl2pPr marL="1219170" lvl="1" indent="-423323" rtl="0">
              <a:spcBef>
                <a:spcPts val="2133"/>
              </a:spcBef>
              <a:spcAft>
                <a:spcPts val="0"/>
              </a:spcAft>
              <a:buClr>
                <a:srgbClr val="FFFFFF"/>
              </a:buClr>
              <a:buSzPts val="1400"/>
              <a:buFont typeface="Red Hat Display"/>
              <a:buChar char="○"/>
              <a:defRPr/>
            </a:lvl2pPr>
            <a:lvl3pPr marL="1828754" lvl="2" indent="-423323" rtl="0">
              <a:spcBef>
                <a:spcPts val="2133"/>
              </a:spcBef>
              <a:spcAft>
                <a:spcPts val="0"/>
              </a:spcAft>
              <a:buClr>
                <a:srgbClr val="FFFFFF"/>
              </a:buClr>
              <a:buSzPts val="1400"/>
              <a:buFont typeface="Red Hat Display"/>
              <a:buChar char="■"/>
              <a:defRPr/>
            </a:lvl3pPr>
            <a:lvl4pPr marL="2438339" lvl="3" indent="-423323" rtl="0">
              <a:spcBef>
                <a:spcPts val="2133"/>
              </a:spcBef>
              <a:spcAft>
                <a:spcPts val="0"/>
              </a:spcAft>
              <a:buClr>
                <a:srgbClr val="FFFFFF"/>
              </a:buClr>
              <a:buSzPts val="1400"/>
              <a:buFont typeface="Red Hat Display"/>
              <a:buChar char="●"/>
              <a:defRPr/>
            </a:lvl4pPr>
            <a:lvl5pPr marL="3047924" lvl="4" indent="-423323" rtl="0">
              <a:spcBef>
                <a:spcPts val="2133"/>
              </a:spcBef>
              <a:spcAft>
                <a:spcPts val="0"/>
              </a:spcAft>
              <a:buClr>
                <a:srgbClr val="FFFFFF"/>
              </a:buClr>
              <a:buSzPts val="1400"/>
              <a:buFont typeface="Red Hat Display"/>
              <a:buChar char="○"/>
              <a:defRPr/>
            </a:lvl5pPr>
            <a:lvl6pPr marL="3657509" lvl="5" indent="-423323" rtl="0">
              <a:spcBef>
                <a:spcPts val="2133"/>
              </a:spcBef>
              <a:spcAft>
                <a:spcPts val="0"/>
              </a:spcAft>
              <a:buClr>
                <a:srgbClr val="FFFFFF"/>
              </a:buClr>
              <a:buSzPts val="1400"/>
              <a:buFont typeface="Red Hat Display"/>
              <a:buChar char="■"/>
              <a:defRPr/>
            </a:lvl6pPr>
            <a:lvl7pPr marL="4267093" lvl="6" indent="-423323" rtl="0">
              <a:spcBef>
                <a:spcPts val="2133"/>
              </a:spcBef>
              <a:spcAft>
                <a:spcPts val="0"/>
              </a:spcAft>
              <a:buClr>
                <a:srgbClr val="FFFFFF"/>
              </a:buClr>
              <a:buSzPts val="1400"/>
              <a:buFont typeface="Red Hat Display"/>
              <a:buChar char="●"/>
              <a:defRPr/>
            </a:lvl7pPr>
            <a:lvl8pPr marL="4876678" lvl="7" indent="-423323" rtl="0">
              <a:spcBef>
                <a:spcPts val="2133"/>
              </a:spcBef>
              <a:spcAft>
                <a:spcPts val="0"/>
              </a:spcAft>
              <a:buClr>
                <a:srgbClr val="FFFFFF"/>
              </a:buClr>
              <a:buSzPts val="1400"/>
              <a:buFont typeface="Red Hat Display"/>
              <a:buChar char="○"/>
              <a:defRPr/>
            </a:lvl8pPr>
            <a:lvl9pPr marL="5486263" lvl="8" indent="-423323" rtl="0">
              <a:spcBef>
                <a:spcPts val="2133"/>
              </a:spcBef>
              <a:spcAft>
                <a:spcPts val="2133"/>
              </a:spcAft>
              <a:buClr>
                <a:srgbClr val="FFFFFF"/>
              </a:buClr>
              <a:buSzPts val="1400"/>
              <a:buFont typeface="Red Hat Display"/>
              <a:buChar char="■"/>
              <a:defRPr/>
            </a:lvl9pPr>
          </a:lstStyle>
          <a:p>
            <a:endParaRPr/>
          </a:p>
        </p:txBody>
      </p:sp>
      <p:sp>
        <p:nvSpPr>
          <p:cNvPr id="537" name="Google Shape;537;p22"/>
          <p:cNvSpPr txBox="1">
            <a:spLocks noGrp="1"/>
          </p:cNvSpPr>
          <p:nvPr>
            <p:ph type="title"/>
          </p:nvPr>
        </p:nvSpPr>
        <p:spPr>
          <a:xfrm>
            <a:off x="950967" y="556267"/>
            <a:ext cx="7412400" cy="90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algn="l" rtl="0">
              <a:spcBef>
                <a:spcPts val="0"/>
              </a:spcBef>
              <a:spcAft>
                <a:spcPts val="0"/>
              </a:spcAft>
              <a:buSzPts val="3200"/>
              <a:buNone/>
              <a:defRPr/>
            </a:lvl2pPr>
            <a:lvl3pPr lvl="2" algn="l" rtl="0">
              <a:spcBef>
                <a:spcPts val="0"/>
              </a:spcBef>
              <a:spcAft>
                <a:spcPts val="0"/>
              </a:spcAft>
              <a:buSzPts val="3200"/>
              <a:buNone/>
              <a:defRPr/>
            </a:lvl3pPr>
            <a:lvl4pPr lvl="3" algn="l" rtl="0">
              <a:spcBef>
                <a:spcPts val="0"/>
              </a:spcBef>
              <a:spcAft>
                <a:spcPts val="0"/>
              </a:spcAft>
              <a:buSzPts val="3200"/>
              <a:buNone/>
              <a:defRPr/>
            </a:lvl4pPr>
            <a:lvl5pPr lvl="4" algn="l" rtl="0">
              <a:spcBef>
                <a:spcPts val="0"/>
              </a:spcBef>
              <a:spcAft>
                <a:spcPts val="0"/>
              </a:spcAft>
              <a:buSzPts val="3200"/>
              <a:buNone/>
              <a:defRPr/>
            </a:lvl5pPr>
            <a:lvl6pPr lvl="5" algn="l" rtl="0">
              <a:spcBef>
                <a:spcPts val="0"/>
              </a:spcBef>
              <a:spcAft>
                <a:spcPts val="0"/>
              </a:spcAft>
              <a:buSzPts val="3200"/>
              <a:buNone/>
              <a:defRPr/>
            </a:lvl6pPr>
            <a:lvl7pPr lvl="6" algn="l" rtl="0">
              <a:spcBef>
                <a:spcPts val="0"/>
              </a:spcBef>
              <a:spcAft>
                <a:spcPts val="0"/>
              </a:spcAft>
              <a:buSzPts val="3200"/>
              <a:buNone/>
              <a:defRPr/>
            </a:lvl7pPr>
            <a:lvl8pPr lvl="7" algn="l" rtl="0">
              <a:spcBef>
                <a:spcPts val="0"/>
              </a:spcBef>
              <a:spcAft>
                <a:spcPts val="0"/>
              </a:spcAft>
              <a:buSzPts val="3200"/>
              <a:buNone/>
              <a:defRPr/>
            </a:lvl8pPr>
            <a:lvl9pPr lvl="8" algn="l" rtl="0">
              <a:spcBef>
                <a:spcPts val="0"/>
              </a:spcBef>
              <a:spcAft>
                <a:spcPts val="0"/>
              </a:spcAft>
              <a:buSzPts val="3200"/>
              <a:buNone/>
              <a:defRPr/>
            </a:lvl9pPr>
          </a:lstStyle>
          <a:p>
            <a:endParaRPr/>
          </a:p>
        </p:txBody>
      </p:sp>
    </p:spTree>
    <p:extLst>
      <p:ext uri="{BB962C8B-B14F-4D97-AF65-F5344CB8AC3E}">
        <p14:creationId xmlns:p14="http://schemas.microsoft.com/office/powerpoint/2010/main" val="556603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38"/>
        <p:cNvGrpSpPr/>
        <p:nvPr/>
      </p:nvGrpSpPr>
      <p:grpSpPr>
        <a:xfrm>
          <a:off x="0" y="0"/>
          <a:ext cx="0" cy="0"/>
          <a:chOff x="0" y="0"/>
          <a:chExt cx="0" cy="0"/>
        </a:xfrm>
      </p:grpSpPr>
      <p:pic>
        <p:nvPicPr>
          <p:cNvPr id="539" name="Google Shape;539;p2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540" name="Google Shape;540;p23"/>
          <p:cNvSpPr txBox="1">
            <a:spLocks noGrp="1"/>
          </p:cNvSpPr>
          <p:nvPr>
            <p:ph type="title"/>
          </p:nvPr>
        </p:nvSpPr>
        <p:spPr>
          <a:xfrm>
            <a:off x="2853800" y="1713233"/>
            <a:ext cx="6484400" cy="902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1" name="Google Shape;541;p23"/>
          <p:cNvSpPr txBox="1">
            <a:spLocks noGrp="1"/>
          </p:cNvSpPr>
          <p:nvPr>
            <p:ph type="subTitle" idx="1"/>
          </p:nvPr>
        </p:nvSpPr>
        <p:spPr>
          <a:xfrm>
            <a:off x="2853800" y="2730333"/>
            <a:ext cx="6484400" cy="23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542" name="Google Shape;542;p23"/>
          <p:cNvGrpSpPr/>
          <p:nvPr/>
        </p:nvGrpSpPr>
        <p:grpSpPr>
          <a:xfrm>
            <a:off x="-199225" y="1713063"/>
            <a:ext cx="1644013" cy="5144932"/>
            <a:chOff x="-3336419" y="1284797"/>
            <a:chExt cx="1233010" cy="3858699"/>
          </a:xfrm>
        </p:grpSpPr>
        <p:sp>
          <p:nvSpPr>
            <p:cNvPr id="543" name="Google Shape;543;p23"/>
            <p:cNvSpPr/>
            <p:nvPr/>
          </p:nvSpPr>
          <p:spPr>
            <a:xfrm>
              <a:off x="-3336419" y="1284797"/>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3"/>
            <p:cNvSpPr/>
            <p:nvPr/>
          </p:nvSpPr>
          <p:spPr>
            <a:xfrm>
              <a:off x="-3336419" y="1284797"/>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5" name="Google Shape;545;p23"/>
            <p:cNvGrpSpPr/>
            <p:nvPr/>
          </p:nvGrpSpPr>
          <p:grpSpPr>
            <a:xfrm>
              <a:off x="-3336416" y="1284797"/>
              <a:ext cx="1233007" cy="3858699"/>
              <a:chOff x="1229268" y="1267272"/>
              <a:chExt cx="1233007" cy="3858699"/>
            </a:xfrm>
          </p:grpSpPr>
          <p:sp>
            <p:nvSpPr>
              <p:cNvPr id="546" name="Google Shape;546;p23"/>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3"/>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23"/>
            <p:cNvGrpSpPr/>
            <p:nvPr/>
          </p:nvGrpSpPr>
          <p:grpSpPr>
            <a:xfrm>
              <a:off x="-3336419" y="1460674"/>
              <a:ext cx="1100610" cy="2803618"/>
              <a:chOff x="1076156" y="1443149"/>
              <a:chExt cx="1100610" cy="2803618"/>
            </a:xfrm>
          </p:grpSpPr>
          <p:sp>
            <p:nvSpPr>
              <p:cNvPr id="549" name="Google Shape;549;p23"/>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3"/>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3"/>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3"/>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3"/>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3"/>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3"/>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3"/>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3"/>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3"/>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3"/>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3"/>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3"/>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3"/>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3"/>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3"/>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3"/>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3"/>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3"/>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8" name="Google Shape;568;p23"/>
            <p:cNvSpPr/>
            <p:nvPr/>
          </p:nvSpPr>
          <p:spPr>
            <a:xfrm>
              <a:off x="-3336419" y="4386715"/>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3"/>
            <p:cNvSpPr/>
            <p:nvPr/>
          </p:nvSpPr>
          <p:spPr>
            <a:xfrm>
              <a:off x="-3336419" y="5003177"/>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3"/>
            <p:cNvSpPr/>
            <p:nvPr/>
          </p:nvSpPr>
          <p:spPr>
            <a:xfrm>
              <a:off x="-3336419" y="4849040"/>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3"/>
            <p:cNvSpPr/>
            <p:nvPr/>
          </p:nvSpPr>
          <p:spPr>
            <a:xfrm>
              <a:off x="-3336419" y="4694903"/>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3"/>
            <p:cNvSpPr/>
            <p:nvPr/>
          </p:nvSpPr>
          <p:spPr>
            <a:xfrm>
              <a:off x="-3336419" y="4540852"/>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6502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3"/>
        <p:cNvGrpSpPr/>
        <p:nvPr/>
      </p:nvGrpSpPr>
      <p:grpSpPr>
        <a:xfrm>
          <a:off x="0" y="0"/>
          <a:ext cx="0" cy="0"/>
          <a:chOff x="0" y="0"/>
          <a:chExt cx="0" cy="0"/>
        </a:xfrm>
      </p:grpSpPr>
      <p:pic>
        <p:nvPicPr>
          <p:cNvPr id="574" name="Google Shape;574;p2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575" name="Google Shape;575;p24"/>
          <p:cNvGrpSpPr/>
          <p:nvPr/>
        </p:nvGrpSpPr>
        <p:grpSpPr>
          <a:xfrm>
            <a:off x="11345332" y="873362"/>
            <a:ext cx="1219064" cy="7472701"/>
            <a:chOff x="308411" y="943721"/>
            <a:chExt cx="914298" cy="5604526"/>
          </a:xfrm>
        </p:grpSpPr>
        <p:sp>
          <p:nvSpPr>
            <p:cNvPr id="576" name="Google Shape;576;p24"/>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24"/>
            <p:cNvGrpSpPr/>
            <p:nvPr/>
          </p:nvGrpSpPr>
          <p:grpSpPr>
            <a:xfrm>
              <a:off x="475070" y="1263026"/>
              <a:ext cx="392993" cy="2411096"/>
              <a:chOff x="475070" y="1263026"/>
              <a:chExt cx="392993" cy="2411096"/>
            </a:xfrm>
          </p:grpSpPr>
          <p:sp>
            <p:nvSpPr>
              <p:cNvPr id="578" name="Google Shape;578;p24"/>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4"/>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24"/>
          <p:cNvSpPr txBox="1">
            <a:spLocks noGrp="1"/>
          </p:cNvSpPr>
          <p:nvPr>
            <p:ph type="title"/>
          </p:nvPr>
        </p:nvSpPr>
        <p:spPr>
          <a:xfrm>
            <a:off x="1203300" y="1453500"/>
            <a:ext cx="4123200" cy="1559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95" name="Google Shape;595;p24"/>
          <p:cNvSpPr txBox="1">
            <a:spLocks noGrp="1"/>
          </p:cNvSpPr>
          <p:nvPr>
            <p:ph type="subTitle" idx="1"/>
          </p:nvPr>
        </p:nvSpPr>
        <p:spPr>
          <a:xfrm>
            <a:off x="1203300" y="3013089"/>
            <a:ext cx="4123200" cy="1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596" name="Google Shape;596;p24"/>
          <p:cNvGrpSpPr/>
          <p:nvPr/>
        </p:nvGrpSpPr>
        <p:grpSpPr>
          <a:xfrm>
            <a:off x="10234997" y="5361093"/>
            <a:ext cx="2353687" cy="6303009"/>
            <a:chOff x="7676247" y="4451144"/>
            <a:chExt cx="1765265" cy="4727257"/>
          </a:xfrm>
        </p:grpSpPr>
        <p:sp>
          <p:nvSpPr>
            <p:cNvPr id="597" name="Google Shape;597;p24"/>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4"/>
            <p:cNvGrpSpPr/>
            <p:nvPr/>
          </p:nvGrpSpPr>
          <p:grpSpPr>
            <a:xfrm>
              <a:off x="7748135" y="4813283"/>
              <a:ext cx="295221" cy="988044"/>
              <a:chOff x="8000749" y="4100800"/>
              <a:chExt cx="325098" cy="1088034"/>
            </a:xfrm>
          </p:grpSpPr>
          <p:sp>
            <p:nvSpPr>
              <p:cNvPr id="603" name="Google Shape;603;p24"/>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6" name="Google Shape;606;p24"/>
            <p:cNvGrpSpPr/>
            <p:nvPr/>
          </p:nvGrpSpPr>
          <p:grpSpPr>
            <a:xfrm>
              <a:off x="8302933" y="4981021"/>
              <a:ext cx="778221" cy="1783424"/>
              <a:chOff x="8611692" y="4285513"/>
              <a:chExt cx="856977" cy="1963907"/>
            </a:xfrm>
          </p:grpSpPr>
          <p:sp>
            <p:nvSpPr>
              <p:cNvPr id="607" name="Google Shape;607;p24"/>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1" name="Google Shape;611;p24"/>
          <p:cNvGrpSpPr/>
          <p:nvPr/>
        </p:nvGrpSpPr>
        <p:grpSpPr>
          <a:xfrm>
            <a:off x="-336319" y="5528779"/>
            <a:ext cx="5090840" cy="3533739"/>
            <a:chOff x="-285439" y="4358297"/>
            <a:chExt cx="3818130" cy="2650304"/>
          </a:xfrm>
        </p:grpSpPr>
        <p:sp>
          <p:nvSpPr>
            <p:cNvPr id="612" name="Google Shape;612;p24"/>
            <p:cNvSpPr/>
            <p:nvPr/>
          </p:nvSpPr>
          <p:spPr>
            <a:xfrm flipH="1">
              <a:off x="-285439" y="435829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3" name="Google Shape;613;p24"/>
            <p:cNvGrpSpPr/>
            <p:nvPr/>
          </p:nvGrpSpPr>
          <p:grpSpPr>
            <a:xfrm>
              <a:off x="664601" y="4698824"/>
              <a:ext cx="1352750" cy="2309777"/>
              <a:chOff x="664601" y="4698824"/>
              <a:chExt cx="1352750" cy="2309777"/>
            </a:xfrm>
          </p:grpSpPr>
          <p:sp>
            <p:nvSpPr>
              <p:cNvPr id="614" name="Google Shape;614;p24"/>
              <p:cNvSpPr/>
              <p:nvPr/>
            </p:nvSpPr>
            <p:spPr>
              <a:xfrm flipH="1">
                <a:off x="1767026" y="619679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4"/>
              <p:cNvSpPr/>
              <p:nvPr/>
            </p:nvSpPr>
            <p:spPr>
              <a:xfrm flipH="1">
                <a:off x="1882822" y="477596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flipH="1">
                <a:off x="1881119" y="639507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4"/>
              <p:cNvSpPr/>
              <p:nvPr/>
            </p:nvSpPr>
            <p:spPr>
              <a:xfrm flipH="1">
                <a:off x="1996915" y="654690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4"/>
              <p:cNvSpPr/>
              <p:nvPr/>
            </p:nvSpPr>
            <p:spPr>
              <a:xfrm rot="10800000" flipH="1">
                <a:off x="1010132" y="617465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4"/>
              <p:cNvSpPr/>
              <p:nvPr/>
            </p:nvSpPr>
            <p:spPr>
              <a:xfrm rot="10800000" flipH="1">
                <a:off x="896039" y="642635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4"/>
              <p:cNvSpPr/>
              <p:nvPr/>
            </p:nvSpPr>
            <p:spPr>
              <a:xfrm rot="10800000" flipH="1">
                <a:off x="780242" y="660292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4"/>
              <p:cNvSpPr/>
              <p:nvPr/>
            </p:nvSpPr>
            <p:spPr>
              <a:xfrm rot="10800000" flipH="1">
                <a:off x="780242" y="60892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4"/>
              <p:cNvSpPr/>
              <p:nvPr/>
            </p:nvSpPr>
            <p:spPr>
              <a:xfrm flipH="1">
                <a:off x="1651229" y="57801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4"/>
              <p:cNvSpPr/>
              <p:nvPr/>
            </p:nvSpPr>
            <p:spPr>
              <a:xfrm flipH="1">
                <a:off x="1651229" y="515646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4"/>
              <p:cNvSpPr/>
              <p:nvPr/>
            </p:nvSpPr>
            <p:spPr>
              <a:xfrm flipH="1">
                <a:off x="1767025" y="598838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4"/>
              <p:cNvSpPr/>
              <p:nvPr/>
            </p:nvSpPr>
            <p:spPr>
              <a:xfrm flipH="1">
                <a:off x="1767026" y="551236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4"/>
              <p:cNvSpPr/>
              <p:nvPr/>
            </p:nvSpPr>
            <p:spPr>
              <a:xfrm flipH="1">
                <a:off x="1767026" y="515646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4"/>
              <p:cNvSpPr/>
              <p:nvPr/>
            </p:nvSpPr>
            <p:spPr>
              <a:xfrm flipH="1">
                <a:off x="1882822" y="569327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4"/>
              <p:cNvSpPr/>
              <p:nvPr/>
            </p:nvSpPr>
            <p:spPr>
              <a:xfrm flipH="1">
                <a:off x="1881119" y="51564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4"/>
              <p:cNvSpPr/>
              <p:nvPr/>
            </p:nvSpPr>
            <p:spPr>
              <a:xfrm flipH="1">
                <a:off x="1996915" y="590023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4"/>
              <p:cNvSpPr/>
              <p:nvPr/>
            </p:nvSpPr>
            <p:spPr>
              <a:xfrm flipH="1">
                <a:off x="1996915" y="492937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4"/>
              <p:cNvSpPr/>
              <p:nvPr/>
            </p:nvSpPr>
            <p:spPr>
              <a:xfrm rot="10800000" flipH="1">
                <a:off x="1010132" y="55510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4"/>
              <p:cNvSpPr/>
              <p:nvPr/>
            </p:nvSpPr>
            <p:spPr>
              <a:xfrm rot="10800000" flipH="1">
                <a:off x="894336" y="555101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4"/>
              <p:cNvSpPr/>
              <p:nvPr/>
            </p:nvSpPr>
            <p:spPr>
              <a:xfrm rot="10800000" flipH="1">
                <a:off x="896039" y="584467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4"/>
              <p:cNvSpPr/>
              <p:nvPr/>
            </p:nvSpPr>
            <p:spPr>
              <a:xfrm rot="10800000" flipH="1">
                <a:off x="896039" y="480867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4"/>
              <p:cNvSpPr/>
              <p:nvPr/>
            </p:nvSpPr>
            <p:spPr>
              <a:xfrm rot="10800000" flipH="1">
                <a:off x="780242" y="555100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4"/>
              <p:cNvSpPr/>
              <p:nvPr/>
            </p:nvSpPr>
            <p:spPr>
              <a:xfrm rot="10800000" flipH="1">
                <a:off x="780242" y="507643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4"/>
              <p:cNvSpPr/>
              <p:nvPr/>
            </p:nvSpPr>
            <p:spPr>
              <a:xfrm rot="10800000" flipH="1">
                <a:off x="664601" y="555101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4"/>
              <p:cNvSpPr/>
              <p:nvPr/>
            </p:nvSpPr>
            <p:spPr>
              <a:xfrm rot="10800000" flipH="1">
                <a:off x="664601" y="469882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4"/>
              <p:cNvSpPr/>
              <p:nvPr/>
            </p:nvSpPr>
            <p:spPr>
              <a:xfrm rot="10800000" flipH="1">
                <a:off x="664601" y="618333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64371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40"/>
        <p:cNvGrpSpPr/>
        <p:nvPr/>
      </p:nvGrpSpPr>
      <p:grpSpPr>
        <a:xfrm>
          <a:off x="0" y="0"/>
          <a:ext cx="0" cy="0"/>
          <a:chOff x="0" y="0"/>
          <a:chExt cx="0" cy="0"/>
        </a:xfrm>
      </p:grpSpPr>
      <p:pic>
        <p:nvPicPr>
          <p:cNvPr id="641" name="Google Shape;641;p2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42" name="Google Shape;642;p25"/>
          <p:cNvSpPr txBox="1">
            <a:spLocks noGrp="1"/>
          </p:cNvSpPr>
          <p:nvPr>
            <p:ph type="title"/>
          </p:nvPr>
        </p:nvSpPr>
        <p:spPr>
          <a:xfrm>
            <a:off x="5976133" y="1453500"/>
            <a:ext cx="4123200" cy="1559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3" name="Google Shape;643;p25"/>
          <p:cNvSpPr txBox="1">
            <a:spLocks noGrp="1"/>
          </p:cNvSpPr>
          <p:nvPr>
            <p:ph type="subTitle" idx="1"/>
          </p:nvPr>
        </p:nvSpPr>
        <p:spPr>
          <a:xfrm>
            <a:off x="5976133" y="3013093"/>
            <a:ext cx="4123200" cy="1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sp>
        <p:nvSpPr>
          <p:cNvPr id="644" name="Google Shape;644;p25"/>
          <p:cNvSpPr/>
          <p:nvPr/>
        </p:nvSpPr>
        <p:spPr>
          <a:xfrm>
            <a:off x="-402952" y="1777895"/>
            <a:ext cx="1219064" cy="7472701"/>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5" name="Google Shape;645;p25"/>
          <p:cNvGrpSpPr/>
          <p:nvPr/>
        </p:nvGrpSpPr>
        <p:grpSpPr>
          <a:xfrm>
            <a:off x="448548" y="5549933"/>
            <a:ext cx="1428701" cy="7349324"/>
            <a:chOff x="-4738583" y="333424"/>
            <a:chExt cx="1071526" cy="5511993"/>
          </a:xfrm>
        </p:grpSpPr>
        <p:sp>
          <p:nvSpPr>
            <p:cNvPr id="646" name="Google Shape;646;p25"/>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5"/>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5"/>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5"/>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5"/>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7313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51"/>
        <p:cNvGrpSpPr/>
        <p:nvPr/>
      </p:nvGrpSpPr>
      <p:grpSpPr>
        <a:xfrm>
          <a:off x="0" y="0"/>
          <a:ext cx="0" cy="0"/>
          <a:chOff x="0" y="0"/>
          <a:chExt cx="0" cy="0"/>
        </a:xfrm>
      </p:grpSpPr>
      <p:pic>
        <p:nvPicPr>
          <p:cNvPr id="652" name="Google Shape;652;p26"/>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53" name="Google Shape;653;p26"/>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54" name="Google Shape;654;p26"/>
          <p:cNvSpPr txBox="1">
            <a:spLocks noGrp="1"/>
          </p:cNvSpPr>
          <p:nvPr>
            <p:ph type="body" idx="1"/>
          </p:nvPr>
        </p:nvSpPr>
        <p:spPr>
          <a:xfrm>
            <a:off x="988000" y="2082333"/>
            <a:ext cx="5041200" cy="417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Font typeface="Chivo"/>
              <a:buChar char="○"/>
              <a:defRPr/>
            </a:lvl2pPr>
            <a:lvl3pPr marL="1828754" lvl="2" indent="-423323" rtl="0">
              <a:lnSpc>
                <a:spcPct val="100000"/>
              </a:lnSpc>
              <a:spcBef>
                <a:spcPts val="2133"/>
              </a:spcBef>
              <a:spcAft>
                <a:spcPts val="0"/>
              </a:spcAft>
              <a:buSzPts val="1400"/>
              <a:buFont typeface="Chivo"/>
              <a:buChar char="■"/>
              <a:defRPr/>
            </a:lvl3pPr>
            <a:lvl4pPr marL="2438339" lvl="3" indent="-423323" rtl="0">
              <a:lnSpc>
                <a:spcPct val="100000"/>
              </a:lnSpc>
              <a:spcBef>
                <a:spcPts val="2133"/>
              </a:spcBef>
              <a:spcAft>
                <a:spcPts val="0"/>
              </a:spcAft>
              <a:buSzPts val="1400"/>
              <a:buFont typeface="Chivo"/>
              <a:buChar char="●"/>
              <a:defRPr/>
            </a:lvl4pPr>
            <a:lvl5pPr marL="3047924" lvl="4" indent="-423323" rtl="0">
              <a:lnSpc>
                <a:spcPct val="100000"/>
              </a:lnSpc>
              <a:spcBef>
                <a:spcPts val="2133"/>
              </a:spcBef>
              <a:spcAft>
                <a:spcPts val="0"/>
              </a:spcAft>
              <a:buSzPts val="1400"/>
              <a:buFont typeface="Chivo"/>
              <a:buChar char="○"/>
              <a:defRPr/>
            </a:lvl5pPr>
            <a:lvl6pPr marL="3657509" lvl="5" indent="-423323" rtl="0">
              <a:lnSpc>
                <a:spcPct val="100000"/>
              </a:lnSpc>
              <a:spcBef>
                <a:spcPts val="2133"/>
              </a:spcBef>
              <a:spcAft>
                <a:spcPts val="0"/>
              </a:spcAft>
              <a:buSzPts val="1400"/>
              <a:buFont typeface="Chivo"/>
              <a:buChar char="■"/>
              <a:defRPr/>
            </a:lvl6pPr>
            <a:lvl7pPr marL="4267093" lvl="6" indent="-423323" rtl="0">
              <a:lnSpc>
                <a:spcPct val="100000"/>
              </a:lnSpc>
              <a:spcBef>
                <a:spcPts val="2133"/>
              </a:spcBef>
              <a:spcAft>
                <a:spcPts val="0"/>
              </a:spcAft>
              <a:buSzPts val="1400"/>
              <a:buFont typeface="Chivo"/>
              <a:buChar char="●"/>
              <a:defRPr/>
            </a:lvl7pPr>
            <a:lvl8pPr marL="4876678" lvl="7" indent="-423323" rtl="0">
              <a:lnSpc>
                <a:spcPct val="100000"/>
              </a:lnSpc>
              <a:spcBef>
                <a:spcPts val="2133"/>
              </a:spcBef>
              <a:spcAft>
                <a:spcPts val="0"/>
              </a:spcAft>
              <a:buSzPts val="1400"/>
              <a:buFont typeface="Chivo"/>
              <a:buChar char="○"/>
              <a:defRPr/>
            </a:lvl8pPr>
            <a:lvl9pPr marL="5486263" lvl="8" indent="-423323" rtl="0">
              <a:lnSpc>
                <a:spcPct val="100000"/>
              </a:lnSpc>
              <a:spcBef>
                <a:spcPts val="2133"/>
              </a:spcBef>
              <a:spcAft>
                <a:spcPts val="2133"/>
              </a:spcAft>
              <a:buSzPts val="1400"/>
              <a:buFont typeface="Chivo"/>
              <a:buChar char="■"/>
              <a:defRPr/>
            </a:lvl9pPr>
          </a:lstStyle>
          <a:p>
            <a:endParaRPr/>
          </a:p>
        </p:txBody>
      </p:sp>
      <p:sp>
        <p:nvSpPr>
          <p:cNvPr id="655" name="Google Shape;655;p26"/>
          <p:cNvSpPr txBox="1">
            <a:spLocks noGrp="1"/>
          </p:cNvSpPr>
          <p:nvPr>
            <p:ph type="body" idx="2"/>
          </p:nvPr>
        </p:nvSpPr>
        <p:spPr>
          <a:xfrm>
            <a:off x="6162800" y="2082333"/>
            <a:ext cx="5041200" cy="417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Font typeface="Chivo"/>
              <a:buChar char="○"/>
              <a:defRPr/>
            </a:lvl2pPr>
            <a:lvl3pPr marL="1828754" lvl="2" indent="-423323" rtl="0">
              <a:lnSpc>
                <a:spcPct val="100000"/>
              </a:lnSpc>
              <a:spcBef>
                <a:spcPts val="2133"/>
              </a:spcBef>
              <a:spcAft>
                <a:spcPts val="0"/>
              </a:spcAft>
              <a:buSzPts val="1400"/>
              <a:buFont typeface="Chivo"/>
              <a:buChar char="■"/>
              <a:defRPr/>
            </a:lvl3pPr>
            <a:lvl4pPr marL="2438339" lvl="3" indent="-423323" rtl="0">
              <a:lnSpc>
                <a:spcPct val="100000"/>
              </a:lnSpc>
              <a:spcBef>
                <a:spcPts val="2133"/>
              </a:spcBef>
              <a:spcAft>
                <a:spcPts val="0"/>
              </a:spcAft>
              <a:buSzPts val="1400"/>
              <a:buFont typeface="Chivo"/>
              <a:buChar char="●"/>
              <a:defRPr/>
            </a:lvl4pPr>
            <a:lvl5pPr marL="3047924" lvl="4" indent="-423323" rtl="0">
              <a:lnSpc>
                <a:spcPct val="100000"/>
              </a:lnSpc>
              <a:spcBef>
                <a:spcPts val="2133"/>
              </a:spcBef>
              <a:spcAft>
                <a:spcPts val="0"/>
              </a:spcAft>
              <a:buSzPts val="1400"/>
              <a:buFont typeface="Chivo"/>
              <a:buChar char="○"/>
              <a:defRPr/>
            </a:lvl5pPr>
            <a:lvl6pPr marL="3657509" lvl="5" indent="-423323" rtl="0">
              <a:lnSpc>
                <a:spcPct val="100000"/>
              </a:lnSpc>
              <a:spcBef>
                <a:spcPts val="2133"/>
              </a:spcBef>
              <a:spcAft>
                <a:spcPts val="0"/>
              </a:spcAft>
              <a:buSzPts val="1400"/>
              <a:buFont typeface="Chivo"/>
              <a:buChar char="■"/>
              <a:defRPr/>
            </a:lvl6pPr>
            <a:lvl7pPr marL="4267093" lvl="6" indent="-423323" rtl="0">
              <a:lnSpc>
                <a:spcPct val="100000"/>
              </a:lnSpc>
              <a:spcBef>
                <a:spcPts val="2133"/>
              </a:spcBef>
              <a:spcAft>
                <a:spcPts val="0"/>
              </a:spcAft>
              <a:buSzPts val="1400"/>
              <a:buFont typeface="Chivo"/>
              <a:buChar char="●"/>
              <a:defRPr/>
            </a:lvl7pPr>
            <a:lvl8pPr marL="4876678" lvl="7" indent="-423323" rtl="0">
              <a:lnSpc>
                <a:spcPct val="100000"/>
              </a:lnSpc>
              <a:spcBef>
                <a:spcPts val="2133"/>
              </a:spcBef>
              <a:spcAft>
                <a:spcPts val="0"/>
              </a:spcAft>
              <a:buSzPts val="1400"/>
              <a:buFont typeface="Chivo"/>
              <a:buChar char="○"/>
              <a:defRPr/>
            </a:lvl8pPr>
            <a:lvl9pPr marL="5486263" lvl="8" indent="-423323" rtl="0">
              <a:lnSpc>
                <a:spcPct val="100000"/>
              </a:lnSpc>
              <a:spcBef>
                <a:spcPts val="2133"/>
              </a:spcBef>
              <a:spcAft>
                <a:spcPts val="2133"/>
              </a:spcAft>
              <a:buSzPts val="1400"/>
              <a:buFont typeface="Chivo"/>
              <a:buChar char="■"/>
              <a:defRPr/>
            </a:lvl9pPr>
          </a:lstStyle>
          <a:p>
            <a:endParaRPr/>
          </a:p>
        </p:txBody>
      </p:sp>
      <p:sp>
        <p:nvSpPr>
          <p:cNvPr id="656" name="Google Shape;656;p26"/>
          <p:cNvSpPr txBox="1">
            <a:spLocks noGrp="1"/>
          </p:cNvSpPr>
          <p:nvPr>
            <p:ph type="subTitle" idx="3"/>
          </p:nvPr>
        </p:nvSpPr>
        <p:spPr>
          <a:xfrm>
            <a:off x="951000" y="1530533"/>
            <a:ext cx="10290000" cy="5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92591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57"/>
        <p:cNvGrpSpPr/>
        <p:nvPr/>
      </p:nvGrpSpPr>
      <p:grpSpPr>
        <a:xfrm>
          <a:off x="0" y="0"/>
          <a:ext cx="0" cy="0"/>
          <a:chOff x="0" y="0"/>
          <a:chExt cx="0" cy="0"/>
        </a:xfrm>
      </p:grpSpPr>
      <p:pic>
        <p:nvPicPr>
          <p:cNvPr id="658" name="Google Shape;658;p27"/>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59" name="Google Shape;659;p27"/>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0" name="Google Shape;660;p27"/>
          <p:cNvSpPr txBox="1">
            <a:spLocks noGrp="1"/>
          </p:cNvSpPr>
          <p:nvPr>
            <p:ph type="subTitle" idx="1"/>
          </p:nvPr>
        </p:nvSpPr>
        <p:spPr>
          <a:xfrm>
            <a:off x="1582400" y="2171000"/>
            <a:ext cx="4267200" cy="2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 name="Google Shape;661;p27"/>
          <p:cNvSpPr txBox="1">
            <a:spLocks noGrp="1"/>
          </p:cNvSpPr>
          <p:nvPr>
            <p:ph type="subTitle" idx="2"/>
          </p:nvPr>
        </p:nvSpPr>
        <p:spPr>
          <a:xfrm>
            <a:off x="6342400" y="2171000"/>
            <a:ext cx="4267200" cy="2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647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2"/>
        <p:cNvGrpSpPr/>
        <p:nvPr/>
      </p:nvGrpSpPr>
      <p:grpSpPr>
        <a:xfrm>
          <a:off x="0" y="0"/>
          <a:ext cx="0" cy="0"/>
          <a:chOff x="0" y="0"/>
          <a:chExt cx="0" cy="0"/>
        </a:xfrm>
      </p:grpSpPr>
      <p:pic>
        <p:nvPicPr>
          <p:cNvPr id="663" name="Google Shape;663;p28"/>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664" name="Google Shape;664;p28"/>
          <p:cNvGrpSpPr/>
          <p:nvPr/>
        </p:nvGrpSpPr>
        <p:grpSpPr>
          <a:xfrm flipH="1">
            <a:off x="-338255" y="2992230"/>
            <a:ext cx="1644013" cy="5144932"/>
            <a:chOff x="8129181" y="1527935"/>
            <a:chExt cx="1233010" cy="3858699"/>
          </a:xfrm>
        </p:grpSpPr>
        <p:sp>
          <p:nvSpPr>
            <p:cNvPr id="665" name="Google Shape;665;p28"/>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8"/>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7" name="Google Shape;667;p28"/>
            <p:cNvGrpSpPr/>
            <p:nvPr/>
          </p:nvGrpSpPr>
          <p:grpSpPr>
            <a:xfrm flipH="1">
              <a:off x="8129181" y="1527935"/>
              <a:ext cx="1233007" cy="3858699"/>
              <a:chOff x="1229268" y="1267272"/>
              <a:chExt cx="1233007" cy="3858699"/>
            </a:xfrm>
          </p:grpSpPr>
          <p:sp>
            <p:nvSpPr>
              <p:cNvPr id="668" name="Google Shape;668;p28"/>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8"/>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0" name="Google Shape;670;p28"/>
            <p:cNvGrpSpPr/>
            <p:nvPr/>
          </p:nvGrpSpPr>
          <p:grpSpPr>
            <a:xfrm flipH="1">
              <a:off x="8261581" y="1703811"/>
              <a:ext cx="1100610" cy="2803618"/>
              <a:chOff x="1076156" y="1443149"/>
              <a:chExt cx="1100610" cy="2803618"/>
            </a:xfrm>
          </p:grpSpPr>
          <p:sp>
            <p:nvSpPr>
              <p:cNvPr id="671" name="Google Shape;671;p28"/>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8"/>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8"/>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8"/>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8"/>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8"/>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8"/>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8"/>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8"/>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8"/>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5" name="Google Shape;695;p28"/>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96" name="Google Shape;696;p28"/>
          <p:cNvSpPr txBox="1">
            <a:spLocks noGrp="1"/>
          </p:cNvSpPr>
          <p:nvPr>
            <p:ph type="subTitle" idx="1"/>
          </p:nvPr>
        </p:nvSpPr>
        <p:spPr>
          <a:xfrm>
            <a:off x="950967" y="4178667"/>
            <a:ext cx="32004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8"/>
          <p:cNvSpPr txBox="1">
            <a:spLocks noGrp="1"/>
          </p:cNvSpPr>
          <p:nvPr>
            <p:ph type="subTitle" idx="2"/>
          </p:nvPr>
        </p:nvSpPr>
        <p:spPr>
          <a:xfrm>
            <a:off x="950967" y="3508700"/>
            <a:ext cx="3200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698" name="Google Shape;698;p28"/>
          <p:cNvSpPr txBox="1">
            <a:spLocks noGrp="1"/>
          </p:cNvSpPr>
          <p:nvPr>
            <p:ph type="subTitle" idx="3"/>
          </p:nvPr>
        </p:nvSpPr>
        <p:spPr>
          <a:xfrm>
            <a:off x="8040533" y="4178667"/>
            <a:ext cx="32004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8"/>
          <p:cNvSpPr txBox="1">
            <a:spLocks noGrp="1"/>
          </p:cNvSpPr>
          <p:nvPr>
            <p:ph type="subTitle" idx="4"/>
          </p:nvPr>
        </p:nvSpPr>
        <p:spPr>
          <a:xfrm>
            <a:off x="8040533" y="3508700"/>
            <a:ext cx="3200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700" name="Google Shape;700;p28"/>
          <p:cNvSpPr txBox="1">
            <a:spLocks noGrp="1"/>
          </p:cNvSpPr>
          <p:nvPr>
            <p:ph type="subTitle" idx="5"/>
          </p:nvPr>
        </p:nvSpPr>
        <p:spPr>
          <a:xfrm>
            <a:off x="4495800" y="4178667"/>
            <a:ext cx="32004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8"/>
          <p:cNvSpPr txBox="1">
            <a:spLocks noGrp="1"/>
          </p:cNvSpPr>
          <p:nvPr>
            <p:ph type="subTitle" idx="6"/>
          </p:nvPr>
        </p:nvSpPr>
        <p:spPr>
          <a:xfrm>
            <a:off x="4495800" y="3508700"/>
            <a:ext cx="3200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702" name="Google Shape;702;p28"/>
          <p:cNvGrpSpPr/>
          <p:nvPr/>
        </p:nvGrpSpPr>
        <p:grpSpPr>
          <a:xfrm>
            <a:off x="708749" y="5929548"/>
            <a:ext cx="1492775" cy="2373336"/>
            <a:chOff x="531561" y="4447161"/>
            <a:chExt cx="1119581" cy="1780002"/>
          </a:xfrm>
        </p:grpSpPr>
        <p:sp>
          <p:nvSpPr>
            <p:cNvPr id="703" name="Google Shape;703;p28"/>
            <p:cNvSpPr/>
            <p:nvPr/>
          </p:nvSpPr>
          <p:spPr>
            <a:xfrm flipH="1">
              <a:off x="783361" y="4447161"/>
              <a:ext cx="867781" cy="1780002"/>
            </a:xfrm>
            <a:custGeom>
              <a:avLst/>
              <a:gdLst/>
              <a:ahLst/>
              <a:cxnLst/>
              <a:rect l="l" t="t" r="r" b="b"/>
              <a:pathLst>
                <a:path w="7186" h="14740" extrusionOk="0">
                  <a:moveTo>
                    <a:pt x="1" y="0"/>
                  </a:moveTo>
                  <a:lnTo>
                    <a:pt x="1" y="14740"/>
                  </a:lnTo>
                  <a:lnTo>
                    <a:pt x="7185" y="14740"/>
                  </a:lnTo>
                  <a:lnTo>
                    <a:pt x="7185"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flipH="1">
              <a:off x="531561" y="4447161"/>
              <a:ext cx="251905" cy="1780002"/>
            </a:xfrm>
            <a:custGeom>
              <a:avLst/>
              <a:gdLst/>
              <a:ahLst/>
              <a:cxnLst/>
              <a:rect l="l" t="t" r="r" b="b"/>
              <a:pathLst>
                <a:path w="2086" h="14740" extrusionOk="0">
                  <a:moveTo>
                    <a:pt x="0" y="0"/>
                  </a:moveTo>
                  <a:lnTo>
                    <a:pt x="0" y="14740"/>
                  </a:lnTo>
                  <a:lnTo>
                    <a:pt x="2086" y="14740"/>
                  </a:lnTo>
                  <a:lnTo>
                    <a:pt x="2086" y="510"/>
                  </a:lnTo>
                  <a:lnTo>
                    <a:pt x="0"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flipH="1">
              <a:off x="531561" y="4447161"/>
              <a:ext cx="251905" cy="1780002"/>
            </a:xfrm>
            <a:custGeom>
              <a:avLst/>
              <a:gdLst/>
              <a:ahLst/>
              <a:cxnLst/>
              <a:rect l="l" t="t" r="r" b="b"/>
              <a:pathLst>
                <a:path w="2086" h="14740" extrusionOk="0">
                  <a:moveTo>
                    <a:pt x="0" y="0"/>
                  </a:moveTo>
                  <a:lnTo>
                    <a:pt x="0" y="14740"/>
                  </a:lnTo>
                  <a:lnTo>
                    <a:pt x="2086" y="14740"/>
                  </a:lnTo>
                  <a:lnTo>
                    <a:pt x="2086" y="510"/>
                  </a:lnTo>
                  <a:lnTo>
                    <a:pt x="0"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6" name="Google Shape;706;p28"/>
          <p:cNvGrpSpPr/>
          <p:nvPr/>
        </p:nvGrpSpPr>
        <p:grpSpPr>
          <a:xfrm>
            <a:off x="11422391" y="2369856"/>
            <a:ext cx="2042764" cy="5470381"/>
            <a:chOff x="7676247" y="4451144"/>
            <a:chExt cx="1765265" cy="4727257"/>
          </a:xfrm>
        </p:grpSpPr>
        <p:sp>
          <p:nvSpPr>
            <p:cNvPr id="707" name="Google Shape;707;p28"/>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2" name="Google Shape;712;p28"/>
            <p:cNvGrpSpPr/>
            <p:nvPr/>
          </p:nvGrpSpPr>
          <p:grpSpPr>
            <a:xfrm>
              <a:off x="7748135" y="4813283"/>
              <a:ext cx="295221" cy="988044"/>
              <a:chOff x="8000749" y="4100800"/>
              <a:chExt cx="325098" cy="1088034"/>
            </a:xfrm>
          </p:grpSpPr>
          <p:sp>
            <p:nvSpPr>
              <p:cNvPr id="713" name="Google Shape;713;p28"/>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8"/>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6" name="Google Shape;716;p28"/>
            <p:cNvGrpSpPr/>
            <p:nvPr/>
          </p:nvGrpSpPr>
          <p:grpSpPr>
            <a:xfrm>
              <a:off x="8302933" y="4981021"/>
              <a:ext cx="778221" cy="1783424"/>
              <a:chOff x="8611692" y="4285513"/>
              <a:chExt cx="856977" cy="1963907"/>
            </a:xfrm>
          </p:grpSpPr>
          <p:sp>
            <p:nvSpPr>
              <p:cNvPr id="717" name="Google Shape;717;p28"/>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55113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21"/>
        <p:cNvGrpSpPr/>
        <p:nvPr/>
      </p:nvGrpSpPr>
      <p:grpSpPr>
        <a:xfrm>
          <a:off x="0" y="0"/>
          <a:ext cx="0" cy="0"/>
          <a:chOff x="0" y="0"/>
          <a:chExt cx="0" cy="0"/>
        </a:xfrm>
      </p:grpSpPr>
      <p:pic>
        <p:nvPicPr>
          <p:cNvPr id="722" name="Google Shape;722;p29"/>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723" name="Google Shape;723;p29"/>
          <p:cNvGrpSpPr/>
          <p:nvPr/>
        </p:nvGrpSpPr>
        <p:grpSpPr>
          <a:xfrm flipH="1">
            <a:off x="-166752" y="1911728"/>
            <a:ext cx="1219064" cy="7472701"/>
            <a:chOff x="308411" y="943721"/>
            <a:chExt cx="914298" cy="5604526"/>
          </a:xfrm>
        </p:grpSpPr>
        <p:sp>
          <p:nvSpPr>
            <p:cNvPr id="724" name="Google Shape;724;p29"/>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5" name="Google Shape;725;p29"/>
            <p:cNvGrpSpPr/>
            <p:nvPr/>
          </p:nvGrpSpPr>
          <p:grpSpPr>
            <a:xfrm>
              <a:off x="475070" y="1263026"/>
              <a:ext cx="392993" cy="2411096"/>
              <a:chOff x="475070" y="1263026"/>
              <a:chExt cx="392993" cy="2411096"/>
            </a:xfrm>
          </p:grpSpPr>
          <p:sp>
            <p:nvSpPr>
              <p:cNvPr id="726" name="Google Shape;726;p29"/>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9"/>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9"/>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9"/>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9"/>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9"/>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9"/>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9"/>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9"/>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9"/>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9"/>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9"/>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9"/>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9"/>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9"/>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29"/>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43" name="Google Shape;743;p29"/>
          <p:cNvSpPr txBox="1">
            <a:spLocks noGrp="1"/>
          </p:cNvSpPr>
          <p:nvPr>
            <p:ph type="subTitle" idx="1"/>
          </p:nvPr>
        </p:nvSpPr>
        <p:spPr>
          <a:xfrm>
            <a:off x="1255767" y="4661217"/>
            <a:ext cx="3016800" cy="8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4" name="Google Shape;744;p29"/>
          <p:cNvSpPr txBox="1">
            <a:spLocks noGrp="1"/>
          </p:cNvSpPr>
          <p:nvPr>
            <p:ph type="subTitle" idx="2"/>
          </p:nvPr>
        </p:nvSpPr>
        <p:spPr>
          <a:xfrm>
            <a:off x="1255767" y="3991251"/>
            <a:ext cx="30168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745" name="Google Shape;745;p29"/>
          <p:cNvSpPr txBox="1">
            <a:spLocks noGrp="1"/>
          </p:cNvSpPr>
          <p:nvPr>
            <p:ph type="subTitle" idx="3"/>
          </p:nvPr>
        </p:nvSpPr>
        <p:spPr>
          <a:xfrm>
            <a:off x="7919433" y="4661217"/>
            <a:ext cx="3016800" cy="8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6" name="Google Shape;746;p29"/>
          <p:cNvSpPr txBox="1">
            <a:spLocks noGrp="1"/>
          </p:cNvSpPr>
          <p:nvPr>
            <p:ph type="subTitle" idx="4"/>
          </p:nvPr>
        </p:nvSpPr>
        <p:spPr>
          <a:xfrm>
            <a:off x="7919433" y="3991251"/>
            <a:ext cx="30168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747" name="Google Shape;747;p29"/>
          <p:cNvSpPr txBox="1">
            <a:spLocks noGrp="1"/>
          </p:cNvSpPr>
          <p:nvPr>
            <p:ph type="subTitle" idx="5"/>
          </p:nvPr>
        </p:nvSpPr>
        <p:spPr>
          <a:xfrm>
            <a:off x="4587600" y="4661217"/>
            <a:ext cx="3016800" cy="8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29"/>
          <p:cNvSpPr txBox="1">
            <a:spLocks noGrp="1"/>
          </p:cNvSpPr>
          <p:nvPr>
            <p:ph type="subTitle" idx="6"/>
          </p:nvPr>
        </p:nvSpPr>
        <p:spPr>
          <a:xfrm>
            <a:off x="4587600" y="3991251"/>
            <a:ext cx="30168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749" name="Google Shape;749;p29"/>
          <p:cNvGrpSpPr/>
          <p:nvPr/>
        </p:nvGrpSpPr>
        <p:grpSpPr>
          <a:xfrm>
            <a:off x="537167" y="5867266"/>
            <a:ext cx="1428701" cy="7349324"/>
            <a:chOff x="402875" y="4400449"/>
            <a:chExt cx="1071526" cy="5511993"/>
          </a:xfrm>
        </p:grpSpPr>
        <p:sp>
          <p:nvSpPr>
            <p:cNvPr id="750" name="Google Shape;750;p29"/>
            <p:cNvSpPr/>
            <p:nvPr/>
          </p:nvSpPr>
          <p:spPr>
            <a:xfrm>
              <a:off x="1153444" y="440044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9"/>
            <p:cNvSpPr/>
            <p:nvPr/>
          </p:nvSpPr>
          <p:spPr>
            <a:xfrm>
              <a:off x="402875" y="4400450"/>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9"/>
            <p:cNvSpPr/>
            <p:nvPr/>
          </p:nvSpPr>
          <p:spPr>
            <a:xfrm>
              <a:off x="402892" y="4428352"/>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9"/>
            <p:cNvSpPr/>
            <p:nvPr/>
          </p:nvSpPr>
          <p:spPr>
            <a:xfrm>
              <a:off x="1153426" y="4426028"/>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9"/>
            <p:cNvSpPr/>
            <p:nvPr/>
          </p:nvSpPr>
          <p:spPr>
            <a:xfrm>
              <a:off x="1153426" y="440044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9"/>
          <p:cNvGrpSpPr/>
          <p:nvPr/>
        </p:nvGrpSpPr>
        <p:grpSpPr>
          <a:xfrm>
            <a:off x="11342559" y="2403102"/>
            <a:ext cx="2070757" cy="5545332"/>
            <a:chOff x="14707283" y="1312295"/>
            <a:chExt cx="1553068" cy="4158999"/>
          </a:xfrm>
        </p:grpSpPr>
        <p:sp>
          <p:nvSpPr>
            <p:cNvPr id="756" name="Google Shape;756;p29"/>
            <p:cNvSpPr/>
            <p:nvPr/>
          </p:nvSpPr>
          <p:spPr>
            <a:xfrm>
              <a:off x="14707283" y="1312295"/>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9"/>
            <p:cNvSpPr/>
            <p:nvPr/>
          </p:nvSpPr>
          <p:spPr>
            <a:xfrm>
              <a:off x="15079940" y="1312295"/>
              <a:ext cx="1180411" cy="4115147"/>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9"/>
            <p:cNvSpPr/>
            <p:nvPr/>
          </p:nvSpPr>
          <p:spPr>
            <a:xfrm>
              <a:off x="14707283" y="1335830"/>
              <a:ext cx="372745" cy="4135463"/>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15079940" y="1335830"/>
              <a:ext cx="1180411" cy="3933144"/>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4770159" y="1630715"/>
              <a:ext cx="259721" cy="869231"/>
              <a:chOff x="8000749" y="4100800"/>
              <a:chExt cx="325098" cy="1088034"/>
            </a:xfrm>
          </p:grpSpPr>
          <p:sp>
            <p:nvSpPr>
              <p:cNvPr id="761" name="Google Shape;761;p29"/>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9"/>
            <p:cNvGrpSpPr/>
            <p:nvPr/>
          </p:nvGrpSpPr>
          <p:grpSpPr>
            <a:xfrm>
              <a:off x="15258241" y="1778282"/>
              <a:ext cx="684639" cy="1568966"/>
              <a:chOff x="8611692" y="4285513"/>
              <a:chExt cx="856977" cy="1963907"/>
            </a:xfrm>
          </p:grpSpPr>
          <p:sp>
            <p:nvSpPr>
              <p:cNvPr id="765" name="Google Shape;765;p29"/>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9" name="Google Shape;769;p29"/>
            <p:cNvSpPr/>
            <p:nvPr/>
          </p:nvSpPr>
          <p:spPr>
            <a:xfrm>
              <a:off x="14707283" y="1312295"/>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0" name="Google Shape;770;p29"/>
          <p:cNvGrpSpPr/>
          <p:nvPr/>
        </p:nvGrpSpPr>
        <p:grpSpPr>
          <a:xfrm>
            <a:off x="10275942" y="5950610"/>
            <a:ext cx="2133295" cy="5712801"/>
            <a:chOff x="11734408" y="4588820"/>
            <a:chExt cx="1553068" cy="4158999"/>
          </a:xfrm>
        </p:grpSpPr>
        <p:sp>
          <p:nvSpPr>
            <p:cNvPr id="771" name="Google Shape;771;p29"/>
            <p:cNvSpPr/>
            <p:nvPr/>
          </p:nvSpPr>
          <p:spPr>
            <a:xfrm>
              <a:off x="11734408" y="4588820"/>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9"/>
            <p:cNvSpPr/>
            <p:nvPr/>
          </p:nvSpPr>
          <p:spPr>
            <a:xfrm>
              <a:off x="12107065" y="4588820"/>
              <a:ext cx="1180411" cy="4115147"/>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9"/>
            <p:cNvSpPr/>
            <p:nvPr/>
          </p:nvSpPr>
          <p:spPr>
            <a:xfrm>
              <a:off x="11734408" y="4612355"/>
              <a:ext cx="372745" cy="4135463"/>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9"/>
            <p:cNvSpPr/>
            <p:nvPr/>
          </p:nvSpPr>
          <p:spPr>
            <a:xfrm>
              <a:off x="12107065" y="4612355"/>
              <a:ext cx="1180411" cy="3933144"/>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5" name="Google Shape;775;p29"/>
            <p:cNvGrpSpPr/>
            <p:nvPr/>
          </p:nvGrpSpPr>
          <p:grpSpPr>
            <a:xfrm>
              <a:off x="11797284" y="4907240"/>
              <a:ext cx="259721" cy="869231"/>
              <a:chOff x="8000749" y="4100800"/>
              <a:chExt cx="325098" cy="1088034"/>
            </a:xfrm>
          </p:grpSpPr>
          <p:sp>
            <p:nvSpPr>
              <p:cNvPr id="776" name="Google Shape;776;p29"/>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9"/>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9"/>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9" name="Google Shape;779;p29"/>
            <p:cNvGrpSpPr/>
            <p:nvPr/>
          </p:nvGrpSpPr>
          <p:grpSpPr>
            <a:xfrm>
              <a:off x="12285366" y="5054807"/>
              <a:ext cx="684639" cy="1568966"/>
              <a:chOff x="8611692" y="4285513"/>
              <a:chExt cx="856977" cy="1963907"/>
            </a:xfrm>
          </p:grpSpPr>
          <p:sp>
            <p:nvSpPr>
              <p:cNvPr id="780" name="Google Shape;780;p29"/>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9"/>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9"/>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4" name="Google Shape;784;p29"/>
            <p:cNvSpPr/>
            <p:nvPr/>
          </p:nvSpPr>
          <p:spPr>
            <a:xfrm>
              <a:off x="11734408" y="4588820"/>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1348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85"/>
        <p:cNvGrpSpPr/>
        <p:nvPr/>
      </p:nvGrpSpPr>
      <p:grpSpPr>
        <a:xfrm>
          <a:off x="0" y="0"/>
          <a:ext cx="0" cy="0"/>
          <a:chOff x="0" y="0"/>
          <a:chExt cx="0" cy="0"/>
        </a:xfrm>
      </p:grpSpPr>
      <p:pic>
        <p:nvPicPr>
          <p:cNvPr id="786" name="Google Shape;786;p30"/>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787" name="Google Shape;787;p30"/>
          <p:cNvGrpSpPr/>
          <p:nvPr/>
        </p:nvGrpSpPr>
        <p:grpSpPr>
          <a:xfrm>
            <a:off x="11561685" y="1478795"/>
            <a:ext cx="1219064" cy="7472701"/>
            <a:chOff x="308411" y="943721"/>
            <a:chExt cx="914298" cy="5604526"/>
          </a:xfrm>
        </p:grpSpPr>
        <p:sp>
          <p:nvSpPr>
            <p:cNvPr id="788" name="Google Shape;788;p30"/>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9" name="Google Shape;789;p30"/>
            <p:cNvGrpSpPr/>
            <p:nvPr/>
          </p:nvGrpSpPr>
          <p:grpSpPr>
            <a:xfrm>
              <a:off x="475070" y="1263026"/>
              <a:ext cx="392993" cy="2411096"/>
              <a:chOff x="475070" y="1263026"/>
              <a:chExt cx="392993" cy="2411096"/>
            </a:xfrm>
          </p:grpSpPr>
          <p:sp>
            <p:nvSpPr>
              <p:cNvPr id="790" name="Google Shape;790;p30"/>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4" name="Google Shape;804;p30"/>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6" name="Google Shape;806;p30"/>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07" name="Google Shape;807;p30"/>
          <p:cNvSpPr txBox="1">
            <a:spLocks noGrp="1"/>
          </p:cNvSpPr>
          <p:nvPr>
            <p:ph type="subTitle" idx="1"/>
          </p:nvPr>
        </p:nvSpPr>
        <p:spPr>
          <a:xfrm>
            <a:off x="2803400" y="2771469"/>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8" name="Google Shape;808;p30"/>
          <p:cNvSpPr txBox="1">
            <a:spLocks noGrp="1"/>
          </p:cNvSpPr>
          <p:nvPr>
            <p:ph type="subTitle" idx="2"/>
          </p:nvPr>
        </p:nvSpPr>
        <p:spPr>
          <a:xfrm>
            <a:off x="2803400" y="2138400"/>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809" name="Google Shape;809;p30"/>
          <p:cNvSpPr txBox="1">
            <a:spLocks noGrp="1"/>
          </p:cNvSpPr>
          <p:nvPr>
            <p:ph type="subTitle" idx="3"/>
          </p:nvPr>
        </p:nvSpPr>
        <p:spPr>
          <a:xfrm>
            <a:off x="2803400" y="4949133"/>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0" name="Google Shape;810;p30"/>
          <p:cNvSpPr txBox="1">
            <a:spLocks noGrp="1"/>
          </p:cNvSpPr>
          <p:nvPr>
            <p:ph type="subTitle" idx="4"/>
          </p:nvPr>
        </p:nvSpPr>
        <p:spPr>
          <a:xfrm>
            <a:off x="2803400" y="4316064"/>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811" name="Google Shape;811;p30"/>
          <p:cNvSpPr txBox="1">
            <a:spLocks noGrp="1"/>
          </p:cNvSpPr>
          <p:nvPr>
            <p:ph type="subTitle" idx="5"/>
          </p:nvPr>
        </p:nvSpPr>
        <p:spPr>
          <a:xfrm>
            <a:off x="8043433" y="2771469"/>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2" name="Google Shape;812;p30"/>
          <p:cNvSpPr txBox="1">
            <a:spLocks noGrp="1"/>
          </p:cNvSpPr>
          <p:nvPr>
            <p:ph type="subTitle" idx="6"/>
          </p:nvPr>
        </p:nvSpPr>
        <p:spPr>
          <a:xfrm>
            <a:off x="8043433" y="2138400"/>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813" name="Google Shape;813;p30"/>
          <p:cNvSpPr txBox="1">
            <a:spLocks noGrp="1"/>
          </p:cNvSpPr>
          <p:nvPr>
            <p:ph type="subTitle" idx="7"/>
          </p:nvPr>
        </p:nvSpPr>
        <p:spPr>
          <a:xfrm>
            <a:off x="8043433" y="4949133"/>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4" name="Google Shape;814;p30"/>
          <p:cNvSpPr txBox="1">
            <a:spLocks noGrp="1"/>
          </p:cNvSpPr>
          <p:nvPr>
            <p:ph type="subTitle" idx="8"/>
          </p:nvPr>
        </p:nvSpPr>
        <p:spPr>
          <a:xfrm>
            <a:off x="8043433" y="4316065"/>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815" name="Google Shape;815;p30"/>
          <p:cNvGrpSpPr/>
          <p:nvPr/>
        </p:nvGrpSpPr>
        <p:grpSpPr>
          <a:xfrm>
            <a:off x="11320585" y="3448834"/>
            <a:ext cx="1297601" cy="4142777"/>
            <a:chOff x="8490438" y="2586625"/>
            <a:chExt cx="973201" cy="3107083"/>
          </a:xfrm>
        </p:grpSpPr>
        <p:sp>
          <p:nvSpPr>
            <p:cNvPr id="816" name="Google Shape;816;p30"/>
            <p:cNvSpPr/>
            <p:nvPr/>
          </p:nvSpPr>
          <p:spPr>
            <a:xfrm>
              <a:off x="8718750" y="2586625"/>
              <a:ext cx="119950" cy="3034500"/>
            </a:xfrm>
            <a:custGeom>
              <a:avLst/>
              <a:gdLst/>
              <a:ahLst/>
              <a:cxnLst/>
              <a:rect l="l" t="t" r="r" b="b"/>
              <a:pathLst>
                <a:path w="4798" h="121380" extrusionOk="0">
                  <a:moveTo>
                    <a:pt x="3256" y="121380"/>
                  </a:moveTo>
                  <a:lnTo>
                    <a:pt x="4798" y="117096"/>
                  </a:lnTo>
                  <a:lnTo>
                    <a:pt x="4284" y="22153"/>
                  </a:lnTo>
                  <a:lnTo>
                    <a:pt x="4627" y="2274"/>
                  </a:lnTo>
                  <a:lnTo>
                    <a:pt x="2984" y="0"/>
                  </a:lnTo>
                  <a:lnTo>
                    <a:pt x="857" y="6558"/>
                  </a:lnTo>
                  <a:lnTo>
                    <a:pt x="0" y="116924"/>
                  </a:lnTo>
                  <a:close/>
                </a:path>
              </a:pathLst>
            </a:custGeom>
            <a:solidFill>
              <a:schemeClr val="accent4"/>
            </a:solidFill>
            <a:ln>
              <a:noFill/>
            </a:ln>
          </p:spPr>
        </p:sp>
        <p:sp>
          <p:nvSpPr>
            <p:cNvPr id="817" name="Google Shape;817;p30"/>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solidFill>
              <a:srgbClr val="52465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9" name="Google Shape;819;p30"/>
            <p:cNvGrpSpPr/>
            <p:nvPr/>
          </p:nvGrpSpPr>
          <p:grpSpPr>
            <a:xfrm>
              <a:off x="8893824" y="2693560"/>
              <a:ext cx="468277" cy="2716653"/>
              <a:chOff x="13700024" y="10794598"/>
              <a:chExt cx="468277" cy="2716653"/>
            </a:xfrm>
          </p:grpSpPr>
          <p:sp>
            <p:nvSpPr>
              <p:cNvPr id="820" name="Google Shape;820;p30"/>
              <p:cNvSpPr/>
              <p:nvPr/>
            </p:nvSpPr>
            <p:spPr>
              <a:xfrm flipH="1">
                <a:off x="14120875" y="1260457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flipH="1">
                <a:off x="14015995" y="1260457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flipH="1">
                <a:off x="14120875" y="1274287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flipH="1">
                <a:off x="1401599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flipH="1">
                <a:off x="1391095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flipH="1">
                <a:off x="1380591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flipH="1">
                <a:off x="14120875" y="1288276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flipH="1">
                <a:off x="1401599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flipH="1">
                <a:off x="1391095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flipH="1">
                <a:off x="1380591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flipH="1">
                <a:off x="14120875" y="1302106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flipH="1">
                <a:off x="1401599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flipH="1">
                <a:off x="1391095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flipH="1">
                <a:off x="1380591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flipH="1">
                <a:off x="14120875" y="1316112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flipH="1">
                <a:off x="1401599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flipH="1">
                <a:off x="1391095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flipH="1">
                <a:off x="1380591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flipH="1">
                <a:off x="14120875" y="1329942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flipH="1">
                <a:off x="1401599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flipH="1">
                <a:off x="1391095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flipH="1">
                <a:off x="1380591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flipH="1">
                <a:off x="14120875" y="13439476"/>
                <a:ext cx="47426" cy="71774"/>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flipH="1">
                <a:off x="1401599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flipH="1">
                <a:off x="1391095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flipH="1">
                <a:off x="1380591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flipH="1">
                <a:off x="14120875" y="11073062"/>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flipH="1">
                <a:off x="14120875" y="11213115"/>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flipH="1">
                <a:off x="14120875" y="12048020"/>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flipH="1">
                <a:off x="14120875" y="12186322"/>
                <a:ext cx="47426" cy="73525"/>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flipH="1">
                <a:off x="14120875" y="1232621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flipH="1">
                <a:off x="14120875" y="1246451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52" name="Google Shape;852;p30"/>
              <p:cNvGrpSpPr/>
              <p:nvPr/>
            </p:nvGrpSpPr>
            <p:grpSpPr>
              <a:xfrm>
                <a:off x="13700024" y="10794598"/>
                <a:ext cx="467400" cy="490158"/>
                <a:chOff x="8601423" y="2840790"/>
                <a:chExt cx="249973" cy="262145"/>
              </a:xfrm>
            </p:grpSpPr>
            <p:sp>
              <p:nvSpPr>
                <p:cNvPr id="853" name="Google Shape;853;p30"/>
                <p:cNvSpPr/>
                <p:nvPr/>
              </p:nvSpPr>
              <p:spPr>
                <a:xfrm flipH="1">
                  <a:off x="882603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flipH="1">
                  <a:off x="8769945"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flipH="1">
                  <a:off x="8713771"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flipH="1">
                  <a:off x="8657597"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flipH="1">
                  <a:off x="860142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flipH="1">
                  <a:off x="882603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flipH="1">
                  <a:off x="8769945"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flipH="1">
                  <a:off x="8713771"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flipH="1">
                  <a:off x="8657597"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flipH="1">
                  <a:off x="860142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flipH="1">
                  <a:off x="8769945"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flipH="1">
                  <a:off x="8713771"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flipH="1">
                  <a:off x="8657597"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flipH="1">
                  <a:off x="8601423" y="2989566"/>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flipH="1">
                  <a:off x="8769945"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flipH="1">
                  <a:off x="8713771"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flipH="1">
                  <a:off x="8657597"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flipH="1">
                  <a:off x="8601423" y="3064465"/>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30"/>
              <p:cNvGrpSpPr/>
              <p:nvPr/>
            </p:nvGrpSpPr>
            <p:grpSpPr>
              <a:xfrm>
                <a:off x="13700024" y="12047688"/>
                <a:ext cx="362525" cy="628453"/>
                <a:chOff x="8601423" y="3510963"/>
                <a:chExt cx="193885" cy="336107"/>
              </a:xfrm>
            </p:grpSpPr>
            <p:sp>
              <p:nvSpPr>
                <p:cNvPr id="872" name="Google Shape;872;p30"/>
                <p:cNvSpPr/>
                <p:nvPr/>
              </p:nvSpPr>
              <p:spPr>
                <a:xfrm flipH="1">
                  <a:off x="8769945"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flipH="1">
                  <a:off x="8713771"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flipH="1">
                  <a:off x="8657597"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flipH="1">
                  <a:off x="8601423" y="3510963"/>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flipH="1">
                  <a:off x="8769945"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flipH="1">
                  <a:off x="8713771"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flipH="1">
                  <a:off x="8657597"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flipH="1">
                  <a:off x="8601423" y="3584926"/>
                  <a:ext cx="25363" cy="39321"/>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flipH="1">
                  <a:off x="8769945"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flipH="1">
                  <a:off x="8713771"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flipH="1">
                  <a:off x="8657597"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flipH="1">
                  <a:off x="8601423" y="3659739"/>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flipH="1">
                  <a:off x="8769945"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8713771"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flipH="1">
                  <a:off x="8657597"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flipH="1">
                  <a:off x="8601423" y="3733702"/>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8713771"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8657597"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flipH="1">
                  <a:off x="8601423" y="3808601"/>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1" name="Google Shape;891;p30"/>
              <p:cNvSpPr/>
              <p:nvPr/>
            </p:nvSpPr>
            <p:spPr>
              <a:xfrm flipH="1">
                <a:off x="13700024" y="12742506"/>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flipH="1">
                <a:off x="13700024" y="12882392"/>
                <a:ext cx="47423" cy="7193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flipH="1">
                <a:off x="13700024" y="13020688"/>
                <a:ext cx="47423" cy="73681"/>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13700024" y="13160733"/>
                <a:ext cx="47423" cy="7193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13700024" y="13299028"/>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flipH="1">
                <a:off x="13700024" y="13439074"/>
                <a:ext cx="47423" cy="71771"/>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30"/>
            <p:cNvSpPr/>
            <p:nvPr/>
          </p:nvSpPr>
          <p:spPr>
            <a:xfrm flipH="1">
              <a:off x="8490438" y="2587038"/>
              <a:ext cx="302858" cy="3106670"/>
            </a:xfrm>
            <a:custGeom>
              <a:avLst/>
              <a:gdLst/>
              <a:ahLst/>
              <a:cxnLst/>
              <a:rect l="l" t="t" r="r" b="b"/>
              <a:pathLst>
                <a:path w="1903" h="19521" extrusionOk="0">
                  <a:moveTo>
                    <a:pt x="1903" y="2882"/>
                  </a:moveTo>
                  <a:lnTo>
                    <a:pt x="0" y="1"/>
                  </a:lnTo>
                  <a:lnTo>
                    <a:pt x="0" y="19235"/>
                  </a:lnTo>
                  <a:lnTo>
                    <a:pt x="1903" y="1952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899918" y="3257382"/>
              <a:ext cx="493676" cy="605706"/>
            </a:xfrm>
            <a:custGeom>
              <a:avLst/>
              <a:gdLst/>
              <a:ahLst/>
              <a:cxnLst/>
              <a:rect l="l" t="t" r="r" b="b"/>
              <a:pathLst>
                <a:path w="3102" h="3806" extrusionOk="0">
                  <a:moveTo>
                    <a:pt x="0" y="0"/>
                  </a:moveTo>
                  <a:lnTo>
                    <a:pt x="0" y="3805"/>
                  </a:lnTo>
                  <a:lnTo>
                    <a:pt x="3101" y="3805"/>
                  </a:lnTo>
                  <a:lnTo>
                    <a:pt x="310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0"/>
          <p:cNvGrpSpPr/>
          <p:nvPr/>
        </p:nvGrpSpPr>
        <p:grpSpPr>
          <a:xfrm>
            <a:off x="-1502041" y="2063827"/>
            <a:ext cx="2353624" cy="6302824"/>
            <a:chOff x="-3618456" y="1547870"/>
            <a:chExt cx="1765218" cy="4727118"/>
          </a:xfrm>
        </p:grpSpPr>
        <p:sp>
          <p:nvSpPr>
            <p:cNvPr id="900" name="Google Shape;900;p30"/>
            <p:cNvSpPr/>
            <p:nvPr/>
          </p:nvSpPr>
          <p:spPr>
            <a:xfrm flipH="1">
              <a:off x="-2276900" y="1547870"/>
              <a:ext cx="423662" cy="4677276"/>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2276900" y="1574621"/>
              <a:ext cx="423662" cy="4700368"/>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618455" y="1574621"/>
              <a:ext cx="1341655" cy="4470412"/>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5" name="Google Shape;905;p30"/>
            <p:cNvGrpSpPr/>
            <p:nvPr/>
          </p:nvGrpSpPr>
          <p:grpSpPr>
            <a:xfrm flipH="1">
              <a:off x="-2219901" y="1909786"/>
              <a:ext cx="295198" cy="987968"/>
              <a:chOff x="8000749" y="4100800"/>
              <a:chExt cx="325098" cy="1088034"/>
            </a:xfrm>
          </p:grpSpPr>
          <p:sp>
            <p:nvSpPr>
              <p:cNvPr id="906" name="Google Shape;906;p30"/>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30"/>
            <p:cNvGrpSpPr/>
            <p:nvPr/>
          </p:nvGrpSpPr>
          <p:grpSpPr>
            <a:xfrm flipH="1">
              <a:off x="-3257618" y="2077511"/>
              <a:ext cx="778161" cy="1783286"/>
              <a:chOff x="8611692" y="4285513"/>
              <a:chExt cx="856977" cy="1963907"/>
            </a:xfrm>
          </p:grpSpPr>
          <p:sp>
            <p:nvSpPr>
              <p:cNvPr id="910" name="Google Shape;910;p30"/>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14" name="Google Shape;914;p30"/>
          <p:cNvGrpSpPr/>
          <p:nvPr/>
        </p:nvGrpSpPr>
        <p:grpSpPr>
          <a:xfrm>
            <a:off x="236607" y="5955366"/>
            <a:ext cx="1428701" cy="7349324"/>
            <a:chOff x="-4738583" y="333424"/>
            <a:chExt cx="1071526" cy="5511993"/>
          </a:xfrm>
        </p:grpSpPr>
        <p:sp>
          <p:nvSpPr>
            <p:cNvPr id="915" name="Google Shape;915;p30"/>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27902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920"/>
        <p:cNvGrpSpPr/>
        <p:nvPr/>
      </p:nvGrpSpPr>
      <p:grpSpPr>
        <a:xfrm>
          <a:off x="0" y="0"/>
          <a:ext cx="0" cy="0"/>
          <a:chOff x="0" y="0"/>
          <a:chExt cx="0" cy="0"/>
        </a:xfrm>
      </p:grpSpPr>
      <p:pic>
        <p:nvPicPr>
          <p:cNvPr id="921" name="Google Shape;921;p31"/>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922" name="Google Shape;922;p31"/>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3" name="Google Shape;923;p31"/>
          <p:cNvSpPr txBox="1">
            <a:spLocks noGrp="1"/>
          </p:cNvSpPr>
          <p:nvPr>
            <p:ph type="subTitle" idx="1"/>
          </p:nvPr>
        </p:nvSpPr>
        <p:spPr>
          <a:xfrm>
            <a:off x="1052600" y="2454601"/>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4" name="Google Shape;924;p31"/>
          <p:cNvSpPr txBox="1">
            <a:spLocks noGrp="1"/>
          </p:cNvSpPr>
          <p:nvPr>
            <p:ph type="subTitle" idx="2"/>
          </p:nvPr>
        </p:nvSpPr>
        <p:spPr>
          <a:xfrm>
            <a:off x="1052600" y="1821533"/>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25" name="Google Shape;925;p31"/>
          <p:cNvSpPr txBox="1">
            <a:spLocks noGrp="1"/>
          </p:cNvSpPr>
          <p:nvPr>
            <p:ph type="subTitle" idx="3"/>
          </p:nvPr>
        </p:nvSpPr>
        <p:spPr>
          <a:xfrm>
            <a:off x="6363200" y="4670601"/>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6" name="Google Shape;926;p31"/>
          <p:cNvSpPr txBox="1">
            <a:spLocks noGrp="1"/>
          </p:cNvSpPr>
          <p:nvPr>
            <p:ph type="subTitle" idx="4"/>
          </p:nvPr>
        </p:nvSpPr>
        <p:spPr>
          <a:xfrm>
            <a:off x="6363200" y="4037533"/>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27" name="Google Shape;927;p31"/>
          <p:cNvSpPr txBox="1">
            <a:spLocks noGrp="1"/>
          </p:cNvSpPr>
          <p:nvPr>
            <p:ph type="subTitle" idx="5"/>
          </p:nvPr>
        </p:nvSpPr>
        <p:spPr>
          <a:xfrm>
            <a:off x="2822800" y="4670601"/>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31"/>
          <p:cNvSpPr txBox="1">
            <a:spLocks noGrp="1"/>
          </p:cNvSpPr>
          <p:nvPr>
            <p:ph type="subTitle" idx="6"/>
          </p:nvPr>
        </p:nvSpPr>
        <p:spPr>
          <a:xfrm>
            <a:off x="2822800" y="4037533"/>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29" name="Google Shape;929;p31"/>
          <p:cNvSpPr txBox="1">
            <a:spLocks noGrp="1"/>
          </p:cNvSpPr>
          <p:nvPr>
            <p:ph type="subTitle" idx="7"/>
          </p:nvPr>
        </p:nvSpPr>
        <p:spPr>
          <a:xfrm>
            <a:off x="4593000" y="2431968"/>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31"/>
          <p:cNvSpPr txBox="1">
            <a:spLocks noGrp="1"/>
          </p:cNvSpPr>
          <p:nvPr>
            <p:ph type="subTitle" idx="8"/>
          </p:nvPr>
        </p:nvSpPr>
        <p:spPr>
          <a:xfrm>
            <a:off x="4593000" y="1798900"/>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31" name="Google Shape;931;p31"/>
          <p:cNvSpPr txBox="1">
            <a:spLocks noGrp="1"/>
          </p:cNvSpPr>
          <p:nvPr>
            <p:ph type="subTitle" idx="9"/>
          </p:nvPr>
        </p:nvSpPr>
        <p:spPr>
          <a:xfrm>
            <a:off x="8133400" y="2431968"/>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2" name="Google Shape;932;p31"/>
          <p:cNvSpPr txBox="1">
            <a:spLocks noGrp="1"/>
          </p:cNvSpPr>
          <p:nvPr>
            <p:ph type="subTitle" idx="13"/>
          </p:nvPr>
        </p:nvSpPr>
        <p:spPr>
          <a:xfrm>
            <a:off x="8133400" y="1798900"/>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933" name="Google Shape;933;p31"/>
          <p:cNvGrpSpPr/>
          <p:nvPr/>
        </p:nvGrpSpPr>
        <p:grpSpPr>
          <a:xfrm flipH="1">
            <a:off x="-590352" y="2037247"/>
            <a:ext cx="1644013" cy="5144932"/>
            <a:chOff x="8129181" y="1527935"/>
            <a:chExt cx="1233010" cy="3858699"/>
          </a:xfrm>
        </p:grpSpPr>
        <p:sp>
          <p:nvSpPr>
            <p:cNvPr id="934" name="Google Shape;934;p31"/>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1"/>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6" name="Google Shape;936;p31"/>
            <p:cNvGrpSpPr/>
            <p:nvPr/>
          </p:nvGrpSpPr>
          <p:grpSpPr>
            <a:xfrm flipH="1">
              <a:off x="8129181" y="1527935"/>
              <a:ext cx="1233007" cy="3858699"/>
              <a:chOff x="1229268" y="1267272"/>
              <a:chExt cx="1233007" cy="3858699"/>
            </a:xfrm>
          </p:grpSpPr>
          <p:sp>
            <p:nvSpPr>
              <p:cNvPr id="937" name="Google Shape;937;p3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9" name="Google Shape;939;p31"/>
            <p:cNvGrpSpPr/>
            <p:nvPr/>
          </p:nvGrpSpPr>
          <p:grpSpPr>
            <a:xfrm flipH="1">
              <a:off x="8261581" y="1703811"/>
              <a:ext cx="1100610" cy="2803618"/>
              <a:chOff x="1076156" y="1443149"/>
              <a:chExt cx="1100610" cy="2803618"/>
            </a:xfrm>
          </p:grpSpPr>
          <p:sp>
            <p:nvSpPr>
              <p:cNvPr id="940" name="Google Shape;940;p31"/>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1"/>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1"/>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1"/>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1"/>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1"/>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1"/>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1"/>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1"/>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1"/>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1"/>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1"/>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1"/>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1"/>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1"/>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1"/>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1"/>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1"/>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1"/>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9" name="Google Shape;959;p31"/>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1"/>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1"/>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1"/>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1"/>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4" name="Google Shape;964;p31"/>
          <p:cNvGrpSpPr/>
          <p:nvPr/>
        </p:nvGrpSpPr>
        <p:grpSpPr>
          <a:xfrm>
            <a:off x="11218016" y="873362"/>
            <a:ext cx="1219064" cy="7472701"/>
            <a:chOff x="308411" y="943721"/>
            <a:chExt cx="914298" cy="5604526"/>
          </a:xfrm>
        </p:grpSpPr>
        <p:sp>
          <p:nvSpPr>
            <p:cNvPr id="965" name="Google Shape;965;p31"/>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66" name="Google Shape;966;p31"/>
            <p:cNvGrpSpPr/>
            <p:nvPr/>
          </p:nvGrpSpPr>
          <p:grpSpPr>
            <a:xfrm>
              <a:off x="475070" y="1263026"/>
              <a:ext cx="392993" cy="2411096"/>
              <a:chOff x="475070" y="1263026"/>
              <a:chExt cx="392993" cy="2411096"/>
            </a:xfrm>
          </p:grpSpPr>
          <p:sp>
            <p:nvSpPr>
              <p:cNvPr id="967" name="Google Shape;967;p31"/>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1"/>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1"/>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1"/>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1"/>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1"/>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1"/>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1"/>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1"/>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1"/>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1"/>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1"/>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1"/>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1"/>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1" name="Google Shape;981;p31"/>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1"/>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1993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985" name="Google Shape;985;p32"/>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86" name="Google Shape;986;p32"/>
          <p:cNvSpPr txBox="1">
            <a:spLocks noGrp="1"/>
          </p:cNvSpPr>
          <p:nvPr>
            <p:ph type="subTitle" idx="1"/>
          </p:nvPr>
        </p:nvSpPr>
        <p:spPr>
          <a:xfrm>
            <a:off x="2543833" y="20446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7" name="Google Shape;987;p32"/>
          <p:cNvSpPr txBox="1">
            <a:spLocks noGrp="1"/>
          </p:cNvSpPr>
          <p:nvPr>
            <p:ph type="subTitle" idx="2"/>
          </p:nvPr>
        </p:nvSpPr>
        <p:spPr>
          <a:xfrm>
            <a:off x="2442233" y="14970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88" name="Google Shape;988;p32"/>
          <p:cNvSpPr txBox="1">
            <a:spLocks noGrp="1"/>
          </p:cNvSpPr>
          <p:nvPr>
            <p:ph type="subTitle" idx="3"/>
          </p:nvPr>
        </p:nvSpPr>
        <p:spPr>
          <a:xfrm>
            <a:off x="2543833" y="52807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9" name="Google Shape;989;p32"/>
          <p:cNvSpPr txBox="1">
            <a:spLocks noGrp="1"/>
          </p:cNvSpPr>
          <p:nvPr>
            <p:ph type="subTitle" idx="4"/>
          </p:nvPr>
        </p:nvSpPr>
        <p:spPr>
          <a:xfrm>
            <a:off x="2543833" y="47331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0" name="Google Shape;990;p32"/>
          <p:cNvSpPr txBox="1">
            <a:spLocks noGrp="1"/>
          </p:cNvSpPr>
          <p:nvPr>
            <p:ph type="subTitle" idx="5"/>
          </p:nvPr>
        </p:nvSpPr>
        <p:spPr>
          <a:xfrm>
            <a:off x="2543833" y="366271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1" name="Google Shape;991;p32"/>
          <p:cNvSpPr txBox="1">
            <a:spLocks noGrp="1"/>
          </p:cNvSpPr>
          <p:nvPr>
            <p:ph type="subTitle" idx="6"/>
          </p:nvPr>
        </p:nvSpPr>
        <p:spPr>
          <a:xfrm>
            <a:off x="2543833" y="3115116"/>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2" name="Google Shape;992;p32"/>
          <p:cNvSpPr txBox="1">
            <a:spLocks noGrp="1"/>
          </p:cNvSpPr>
          <p:nvPr>
            <p:ph type="subTitle" idx="7"/>
          </p:nvPr>
        </p:nvSpPr>
        <p:spPr>
          <a:xfrm>
            <a:off x="7959833" y="20446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3" name="Google Shape;993;p32"/>
          <p:cNvSpPr txBox="1">
            <a:spLocks noGrp="1"/>
          </p:cNvSpPr>
          <p:nvPr>
            <p:ph type="subTitle" idx="8"/>
          </p:nvPr>
        </p:nvSpPr>
        <p:spPr>
          <a:xfrm>
            <a:off x="7959833" y="14970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4" name="Google Shape;994;p32"/>
          <p:cNvSpPr txBox="1">
            <a:spLocks noGrp="1"/>
          </p:cNvSpPr>
          <p:nvPr>
            <p:ph type="subTitle" idx="9"/>
          </p:nvPr>
        </p:nvSpPr>
        <p:spPr>
          <a:xfrm>
            <a:off x="7959833" y="52807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5" name="Google Shape;995;p32"/>
          <p:cNvSpPr txBox="1">
            <a:spLocks noGrp="1"/>
          </p:cNvSpPr>
          <p:nvPr>
            <p:ph type="subTitle" idx="13"/>
          </p:nvPr>
        </p:nvSpPr>
        <p:spPr>
          <a:xfrm>
            <a:off x="7959833" y="47331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6" name="Google Shape;996;p32"/>
          <p:cNvSpPr txBox="1">
            <a:spLocks noGrp="1"/>
          </p:cNvSpPr>
          <p:nvPr>
            <p:ph type="subTitle" idx="14"/>
          </p:nvPr>
        </p:nvSpPr>
        <p:spPr>
          <a:xfrm>
            <a:off x="7959833" y="366271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7" name="Google Shape;997;p32"/>
          <p:cNvSpPr txBox="1">
            <a:spLocks noGrp="1"/>
          </p:cNvSpPr>
          <p:nvPr>
            <p:ph type="subTitle" idx="15"/>
          </p:nvPr>
        </p:nvSpPr>
        <p:spPr>
          <a:xfrm>
            <a:off x="7959833" y="3115116"/>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998" name="Google Shape;998;p32"/>
          <p:cNvGrpSpPr/>
          <p:nvPr/>
        </p:nvGrpSpPr>
        <p:grpSpPr>
          <a:xfrm flipH="1">
            <a:off x="9293465" y="5894729"/>
            <a:ext cx="5090840" cy="3533739"/>
            <a:chOff x="-285439" y="4358297"/>
            <a:chExt cx="3818130" cy="2650304"/>
          </a:xfrm>
        </p:grpSpPr>
        <p:sp>
          <p:nvSpPr>
            <p:cNvPr id="999" name="Google Shape;999;p32"/>
            <p:cNvSpPr/>
            <p:nvPr/>
          </p:nvSpPr>
          <p:spPr>
            <a:xfrm flipH="1">
              <a:off x="-285439" y="435829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0" name="Google Shape;1000;p32"/>
            <p:cNvGrpSpPr/>
            <p:nvPr/>
          </p:nvGrpSpPr>
          <p:grpSpPr>
            <a:xfrm>
              <a:off x="664601" y="4698824"/>
              <a:ext cx="1352750" cy="2309777"/>
              <a:chOff x="664601" y="4698824"/>
              <a:chExt cx="1352750" cy="2309777"/>
            </a:xfrm>
          </p:grpSpPr>
          <p:sp>
            <p:nvSpPr>
              <p:cNvPr id="1001" name="Google Shape;1001;p32"/>
              <p:cNvSpPr/>
              <p:nvPr/>
            </p:nvSpPr>
            <p:spPr>
              <a:xfrm flipH="1">
                <a:off x="1767026" y="619679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2"/>
              <p:cNvSpPr/>
              <p:nvPr/>
            </p:nvSpPr>
            <p:spPr>
              <a:xfrm flipH="1">
                <a:off x="1882822" y="477596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2"/>
              <p:cNvSpPr/>
              <p:nvPr/>
            </p:nvSpPr>
            <p:spPr>
              <a:xfrm flipH="1">
                <a:off x="1881119" y="639507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2"/>
              <p:cNvSpPr/>
              <p:nvPr/>
            </p:nvSpPr>
            <p:spPr>
              <a:xfrm flipH="1">
                <a:off x="1996915" y="654690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2"/>
              <p:cNvSpPr/>
              <p:nvPr/>
            </p:nvSpPr>
            <p:spPr>
              <a:xfrm rot="10800000" flipH="1">
                <a:off x="1010132" y="617465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2"/>
              <p:cNvSpPr/>
              <p:nvPr/>
            </p:nvSpPr>
            <p:spPr>
              <a:xfrm rot="10800000" flipH="1">
                <a:off x="896039" y="642635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2"/>
              <p:cNvSpPr/>
              <p:nvPr/>
            </p:nvSpPr>
            <p:spPr>
              <a:xfrm rot="10800000" flipH="1">
                <a:off x="780242" y="660292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2"/>
              <p:cNvSpPr/>
              <p:nvPr/>
            </p:nvSpPr>
            <p:spPr>
              <a:xfrm rot="10800000" flipH="1">
                <a:off x="780242" y="60892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2"/>
              <p:cNvSpPr/>
              <p:nvPr/>
            </p:nvSpPr>
            <p:spPr>
              <a:xfrm flipH="1">
                <a:off x="1651229" y="57801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2"/>
              <p:cNvSpPr/>
              <p:nvPr/>
            </p:nvSpPr>
            <p:spPr>
              <a:xfrm flipH="1">
                <a:off x="1651229" y="515646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2"/>
              <p:cNvSpPr/>
              <p:nvPr/>
            </p:nvSpPr>
            <p:spPr>
              <a:xfrm flipH="1">
                <a:off x="1767025" y="598838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2"/>
              <p:cNvSpPr/>
              <p:nvPr/>
            </p:nvSpPr>
            <p:spPr>
              <a:xfrm flipH="1">
                <a:off x="1767026" y="551236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2"/>
              <p:cNvSpPr/>
              <p:nvPr/>
            </p:nvSpPr>
            <p:spPr>
              <a:xfrm flipH="1">
                <a:off x="1767026" y="515646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2"/>
              <p:cNvSpPr/>
              <p:nvPr/>
            </p:nvSpPr>
            <p:spPr>
              <a:xfrm flipH="1">
                <a:off x="1882822" y="569327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2"/>
              <p:cNvSpPr/>
              <p:nvPr/>
            </p:nvSpPr>
            <p:spPr>
              <a:xfrm flipH="1">
                <a:off x="1881119" y="51564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2"/>
              <p:cNvSpPr/>
              <p:nvPr/>
            </p:nvSpPr>
            <p:spPr>
              <a:xfrm flipH="1">
                <a:off x="1996915" y="590023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2"/>
              <p:cNvSpPr/>
              <p:nvPr/>
            </p:nvSpPr>
            <p:spPr>
              <a:xfrm flipH="1">
                <a:off x="1996915" y="492937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rot="10800000" flipH="1">
                <a:off x="1010132" y="55510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rot="10800000" flipH="1">
                <a:off x="894336" y="555101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rot="10800000" flipH="1">
                <a:off x="896039" y="584467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rot="10800000" flipH="1">
                <a:off x="896039" y="480867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rot="10800000" flipH="1">
                <a:off x="780242" y="555100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rot="10800000" flipH="1">
                <a:off x="780242" y="507643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rot="10800000" flipH="1">
                <a:off x="664601" y="555101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rot="10800000" flipH="1">
                <a:off x="664601" y="469882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rot="10800000" flipH="1">
                <a:off x="664601" y="618333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27" name="Google Shape;1027;p32"/>
          <p:cNvGrpSpPr/>
          <p:nvPr/>
        </p:nvGrpSpPr>
        <p:grpSpPr>
          <a:xfrm>
            <a:off x="-507415" y="1084628"/>
            <a:ext cx="1219064" cy="7472701"/>
            <a:chOff x="-6192938" y="813471"/>
            <a:chExt cx="914298" cy="5604526"/>
          </a:xfrm>
        </p:grpSpPr>
        <p:sp>
          <p:nvSpPr>
            <p:cNvPr id="1028" name="Google Shape;1028;p32"/>
            <p:cNvSpPr/>
            <p:nvPr/>
          </p:nvSpPr>
          <p:spPr>
            <a:xfrm>
              <a:off x="-6192938" y="81347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9" name="Google Shape;1029;p32"/>
            <p:cNvGrpSpPr/>
            <p:nvPr/>
          </p:nvGrpSpPr>
          <p:grpSpPr>
            <a:xfrm flipH="1">
              <a:off x="-5838292" y="1132776"/>
              <a:ext cx="392993" cy="2411096"/>
              <a:chOff x="475070" y="1263026"/>
              <a:chExt cx="392993" cy="2411096"/>
            </a:xfrm>
          </p:grpSpPr>
          <p:sp>
            <p:nvSpPr>
              <p:cNvPr id="1030" name="Google Shape;1030;p32"/>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2"/>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2"/>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2"/>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4" name="Google Shape;1044;p32"/>
            <p:cNvSpPr/>
            <p:nvPr/>
          </p:nvSpPr>
          <p:spPr>
            <a:xfrm flipH="1">
              <a:off x="-6141325" y="1568775"/>
              <a:ext cx="238800" cy="122100"/>
            </a:xfrm>
            <a:prstGeom prst="rect">
              <a:avLst/>
            </a:pr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2"/>
            <p:cNvSpPr/>
            <p:nvPr/>
          </p:nvSpPr>
          <p:spPr>
            <a:xfrm flipH="1">
              <a:off x="-6141325" y="1799425"/>
              <a:ext cx="238800" cy="122100"/>
            </a:xfrm>
            <a:prstGeom prst="rect">
              <a:avLst/>
            </a:pr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164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46"/>
        <p:cNvGrpSpPr/>
        <p:nvPr/>
      </p:nvGrpSpPr>
      <p:grpSpPr>
        <a:xfrm>
          <a:off x="0" y="0"/>
          <a:ext cx="0" cy="0"/>
          <a:chOff x="0" y="0"/>
          <a:chExt cx="0" cy="0"/>
        </a:xfrm>
      </p:grpSpPr>
      <p:pic>
        <p:nvPicPr>
          <p:cNvPr id="1047" name="Google Shape;1047;p3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048" name="Google Shape;1048;p33"/>
          <p:cNvSpPr txBox="1">
            <a:spLocks noGrp="1"/>
          </p:cNvSpPr>
          <p:nvPr>
            <p:ph type="title"/>
          </p:nvPr>
        </p:nvSpPr>
        <p:spPr>
          <a:xfrm>
            <a:off x="5485433" y="694567"/>
            <a:ext cx="5755600" cy="17240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sz="9600"/>
            </a:lvl1pPr>
            <a:lvl2pPr lvl="1">
              <a:spcBef>
                <a:spcPts val="0"/>
              </a:spcBef>
              <a:spcAft>
                <a:spcPts val="0"/>
              </a:spcAft>
              <a:buSzPts val="7200"/>
              <a:buNone/>
              <a:defRPr sz="9600"/>
            </a:lvl2pPr>
            <a:lvl3pPr lvl="2">
              <a:spcBef>
                <a:spcPts val="0"/>
              </a:spcBef>
              <a:spcAft>
                <a:spcPts val="0"/>
              </a:spcAft>
              <a:buSzPts val="7200"/>
              <a:buNone/>
              <a:defRPr sz="9600"/>
            </a:lvl3pPr>
            <a:lvl4pPr lvl="3">
              <a:spcBef>
                <a:spcPts val="0"/>
              </a:spcBef>
              <a:spcAft>
                <a:spcPts val="0"/>
              </a:spcAft>
              <a:buSzPts val="7200"/>
              <a:buNone/>
              <a:defRPr sz="9600"/>
            </a:lvl4pPr>
            <a:lvl5pPr lvl="4">
              <a:spcBef>
                <a:spcPts val="0"/>
              </a:spcBef>
              <a:spcAft>
                <a:spcPts val="0"/>
              </a:spcAft>
              <a:buSzPts val="7200"/>
              <a:buNone/>
              <a:defRPr sz="9600"/>
            </a:lvl5pPr>
            <a:lvl6pPr lvl="5">
              <a:spcBef>
                <a:spcPts val="0"/>
              </a:spcBef>
              <a:spcAft>
                <a:spcPts val="0"/>
              </a:spcAft>
              <a:buSzPts val="7200"/>
              <a:buNone/>
              <a:defRPr sz="9600"/>
            </a:lvl6pPr>
            <a:lvl7pPr lvl="6">
              <a:spcBef>
                <a:spcPts val="0"/>
              </a:spcBef>
              <a:spcAft>
                <a:spcPts val="0"/>
              </a:spcAft>
              <a:buSzPts val="7200"/>
              <a:buNone/>
              <a:defRPr sz="9600"/>
            </a:lvl7pPr>
            <a:lvl8pPr lvl="7">
              <a:spcBef>
                <a:spcPts val="0"/>
              </a:spcBef>
              <a:spcAft>
                <a:spcPts val="0"/>
              </a:spcAft>
              <a:buSzPts val="7200"/>
              <a:buNone/>
              <a:defRPr sz="9600"/>
            </a:lvl8pPr>
            <a:lvl9pPr lvl="8">
              <a:spcBef>
                <a:spcPts val="0"/>
              </a:spcBef>
              <a:spcAft>
                <a:spcPts val="0"/>
              </a:spcAft>
              <a:buSzPts val="7200"/>
              <a:buNone/>
              <a:defRPr sz="9600"/>
            </a:lvl9pPr>
          </a:lstStyle>
          <a:p>
            <a:endParaRPr/>
          </a:p>
        </p:txBody>
      </p:sp>
      <p:sp>
        <p:nvSpPr>
          <p:cNvPr id="1049" name="Google Shape;1049;p33"/>
          <p:cNvSpPr txBox="1">
            <a:spLocks noGrp="1"/>
          </p:cNvSpPr>
          <p:nvPr>
            <p:ph type="subTitle" idx="1"/>
          </p:nvPr>
        </p:nvSpPr>
        <p:spPr>
          <a:xfrm>
            <a:off x="5485433" y="3251225"/>
            <a:ext cx="5755600" cy="13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50"/>
              <a:buNone/>
              <a:defRPr sz="2200" b="1"/>
            </a:lvl1pPr>
            <a:lvl2pPr lvl="1" algn="ctr" rtl="0">
              <a:lnSpc>
                <a:spcPct val="100000"/>
              </a:lnSpc>
              <a:spcBef>
                <a:spcPts val="0"/>
              </a:spcBef>
              <a:spcAft>
                <a:spcPts val="0"/>
              </a:spcAft>
              <a:buSzPts val="1650"/>
              <a:buNone/>
              <a:defRPr sz="2200" b="1"/>
            </a:lvl2pPr>
            <a:lvl3pPr lvl="2" algn="ctr" rtl="0">
              <a:lnSpc>
                <a:spcPct val="100000"/>
              </a:lnSpc>
              <a:spcBef>
                <a:spcPts val="0"/>
              </a:spcBef>
              <a:spcAft>
                <a:spcPts val="0"/>
              </a:spcAft>
              <a:buSzPts val="1650"/>
              <a:buNone/>
              <a:defRPr sz="2200" b="1"/>
            </a:lvl3pPr>
            <a:lvl4pPr lvl="3" algn="ctr" rtl="0">
              <a:lnSpc>
                <a:spcPct val="100000"/>
              </a:lnSpc>
              <a:spcBef>
                <a:spcPts val="0"/>
              </a:spcBef>
              <a:spcAft>
                <a:spcPts val="0"/>
              </a:spcAft>
              <a:buSzPts val="1650"/>
              <a:buNone/>
              <a:defRPr sz="2200" b="1"/>
            </a:lvl4pPr>
            <a:lvl5pPr lvl="4" algn="ctr" rtl="0">
              <a:lnSpc>
                <a:spcPct val="100000"/>
              </a:lnSpc>
              <a:spcBef>
                <a:spcPts val="0"/>
              </a:spcBef>
              <a:spcAft>
                <a:spcPts val="0"/>
              </a:spcAft>
              <a:buSzPts val="1650"/>
              <a:buNone/>
              <a:defRPr sz="2200" b="1"/>
            </a:lvl5pPr>
            <a:lvl6pPr lvl="5" algn="ctr" rtl="0">
              <a:lnSpc>
                <a:spcPct val="100000"/>
              </a:lnSpc>
              <a:spcBef>
                <a:spcPts val="0"/>
              </a:spcBef>
              <a:spcAft>
                <a:spcPts val="0"/>
              </a:spcAft>
              <a:buSzPts val="1650"/>
              <a:buNone/>
              <a:defRPr sz="2200" b="1"/>
            </a:lvl6pPr>
            <a:lvl7pPr lvl="6" algn="ctr" rtl="0">
              <a:lnSpc>
                <a:spcPct val="100000"/>
              </a:lnSpc>
              <a:spcBef>
                <a:spcPts val="0"/>
              </a:spcBef>
              <a:spcAft>
                <a:spcPts val="0"/>
              </a:spcAft>
              <a:buSzPts val="1650"/>
              <a:buNone/>
              <a:defRPr sz="2200" b="1"/>
            </a:lvl7pPr>
            <a:lvl8pPr lvl="7" algn="ctr" rtl="0">
              <a:lnSpc>
                <a:spcPct val="100000"/>
              </a:lnSpc>
              <a:spcBef>
                <a:spcPts val="0"/>
              </a:spcBef>
              <a:spcAft>
                <a:spcPts val="0"/>
              </a:spcAft>
              <a:buSzPts val="1650"/>
              <a:buNone/>
              <a:defRPr sz="2200" b="1"/>
            </a:lvl8pPr>
            <a:lvl9pPr lvl="8" algn="ctr" rtl="0">
              <a:lnSpc>
                <a:spcPct val="100000"/>
              </a:lnSpc>
              <a:spcBef>
                <a:spcPts val="0"/>
              </a:spcBef>
              <a:spcAft>
                <a:spcPts val="0"/>
              </a:spcAft>
              <a:buSzPts val="1650"/>
              <a:buNone/>
              <a:defRPr sz="2200" b="1"/>
            </a:lvl9pPr>
          </a:lstStyle>
          <a:p>
            <a:endParaRPr/>
          </a:p>
        </p:txBody>
      </p:sp>
      <p:sp>
        <p:nvSpPr>
          <p:cNvPr id="1050" name="Google Shape;1050;p33"/>
          <p:cNvSpPr txBox="1">
            <a:spLocks noGrp="1"/>
          </p:cNvSpPr>
          <p:nvPr>
            <p:ph type="subTitle" idx="2"/>
          </p:nvPr>
        </p:nvSpPr>
        <p:spPr>
          <a:xfrm>
            <a:off x="5485433" y="5709535"/>
            <a:ext cx="57556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lnSpc>
                <a:spcPct val="100000"/>
              </a:lnSpc>
              <a:spcBef>
                <a:spcPts val="0"/>
              </a:spcBef>
              <a:spcAft>
                <a:spcPts val="0"/>
              </a:spcAft>
              <a:buSzPts val="1300"/>
              <a:buNone/>
              <a:defRPr sz="1733" b="1"/>
            </a:lvl2pPr>
            <a:lvl3pPr lvl="2" algn="ctr" rtl="0">
              <a:lnSpc>
                <a:spcPct val="100000"/>
              </a:lnSpc>
              <a:spcBef>
                <a:spcPts val="0"/>
              </a:spcBef>
              <a:spcAft>
                <a:spcPts val="0"/>
              </a:spcAft>
              <a:buSzPts val="1300"/>
              <a:buNone/>
              <a:defRPr sz="1733" b="1"/>
            </a:lvl3pPr>
            <a:lvl4pPr lvl="3" algn="ctr" rtl="0">
              <a:lnSpc>
                <a:spcPct val="100000"/>
              </a:lnSpc>
              <a:spcBef>
                <a:spcPts val="0"/>
              </a:spcBef>
              <a:spcAft>
                <a:spcPts val="0"/>
              </a:spcAft>
              <a:buSzPts val="1300"/>
              <a:buNone/>
              <a:defRPr sz="1733" b="1"/>
            </a:lvl4pPr>
            <a:lvl5pPr lvl="4" algn="ctr" rtl="0">
              <a:lnSpc>
                <a:spcPct val="100000"/>
              </a:lnSpc>
              <a:spcBef>
                <a:spcPts val="0"/>
              </a:spcBef>
              <a:spcAft>
                <a:spcPts val="0"/>
              </a:spcAft>
              <a:buSzPts val="1300"/>
              <a:buNone/>
              <a:defRPr sz="1733" b="1"/>
            </a:lvl5pPr>
            <a:lvl6pPr lvl="5" algn="ctr" rtl="0">
              <a:lnSpc>
                <a:spcPct val="100000"/>
              </a:lnSpc>
              <a:spcBef>
                <a:spcPts val="0"/>
              </a:spcBef>
              <a:spcAft>
                <a:spcPts val="0"/>
              </a:spcAft>
              <a:buSzPts val="1300"/>
              <a:buNone/>
              <a:defRPr sz="1733" b="1"/>
            </a:lvl6pPr>
            <a:lvl7pPr lvl="6" algn="ctr" rtl="0">
              <a:lnSpc>
                <a:spcPct val="100000"/>
              </a:lnSpc>
              <a:spcBef>
                <a:spcPts val="0"/>
              </a:spcBef>
              <a:spcAft>
                <a:spcPts val="0"/>
              </a:spcAft>
              <a:buSzPts val="1300"/>
              <a:buNone/>
              <a:defRPr sz="1733" b="1"/>
            </a:lvl7pPr>
            <a:lvl8pPr lvl="7" algn="ctr" rtl="0">
              <a:lnSpc>
                <a:spcPct val="100000"/>
              </a:lnSpc>
              <a:spcBef>
                <a:spcPts val="0"/>
              </a:spcBef>
              <a:spcAft>
                <a:spcPts val="0"/>
              </a:spcAft>
              <a:buSzPts val="1300"/>
              <a:buNone/>
              <a:defRPr sz="1733" b="1"/>
            </a:lvl8pPr>
            <a:lvl9pPr lvl="8" algn="ctr" rtl="0">
              <a:lnSpc>
                <a:spcPct val="100000"/>
              </a:lnSpc>
              <a:spcBef>
                <a:spcPts val="0"/>
              </a:spcBef>
              <a:spcAft>
                <a:spcPts val="0"/>
              </a:spcAft>
              <a:buSzPts val="1300"/>
              <a:buNone/>
              <a:defRPr sz="1733" b="1"/>
            </a:lvl9pPr>
          </a:lstStyle>
          <a:p>
            <a:endParaRPr/>
          </a:p>
        </p:txBody>
      </p:sp>
      <p:sp>
        <p:nvSpPr>
          <p:cNvPr id="1051" name="Google Shape;1051;p33"/>
          <p:cNvSpPr txBox="1"/>
          <p:nvPr/>
        </p:nvSpPr>
        <p:spPr>
          <a:xfrm>
            <a:off x="5485433" y="4558897"/>
            <a:ext cx="5755600" cy="11944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SzPts val="1018"/>
              <a:buNone/>
            </a:pPr>
            <a:r>
              <a:rPr lang="en" sz="2400">
                <a:solidFill>
                  <a:schemeClr val="dk1"/>
                </a:solidFill>
                <a:latin typeface="Syne"/>
                <a:ea typeface="Syne"/>
                <a:cs typeface="Syne"/>
                <a:sym typeface="Syne"/>
              </a:rPr>
              <a:t>Credits: This presentation template was created by </a:t>
            </a:r>
            <a:r>
              <a:rPr lang="en" sz="2400" b="1">
                <a:solidFill>
                  <a:schemeClr val="dk1"/>
                </a:solidFill>
                <a:uFill>
                  <a:noFill/>
                </a:uFill>
                <a:latin typeface="Syne"/>
                <a:ea typeface="Syne"/>
                <a:cs typeface="Syne"/>
                <a:sym typeface="Syne"/>
                <a:hlinkClick r:id="rId3">
                  <a:extLst>
                    <a:ext uri="{A12FA001-AC4F-418D-AE19-62706E023703}">
                      <ahyp:hlinkClr xmlns:ahyp="http://schemas.microsoft.com/office/drawing/2018/hyperlinkcolor" val="tx"/>
                    </a:ext>
                  </a:extLst>
                </a:hlinkClick>
              </a:rPr>
              <a:t>Slidesgo</a:t>
            </a:r>
            <a:r>
              <a:rPr lang="en" sz="2400">
                <a:solidFill>
                  <a:schemeClr val="dk1"/>
                </a:solidFill>
                <a:latin typeface="Syne"/>
                <a:ea typeface="Syne"/>
                <a:cs typeface="Syne"/>
                <a:sym typeface="Syne"/>
              </a:rPr>
              <a:t>, including icons by </a:t>
            </a:r>
            <a:r>
              <a:rPr lang="en" sz="2400" b="1">
                <a:solidFill>
                  <a:schemeClr val="dk1"/>
                </a:solidFill>
                <a:uFill>
                  <a:noFill/>
                </a:uFill>
                <a:latin typeface="Syne"/>
                <a:ea typeface="Syne"/>
                <a:cs typeface="Syne"/>
                <a:sym typeface="Syne"/>
                <a:hlinkClick r:id="rId4">
                  <a:extLst>
                    <a:ext uri="{A12FA001-AC4F-418D-AE19-62706E023703}">
                      <ahyp:hlinkClr xmlns:ahyp="http://schemas.microsoft.com/office/drawing/2018/hyperlinkcolor" val="tx"/>
                    </a:ext>
                  </a:extLst>
                </a:hlinkClick>
              </a:rPr>
              <a:t>Flaticon</a:t>
            </a:r>
            <a:r>
              <a:rPr lang="en" sz="2400">
                <a:solidFill>
                  <a:schemeClr val="dk1"/>
                </a:solidFill>
                <a:latin typeface="Syne"/>
                <a:ea typeface="Syne"/>
                <a:cs typeface="Syne"/>
                <a:sym typeface="Syne"/>
              </a:rPr>
              <a:t>, and infographics &amp; images by </a:t>
            </a:r>
            <a:r>
              <a:rPr lang="en" sz="2400" b="1">
                <a:solidFill>
                  <a:schemeClr val="dk1"/>
                </a:solidFill>
                <a:uFill>
                  <a:noFill/>
                </a:uFill>
                <a:latin typeface="Syne"/>
                <a:ea typeface="Syne"/>
                <a:cs typeface="Syne"/>
                <a:sym typeface="Syne"/>
                <a:hlinkClick r:id="rId5">
                  <a:extLst>
                    <a:ext uri="{A12FA001-AC4F-418D-AE19-62706E023703}">
                      <ahyp:hlinkClr xmlns:ahyp="http://schemas.microsoft.com/office/drawing/2018/hyperlinkcolor" val="tx"/>
                    </a:ext>
                  </a:extLst>
                </a:hlinkClick>
              </a:rPr>
              <a:t>Freepik</a:t>
            </a:r>
            <a:r>
              <a:rPr lang="en" sz="2400">
                <a:solidFill>
                  <a:schemeClr val="dk1"/>
                </a:solidFill>
                <a:latin typeface="Syne"/>
                <a:ea typeface="Syne"/>
                <a:cs typeface="Syne"/>
                <a:sym typeface="Syne"/>
              </a:rPr>
              <a:t>.</a:t>
            </a:r>
            <a:endParaRPr sz="2400">
              <a:solidFill>
                <a:schemeClr val="dk1"/>
              </a:solidFill>
              <a:latin typeface="Syne"/>
              <a:ea typeface="Syne"/>
              <a:cs typeface="Syne"/>
              <a:sym typeface="Syne"/>
            </a:endParaRPr>
          </a:p>
        </p:txBody>
      </p:sp>
    </p:spTree>
    <p:extLst>
      <p:ext uri="{BB962C8B-B14F-4D97-AF65-F5344CB8AC3E}">
        <p14:creationId xmlns:p14="http://schemas.microsoft.com/office/powerpoint/2010/main" val="1535887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2"/>
        <p:cNvGrpSpPr/>
        <p:nvPr/>
      </p:nvGrpSpPr>
      <p:grpSpPr>
        <a:xfrm>
          <a:off x="0" y="0"/>
          <a:ext cx="0" cy="0"/>
          <a:chOff x="0" y="0"/>
          <a:chExt cx="0" cy="0"/>
        </a:xfrm>
      </p:grpSpPr>
      <p:pic>
        <p:nvPicPr>
          <p:cNvPr id="1053" name="Google Shape;1053;p3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pic>
        <p:nvPicPr>
          <p:cNvPr id="1054" name="Google Shape;1054;p3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1055" name="Google Shape;1055;p34"/>
          <p:cNvGrpSpPr/>
          <p:nvPr/>
        </p:nvGrpSpPr>
        <p:grpSpPr>
          <a:xfrm>
            <a:off x="11561685" y="1478795"/>
            <a:ext cx="1219064" cy="7472701"/>
            <a:chOff x="308411" y="943721"/>
            <a:chExt cx="914298" cy="5604526"/>
          </a:xfrm>
        </p:grpSpPr>
        <p:sp>
          <p:nvSpPr>
            <p:cNvPr id="1056" name="Google Shape;1056;p34"/>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7" name="Google Shape;1057;p34"/>
            <p:cNvGrpSpPr/>
            <p:nvPr/>
          </p:nvGrpSpPr>
          <p:grpSpPr>
            <a:xfrm>
              <a:off x="475070" y="1263026"/>
              <a:ext cx="392993" cy="2411096"/>
              <a:chOff x="475070" y="1263026"/>
              <a:chExt cx="392993" cy="2411096"/>
            </a:xfrm>
          </p:grpSpPr>
          <p:sp>
            <p:nvSpPr>
              <p:cNvPr id="1058" name="Google Shape;1058;p34"/>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4"/>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4"/>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4"/>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4"/>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4"/>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4"/>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4"/>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4"/>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4"/>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4"/>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4"/>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4"/>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4"/>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2" name="Google Shape;1072;p34"/>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4"/>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4" name="Google Shape;1074;p34"/>
          <p:cNvGrpSpPr/>
          <p:nvPr/>
        </p:nvGrpSpPr>
        <p:grpSpPr>
          <a:xfrm>
            <a:off x="11320585" y="3448834"/>
            <a:ext cx="1297601" cy="4142777"/>
            <a:chOff x="8490438" y="2586625"/>
            <a:chExt cx="973201" cy="3107083"/>
          </a:xfrm>
        </p:grpSpPr>
        <p:sp>
          <p:nvSpPr>
            <p:cNvPr id="1075" name="Google Shape;1075;p34"/>
            <p:cNvSpPr/>
            <p:nvPr/>
          </p:nvSpPr>
          <p:spPr>
            <a:xfrm>
              <a:off x="8718750" y="2586625"/>
              <a:ext cx="119950" cy="3034500"/>
            </a:xfrm>
            <a:custGeom>
              <a:avLst/>
              <a:gdLst/>
              <a:ahLst/>
              <a:cxnLst/>
              <a:rect l="l" t="t" r="r" b="b"/>
              <a:pathLst>
                <a:path w="4798" h="121380" extrusionOk="0">
                  <a:moveTo>
                    <a:pt x="3256" y="121380"/>
                  </a:moveTo>
                  <a:lnTo>
                    <a:pt x="4798" y="117096"/>
                  </a:lnTo>
                  <a:lnTo>
                    <a:pt x="4284" y="22153"/>
                  </a:lnTo>
                  <a:lnTo>
                    <a:pt x="4627" y="2274"/>
                  </a:lnTo>
                  <a:lnTo>
                    <a:pt x="2984" y="0"/>
                  </a:lnTo>
                  <a:lnTo>
                    <a:pt x="857" y="6558"/>
                  </a:lnTo>
                  <a:lnTo>
                    <a:pt x="0" y="116924"/>
                  </a:lnTo>
                  <a:close/>
                </a:path>
              </a:pathLst>
            </a:custGeom>
            <a:solidFill>
              <a:schemeClr val="accent4"/>
            </a:solidFill>
            <a:ln>
              <a:noFill/>
            </a:ln>
          </p:spPr>
        </p:sp>
        <p:sp>
          <p:nvSpPr>
            <p:cNvPr id="1076" name="Google Shape;1076;p34"/>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solidFill>
              <a:srgbClr val="52465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78" name="Google Shape;1078;p34"/>
            <p:cNvGrpSpPr/>
            <p:nvPr/>
          </p:nvGrpSpPr>
          <p:grpSpPr>
            <a:xfrm>
              <a:off x="8893824" y="2693560"/>
              <a:ext cx="468277" cy="2716653"/>
              <a:chOff x="13700024" y="10794598"/>
              <a:chExt cx="468277" cy="2716653"/>
            </a:xfrm>
          </p:grpSpPr>
          <p:sp>
            <p:nvSpPr>
              <p:cNvPr id="1079" name="Google Shape;1079;p34"/>
              <p:cNvSpPr/>
              <p:nvPr/>
            </p:nvSpPr>
            <p:spPr>
              <a:xfrm flipH="1">
                <a:off x="14120875" y="1260457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flipH="1">
                <a:off x="14015995" y="1260457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flipH="1">
                <a:off x="14120875" y="1274287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flipH="1">
                <a:off x="1401599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flipH="1">
                <a:off x="1391095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flipH="1">
                <a:off x="1380591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flipH="1">
                <a:off x="14120875" y="1288276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flipH="1">
                <a:off x="1401599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flipH="1">
                <a:off x="1391095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flipH="1">
                <a:off x="1380591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4"/>
              <p:cNvSpPr/>
              <p:nvPr/>
            </p:nvSpPr>
            <p:spPr>
              <a:xfrm flipH="1">
                <a:off x="14120875" y="1302106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4"/>
              <p:cNvSpPr/>
              <p:nvPr/>
            </p:nvSpPr>
            <p:spPr>
              <a:xfrm flipH="1">
                <a:off x="1401599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flipH="1">
                <a:off x="1391095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4"/>
              <p:cNvSpPr/>
              <p:nvPr/>
            </p:nvSpPr>
            <p:spPr>
              <a:xfrm flipH="1">
                <a:off x="1380591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flipH="1">
                <a:off x="14120875" y="1316112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flipH="1">
                <a:off x="1401599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flipH="1">
                <a:off x="1391095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flipH="1">
                <a:off x="1380591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flipH="1">
                <a:off x="14120875" y="1329942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flipH="1">
                <a:off x="1401599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flipH="1">
                <a:off x="1391095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flipH="1">
                <a:off x="1380591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flipH="1">
                <a:off x="14120875" y="13439476"/>
                <a:ext cx="47426" cy="71774"/>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4"/>
              <p:cNvSpPr/>
              <p:nvPr/>
            </p:nvSpPr>
            <p:spPr>
              <a:xfrm flipH="1">
                <a:off x="1401599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4"/>
              <p:cNvSpPr/>
              <p:nvPr/>
            </p:nvSpPr>
            <p:spPr>
              <a:xfrm flipH="1">
                <a:off x="1391095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4"/>
              <p:cNvSpPr/>
              <p:nvPr/>
            </p:nvSpPr>
            <p:spPr>
              <a:xfrm flipH="1">
                <a:off x="1380591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4"/>
              <p:cNvSpPr/>
              <p:nvPr/>
            </p:nvSpPr>
            <p:spPr>
              <a:xfrm flipH="1">
                <a:off x="14120875" y="11073062"/>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4"/>
              <p:cNvSpPr/>
              <p:nvPr/>
            </p:nvSpPr>
            <p:spPr>
              <a:xfrm flipH="1">
                <a:off x="14120875" y="11213115"/>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4"/>
              <p:cNvSpPr/>
              <p:nvPr/>
            </p:nvSpPr>
            <p:spPr>
              <a:xfrm flipH="1">
                <a:off x="14120875" y="12048020"/>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4"/>
              <p:cNvSpPr/>
              <p:nvPr/>
            </p:nvSpPr>
            <p:spPr>
              <a:xfrm flipH="1">
                <a:off x="14120875" y="12186322"/>
                <a:ext cx="47426" cy="73525"/>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4"/>
              <p:cNvSpPr/>
              <p:nvPr/>
            </p:nvSpPr>
            <p:spPr>
              <a:xfrm flipH="1">
                <a:off x="14120875" y="1232621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4"/>
              <p:cNvSpPr/>
              <p:nvPr/>
            </p:nvSpPr>
            <p:spPr>
              <a:xfrm flipH="1">
                <a:off x="14120875" y="1246451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1" name="Google Shape;1111;p34"/>
              <p:cNvGrpSpPr/>
              <p:nvPr/>
            </p:nvGrpSpPr>
            <p:grpSpPr>
              <a:xfrm>
                <a:off x="13700024" y="10794598"/>
                <a:ext cx="467400" cy="490158"/>
                <a:chOff x="8601423" y="2840790"/>
                <a:chExt cx="249973" cy="262145"/>
              </a:xfrm>
            </p:grpSpPr>
            <p:sp>
              <p:nvSpPr>
                <p:cNvPr id="1112" name="Google Shape;1112;p34"/>
                <p:cNvSpPr/>
                <p:nvPr/>
              </p:nvSpPr>
              <p:spPr>
                <a:xfrm flipH="1">
                  <a:off x="882603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4"/>
                <p:cNvSpPr/>
                <p:nvPr/>
              </p:nvSpPr>
              <p:spPr>
                <a:xfrm flipH="1">
                  <a:off x="8769945"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4"/>
                <p:cNvSpPr/>
                <p:nvPr/>
              </p:nvSpPr>
              <p:spPr>
                <a:xfrm flipH="1">
                  <a:off x="8713771"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4"/>
                <p:cNvSpPr/>
                <p:nvPr/>
              </p:nvSpPr>
              <p:spPr>
                <a:xfrm flipH="1">
                  <a:off x="8657597"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4"/>
                <p:cNvSpPr/>
                <p:nvPr/>
              </p:nvSpPr>
              <p:spPr>
                <a:xfrm flipH="1">
                  <a:off x="860142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4"/>
                <p:cNvSpPr/>
                <p:nvPr/>
              </p:nvSpPr>
              <p:spPr>
                <a:xfrm flipH="1">
                  <a:off x="882603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4"/>
                <p:cNvSpPr/>
                <p:nvPr/>
              </p:nvSpPr>
              <p:spPr>
                <a:xfrm flipH="1">
                  <a:off x="8769945"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4"/>
                <p:cNvSpPr/>
                <p:nvPr/>
              </p:nvSpPr>
              <p:spPr>
                <a:xfrm flipH="1">
                  <a:off x="8713771"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4"/>
                <p:cNvSpPr/>
                <p:nvPr/>
              </p:nvSpPr>
              <p:spPr>
                <a:xfrm flipH="1">
                  <a:off x="8657597"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4"/>
                <p:cNvSpPr/>
                <p:nvPr/>
              </p:nvSpPr>
              <p:spPr>
                <a:xfrm flipH="1">
                  <a:off x="860142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4"/>
                <p:cNvSpPr/>
                <p:nvPr/>
              </p:nvSpPr>
              <p:spPr>
                <a:xfrm flipH="1">
                  <a:off x="8769945"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4"/>
                <p:cNvSpPr/>
                <p:nvPr/>
              </p:nvSpPr>
              <p:spPr>
                <a:xfrm flipH="1">
                  <a:off x="8713771"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4"/>
                <p:cNvSpPr/>
                <p:nvPr/>
              </p:nvSpPr>
              <p:spPr>
                <a:xfrm flipH="1">
                  <a:off x="8657597"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4"/>
                <p:cNvSpPr/>
                <p:nvPr/>
              </p:nvSpPr>
              <p:spPr>
                <a:xfrm flipH="1">
                  <a:off x="8601423" y="2989566"/>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4"/>
                <p:cNvSpPr/>
                <p:nvPr/>
              </p:nvSpPr>
              <p:spPr>
                <a:xfrm flipH="1">
                  <a:off x="8769945"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4"/>
                <p:cNvSpPr/>
                <p:nvPr/>
              </p:nvSpPr>
              <p:spPr>
                <a:xfrm flipH="1">
                  <a:off x="8713771"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4"/>
                <p:cNvSpPr/>
                <p:nvPr/>
              </p:nvSpPr>
              <p:spPr>
                <a:xfrm flipH="1">
                  <a:off x="8657597"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4"/>
                <p:cNvSpPr/>
                <p:nvPr/>
              </p:nvSpPr>
              <p:spPr>
                <a:xfrm flipH="1">
                  <a:off x="8601423" y="3064465"/>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4"/>
              <p:cNvGrpSpPr/>
              <p:nvPr/>
            </p:nvGrpSpPr>
            <p:grpSpPr>
              <a:xfrm>
                <a:off x="13700024" y="12047688"/>
                <a:ext cx="362525" cy="628453"/>
                <a:chOff x="8601423" y="3510963"/>
                <a:chExt cx="193885" cy="336107"/>
              </a:xfrm>
            </p:grpSpPr>
            <p:sp>
              <p:nvSpPr>
                <p:cNvPr id="1131" name="Google Shape;1131;p34"/>
                <p:cNvSpPr/>
                <p:nvPr/>
              </p:nvSpPr>
              <p:spPr>
                <a:xfrm flipH="1">
                  <a:off x="8769945"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4"/>
                <p:cNvSpPr/>
                <p:nvPr/>
              </p:nvSpPr>
              <p:spPr>
                <a:xfrm flipH="1">
                  <a:off x="8713771"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4"/>
                <p:cNvSpPr/>
                <p:nvPr/>
              </p:nvSpPr>
              <p:spPr>
                <a:xfrm flipH="1">
                  <a:off x="8657597"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4"/>
                <p:cNvSpPr/>
                <p:nvPr/>
              </p:nvSpPr>
              <p:spPr>
                <a:xfrm flipH="1">
                  <a:off x="8601423" y="3510963"/>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4"/>
                <p:cNvSpPr/>
                <p:nvPr/>
              </p:nvSpPr>
              <p:spPr>
                <a:xfrm flipH="1">
                  <a:off x="8769945"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4"/>
                <p:cNvSpPr/>
                <p:nvPr/>
              </p:nvSpPr>
              <p:spPr>
                <a:xfrm flipH="1">
                  <a:off x="8713771"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4"/>
                <p:cNvSpPr/>
                <p:nvPr/>
              </p:nvSpPr>
              <p:spPr>
                <a:xfrm flipH="1">
                  <a:off x="8657597"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4"/>
                <p:cNvSpPr/>
                <p:nvPr/>
              </p:nvSpPr>
              <p:spPr>
                <a:xfrm flipH="1">
                  <a:off x="8601423" y="3584926"/>
                  <a:ext cx="25363" cy="39321"/>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flipH="1">
                  <a:off x="8769945"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flipH="1">
                  <a:off x="8713771"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flipH="1">
                  <a:off x="8657597"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flipH="1">
                  <a:off x="8601423" y="3659739"/>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flipH="1">
                  <a:off x="8769945"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flipH="1">
                  <a:off x="8713771"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flipH="1">
                  <a:off x="8657597"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flipH="1">
                  <a:off x="8601423" y="3733702"/>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flipH="1">
                  <a:off x="8713771"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flipH="1">
                  <a:off x="8657597"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flipH="1">
                  <a:off x="8601423" y="3808601"/>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0" name="Google Shape;1150;p34"/>
              <p:cNvSpPr/>
              <p:nvPr/>
            </p:nvSpPr>
            <p:spPr>
              <a:xfrm flipH="1">
                <a:off x="13700024" y="12742506"/>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flipH="1">
                <a:off x="13700024" y="12882392"/>
                <a:ext cx="47423" cy="7193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flipH="1">
                <a:off x="13700024" y="13020688"/>
                <a:ext cx="47423" cy="73681"/>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flipH="1">
                <a:off x="13700024" y="13160733"/>
                <a:ext cx="47423" cy="7193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flipH="1">
                <a:off x="13700024" y="13299028"/>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flipH="1">
                <a:off x="13700024" y="13439074"/>
                <a:ext cx="47423" cy="71771"/>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6" name="Google Shape;1156;p34"/>
            <p:cNvSpPr/>
            <p:nvPr/>
          </p:nvSpPr>
          <p:spPr>
            <a:xfrm flipH="1">
              <a:off x="8490438" y="2587038"/>
              <a:ext cx="302858" cy="3106670"/>
            </a:xfrm>
            <a:custGeom>
              <a:avLst/>
              <a:gdLst/>
              <a:ahLst/>
              <a:cxnLst/>
              <a:rect l="l" t="t" r="r" b="b"/>
              <a:pathLst>
                <a:path w="1903" h="19521" extrusionOk="0">
                  <a:moveTo>
                    <a:pt x="1903" y="2882"/>
                  </a:moveTo>
                  <a:lnTo>
                    <a:pt x="0" y="1"/>
                  </a:lnTo>
                  <a:lnTo>
                    <a:pt x="0" y="19235"/>
                  </a:lnTo>
                  <a:lnTo>
                    <a:pt x="1903" y="1952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flipH="1">
              <a:off x="8899918" y="3257382"/>
              <a:ext cx="493676" cy="605706"/>
            </a:xfrm>
            <a:custGeom>
              <a:avLst/>
              <a:gdLst/>
              <a:ahLst/>
              <a:cxnLst/>
              <a:rect l="l" t="t" r="r" b="b"/>
              <a:pathLst>
                <a:path w="3102" h="3806" extrusionOk="0">
                  <a:moveTo>
                    <a:pt x="0" y="0"/>
                  </a:moveTo>
                  <a:lnTo>
                    <a:pt x="0" y="3805"/>
                  </a:lnTo>
                  <a:lnTo>
                    <a:pt x="3101" y="3805"/>
                  </a:lnTo>
                  <a:lnTo>
                    <a:pt x="310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8" name="Google Shape;1158;p34"/>
          <p:cNvGrpSpPr/>
          <p:nvPr/>
        </p:nvGrpSpPr>
        <p:grpSpPr>
          <a:xfrm>
            <a:off x="-1502041" y="2063827"/>
            <a:ext cx="2353624" cy="6302828"/>
            <a:chOff x="-3618456" y="1547870"/>
            <a:chExt cx="1765218" cy="4727121"/>
          </a:xfrm>
        </p:grpSpPr>
        <p:sp>
          <p:nvSpPr>
            <p:cNvPr id="1159" name="Google Shape;1159;p34"/>
            <p:cNvSpPr/>
            <p:nvPr/>
          </p:nvSpPr>
          <p:spPr>
            <a:xfrm flipH="1">
              <a:off x="-2276901" y="1547870"/>
              <a:ext cx="423663" cy="4677280"/>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4"/>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4"/>
            <p:cNvSpPr/>
            <p:nvPr/>
          </p:nvSpPr>
          <p:spPr>
            <a:xfrm flipH="1">
              <a:off x="-2276901" y="1574621"/>
              <a:ext cx="423663" cy="4700371"/>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flipH="1">
              <a:off x="-3618456" y="1574621"/>
              <a:ext cx="1341656" cy="4470415"/>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4" name="Google Shape;1164;p34"/>
            <p:cNvGrpSpPr/>
            <p:nvPr/>
          </p:nvGrpSpPr>
          <p:grpSpPr>
            <a:xfrm flipH="1">
              <a:off x="-2219653" y="1909664"/>
              <a:ext cx="295189" cy="987935"/>
              <a:chOff x="8000749" y="4100800"/>
              <a:chExt cx="325098" cy="1088034"/>
            </a:xfrm>
          </p:grpSpPr>
          <p:sp>
            <p:nvSpPr>
              <p:cNvPr id="1165" name="Google Shape;1165;p34"/>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8" name="Google Shape;1168;p34"/>
            <p:cNvGrpSpPr/>
            <p:nvPr/>
          </p:nvGrpSpPr>
          <p:grpSpPr>
            <a:xfrm flipH="1">
              <a:off x="-3257337" y="2077383"/>
              <a:ext cx="778135" cy="1783228"/>
              <a:chOff x="8611692" y="4285513"/>
              <a:chExt cx="856977" cy="1963907"/>
            </a:xfrm>
          </p:grpSpPr>
          <p:sp>
            <p:nvSpPr>
              <p:cNvPr id="1169" name="Google Shape;1169;p34"/>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73" name="Google Shape;1173;p34"/>
          <p:cNvGrpSpPr/>
          <p:nvPr/>
        </p:nvGrpSpPr>
        <p:grpSpPr>
          <a:xfrm>
            <a:off x="236607" y="5955366"/>
            <a:ext cx="1428701" cy="7349324"/>
            <a:chOff x="-4738583" y="333424"/>
            <a:chExt cx="1071526" cy="5511993"/>
          </a:xfrm>
        </p:grpSpPr>
        <p:sp>
          <p:nvSpPr>
            <p:cNvPr id="1174" name="Google Shape;1174;p34"/>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773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9"/>
        <p:cNvGrpSpPr/>
        <p:nvPr/>
      </p:nvGrpSpPr>
      <p:grpSpPr>
        <a:xfrm>
          <a:off x="0" y="0"/>
          <a:ext cx="0" cy="0"/>
          <a:chOff x="0" y="0"/>
          <a:chExt cx="0" cy="0"/>
        </a:xfrm>
      </p:grpSpPr>
      <p:pic>
        <p:nvPicPr>
          <p:cNvPr id="1180" name="Google Shape;1180;p3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1181" name="Google Shape;1181;p35"/>
          <p:cNvGrpSpPr/>
          <p:nvPr/>
        </p:nvGrpSpPr>
        <p:grpSpPr>
          <a:xfrm>
            <a:off x="10913839" y="408124"/>
            <a:ext cx="1479744" cy="6449880"/>
            <a:chOff x="8185379" y="306093"/>
            <a:chExt cx="1109808" cy="4837410"/>
          </a:xfrm>
        </p:grpSpPr>
        <p:sp>
          <p:nvSpPr>
            <p:cNvPr id="1182" name="Google Shape;1182;p35"/>
            <p:cNvSpPr/>
            <p:nvPr/>
          </p:nvSpPr>
          <p:spPr>
            <a:xfrm>
              <a:off x="8527625" y="1643071"/>
              <a:ext cx="427872" cy="3500432"/>
            </a:xfrm>
            <a:custGeom>
              <a:avLst/>
              <a:gdLst/>
              <a:ahLst/>
              <a:cxnLst/>
              <a:rect l="l" t="t" r="r" b="b"/>
              <a:pathLst>
                <a:path w="4057" h="24034" extrusionOk="0">
                  <a:moveTo>
                    <a:pt x="4056" y="24033"/>
                  </a:moveTo>
                  <a:lnTo>
                    <a:pt x="0" y="24033"/>
                  </a:lnTo>
                  <a:lnTo>
                    <a:pt x="696" y="1"/>
                  </a:lnTo>
                  <a:lnTo>
                    <a:pt x="3338"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5"/>
            <p:cNvSpPr/>
            <p:nvPr/>
          </p:nvSpPr>
          <p:spPr>
            <a:xfrm>
              <a:off x="8627811" y="1736001"/>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5"/>
            <p:cNvSpPr/>
            <p:nvPr/>
          </p:nvSpPr>
          <p:spPr>
            <a:xfrm>
              <a:off x="8679173" y="1736001"/>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5"/>
            <p:cNvSpPr/>
            <p:nvPr/>
          </p:nvSpPr>
          <p:spPr>
            <a:xfrm>
              <a:off x="8732961" y="1736001"/>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5"/>
            <p:cNvSpPr/>
            <p:nvPr/>
          </p:nvSpPr>
          <p:spPr>
            <a:xfrm>
              <a:off x="8786643" y="1736001"/>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5"/>
            <p:cNvSpPr/>
            <p:nvPr/>
          </p:nvSpPr>
          <p:spPr>
            <a:xfrm>
              <a:off x="8840431" y="1736001"/>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5"/>
            <p:cNvSpPr/>
            <p:nvPr/>
          </p:nvSpPr>
          <p:spPr>
            <a:xfrm>
              <a:off x="8305189" y="306093"/>
              <a:ext cx="870192" cy="1082915"/>
            </a:xfrm>
            <a:custGeom>
              <a:avLst/>
              <a:gdLst/>
              <a:ahLst/>
              <a:cxnLst/>
              <a:rect l="l" t="t" r="r" b="b"/>
              <a:pathLst>
                <a:path w="8251" h="10268" extrusionOk="0">
                  <a:moveTo>
                    <a:pt x="4126" y="1"/>
                  </a:moveTo>
                  <a:cubicBezTo>
                    <a:pt x="3917" y="1"/>
                    <a:pt x="3755" y="3523"/>
                    <a:pt x="3500" y="5377"/>
                  </a:cubicBezTo>
                  <a:cubicBezTo>
                    <a:pt x="3454" y="5609"/>
                    <a:pt x="3361" y="5841"/>
                    <a:pt x="3199" y="6026"/>
                  </a:cubicBezTo>
                  <a:cubicBezTo>
                    <a:pt x="2341" y="7046"/>
                    <a:pt x="0" y="9248"/>
                    <a:pt x="0" y="9248"/>
                  </a:cubicBezTo>
                  <a:lnTo>
                    <a:pt x="4102" y="10267"/>
                  </a:lnTo>
                  <a:lnTo>
                    <a:pt x="8251" y="9248"/>
                  </a:lnTo>
                  <a:cubicBezTo>
                    <a:pt x="8251" y="9248"/>
                    <a:pt x="5933" y="7046"/>
                    <a:pt x="5029" y="6026"/>
                  </a:cubicBezTo>
                  <a:cubicBezTo>
                    <a:pt x="4890" y="5841"/>
                    <a:pt x="4798" y="5609"/>
                    <a:pt x="4751" y="5377"/>
                  </a:cubicBezTo>
                  <a:cubicBezTo>
                    <a:pt x="4496" y="3523"/>
                    <a:pt x="4334" y="1"/>
                    <a:pt x="412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5"/>
            <p:cNvSpPr/>
            <p:nvPr/>
          </p:nvSpPr>
          <p:spPr>
            <a:xfrm>
              <a:off x="8244123" y="1303380"/>
              <a:ext cx="992426" cy="381361"/>
            </a:xfrm>
            <a:custGeom>
              <a:avLst/>
              <a:gdLst/>
              <a:ahLst/>
              <a:cxnLst/>
              <a:rect l="l" t="t" r="r" b="b"/>
              <a:pathLst>
                <a:path w="9410" h="3616" extrusionOk="0">
                  <a:moveTo>
                    <a:pt x="0" y="0"/>
                  </a:moveTo>
                  <a:cubicBezTo>
                    <a:pt x="2735" y="1646"/>
                    <a:pt x="3384" y="3476"/>
                    <a:pt x="3384" y="3476"/>
                  </a:cubicBezTo>
                  <a:cubicBezTo>
                    <a:pt x="3384" y="3546"/>
                    <a:pt x="3963" y="3616"/>
                    <a:pt x="4705" y="3616"/>
                  </a:cubicBezTo>
                  <a:cubicBezTo>
                    <a:pt x="5446" y="3616"/>
                    <a:pt x="6049" y="3546"/>
                    <a:pt x="6049" y="3476"/>
                  </a:cubicBezTo>
                  <a:cubicBezTo>
                    <a:pt x="6049" y="3476"/>
                    <a:pt x="6675" y="1646"/>
                    <a:pt x="9409" y="0"/>
                  </a:cubicBezTo>
                  <a:close/>
                </a:path>
              </a:pathLst>
            </a:custGeom>
            <a:solidFill>
              <a:srgbClr val="0F2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5"/>
            <p:cNvSpPr/>
            <p:nvPr/>
          </p:nvSpPr>
          <p:spPr>
            <a:xfrm>
              <a:off x="8244123" y="1303380"/>
              <a:ext cx="992426" cy="381361"/>
            </a:xfrm>
            <a:custGeom>
              <a:avLst/>
              <a:gdLst/>
              <a:ahLst/>
              <a:cxnLst/>
              <a:rect l="l" t="t" r="r" b="b"/>
              <a:pathLst>
                <a:path w="9410" h="3616" extrusionOk="0">
                  <a:moveTo>
                    <a:pt x="4705" y="0"/>
                  </a:moveTo>
                  <a:lnTo>
                    <a:pt x="0" y="0"/>
                  </a:lnTo>
                  <a:cubicBezTo>
                    <a:pt x="2735" y="1646"/>
                    <a:pt x="3384" y="3476"/>
                    <a:pt x="3384" y="3476"/>
                  </a:cubicBezTo>
                  <a:lnTo>
                    <a:pt x="3384" y="3476"/>
                  </a:lnTo>
                  <a:cubicBezTo>
                    <a:pt x="3384" y="3546"/>
                    <a:pt x="3963" y="3616"/>
                    <a:pt x="4705" y="3616"/>
                  </a:cubicBezTo>
                  <a:cubicBezTo>
                    <a:pt x="5446" y="3616"/>
                    <a:pt x="6049" y="3546"/>
                    <a:pt x="6049" y="3476"/>
                  </a:cubicBezTo>
                  <a:cubicBezTo>
                    <a:pt x="6049" y="3476"/>
                    <a:pt x="6675" y="1646"/>
                    <a:pt x="9409" y="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5"/>
            <p:cNvSpPr/>
            <p:nvPr/>
          </p:nvSpPr>
          <p:spPr>
            <a:xfrm>
              <a:off x="8185379" y="1239784"/>
              <a:ext cx="1109808" cy="117488"/>
            </a:xfrm>
            <a:custGeom>
              <a:avLst/>
              <a:gdLst/>
              <a:ahLst/>
              <a:cxnLst/>
              <a:rect l="l" t="t" r="r" b="b"/>
              <a:pathLst>
                <a:path w="10523" h="1114" extrusionOk="0">
                  <a:moveTo>
                    <a:pt x="5262" y="1"/>
                  </a:moveTo>
                  <a:cubicBezTo>
                    <a:pt x="2365" y="1"/>
                    <a:pt x="1" y="279"/>
                    <a:pt x="1" y="557"/>
                  </a:cubicBezTo>
                  <a:cubicBezTo>
                    <a:pt x="1" y="858"/>
                    <a:pt x="2365" y="1113"/>
                    <a:pt x="5262" y="1113"/>
                  </a:cubicBezTo>
                  <a:cubicBezTo>
                    <a:pt x="8159" y="1113"/>
                    <a:pt x="10522" y="858"/>
                    <a:pt x="10522" y="557"/>
                  </a:cubicBezTo>
                  <a:cubicBezTo>
                    <a:pt x="10522" y="279"/>
                    <a:pt x="8159" y="1"/>
                    <a:pt x="5262" y="1"/>
                  </a:cubicBezTo>
                  <a:close/>
                </a:path>
              </a:pathLst>
            </a:custGeom>
            <a:solidFill>
              <a:srgbClr val="0F2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5"/>
            <p:cNvSpPr/>
            <p:nvPr/>
          </p:nvSpPr>
          <p:spPr>
            <a:xfrm>
              <a:off x="8185379" y="1239784"/>
              <a:ext cx="1109808" cy="117488"/>
            </a:xfrm>
            <a:custGeom>
              <a:avLst/>
              <a:gdLst/>
              <a:ahLst/>
              <a:cxnLst/>
              <a:rect l="l" t="t" r="r" b="b"/>
              <a:pathLst>
                <a:path w="10523" h="1114" extrusionOk="0">
                  <a:moveTo>
                    <a:pt x="10522" y="557"/>
                  </a:moveTo>
                  <a:cubicBezTo>
                    <a:pt x="10522" y="858"/>
                    <a:pt x="8159" y="1113"/>
                    <a:pt x="5262" y="1113"/>
                  </a:cubicBezTo>
                  <a:cubicBezTo>
                    <a:pt x="2365" y="1113"/>
                    <a:pt x="1" y="858"/>
                    <a:pt x="1" y="557"/>
                  </a:cubicBezTo>
                  <a:cubicBezTo>
                    <a:pt x="1" y="279"/>
                    <a:pt x="2365" y="1"/>
                    <a:pt x="5262" y="1"/>
                  </a:cubicBezTo>
                  <a:cubicBezTo>
                    <a:pt x="8159" y="1"/>
                    <a:pt x="10522" y="279"/>
                    <a:pt x="10522" y="557"/>
                  </a:cubicBez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5"/>
            <p:cNvSpPr/>
            <p:nvPr/>
          </p:nvSpPr>
          <p:spPr>
            <a:xfrm>
              <a:off x="8627811" y="1911919"/>
              <a:ext cx="19616" cy="51467"/>
            </a:xfrm>
            <a:custGeom>
              <a:avLst/>
              <a:gdLst/>
              <a:ahLst/>
              <a:cxnLst/>
              <a:rect l="l" t="t" r="r" b="b"/>
              <a:pathLst>
                <a:path w="186" h="488" extrusionOk="0">
                  <a:moveTo>
                    <a:pt x="1" y="1"/>
                  </a:moveTo>
                  <a:lnTo>
                    <a:pt x="1"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5"/>
            <p:cNvSpPr/>
            <p:nvPr/>
          </p:nvSpPr>
          <p:spPr>
            <a:xfrm>
              <a:off x="8679173" y="1911919"/>
              <a:ext cx="19616" cy="51467"/>
            </a:xfrm>
            <a:custGeom>
              <a:avLst/>
              <a:gdLst/>
              <a:ahLst/>
              <a:cxnLst/>
              <a:rect l="l" t="t" r="r" b="b"/>
              <a:pathLst>
                <a:path w="186" h="488" extrusionOk="0">
                  <a:moveTo>
                    <a:pt x="0" y="1"/>
                  </a:moveTo>
                  <a:lnTo>
                    <a:pt x="0"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5"/>
            <p:cNvSpPr/>
            <p:nvPr/>
          </p:nvSpPr>
          <p:spPr>
            <a:xfrm>
              <a:off x="8732961" y="1911919"/>
              <a:ext cx="19616" cy="51467"/>
            </a:xfrm>
            <a:custGeom>
              <a:avLst/>
              <a:gdLst/>
              <a:ahLst/>
              <a:cxnLst/>
              <a:rect l="l" t="t" r="r" b="b"/>
              <a:pathLst>
                <a:path w="186" h="488" extrusionOk="0">
                  <a:moveTo>
                    <a:pt x="0" y="1"/>
                  </a:moveTo>
                  <a:lnTo>
                    <a:pt x="0"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5"/>
            <p:cNvSpPr/>
            <p:nvPr/>
          </p:nvSpPr>
          <p:spPr>
            <a:xfrm>
              <a:off x="8786643" y="1911919"/>
              <a:ext cx="19722" cy="51467"/>
            </a:xfrm>
            <a:custGeom>
              <a:avLst/>
              <a:gdLst/>
              <a:ahLst/>
              <a:cxnLst/>
              <a:rect l="l" t="t" r="r" b="b"/>
              <a:pathLst>
                <a:path w="187" h="488" extrusionOk="0">
                  <a:moveTo>
                    <a:pt x="1" y="1"/>
                  </a:moveTo>
                  <a:lnTo>
                    <a:pt x="1"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5"/>
            <p:cNvSpPr/>
            <p:nvPr/>
          </p:nvSpPr>
          <p:spPr>
            <a:xfrm>
              <a:off x="8840431" y="1911919"/>
              <a:ext cx="19722" cy="51467"/>
            </a:xfrm>
            <a:custGeom>
              <a:avLst/>
              <a:gdLst/>
              <a:ahLst/>
              <a:cxnLst/>
              <a:rect l="l" t="t" r="r" b="b"/>
              <a:pathLst>
                <a:path w="187" h="488" extrusionOk="0">
                  <a:moveTo>
                    <a:pt x="1" y="1"/>
                  </a:moveTo>
                  <a:lnTo>
                    <a:pt x="1"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5"/>
            <p:cNvSpPr/>
            <p:nvPr/>
          </p:nvSpPr>
          <p:spPr>
            <a:xfrm>
              <a:off x="8627811" y="2085516"/>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5"/>
            <p:cNvSpPr/>
            <p:nvPr/>
          </p:nvSpPr>
          <p:spPr>
            <a:xfrm>
              <a:off x="8679173" y="2085516"/>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5"/>
            <p:cNvSpPr/>
            <p:nvPr/>
          </p:nvSpPr>
          <p:spPr>
            <a:xfrm>
              <a:off x="8732961" y="2085516"/>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5"/>
            <p:cNvSpPr/>
            <p:nvPr/>
          </p:nvSpPr>
          <p:spPr>
            <a:xfrm>
              <a:off x="8786643" y="2085516"/>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5"/>
            <p:cNvSpPr/>
            <p:nvPr/>
          </p:nvSpPr>
          <p:spPr>
            <a:xfrm>
              <a:off x="8840431" y="2085516"/>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5"/>
            <p:cNvSpPr/>
            <p:nvPr/>
          </p:nvSpPr>
          <p:spPr>
            <a:xfrm>
              <a:off x="8627811" y="2259008"/>
              <a:ext cx="19616" cy="53893"/>
            </a:xfrm>
            <a:custGeom>
              <a:avLst/>
              <a:gdLst/>
              <a:ahLst/>
              <a:cxnLst/>
              <a:rect l="l" t="t" r="r" b="b"/>
              <a:pathLst>
                <a:path w="186"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5"/>
            <p:cNvSpPr/>
            <p:nvPr/>
          </p:nvSpPr>
          <p:spPr>
            <a:xfrm>
              <a:off x="8679173" y="2259008"/>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8732961" y="2259008"/>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8786643" y="2259008"/>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8840431" y="2259008"/>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8627811" y="2435030"/>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8679173" y="2435030"/>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8732961" y="2435030"/>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8786643" y="2435030"/>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8840431" y="2435030"/>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8627811" y="2608522"/>
              <a:ext cx="19616" cy="53893"/>
            </a:xfrm>
            <a:custGeom>
              <a:avLst/>
              <a:gdLst/>
              <a:ahLst/>
              <a:cxnLst/>
              <a:rect l="l" t="t" r="r" b="b"/>
              <a:pathLst>
                <a:path w="186"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8679173" y="2608522"/>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8732961" y="2608522"/>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8786643" y="2608522"/>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8840431" y="2608522"/>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8627811" y="2784545"/>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8679173" y="2784545"/>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8732961" y="2784545"/>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8786643" y="2784545"/>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8840431" y="2784545"/>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8627811" y="2958037"/>
              <a:ext cx="19616" cy="53893"/>
            </a:xfrm>
            <a:custGeom>
              <a:avLst/>
              <a:gdLst/>
              <a:ahLst/>
              <a:cxnLst/>
              <a:rect l="l" t="t" r="r" b="b"/>
              <a:pathLst>
                <a:path w="186"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8679173" y="2958037"/>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8732961" y="2958037"/>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5"/>
            <p:cNvSpPr/>
            <p:nvPr/>
          </p:nvSpPr>
          <p:spPr>
            <a:xfrm>
              <a:off x="8786643" y="2958037"/>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5"/>
            <p:cNvSpPr/>
            <p:nvPr/>
          </p:nvSpPr>
          <p:spPr>
            <a:xfrm>
              <a:off x="8840431" y="2958037"/>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8" name="Google Shape;1228;p35"/>
          <p:cNvGrpSpPr/>
          <p:nvPr/>
        </p:nvGrpSpPr>
        <p:grpSpPr>
          <a:xfrm flipH="1">
            <a:off x="-426759" y="1713063"/>
            <a:ext cx="1644013" cy="5144932"/>
            <a:chOff x="11097406" y="1527935"/>
            <a:chExt cx="1233010" cy="3858699"/>
          </a:xfrm>
        </p:grpSpPr>
        <p:sp>
          <p:nvSpPr>
            <p:cNvPr id="1229" name="Google Shape;1229;p35"/>
            <p:cNvSpPr/>
            <p:nvPr/>
          </p:nvSpPr>
          <p:spPr>
            <a:xfrm flipH="1">
              <a:off x="11682241"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flipH="1">
              <a:off x="11097409"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1" name="Google Shape;1231;p35"/>
            <p:cNvGrpSpPr/>
            <p:nvPr/>
          </p:nvGrpSpPr>
          <p:grpSpPr>
            <a:xfrm flipH="1">
              <a:off x="11097406" y="1527935"/>
              <a:ext cx="1233007" cy="3858699"/>
              <a:chOff x="1229268" y="1267272"/>
              <a:chExt cx="1233007" cy="3858699"/>
            </a:xfrm>
          </p:grpSpPr>
          <p:sp>
            <p:nvSpPr>
              <p:cNvPr id="1232" name="Google Shape;1232;p35"/>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23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35"/>
            <p:cNvGrpSpPr/>
            <p:nvPr/>
          </p:nvGrpSpPr>
          <p:grpSpPr>
            <a:xfrm flipH="1">
              <a:off x="11229806" y="1703811"/>
              <a:ext cx="1100610" cy="2803618"/>
              <a:chOff x="1076156" y="1443149"/>
              <a:chExt cx="1100610" cy="2803618"/>
            </a:xfrm>
          </p:grpSpPr>
          <p:sp>
            <p:nvSpPr>
              <p:cNvPr id="1235" name="Google Shape;1235;p35"/>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5"/>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5"/>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5"/>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5"/>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5"/>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4" name="Google Shape;1254;p35"/>
            <p:cNvSpPr/>
            <p:nvPr/>
          </p:nvSpPr>
          <p:spPr>
            <a:xfrm flipH="1">
              <a:off x="11206106"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5"/>
            <p:cNvSpPr/>
            <p:nvPr/>
          </p:nvSpPr>
          <p:spPr>
            <a:xfrm flipH="1">
              <a:off x="11113266"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5"/>
            <p:cNvSpPr/>
            <p:nvPr/>
          </p:nvSpPr>
          <p:spPr>
            <a:xfrm flipH="1">
              <a:off x="11136966"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5"/>
            <p:cNvSpPr/>
            <p:nvPr/>
          </p:nvSpPr>
          <p:spPr>
            <a:xfrm flipH="1">
              <a:off x="11160666"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5"/>
            <p:cNvSpPr/>
            <p:nvPr/>
          </p:nvSpPr>
          <p:spPr>
            <a:xfrm flipH="1">
              <a:off x="11182405"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607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56267"/>
            <a:ext cx="10290000" cy="7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1pPr>
            <a:lvl2pPr lvl="1"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2pPr>
            <a:lvl3pPr lvl="2"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3pPr>
            <a:lvl4pPr lvl="3"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4pPr>
            <a:lvl5pPr lvl="4"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5pPr>
            <a:lvl6pPr lvl="5"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6pPr>
            <a:lvl7pPr lvl="6"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7pPr>
            <a:lvl8pPr lvl="7"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8pPr>
            <a:lvl9pPr lvl="8"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9pPr>
          </a:lstStyle>
          <a:p>
            <a:endParaRPr/>
          </a:p>
        </p:txBody>
      </p:sp>
      <p:sp>
        <p:nvSpPr>
          <p:cNvPr id="7" name="Google Shape;7;p1"/>
          <p:cNvSpPr txBox="1">
            <a:spLocks noGrp="1"/>
          </p:cNvSpPr>
          <p:nvPr>
            <p:ph type="body" idx="1"/>
          </p:nvPr>
        </p:nvSpPr>
        <p:spPr>
          <a:xfrm>
            <a:off x="950967" y="1729867"/>
            <a:ext cx="10290000" cy="436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1pPr>
            <a:lvl2pPr marL="914400" lvl="1"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2pPr>
            <a:lvl3pPr marL="1371600" lvl="2"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3pPr>
            <a:lvl4pPr marL="1828800" lvl="3"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4pPr>
            <a:lvl5pPr marL="2286000" lvl="4"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5pPr>
            <a:lvl6pPr marL="2743200" lvl="5"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6pPr>
            <a:lvl7pPr marL="3200400" lvl="6"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7pPr>
            <a:lvl8pPr marL="3657600" lvl="7"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8pPr>
            <a:lvl9pPr marL="4114800" lvl="8" indent="-317500">
              <a:lnSpc>
                <a:spcPct val="115000"/>
              </a:lnSpc>
              <a:spcBef>
                <a:spcPts val="1600"/>
              </a:spcBef>
              <a:spcAft>
                <a:spcPts val="1600"/>
              </a:spcAft>
              <a:buClr>
                <a:schemeClr val="dk1"/>
              </a:buClr>
              <a:buSzPts val="1400"/>
              <a:buFont typeface="Syne"/>
              <a:buChar char="■"/>
              <a:defRPr>
                <a:solidFill>
                  <a:schemeClr val="dk1"/>
                </a:solidFill>
                <a:latin typeface="Syne"/>
                <a:ea typeface="Syne"/>
                <a:cs typeface="Syne"/>
                <a:sym typeface="Syne"/>
              </a:defRPr>
            </a:lvl9pPr>
          </a:lstStyle>
          <a:p>
            <a:endParaRPr/>
          </a:p>
        </p:txBody>
      </p:sp>
    </p:spTree>
    <p:extLst>
      <p:ext uri="{BB962C8B-B14F-4D97-AF65-F5344CB8AC3E}">
        <p14:creationId xmlns:p14="http://schemas.microsoft.com/office/powerpoint/2010/main" val="1907117395"/>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boys-studying-children-student-1844435/" TargetMode="External"/><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video" Target="https://www.youtube.com/embed/U3hHdunQLuM?feature=oembed"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60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01309" y="2205167"/>
            <a:ext cx="5231128" cy="95410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rapidly (v)</a:t>
            </a:r>
            <a:endParaRPr lang="en-US" sz="4800" dirty="0">
              <a:solidFill>
                <a:schemeClr val="accent5">
                  <a:lumMod val="50000"/>
                </a:schemeClr>
              </a:solidFill>
              <a:cs typeface="Calibri" panose="020F0502020204030204" pitchFamily="34" charset="0"/>
            </a:endParaRPr>
          </a:p>
        </p:txBody>
      </p:sp>
      <p:sp>
        <p:nvSpPr>
          <p:cNvPr id="12" name="Rectangle 11"/>
          <p:cNvSpPr/>
          <p:nvPr/>
        </p:nvSpPr>
        <p:spPr>
          <a:xfrm>
            <a:off x="334229" y="4788009"/>
            <a:ext cx="5165288" cy="523220"/>
          </a:xfrm>
          <a:prstGeom prst="rect">
            <a:avLst/>
          </a:prstGeom>
        </p:spPr>
        <p:txBody>
          <a:bodyPr wrap="square">
            <a:spAutoFit/>
          </a:bodyPr>
          <a:lstStyle/>
          <a:p>
            <a:pPr algn="ctr"/>
            <a:r>
              <a:rPr lang="en-US" sz="2800" b="1" dirty="0"/>
              <a:t>very quickly; at a great rate</a:t>
            </a:r>
          </a:p>
        </p:txBody>
      </p:sp>
      <p:sp>
        <p:nvSpPr>
          <p:cNvPr id="2" name="Rectangle 1"/>
          <p:cNvSpPr/>
          <p:nvPr/>
        </p:nvSpPr>
        <p:spPr>
          <a:xfrm>
            <a:off x="2021925" y="3141875"/>
            <a:ext cx="1673984" cy="954107"/>
          </a:xfrm>
          <a:prstGeom prst="rect">
            <a:avLst/>
          </a:prstGeom>
        </p:spPr>
        <p:txBody>
          <a:bodyPr wrap="none">
            <a:spAutoFit/>
          </a:bodyPr>
          <a:lstStyle/>
          <a:p>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/ˈræpɪdli/</a:t>
            </a:r>
            <a:b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b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5721326" y="1755861"/>
            <a:ext cx="6067028" cy="4190879"/>
          </a:xfrm>
          <a:prstGeom prst="rect">
            <a:avLst/>
          </a:prstGeom>
        </p:spPr>
      </p:pic>
      <p:pic>
        <p:nvPicPr>
          <p:cNvPr id="5" name="rapid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6644" y="3851301"/>
            <a:ext cx="720457" cy="720457"/>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297697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32"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46242" y="2233068"/>
            <a:ext cx="5231128" cy="895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Go up (</a:t>
            </a:r>
            <a:r>
              <a:rPr lang="en-US" sz="4800" b="1" dirty="0" err="1">
                <a:solidFill>
                  <a:schemeClr val="accent5">
                    <a:lumMod val="50000"/>
                  </a:schemeClr>
                </a:solidFill>
              </a:rPr>
              <a:t>phr.v</a:t>
            </a:r>
            <a:r>
              <a:rPr lang="en-US" sz="4800" b="1" dirty="0">
                <a:solidFill>
                  <a:schemeClr val="accent5">
                    <a:lumMod val="50000"/>
                  </a:schemeClr>
                </a:solidFill>
              </a:rPr>
              <a:t>)</a:t>
            </a:r>
          </a:p>
        </p:txBody>
      </p:sp>
      <p:sp>
        <p:nvSpPr>
          <p:cNvPr id="12" name="Rectangle 11"/>
          <p:cNvSpPr/>
          <p:nvPr/>
        </p:nvSpPr>
        <p:spPr>
          <a:xfrm>
            <a:off x="216219" y="4853872"/>
            <a:ext cx="5558319" cy="523220"/>
          </a:xfrm>
          <a:prstGeom prst="rect">
            <a:avLst/>
          </a:prstGeom>
        </p:spPr>
        <p:txBody>
          <a:bodyPr wrap="square">
            <a:spAutoFit/>
          </a:bodyPr>
          <a:lstStyle/>
          <a:p>
            <a:pPr algn="ctr"/>
            <a:r>
              <a:rPr lang="en-US" sz="2800" b="1" dirty="0"/>
              <a:t>to move higher, rise, or increase</a:t>
            </a:r>
            <a:endParaRPr lang="en-US" sz="2800" dirty="0"/>
          </a:p>
        </p:txBody>
      </p:sp>
      <p:sp>
        <p:nvSpPr>
          <p:cNvPr id="2" name="Rectangle 1"/>
          <p:cNvSpPr/>
          <p:nvPr/>
        </p:nvSpPr>
        <p:spPr>
          <a:xfrm>
            <a:off x="2047934" y="3141875"/>
            <a:ext cx="1827743"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/ɡəʊ/ /ʌp/</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6347124" y="1486211"/>
            <a:ext cx="5628657" cy="4826000"/>
          </a:xfrm>
          <a:prstGeom prst="rect">
            <a:avLst/>
          </a:prstGeom>
        </p:spPr>
      </p:pic>
      <p:pic>
        <p:nvPicPr>
          <p:cNvPr id="5" name="go u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01534" y="3899211"/>
            <a:ext cx="720545" cy="720545"/>
          </a:xfrm>
          <a:prstGeom prst="rect">
            <a:avLst/>
          </a:prstGeom>
        </p:spPr>
      </p:pic>
    </p:spTree>
    <p:extLst>
      <p:ext uri="{BB962C8B-B14F-4D97-AF65-F5344CB8AC3E}">
        <p14:creationId xmlns:p14="http://schemas.microsoft.com/office/powerpoint/2010/main" val="31220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5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90132" y="1583511"/>
            <a:ext cx="5015956" cy="892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medical facilities</a:t>
            </a:r>
          </a:p>
        </p:txBody>
      </p:sp>
      <p:sp>
        <p:nvSpPr>
          <p:cNvPr id="12" name="Rectangle 11"/>
          <p:cNvSpPr/>
          <p:nvPr/>
        </p:nvSpPr>
        <p:spPr>
          <a:xfrm>
            <a:off x="211603" y="4547239"/>
            <a:ext cx="5492903" cy="1815882"/>
          </a:xfrm>
          <a:prstGeom prst="rect">
            <a:avLst/>
          </a:prstGeom>
        </p:spPr>
        <p:txBody>
          <a:bodyPr wrap="square">
            <a:spAutoFit/>
          </a:bodyPr>
          <a:lstStyle/>
          <a:p>
            <a:pPr algn="ctr"/>
            <a:r>
              <a:rPr lang="en-US" sz="2800" b="1" dirty="0"/>
              <a:t>to places or establishments where medical care, treatment, and health-related services are provided.</a:t>
            </a:r>
          </a:p>
        </p:txBody>
      </p:sp>
      <p:sp>
        <p:nvSpPr>
          <p:cNvPr id="2" name="Rectangle 1"/>
          <p:cNvSpPr/>
          <p:nvPr/>
        </p:nvSpPr>
        <p:spPr>
          <a:xfrm>
            <a:off x="1295565" y="2632042"/>
            <a:ext cx="3324983" cy="954107"/>
          </a:xfrm>
          <a:prstGeom prst="rect">
            <a:avLst/>
          </a:prstGeom>
        </p:spPr>
        <p:txBody>
          <a:bodyPr wrap="squar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/ˈmɛdɪkəl/ /fəˈsɪlətiz/</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5804965" y="1917290"/>
            <a:ext cx="6151249" cy="4110619"/>
          </a:xfrm>
          <a:prstGeom prst="rect">
            <a:avLst/>
          </a:prstGeom>
        </p:spPr>
      </p:pic>
      <p:pic>
        <p:nvPicPr>
          <p:cNvPr id="6" name="medical facilit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04699" y="3741734"/>
            <a:ext cx="706713" cy="737029"/>
          </a:xfrm>
          <a:prstGeom prst="rect">
            <a:avLst/>
          </a:prstGeom>
        </p:spPr>
      </p:pic>
    </p:spTree>
    <p:extLst>
      <p:ext uri="{BB962C8B-B14F-4D97-AF65-F5344CB8AC3E}">
        <p14:creationId xmlns:p14="http://schemas.microsoft.com/office/powerpoint/2010/main" val="9582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20"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04430516"/>
              </p:ext>
            </p:extLst>
          </p:nvPr>
        </p:nvGraphicFramePr>
        <p:xfrm>
          <a:off x="352927" y="1281012"/>
          <a:ext cx="11486146" cy="5272672"/>
        </p:xfrm>
        <a:graphic>
          <a:graphicData uri="http://schemas.openxmlformats.org/drawingml/2006/table">
            <a:tbl>
              <a:tblPr bandRow="1">
                <a:tableStyleId>{5C22544A-7EE6-4342-B048-85BDC9FD1C3A}</a:tableStyleId>
              </a:tblPr>
              <a:tblGrid>
                <a:gridCol w="2661787">
                  <a:extLst>
                    <a:ext uri="{9D8B030D-6E8A-4147-A177-3AD203B41FA5}">
                      <a16:colId xmlns:a16="http://schemas.microsoft.com/office/drawing/2014/main" val="20000"/>
                    </a:ext>
                  </a:extLst>
                </a:gridCol>
                <a:gridCol w="2217996">
                  <a:extLst>
                    <a:ext uri="{9D8B030D-6E8A-4147-A177-3AD203B41FA5}">
                      <a16:colId xmlns:a16="http://schemas.microsoft.com/office/drawing/2014/main" val="20001"/>
                    </a:ext>
                  </a:extLst>
                </a:gridCol>
                <a:gridCol w="6606363">
                  <a:extLst>
                    <a:ext uri="{9D8B030D-6E8A-4147-A177-3AD203B41FA5}">
                      <a16:colId xmlns:a16="http://schemas.microsoft.com/office/drawing/2014/main" val="20002"/>
                    </a:ext>
                  </a:extLst>
                </a:gridCol>
              </a:tblGrid>
              <a:tr h="1042207">
                <a:tc>
                  <a:txBody>
                    <a:bodyPr/>
                    <a:lstStyle/>
                    <a:p>
                      <a:pPr marL="0" marR="0" algn="ctr">
                        <a:lnSpc>
                          <a:spcPct val="120000"/>
                        </a:lnSpc>
                        <a:spcBef>
                          <a:spcPts val="0"/>
                        </a:spcBef>
                        <a:spcAft>
                          <a:spcPts val="0"/>
                        </a:spcAft>
                      </a:pPr>
                      <a:r>
                        <a:rPr lang="en-US" sz="2800" b="1" dirty="0">
                          <a:effectLst/>
                        </a:rPr>
                        <a:t>Form</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800" b="1" dirty="0">
                          <a:effectLst/>
                        </a:rPr>
                        <a:t>Pronunciation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800" b="1" dirty="0">
                          <a:effectLst/>
                        </a:rPr>
                        <a:t>Meaning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965317">
                <a:tc>
                  <a:txBody>
                    <a:bodyPr/>
                    <a:lstStyle/>
                    <a:p>
                      <a:pPr marL="0" indent="0" algn="l">
                        <a:buNone/>
                      </a:pPr>
                      <a:r>
                        <a:rPr lang="en-US" sz="2400" b="0" dirty="0">
                          <a:solidFill>
                            <a:srgbClr val="832A0F"/>
                          </a:solidFill>
                          <a:effectLst/>
                        </a:rPr>
                        <a:t>1. </a:t>
                      </a:r>
                      <a:r>
                        <a:rPr lang="en-US" sz="2400" b="1" dirty="0">
                          <a:solidFill>
                            <a:srgbClr val="832A0F"/>
                          </a:solidFill>
                        </a:rPr>
                        <a:t>reliable (</a:t>
                      </a:r>
                      <a:r>
                        <a:rPr lang="en-US" sz="2400" b="1" dirty="0" err="1">
                          <a:solidFill>
                            <a:srgbClr val="832A0F"/>
                          </a:solidFill>
                        </a:rPr>
                        <a:t>adj</a:t>
                      </a:r>
                      <a:r>
                        <a:rPr lang="en-US" sz="2400" b="1" dirty="0">
                          <a:solidFill>
                            <a:srgbClr val="832A0F"/>
                          </a:solidFill>
                        </a:rPr>
                        <a:t>)</a:t>
                      </a:r>
                      <a:endParaRPr lang="en-US" sz="2400" dirty="0">
                        <a:solidFill>
                          <a:srgbClr val="832A0F"/>
                        </a:solidFill>
                        <a:cs typeface="Calibri" panose="020F0502020204030204" pitchFamily="34" charset="0"/>
                      </a:endParaRP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Someone or something that is reliable can be trusted or believed because he, she, or it works or behaves well in the way you expect</a:t>
                      </a:r>
                      <a:endParaRPr lang="en-US" sz="2400" dirty="0"/>
                    </a:p>
                  </a:txBody>
                  <a:tcPr marL="71755" marR="71755" marT="71755" marB="71755" anchor="ctr"/>
                </a:tc>
                <a:extLst>
                  <a:ext uri="{0D108BD9-81ED-4DB2-BD59-A6C34878D82A}">
                    <a16:rowId xmlns:a16="http://schemas.microsoft.com/office/drawing/2014/main" val="10001"/>
                  </a:ext>
                </a:extLst>
              </a:tr>
              <a:tr h="923195">
                <a:tc>
                  <a:txBody>
                    <a:bodyPr/>
                    <a:lstStyle/>
                    <a:p>
                      <a:pPr marL="0" indent="0" algn="l">
                        <a:buNone/>
                      </a:pPr>
                      <a:r>
                        <a:rPr lang="en-US" sz="2400" b="0" dirty="0">
                          <a:solidFill>
                            <a:srgbClr val="832A0F"/>
                          </a:solidFill>
                          <a:effectLst/>
                        </a:rPr>
                        <a:t>2. </a:t>
                      </a:r>
                      <a:r>
                        <a:rPr lang="en-US" sz="2400" b="1" dirty="0">
                          <a:solidFill>
                            <a:srgbClr val="832A0F"/>
                          </a:solidFill>
                        </a:rPr>
                        <a:t>rapidly (v)</a:t>
                      </a:r>
                      <a:endParaRPr lang="en-US" sz="2400" dirty="0">
                        <a:solidFill>
                          <a:srgbClr val="832A0F"/>
                        </a:solidFill>
                        <a:cs typeface="Calibri" panose="020F0502020204030204" pitchFamily="34" charset="0"/>
                      </a:endParaRP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/ˈræpɪdli/</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very quickly; at a great rate</a:t>
                      </a:r>
                    </a:p>
                  </a:txBody>
                  <a:tcPr marL="71755" marR="71755" marT="71755" marB="71755" anchor="ctr"/>
                </a:tc>
                <a:extLst>
                  <a:ext uri="{0D108BD9-81ED-4DB2-BD59-A6C34878D82A}">
                    <a16:rowId xmlns:a16="http://schemas.microsoft.com/office/drawing/2014/main" val="10002"/>
                  </a:ext>
                </a:extLst>
              </a:tr>
              <a:tr h="825690">
                <a:tc>
                  <a:txBody>
                    <a:bodyPr/>
                    <a:lstStyle/>
                    <a:p>
                      <a:pPr marL="0" indent="0" algn="l">
                        <a:buNone/>
                      </a:pPr>
                      <a:r>
                        <a:rPr lang="en-US" sz="2400" b="0" dirty="0">
                          <a:solidFill>
                            <a:srgbClr val="832A0F"/>
                          </a:solidFill>
                          <a:effectLst/>
                        </a:rPr>
                        <a:t>3. </a:t>
                      </a:r>
                      <a:r>
                        <a:rPr lang="en-US" sz="2400" b="1" dirty="0">
                          <a:solidFill>
                            <a:srgbClr val="832A0F"/>
                          </a:solidFill>
                        </a:rPr>
                        <a:t>Go up (</a:t>
                      </a:r>
                      <a:r>
                        <a:rPr lang="en-US" sz="2400" b="1" dirty="0" err="1">
                          <a:solidFill>
                            <a:srgbClr val="832A0F"/>
                          </a:solidFill>
                        </a:rPr>
                        <a:t>phr.v</a:t>
                      </a:r>
                      <a:r>
                        <a:rPr lang="en-US" sz="2400" b="1" dirty="0">
                          <a:solidFill>
                            <a:srgbClr val="832A0F"/>
                          </a:solidFill>
                        </a:rPr>
                        <a:t>)</a:t>
                      </a: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/ɡəʊ/ /ʌp/</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to move higher, rise, or increase</a:t>
                      </a:r>
                      <a:endParaRPr lang="en-US" sz="2400" dirty="0"/>
                    </a:p>
                  </a:txBody>
                  <a:tcPr marL="71755" marR="71755" marT="71755" marB="71755" anchor="ctr"/>
                </a:tc>
                <a:extLst>
                  <a:ext uri="{0D108BD9-81ED-4DB2-BD59-A6C34878D82A}">
                    <a16:rowId xmlns:a16="http://schemas.microsoft.com/office/drawing/2014/main" val="10003"/>
                  </a:ext>
                </a:extLst>
              </a:tr>
              <a:tr h="1038408">
                <a:tc>
                  <a:txBody>
                    <a:bodyPr/>
                    <a:lstStyle/>
                    <a:p>
                      <a:pPr marL="0" indent="0" algn="l">
                        <a:buNone/>
                      </a:pPr>
                      <a:r>
                        <a:rPr lang="en-US" sz="2400" b="0" dirty="0">
                          <a:solidFill>
                            <a:srgbClr val="832A0F"/>
                          </a:solidFill>
                          <a:effectLst/>
                        </a:rPr>
                        <a:t>4. </a:t>
                      </a:r>
                      <a:r>
                        <a:rPr lang="en-US" sz="2400" b="1" dirty="0">
                          <a:solidFill>
                            <a:srgbClr val="832A0F"/>
                          </a:solidFill>
                        </a:rPr>
                        <a:t>medical facilities</a:t>
                      </a: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/ˈmɛdɪkəl/ /fəˈsɪlətiz/</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to places or establishments where medical care, treatment, and health-related services are provided.</a:t>
                      </a:r>
                    </a:p>
                  </a:txBody>
                  <a:tcPr marL="71755" marR="71755" marT="71755" marB="71755" anchor="ct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930B775D-E94E-5169-B666-2F1D68FDD595}"/>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45F6290-3DB0-AD35-374A-F47ECD812854}"/>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647088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Choose the correct meanings of the underlined words.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37" y="1903032"/>
            <a:ext cx="12192000" cy="3939041"/>
          </a:xfrm>
          <a:prstGeom prst="rect">
            <a:avLst/>
          </a:prstGeom>
        </p:spPr>
      </p:pic>
      <p:sp>
        <p:nvSpPr>
          <p:cNvPr id="10" name="Oval 9">
            <a:extLst>
              <a:ext uri="{FF2B5EF4-FFF2-40B4-BE49-F238E27FC236}">
                <a16:creationId xmlns:a16="http://schemas.microsoft.com/office/drawing/2014/main" id="{0F1B09E1-BBB4-43C8-9340-4FA6F65E2FB1}"/>
              </a:ext>
            </a:extLst>
          </p:cNvPr>
          <p:cNvSpPr/>
          <p:nvPr/>
        </p:nvSpPr>
        <p:spPr>
          <a:xfrm>
            <a:off x="301309" y="2876659"/>
            <a:ext cx="462595" cy="43579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1B09E1-BBB4-43C8-9340-4FA6F65E2FB1}"/>
              </a:ext>
            </a:extLst>
          </p:cNvPr>
          <p:cNvSpPr/>
          <p:nvPr/>
        </p:nvSpPr>
        <p:spPr>
          <a:xfrm>
            <a:off x="6022910" y="4322098"/>
            <a:ext cx="436259" cy="4416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F1B09E1-BBB4-43C8-9340-4FA6F65E2FB1}"/>
              </a:ext>
            </a:extLst>
          </p:cNvPr>
          <p:cNvSpPr/>
          <p:nvPr/>
        </p:nvSpPr>
        <p:spPr>
          <a:xfrm>
            <a:off x="308308" y="5406279"/>
            <a:ext cx="462595" cy="43579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LISTENING</a:t>
            </a:r>
          </a:p>
        </p:txBody>
      </p:sp>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people talking Images | Free Vectors, Stock Photos &amp; PSD">
            <a:extLst>
              <a:ext uri="{FF2B5EF4-FFF2-40B4-BE49-F238E27FC236}">
                <a16:creationId xmlns:a16="http://schemas.microsoft.com/office/drawing/2014/main" id="{39BEA3C8-88FA-D881-0BD0-0FC2608BC8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70"/>
          <a:stretch/>
        </p:blipFill>
        <p:spPr bwMode="auto">
          <a:xfrm>
            <a:off x="5508879" y="4856318"/>
            <a:ext cx="2841034" cy="201739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Choose the correct answer a, B, or C.</a:t>
            </a:r>
          </a:p>
        </p:txBody>
      </p:sp>
      <p:pic>
        <p:nvPicPr>
          <p:cNvPr id="7" name="Picture 6"/>
          <p:cNvPicPr>
            <a:picLocks noChangeAspect="1"/>
          </p:cNvPicPr>
          <p:nvPr/>
        </p:nvPicPr>
        <p:blipFill>
          <a:blip r:embed="rId5"/>
          <a:stretch>
            <a:fillRect/>
          </a:stretch>
        </p:blipFill>
        <p:spPr>
          <a:xfrm>
            <a:off x="1" y="2540570"/>
            <a:ext cx="12191999" cy="861135"/>
          </a:xfrm>
          <a:prstGeom prst="rect">
            <a:avLst/>
          </a:prstGeom>
        </p:spPr>
      </p:pic>
      <p:sp>
        <p:nvSpPr>
          <p:cNvPr id="6" name="Oval 5">
            <a:extLst>
              <a:ext uri="{FF2B5EF4-FFF2-40B4-BE49-F238E27FC236}">
                <a16:creationId xmlns:a16="http://schemas.microsoft.com/office/drawing/2014/main" id="{0F1B09E1-BBB4-43C8-9340-4FA6F65E2FB1}"/>
              </a:ext>
            </a:extLst>
          </p:cNvPr>
          <p:cNvSpPr/>
          <p:nvPr/>
        </p:nvSpPr>
        <p:spPr>
          <a:xfrm>
            <a:off x="8516204" y="2894028"/>
            <a:ext cx="501877" cy="4844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p>
        </p:txBody>
      </p:sp>
      <p:pic>
        <p:nvPicPr>
          <p:cNvPr id="3" name="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48108" y="161050"/>
            <a:ext cx="566346" cy="566346"/>
          </a:xfrm>
          <a:prstGeom prst="rect">
            <a:avLst/>
          </a:prstGeom>
        </p:spPr>
      </p:pic>
      <p:pic>
        <p:nvPicPr>
          <p:cNvPr id="2" name="Picture 1">
            <a:extLst>
              <a:ext uri="{FF2B5EF4-FFF2-40B4-BE49-F238E27FC236}">
                <a16:creationId xmlns:a16="http://schemas.microsoft.com/office/drawing/2014/main" id="{EFB6F434-8FF4-BAC4-06BE-398018BC15C4}"/>
              </a:ext>
            </a:extLst>
          </p:cNvPr>
          <p:cNvPicPr>
            <a:picLocks noChangeAspect="1"/>
          </p:cNvPicPr>
          <p:nvPr/>
        </p:nvPicPr>
        <p:blipFill>
          <a:blip r:embed="rId7"/>
          <a:stretch>
            <a:fillRect/>
          </a:stretch>
        </p:blipFill>
        <p:spPr>
          <a:xfrm>
            <a:off x="8553951" y="3735990"/>
            <a:ext cx="3388313" cy="3210531"/>
          </a:xfrm>
          <a:prstGeom prst="rect">
            <a:avLst/>
          </a:prstGeom>
        </p:spPr>
      </p:pic>
      <p:pic>
        <p:nvPicPr>
          <p:cNvPr id="4" name="Picture 3">
            <a:extLst>
              <a:ext uri="{FF2B5EF4-FFF2-40B4-BE49-F238E27FC236}">
                <a16:creationId xmlns:a16="http://schemas.microsoft.com/office/drawing/2014/main" id="{89082C05-F353-3899-A449-EB56EBA78CB2}"/>
              </a:ext>
            </a:extLst>
          </p:cNvPr>
          <p:cNvPicPr>
            <a:picLocks noChangeAspect="1"/>
          </p:cNvPicPr>
          <p:nvPr/>
        </p:nvPicPr>
        <p:blipFill rotWithShape="1">
          <a:blip r:embed="rId8"/>
          <a:srcRect l="-740" r="-1" b="42362"/>
          <a:stretch/>
        </p:blipFill>
        <p:spPr>
          <a:xfrm>
            <a:off x="-22180" y="5555957"/>
            <a:ext cx="4026309" cy="1302043"/>
          </a:xfrm>
          <a:prstGeom prst="rect">
            <a:avLst/>
          </a:prstGeom>
        </p:spPr>
      </p:pic>
      <p:pic>
        <p:nvPicPr>
          <p:cNvPr id="5" name="Picture 4">
            <a:extLst>
              <a:ext uri="{FF2B5EF4-FFF2-40B4-BE49-F238E27FC236}">
                <a16:creationId xmlns:a16="http://schemas.microsoft.com/office/drawing/2014/main" id="{E0097185-C24B-BD01-B60D-EB57B08A8D7C}"/>
              </a:ext>
            </a:extLst>
          </p:cNvPr>
          <p:cNvPicPr>
            <a:picLocks noChangeAspect="1"/>
          </p:cNvPicPr>
          <p:nvPr/>
        </p:nvPicPr>
        <p:blipFill rotWithShape="1">
          <a:blip r:embed="rId8"/>
          <a:srcRect l="38660" b="42362"/>
          <a:stretch/>
        </p:blipFill>
        <p:spPr>
          <a:xfrm flipH="1">
            <a:off x="2703415" y="5555957"/>
            <a:ext cx="2601427" cy="1302043"/>
          </a:xfrm>
          <a:prstGeom prst="rect">
            <a:avLst/>
          </a:prstGeom>
        </p:spPr>
      </p:pic>
    </p:spTree>
    <p:extLst>
      <p:ext uri="{BB962C8B-B14F-4D97-AF65-F5344CB8AC3E}">
        <p14:creationId xmlns:p14="http://schemas.microsoft.com/office/powerpoint/2010/main" val="274278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529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a:t>
            </a:r>
          </a:p>
          <a:p>
            <a:r>
              <a:rPr lang="en-US" sz="2800" b="1" dirty="0">
                <a:cs typeface="Arial" panose="020B0604020202020204" pitchFamily="34" charset="0"/>
              </a:rPr>
              <a:t>Choose the correct answer a, B, or C.</a:t>
            </a:r>
          </a:p>
        </p:txBody>
      </p:sp>
      <p:pic>
        <p:nvPicPr>
          <p:cNvPr id="2" name="Picture 1"/>
          <p:cNvPicPr>
            <a:picLocks noChangeAspect="1"/>
          </p:cNvPicPr>
          <p:nvPr/>
        </p:nvPicPr>
        <p:blipFill>
          <a:blip r:embed="rId4"/>
          <a:stretch>
            <a:fillRect/>
          </a:stretch>
        </p:blipFill>
        <p:spPr>
          <a:xfrm>
            <a:off x="771" y="2069820"/>
            <a:ext cx="12191229" cy="2849430"/>
          </a:xfrm>
          <a:prstGeom prst="rect">
            <a:avLst/>
          </a:prstGeom>
        </p:spPr>
      </p:pic>
      <p:sp>
        <p:nvSpPr>
          <p:cNvPr id="14" name="Oval 13">
            <a:extLst>
              <a:ext uri="{FF2B5EF4-FFF2-40B4-BE49-F238E27FC236}">
                <a16:creationId xmlns:a16="http://schemas.microsoft.com/office/drawing/2014/main" id="{0F1B09E1-BBB4-43C8-9340-4FA6F65E2FB1}"/>
              </a:ext>
            </a:extLst>
          </p:cNvPr>
          <p:cNvSpPr/>
          <p:nvPr/>
        </p:nvSpPr>
        <p:spPr>
          <a:xfrm>
            <a:off x="270829" y="2476501"/>
            <a:ext cx="391886" cy="3946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p>
        </p:txBody>
      </p:sp>
      <p:pic>
        <p:nvPicPr>
          <p:cNvPr id="3" name="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4859" y="162053"/>
            <a:ext cx="566346" cy="566346"/>
          </a:xfrm>
          <a:prstGeom prst="rect">
            <a:avLst/>
          </a:prstGeom>
        </p:spPr>
      </p:pic>
      <p:pic>
        <p:nvPicPr>
          <p:cNvPr id="4" name="Picture 3">
            <a:extLst>
              <a:ext uri="{FF2B5EF4-FFF2-40B4-BE49-F238E27FC236}">
                <a16:creationId xmlns:a16="http://schemas.microsoft.com/office/drawing/2014/main" id="{7BB75456-7CEE-5611-85C4-7E5C231E94D8}"/>
              </a:ext>
            </a:extLst>
          </p:cNvPr>
          <p:cNvPicPr>
            <a:picLocks noChangeAspect="1"/>
          </p:cNvPicPr>
          <p:nvPr/>
        </p:nvPicPr>
        <p:blipFill rotWithShape="1">
          <a:blip r:embed="rId6"/>
          <a:srcRect b="43589"/>
          <a:stretch/>
        </p:blipFill>
        <p:spPr>
          <a:xfrm>
            <a:off x="3713718" y="5322124"/>
            <a:ext cx="4764563" cy="1518540"/>
          </a:xfrm>
          <a:prstGeom prst="rect">
            <a:avLst/>
          </a:prstGeom>
        </p:spPr>
      </p:pic>
    </p:spTree>
    <p:extLst>
      <p:ext uri="{BB962C8B-B14F-4D97-AF65-F5344CB8AC3E}">
        <p14:creationId xmlns:p14="http://schemas.microsoft.com/office/powerpoint/2010/main" val="158306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529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a:t>
            </a:r>
          </a:p>
          <a:p>
            <a:r>
              <a:rPr lang="en-US" sz="2800" b="1" dirty="0">
                <a:cs typeface="Arial" panose="020B0604020202020204" pitchFamily="34" charset="0"/>
              </a:rPr>
              <a:t>Choose the correct answer a, B, or C.</a:t>
            </a:r>
          </a:p>
        </p:txBody>
      </p:sp>
      <p:sp>
        <p:nvSpPr>
          <p:cNvPr id="6" name="Oval 5">
            <a:extLst>
              <a:ext uri="{FF2B5EF4-FFF2-40B4-BE49-F238E27FC236}">
                <a16:creationId xmlns:a16="http://schemas.microsoft.com/office/drawing/2014/main" id="{0F1B09E1-BBB4-43C8-9340-4FA6F65E2FB1}"/>
              </a:ext>
            </a:extLst>
          </p:cNvPr>
          <p:cNvSpPr/>
          <p:nvPr/>
        </p:nvSpPr>
        <p:spPr>
          <a:xfrm>
            <a:off x="8683380" y="2430279"/>
            <a:ext cx="716831" cy="74629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437" y="2069820"/>
            <a:ext cx="12192000" cy="4317477"/>
          </a:xfrm>
          <a:prstGeom prst="rect">
            <a:avLst/>
          </a:prstGeom>
        </p:spPr>
      </p:pic>
      <p:sp>
        <p:nvSpPr>
          <p:cNvPr id="15" name="Oval 14">
            <a:extLst>
              <a:ext uri="{FF2B5EF4-FFF2-40B4-BE49-F238E27FC236}">
                <a16:creationId xmlns:a16="http://schemas.microsoft.com/office/drawing/2014/main" id="{0F1B09E1-BBB4-43C8-9340-4FA6F65E2FB1}"/>
              </a:ext>
            </a:extLst>
          </p:cNvPr>
          <p:cNvSpPr/>
          <p:nvPr/>
        </p:nvSpPr>
        <p:spPr>
          <a:xfrm>
            <a:off x="364331" y="5934076"/>
            <a:ext cx="494111" cy="48536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F1B09E1-BBB4-43C8-9340-4FA6F65E2FB1}"/>
              </a:ext>
            </a:extLst>
          </p:cNvPr>
          <p:cNvSpPr/>
          <p:nvPr/>
        </p:nvSpPr>
        <p:spPr>
          <a:xfrm>
            <a:off x="3112770" y="3844290"/>
            <a:ext cx="462195" cy="45398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3" name="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15352" y="152839"/>
            <a:ext cx="566346" cy="566346"/>
          </a:xfrm>
          <a:prstGeom prst="rect">
            <a:avLst/>
          </a:prstGeom>
        </p:spPr>
      </p:pic>
    </p:spTree>
    <p:extLst>
      <p:ext uri="{BB962C8B-B14F-4D97-AF65-F5344CB8AC3E}">
        <p14:creationId xmlns:p14="http://schemas.microsoft.com/office/powerpoint/2010/main" val="304795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5296"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6"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a:t>
            </a:r>
          </a:p>
          <a:p>
            <a:r>
              <a:rPr lang="en-US" sz="2800" b="1" dirty="0">
                <a:cs typeface="Arial" panose="020B0604020202020204" pitchFamily="34" charset="0"/>
              </a:rPr>
              <a:t>Choose the correct answer a, B, or C.</a:t>
            </a:r>
          </a:p>
        </p:txBody>
      </p:sp>
      <p:pic>
        <p:nvPicPr>
          <p:cNvPr id="2" name="Picture 1"/>
          <p:cNvPicPr>
            <a:picLocks noChangeAspect="1"/>
          </p:cNvPicPr>
          <p:nvPr/>
        </p:nvPicPr>
        <p:blipFill>
          <a:blip r:embed="rId4"/>
          <a:stretch>
            <a:fillRect/>
          </a:stretch>
        </p:blipFill>
        <p:spPr>
          <a:xfrm>
            <a:off x="-2437" y="2165467"/>
            <a:ext cx="12189562" cy="1818778"/>
          </a:xfrm>
          <a:prstGeom prst="rect">
            <a:avLst/>
          </a:prstGeom>
        </p:spPr>
      </p:pic>
      <p:sp>
        <p:nvSpPr>
          <p:cNvPr id="6" name="Oval 5">
            <a:extLst>
              <a:ext uri="{FF2B5EF4-FFF2-40B4-BE49-F238E27FC236}">
                <a16:creationId xmlns:a16="http://schemas.microsoft.com/office/drawing/2014/main" id="{0F1B09E1-BBB4-43C8-9340-4FA6F65E2FB1}"/>
              </a:ext>
            </a:extLst>
          </p:cNvPr>
          <p:cNvSpPr/>
          <p:nvPr/>
        </p:nvSpPr>
        <p:spPr>
          <a:xfrm>
            <a:off x="272677" y="2641383"/>
            <a:ext cx="470288" cy="4668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5" name="0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4697" y="100870"/>
            <a:ext cx="688711" cy="688711"/>
          </a:xfrm>
          <a:prstGeom prst="rect">
            <a:avLst/>
          </a:prstGeom>
        </p:spPr>
      </p:pic>
      <p:pic>
        <p:nvPicPr>
          <p:cNvPr id="3" name="Picture 2">
            <a:extLst>
              <a:ext uri="{FF2B5EF4-FFF2-40B4-BE49-F238E27FC236}">
                <a16:creationId xmlns:a16="http://schemas.microsoft.com/office/drawing/2014/main" id="{C7B9A7CF-CCB1-B8A7-491A-56623FB6841C}"/>
              </a:ext>
            </a:extLst>
          </p:cNvPr>
          <p:cNvPicPr>
            <a:picLocks noChangeAspect="1"/>
          </p:cNvPicPr>
          <p:nvPr/>
        </p:nvPicPr>
        <p:blipFill rotWithShape="1">
          <a:blip r:embed="rId6"/>
          <a:srcRect t="-1" b="42738"/>
          <a:stretch/>
        </p:blipFill>
        <p:spPr>
          <a:xfrm>
            <a:off x="2752054" y="4697035"/>
            <a:ext cx="6687892" cy="2160965"/>
          </a:xfrm>
          <a:prstGeom prst="rect">
            <a:avLst/>
          </a:prstGeom>
        </p:spPr>
      </p:pic>
    </p:spTree>
    <p:extLst>
      <p:ext uri="{BB962C8B-B14F-4D97-AF65-F5344CB8AC3E}">
        <p14:creationId xmlns:p14="http://schemas.microsoft.com/office/powerpoint/2010/main" val="8760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323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515594" y="993629"/>
            <a:ext cx="10247781" cy="954107"/>
          </a:xfrm>
          <a:prstGeom prst="rect">
            <a:avLst/>
          </a:prstGeom>
          <a:noFill/>
        </p:spPr>
        <p:txBody>
          <a:bodyPr wrap="square">
            <a:spAutoFit/>
          </a:bodyPr>
          <a:lstStyle/>
          <a:p>
            <a:r>
              <a:rPr lang="en-US" sz="2800" b="1" dirty="0">
                <a:cs typeface="Arial" panose="020B0604020202020204" pitchFamily="34" charset="0"/>
              </a:rPr>
              <a:t>Listen to the talk again and answer the questions. </a:t>
            </a:r>
          </a:p>
          <a:p>
            <a:r>
              <a:rPr lang="en-US" sz="2800" b="1" dirty="0">
                <a:cs typeface="Arial" panose="020B0604020202020204" pitchFamily="34" charset="0"/>
              </a:rPr>
              <a:t>Use no more than THREE words and/or a number.</a:t>
            </a:r>
          </a:p>
        </p:txBody>
      </p:sp>
      <p:pic>
        <p:nvPicPr>
          <p:cNvPr id="3" name="Picture 2"/>
          <p:cNvPicPr>
            <a:picLocks noChangeAspect="1"/>
          </p:cNvPicPr>
          <p:nvPr/>
        </p:nvPicPr>
        <p:blipFill>
          <a:blip r:embed="rId4"/>
          <a:stretch>
            <a:fillRect/>
          </a:stretch>
        </p:blipFill>
        <p:spPr>
          <a:xfrm>
            <a:off x="-2437" y="2226055"/>
            <a:ext cx="12192000" cy="1822120"/>
          </a:xfrm>
          <a:prstGeom prst="rect">
            <a:avLst/>
          </a:prstGeom>
        </p:spPr>
      </p:pic>
      <p:sp>
        <p:nvSpPr>
          <p:cNvPr id="9" name="Rectangle 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18" name="0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8648" y="135658"/>
            <a:ext cx="619135" cy="619135"/>
          </a:xfrm>
          <a:prstGeom prst="rect">
            <a:avLst/>
          </a:prstGeom>
        </p:spPr>
      </p:pic>
      <p:pic>
        <p:nvPicPr>
          <p:cNvPr id="4" name="Picture 3">
            <a:extLst>
              <a:ext uri="{FF2B5EF4-FFF2-40B4-BE49-F238E27FC236}">
                <a16:creationId xmlns:a16="http://schemas.microsoft.com/office/drawing/2014/main" id="{F3D90310-750D-814A-528F-8F50FAF1A0A1}"/>
              </a:ext>
            </a:extLst>
          </p:cNvPr>
          <p:cNvPicPr>
            <a:picLocks noChangeAspect="1"/>
          </p:cNvPicPr>
          <p:nvPr/>
        </p:nvPicPr>
        <p:blipFill rotWithShape="1">
          <a:blip r:embed="rId6"/>
          <a:srcRect r="42904"/>
          <a:stretch/>
        </p:blipFill>
        <p:spPr>
          <a:xfrm flipH="1">
            <a:off x="-2437" y="3807358"/>
            <a:ext cx="2783579" cy="4505334"/>
          </a:xfrm>
          <a:prstGeom prst="rect">
            <a:avLst/>
          </a:prstGeom>
        </p:spPr>
      </p:pic>
      <p:pic>
        <p:nvPicPr>
          <p:cNvPr id="5" name="Picture 4">
            <a:extLst>
              <a:ext uri="{FF2B5EF4-FFF2-40B4-BE49-F238E27FC236}">
                <a16:creationId xmlns:a16="http://schemas.microsoft.com/office/drawing/2014/main" id="{1F2890D7-5D51-863B-0265-FE5EFC6457B5}"/>
              </a:ext>
            </a:extLst>
          </p:cNvPr>
          <p:cNvPicPr>
            <a:picLocks noChangeAspect="1"/>
          </p:cNvPicPr>
          <p:nvPr/>
        </p:nvPicPr>
        <p:blipFill>
          <a:blip r:embed="rId7"/>
          <a:stretch>
            <a:fillRect/>
          </a:stretch>
        </p:blipFill>
        <p:spPr>
          <a:xfrm flipH="1">
            <a:off x="9136626" y="3137115"/>
            <a:ext cx="3111910" cy="4624547"/>
          </a:xfrm>
          <a:prstGeom prst="rect">
            <a:avLst/>
          </a:prstGeom>
        </p:spPr>
      </p:pic>
      <p:sp>
        <p:nvSpPr>
          <p:cNvPr id="6" name="Rectangle 5">
            <a:extLst>
              <a:ext uri="{FF2B5EF4-FFF2-40B4-BE49-F238E27FC236}">
                <a16:creationId xmlns:a16="http://schemas.microsoft.com/office/drawing/2014/main" id="{9930FD33-CC05-B68A-7602-58F8675D708E}"/>
              </a:ext>
            </a:extLst>
          </p:cNvPr>
          <p:cNvSpPr/>
          <p:nvPr/>
        </p:nvSpPr>
        <p:spPr>
          <a:xfrm>
            <a:off x="4434517" y="4460038"/>
            <a:ext cx="5122716" cy="507831"/>
          </a:xfrm>
          <a:prstGeom prst="rect">
            <a:avLst/>
          </a:prstGeom>
        </p:spPr>
        <p:txBody>
          <a:bodyPr wrap="square">
            <a:spAutoFit/>
          </a:bodyPr>
          <a:lstStyle/>
          <a:p>
            <a:r>
              <a:rPr lang="en-US" sz="2700" b="1" dirty="0">
                <a:solidFill>
                  <a:srgbClr val="C00000"/>
                </a:solidFill>
              </a:rPr>
              <a:t>1. </a:t>
            </a:r>
            <a:r>
              <a:rPr lang="vi-VN" sz="2700" b="1" dirty="0">
                <a:solidFill>
                  <a:srgbClr val="C00000"/>
                </a:solidFill>
              </a:rPr>
              <a:t>About 30 %/ thirty percent </a:t>
            </a:r>
          </a:p>
        </p:txBody>
      </p:sp>
      <p:sp>
        <p:nvSpPr>
          <p:cNvPr id="7" name="Rectangle 6">
            <a:extLst>
              <a:ext uri="{FF2B5EF4-FFF2-40B4-BE49-F238E27FC236}">
                <a16:creationId xmlns:a16="http://schemas.microsoft.com/office/drawing/2014/main" id="{908840C1-41C6-2F1F-920E-339DD63D069E}"/>
              </a:ext>
            </a:extLst>
          </p:cNvPr>
          <p:cNvSpPr/>
          <p:nvPr/>
        </p:nvSpPr>
        <p:spPr>
          <a:xfrm>
            <a:off x="4434517" y="5036736"/>
            <a:ext cx="1838965" cy="507831"/>
          </a:xfrm>
          <a:prstGeom prst="rect">
            <a:avLst/>
          </a:prstGeom>
        </p:spPr>
        <p:txBody>
          <a:bodyPr wrap="none">
            <a:spAutoFit/>
          </a:bodyPr>
          <a:lstStyle/>
          <a:p>
            <a:r>
              <a:rPr lang="en-US" sz="2700" b="1" dirty="0">
                <a:solidFill>
                  <a:srgbClr val="C00000"/>
                </a:solidFill>
              </a:rPr>
              <a:t>2. </a:t>
            </a:r>
            <a:r>
              <a:rPr lang="vi-VN" sz="2700" b="1" dirty="0">
                <a:solidFill>
                  <a:srgbClr val="C00000"/>
                </a:solidFill>
              </a:rPr>
              <a:t>By 2050</a:t>
            </a:r>
          </a:p>
        </p:txBody>
      </p:sp>
      <p:sp>
        <p:nvSpPr>
          <p:cNvPr id="8" name="Rectangle 7">
            <a:extLst>
              <a:ext uri="{FF2B5EF4-FFF2-40B4-BE49-F238E27FC236}">
                <a16:creationId xmlns:a16="http://schemas.microsoft.com/office/drawing/2014/main" id="{674DA89B-E2F1-48F2-44B4-71576DBB3035}"/>
              </a:ext>
            </a:extLst>
          </p:cNvPr>
          <p:cNvSpPr/>
          <p:nvPr/>
        </p:nvSpPr>
        <p:spPr>
          <a:xfrm>
            <a:off x="4434517" y="5610455"/>
            <a:ext cx="4560407" cy="507831"/>
          </a:xfrm>
          <a:prstGeom prst="rect">
            <a:avLst/>
          </a:prstGeom>
        </p:spPr>
        <p:txBody>
          <a:bodyPr wrap="square">
            <a:spAutoFit/>
          </a:bodyPr>
          <a:lstStyle/>
          <a:p>
            <a:r>
              <a:rPr lang="en-US" sz="2700" b="1" dirty="0">
                <a:solidFill>
                  <a:srgbClr val="C00000"/>
                </a:solidFill>
              </a:rPr>
              <a:t>3. </a:t>
            </a:r>
            <a:r>
              <a:rPr lang="vi-VN" sz="2700" b="1" dirty="0">
                <a:solidFill>
                  <a:srgbClr val="C00000"/>
                </a:solidFill>
              </a:rPr>
              <a:t>(City’s) better facilities </a:t>
            </a:r>
          </a:p>
        </p:txBody>
      </p:sp>
      <p:sp>
        <p:nvSpPr>
          <p:cNvPr id="11" name="Rectangle 10">
            <a:extLst>
              <a:ext uri="{FF2B5EF4-FFF2-40B4-BE49-F238E27FC236}">
                <a16:creationId xmlns:a16="http://schemas.microsoft.com/office/drawing/2014/main" id="{472B0739-1F20-6A85-9908-B0B0AAB13058}"/>
              </a:ext>
            </a:extLst>
          </p:cNvPr>
          <p:cNvSpPr/>
          <p:nvPr/>
        </p:nvSpPr>
        <p:spPr>
          <a:xfrm>
            <a:off x="4434517" y="6184174"/>
            <a:ext cx="3820277" cy="507831"/>
          </a:xfrm>
          <a:prstGeom prst="rect">
            <a:avLst/>
          </a:prstGeom>
        </p:spPr>
        <p:txBody>
          <a:bodyPr wrap="none">
            <a:spAutoFit/>
          </a:bodyPr>
          <a:lstStyle/>
          <a:p>
            <a:r>
              <a:rPr lang="en-US" sz="2700" b="1" dirty="0">
                <a:solidFill>
                  <a:srgbClr val="C00000"/>
                </a:solidFill>
              </a:rPr>
              <a:t>4. </a:t>
            </a:r>
            <a:r>
              <a:rPr lang="vi-VN" sz="2700" b="1" dirty="0">
                <a:solidFill>
                  <a:srgbClr val="C00000"/>
                </a:solidFill>
              </a:rPr>
              <a:t>Goods and services</a:t>
            </a:r>
          </a:p>
        </p:txBody>
      </p:sp>
      <p:sp>
        <p:nvSpPr>
          <p:cNvPr id="15" name="Arrow: Right 14">
            <a:extLst>
              <a:ext uri="{FF2B5EF4-FFF2-40B4-BE49-F238E27FC236}">
                <a16:creationId xmlns:a16="http://schemas.microsoft.com/office/drawing/2014/main" id="{53D4E458-9CAC-0A9A-E6D5-B378305DA381}"/>
              </a:ext>
            </a:extLst>
          </p:cNvPr>
          <p:cNvSpPr/>
          <p:nvPr/>
        </p:nvSpPr>
        <p:spPr>
          <a:xfrm>
            <a:off x="2781142" y="4326494"/>
            <a:ext cx="1514854" cy="710243"/>
          </a:xfrm>
          <a:prstGeom prst="rightArrow">
            <a:avLst>
              <a:gd name="adj1" fmla="val 50000"/>
              <a:gd name="adj2" fmla="val 39825"/>
            </a:avLst>
          </a:prstGeom>
          <a:solidFill>
            <a:schemeClr val="accent6">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*ANSWER</a:t>
            </a:r>
          </a:p>
        </p:txBody>
      </p:sp>
    </p:spTree>
    <p:extLst>
      <p:ext uri="{BB962C8B-B14F-4D97-AF65-F5344CB8AC3E}">
        <p14:creationId xmlns:p14="http://schemas.microsoft.com/office/powerpoint/2010/main" val="1479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73237" fill="hold"/>
                                        <p:tgtEl>
                                          <p:spTgt spid="18"/>
                                        </p:tgtEl>
                                      </p:cBhvr>
                                    </p:cmd>
                                  </p:childTnLst>
                                </p:cTn>
                              </p:par>
                            </p:childTnLst>
                          </p:cTn>
                        </p:par>
                      </p:childTnLst>
                    </p:cTn>
                  </p:par>
                </p:childTnLst>
              </p:cTn>
              <p:nextCondLst>
                <p:cond evt="onClick" delay="0">
                  <p:tgtEl>
                    <p:spTgt spid="18"/>
                  </p:tgtEl>
                </p:cond>
              </p:nextCondLst>
            </p:seq>
            <p:audio>
              <p:cMediaNode vol="80000">
                <p:cTn id="39" fill="hold" display="0">
                  <p:stCondLst>
                    <p:cond delay="indefinite"/>
                  </p:stCondLst>
                  <p:endCondLst>
                    <p:cond evt="onStopAudio" delay="0">
                      <p:tgtEl>
                        <p:sldTgt/>
                      </p:tgtEl>
                    </p:cond>
                  </p:endCondLst>
                </p:cTn>
                <p:tgtEl>
                  <p:spTgt spid="18"/>
                </p:tgtEl>
              </p:cMediaNode>
            </p:audio>
          </p:childTnLst>
        </p:cTn>
      </p:par>
    </p:tnLst>
    <p:bldLst>
      <p:bldP spid="6" grpId="0"/>
      <p:bldP spid="7" grpId="0"/>
      <p:bldP spid="8" grpId="0"/>
      <p:bldP spid="11"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7" name="Google Shape;1457;p43"/>
          <p:cNvSpPr/>
          <p:nvPr/>
        </p:nvSpPr>
        <p:spPr>
          <a:xfrm flipH="1">
            <a:off x="-17" y="5719496"/>
            <a:ext cx="5090840" cy="3319776"/>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8" name="Google Shape;1458;p43"/>
          <p:cNvGrpSpPr/>
          <p:nvPr/>
        </p:nvGrpSpPr>
        <p:grpSpPr>
          <a:xfrm flipH="1">
            <a:off x="2645162" y="6059105"/>
            <a:ext cx="561967" cy="3426955"/>
            <a:chOff x="7849908" y="2472641"/>
            <a:chExt cx="226933" cy="1628265"/>
          </a:xfrm>
        </p:grpSpPr>
        <p:sp>
          <p:nvSpPr>
            <p:cNvPr id="1459" name="Google Shape;1459;p43"/>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43"/>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43"/>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43"/>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43"/>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43"/>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43"/>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43"/>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7" name="Google Shape;1467;p43"/>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8" name="Google Shape;1468;p43"/>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43"/>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0" name="Google Shape;1470;p43"/>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1" name="Google Shape;1471;p43"/>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2" name="Google Shape;1472;p43"/>
          <p:cNvGrpSpPr/>
          <p:nvPr/>
        </p:nvGrpSpPr>
        <p:grpSpPr>
          <a:xfrm rot="10800000" flipH="1">
            <a:off x="1129955" y="5940705"/>
            <a:ext cx="561967" cy="3426955"/>
            <a:chOff x="7849908" y="2472641"/>
            <a:chExt cx="226933" cy="1628265"/>
          </a:xfrm>
        </p:grpSpPr>
        <p:sp>
          <p:nvSpPr>
            <p:cNvPr id="1473" name="Google Shape;1473;p43"/>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43"/>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43"/>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43"/>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7" name="Google Shape;1477;p43"/>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43"/>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43"/>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43"/>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43"/>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43"/>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43"/>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43"/>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43"/>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86" name="Google Shape;1486;p43"/>
          <p:cNvGrpSpPr/>
          <p:nvPr/>
        </p:nvGrpSpPr>
        <p:grpSpPr>
          <a:xfrm>
            <a:off x="6731199" y="-2887233"/>
            <a:ext cx="5488146" cy="11562988"/>
            <a:chOff x="6291092" y="-2101922"/>
            <a:chExt cx="3648395" cy="8672241"/>
          </a:xfrm>
        </p:grpSpPr>
        <p:sp>
          <p:nvSpPr>
            <p:cNvPr id="1487" name="Google Shape;1487;p43"/>
            <p:cNvSpPr/>
            <p:nvPr/>
          </p:nvSpPr>
          <p:spPr>
            <a:xfrm flipH="1">
              <a:off x="6528094" y="3887243"/>
              <a:ext cx="311770" cy="1241013"/>
            </a:xfrm>
            <a:custGeom>
              <a:avLst/>
              <a:gdLst/>
              <a:ahLst/>
              <a:cxnLst/>
              <a:rect l="l" t="t" r="r" b="b"/>
              <a:pathLst>
                <a:path w="1959" h="7798" extrusionOk="0">
                  <a:moveTo>
                    <a:pt x="1" y="0"/>
                  </a:moveTo>
                  <a:lnTo>
                    <a:pt x="1958" y="0"/>
                  </a:lnTo>
                  <a:lnTo>
                    <a:pt x="1958" y="7797"/>
                  </a:lnTo>
                  <a:lnTo>
                    <a:pt x="1" y="7797"/>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8" name="Google Shape;1488;p43"/>
            <p:cNvSpPr/>
            <p:nvPr/>
          </p:nvSpPr>
          <p:spPr>
            <a:xfrm flipH="1">
              <a:off x="6528094" y="3887243"/>
              <a:ext cx="311770" cy="1241013"/>
            </a:xfrm>
            <a:custGeom>
              <a:avLst/>
              <a:gdLst/>
              <a:ahLst/>
              <a:cxnLst/>
              <a:rect l="l" t="t" r="r" b="b"/>
              <a:pathLst>
                <a:path w="1959" h="7798" extrusionOk="0">
                  <a:moveTo>
                    <a:pt x="1" y="0"/>
                  </a:moveTo>
                  <a:lnTo>
                    <a:pt x="1958" y="0"/>
                  </a:lnTo>
                  <a:lnTo>
                    <a:pt x="1958" y="7797"/>
                  </a:lnTo>
                  <a:lnTo>
                    <a:pt x="1" y="7797"/>
                  </a:lnTo>
                  <a:close/>
                </a:path>
              </a:pathLst>
            </a:custGeom>
            <a:gradFill>
              <a:gsLst>
                <a:gs pos="0">
                  <a:schemeClr val="lt2">
                    <a:alpha val="16670"/>
                  </a:schemeClr>
                </a:gs>
                <a:gs pos="100000">
                  <a:schemeClr val="dk1">
                    <a:alpha val="1667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9" name="Google Shape;1489;p43"/>
            <p:cNvSpPr/>
            <p:nvPr/>
          </p:nvSpPr>
          <p:spPr>
            <a:xfrm flipH="1">
              <a:off x="6734668" y="2914036"/>
              <a:ext cx="162967" cy="2154664"/>
            </a:xfrm>
            <a:custGeom>
              <a:avLst/>
              <a:gdLst/>
              <a:ahLst/>
              <a:cxnLst/>
              <a:rect l="l" t="t" r="r" b="b"/>
              <a:pathLst>
                <a:path w="1024" h="13539" extrusionOk="0">
                  <a:moveTo>
                    <a:pt x="1023" y="3201"/>
                  </a:moveTo>
                  <a:lnTo>
                    <a:pt x="1" y="1"/>
                  </a:lnTo>
                  <a:lnTo>
                    <a:pt x="1" y="13340"/>
                  </a:lnTo>
                  <a:lnTo>
                    <a:pt x="1023" y="13538"/>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0" name="Google Shape;1490;p43"/>
            <p:cNvSpPr/>
            <p:nvPr/>
          </p:nvSpPr>
          <p:spPr>
            <a:xfrm flipH="1">
              <a:off x="6897487" y="2914036"/>
              <a:ext cx="500678" cy="2203681"/>
            </a:xfrm>
            <a:custGeom>
              <a:avLst/>
              <a:gdLst/>
              <a:ahLst/>
              <a:cxnLst/>
              <a:rect l="l" t="t" r="r" b="b"/>
              <a:pathLst>
                <a:path w="3146" h="13847" extrusionOk="0">
                  <a:moveTo>
                    <a:pt x="1" y="1"/>
                  </a:moveTo>
                  <a:lnTo>
                    <a:pt x="3146" y="1"/>
                  </a:lnTo>
                  <a:lnTo>
                    <a:pt x="3146" y="13846"/>
                  </a:lnTo>
                  <a:lnTo>
                    <a:pt x="1" y="13846"/>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1" name="Google Shape;1491;p43"/>
            <p:cNvSpPr/>
            <p:nvPr/>
          </p:nvSpPr>
          <p:spPr>
            <a:xfrm flipH="1">
              <a:off x="6897487" y="2914036"/>
              <a:ext cx="500678" cy="2203681"/>
            </a:xfrm>
            <a:custGeom>
              <a:avLst/>
              <a:gdLst/>
              <a:ahLst/>
              <a:cxnLst/>
              <a:rect l="l" t="t" r="r" b="b"/>
              <a:pathLst>
                <a:path w="3146" h="13847" extrusionOk="0">
                  <a:moveTo>
                    <a:pt x="1" y="1"/>
                  </a:moveTo>
                  <a:lnTo>
                    <a:pt x="3146" y="1"/>
                  </a:lnTo>
                  <a:lnTo>
                    <a:pt x="3146" y="13846"/>
                  </a:lnTo>
                  <a:lnTo>
                    <a:pt x="1" y="13846"/>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2" name="Google Shape;1492;p43"/>
            <p:cNvSpPr/>
            <p:nvPr/>
          </p:nvSpPr>
          <p:spPr>
            <a:xfrm>
              <a:off x="8719840" y="-2101260"/>
              <a:ext cx="205747" cy="4203472"/>
            </a:xfrm>
            <a:custGeom>
              <a:avLst/>
              <a:gdLst/>
              <a:ahLst/>
              <a:cxnLst/>
              <a:rect l="l" t="t" r="r" b="b"/>
              <a:pathLst>
                <a:path w="6338" h="129487" extrusionOk="0">
                  <a:moveTo>
                    <a:pt x="3919" y="0"/>
                  </a:moveTo>
                  <a:lnTo>
                    <a:pt x="6145" y="3242"/>
                  </a:lnTo>
                  <a:lnTo>
                    <a:pt x="5855" y="61501"/>
                  </a:lnTo>
                  <a:lnTo>
                    <a:pt x="6338" y="128616"/>
                  </a:lnTo>
                  <a:lnTo>
                    <a:pt x="0" y="129487"/>
                  </a:lnTo>
                  <a:lnTo>
                    <a:pt x="1306" y="31259"/>
                  </a:lnTo>
                  <a:lnTo>
                    <a:pt x="3338" y="3629"/>
                  </a:lnTo>
                  <a:close/>
                </a:path>
              </a:pathLst>
            </a:custGeom>
            <a:gradFill>
              <a:gsLst>
                <a:gs pos="0">
                  <a:schemeClr val="accent2"/>
                </a:gs>
                <a:gs pos="100000">
                  <a:schemeClr val="accent1"/>
                </a:gs>
              </a:gsLst>
              <a:lin ang="5400700" scaled="0"/>
            </a:gradFill>
            <a:ln>
              <a:noFill/>
            </a:ln>
          </p:spPr>
          <p:txBody>
            <a:bodyPr/>
            <a:lstStyle/>
            <a:p>
              <a:endParaRPr lang="en-US"/>
            </a:p>
          </p:txBody>
        </p:sp>
        <p:sp>
          <p:nvSpPr>
            <p:cNvPr id="1493" name="Google Shape;1493;p43"/>
            <p:cNvSpPr/>
            <p:nvPr/>
          </p:nvSpPr>
          <p:spPr>
            <a:xfrm flipH="1">
              <a:off x="8042107" y="-2101922"/>
              <a:ext cx="805286" cy="7287568"/>
            </a:xfrm>
            <a:custGeom>
              <a:avLst/>
              <a:gdLst/>
              <a:ahLst/>
              <a:cxnLst/>
              <a:rect l="l" t="t" r="r" b="b"/>
              <a:pathLst>
                <a:path w="5060" h="45792" extrusionOk="0">
                  <a:moveTo>
                    <a:pt x="5060" y="12966"/>
                  </a:moveTo>
                  <a:lnTo>
                    <a:pt x="1" y="0"/>
                  </a:lnTo>
                  <a:lnTo>
                    <a:pt x="1" y="45473"/>
                  </a:lnTo>
                  <a:lnTo>
                    <a:pt x="5060" y="45792"/>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4" name="Google Shape;1494;p43"/>
            <p:cNvSpPr/>
            <p:nvPr/>
          </p:nvSpPr>
          <p:spPr>
            <a:xfrm flipH="1">
              <a:off x="8847258" y="-2101922"/>
              <a:ext cx="1092229" cy="7275314"/>
            </a:xfrm>
            <a:custGeom>
              <a:avLst/>
              <a:gdLst/>
              <a:ahLst/>
              <a:cxnLst/>
              <a:rect l="l" t="t" r="r" b="b"/>
              <a:pathLst>
                <a:path w="6863" h="45715" extrusionOk="0">
                  <a:moveTo>
                    <a:pt x="1" y="0"/>
                  </a:moveTo>
                  <a:lnTo>
                    <a:pt x="6863" y="0"/>
                  </a:lnTo>
                  <a:lnTo>
                    <a:pt x="6863" y="45715"/>
                  </a:lnTo>
                  <a:lnTo>
                    <a:pt x="1" y="45715"/>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5" name="Google Shape;1495;p43"/>
            <p:cNvSpPr/>
            <p:nvPr/>
          </p:nvSpPr>
          <p:spPr>
            <a:xfrm flipH="1">
              <a:off x="8847258" y="-2101922"/>
              <a:ext cx="1092229" cy="7275314"/>
            </a:xfrm>
            <a:custGeom>
              <a:avLst/>
              <a:gdLst/>
              <a:ahLst/>
              <a:cxnLst/>
              <a:rect l="l" t="t" r="r" b="b"/>
              <a:pathLst>
                <a:path w="6863" h="45715" extrusionOk="0">
                  <a:moveTo>
                    <a:pt x="1" y="0"/>
                  </a:moveTo>
                  <a:lnTo>
                    <a:pt x="6863" y="0"/>
                  </a:lnTo>
                  <a:lnTo>
                    <a:pt x="6863" y="45715"/>
                  </a:lnTo>
                  <a:lnTo>
                    <a:pt x="1" y="45715"/>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43"/>
            <p:cNvSpPr/>
            <p:nvPr/>
          </p:nvSpPr>
          <p:spPr>
            <a:xfrm flipH="1">
              <a:off x="6951749" y="2971807"/>
              <a:ext cx="78937" cy="2105647"/>
            </a:xfrm>
            <a:custGeom>
              <a:avLst/>
              <a:gdLst/>
              <a:ahLst/>
              <a:cxnLst/>
              <a:rect l="l" t="t" r="r" b="b"/>
              <a:pathLst>
                <a:path w="496" h="13231" extrusionOk="0">
                  <a:moveTo>
                    <a:pt x="496" y="1276"/>
                  </a:moveTo>
                  <a:lnTo>
                    <a:pt x="1" y="1"/>
                  </a:lnTo>
                  <a:lnTo>
                    <a:pt x="1" y="13175"/>
                  </a:lnTo>
                  <a:lnTo>
                    <a:pt x="496" y="13230"/>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43"/>
            <p:cNvSpPr/>
            <p:nvPr/>
          </p:nvSpPr>
          <p:spPr>
            <a:xfrm flipH="1">
              <a:off x="7030545" y="2971807"/>
              <a:ext cx="873401" cy="2096895"/>
            </a:xfrm>
            <a:custGeom>
              <a:avLst/>
              <a:gdLst/>
              <a:ahLst/>
              <a:cxnLst/>
              <a:rect l="l" t="t" r="r" b="b"/>
              <a:pathLst>
                <a:path w="5488" h="13176" extrusionOk="0">
                  <a:moveTo>
                    <a:pt x="0" y="1"/>
                  </a:moveTo>
                  <a:lnTo>
                    <a:pt x="5488" y="1"/>
                  </a:lnTo>
                  <a:lnTo>
                    <a:pt x="5488" y="13175"/>
                  </a:lnTo>
                  <a:lnTo>
                    <a:pt x="0" y="13175"/>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43"/>
            <p:cNvSpPr/>
            <p:nvPr/>
          </p:nvSpPr>
          <p:spPr>
            <a:xfrm flipH="1">
              <a:off x="7711218" y="3138120"/>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43"/>
            <p:cNvSpPr/>
            <p:nvPr/>
          </p:nvSpPr>
          <p:spPr>
            <a:xfrm flipH="1">
              <a:off x="7711218" y="3227404"/>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43"/>
            <p:cNvSpPr/>
            <p:nvPr/>
          </p:nvSpPr>
          <p:spPr>
            <a:xfrm flipH="1">
              <a:off x="7711218" y="3314937"/>
              <a:ext cx="117451" cy="35012"/>
            </a:xfrm>
            <a:custGeom>
              <a:avLst/>
              <a:gdLst/>
              <a:ahLst/>
              <a:cxnLst/>
              <a:rect l="l" t="t" r="r" b="b"/>
              <a:pathLst>
                <a:path w="738" h="220"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43"/>
            <p:cNvSpPr/>
            <p:nvPr/>
          </p:nvSpPr>
          <p:spPr>
            <a:xfrm flipH="1">
              <a:off x="7711218" y="3404061"/>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43"/>
            <p:cNvSpPr/>
            <p:nvPr/>
          </p:nvSpPr>
          <p:spPr>
            <a:xfrm flipH="1">
              <a:off x="7711218" y="3491594"/>
              <a:ext cx="117451" cy="35171"/>
            </a:xfrm>
            <a:custGeom>
              <a:avLst/>
              <a:gdLst/>
              <a:ahLst/>
              <a:cxnLst/>
              <a:rect l="l" t="t" r="r" b="b"/>
              <a:pathLst>
                <a:path w="738" h="221" extrusionOk="0">
                  <a:moveTo>
                    <a:pt x="0" y="1"/>
                  </a:moveTo>
                  <a:lnTo>
                    <a:pt x="0" y="221"/>
                  </a:lnTo>
                  <a:lnTo>
                    <a:pt x="737" y="221"/>
                  </a:lnTo>
                  <a:lnTo>
                    <a:pt x="737"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43"/>
            <p:cNvSpPr/>
            <p:nvPr/>
          </p:nvSpPr>
          <p:spPr>
            <a:xfrm flipH="1">
              <a:off x="7711218" y="3580878"/>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43"/>
            <p:cNvSpPr/>
            <p:nvPr/>
          </p:nvSpPr>
          <p:spPr>
            <a:xfrm flipH="1">
              <a:off x="7711218" y="3668411"/>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43"/>
            <p:cNvSpPr/>
            <p:nvPr/>
          </p:nvSpPr>
          <p:spPr>
            <a:xfrm flipH="1">
              <a:off x="7030545" y="2971807"/>
              <a:ext cx="873401" cy="2096895"/>
            </a:xfrm>
            <a:custGeom>
              <a:avLst/>
              <a:gdLst/>
              <a:ahLst/>
              <a:cxnLst/>
              <a:rect l="l" t="t" r="r" b="b"/>
              <a:pathLst>
                <a:path w="5488" h="13176" extrusionOk="0">
                  <a:moveTo>
                    <a:pt x="0" y="1"/>
                  </a:moveTo>
                  <a:lnTo>
                    <a:pt x="5488" y="1"/>
                  </a:lnTo>
                  <a:lnTo>
                    <a:pt x="5488" y="13175"/>
                  </a:lnTo>
                  <a:lnTo>
                    <a:pt x="0" y="13175"/>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43"/>
            <p:cNvSpPr/>
            <p:nvPr/>
          </p:nvSpPr>
          <p:spPr>
            <a:xfrm flipH="1">
              <a:off x="7711218" y="3757694"/>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43"/>
            <p:cNvSpPr/>
            <p:nvPr/>
          </p:nvSpPr>
          <p:spPr>
            <a:xfrm flipH="1">
              <a:off x="7711218" y="3845227"/>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43"/>
            <p:cNvSpPr/>
            <p:nvPr/>
          </p:nvSpPr>
          <p:spPr>
            <a:xfrm flipH="1">
              <a:off x="7711218" y="3934511"/>
              <a:ext cx="117451" cy="35012"/>
            </a:xfrm>
            <a:custGeom>
              <a:avLst/>
              <a:gdLst/>
              <a:ahLst/>
              <a:cxnLst/>
              <a:rect l="l" t="t" r="r" b="b"/>
              <a:pathLst>
                <a:path w="738" h="220"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43"/>
            <p:cNvSpPr/>
            <p:nvPr/>
          </p:nvSpPr>
          <p:spPr>
            <a:xfrm flipH="1">
              <a:off x="7711218" y="4021885"/>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43"/>
            <p:cNvSpPr/>
            <p:nvPr/>
          </p:nvSpPr>
          <p:spPr>
            <a:xfrm flipH="1">
              <a:off x="7711218" y="4111168"/>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43"/>
            <p:cNvSpPr/>
            <p:nvPr/>
          </p:nvSpPr>
          <p:spPr>
            <a:xfrm flipH="1">
              <a:off x="7711218" y="4198701"/>
              <a:ext cx="117451" cy="36922"/>
            </a:xfrm>
            <a:custGeom>
              <a:avLst/>
              <a:gdLst/>
              <a:ahLst/>
              <a:cxnLst/>
              <a:rect l="l" t="t" r="r" b="b"/>
              <a:pathLst>
                <a:path w="738" h="232" extrusionOk="0">
                  <a:moveTo>
                    <a:pt x="0" y="1"/>
                  </a:moveTo>
                  <a:lnTo>
                    <a:pt x="0" y="232"/>
                  </a:lnTo>
                  <a:lnTo>
                    <a:pt x="737" y="232"/>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43"/>
            <p:cNvSpPr/>
            <p:nvPr/>
          </p:nvSpPr>
          <p:spPr>
            <a:xfrm flipH="1">
              <a:off x="7711218" y="4287985"/>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43"/>
            <p:cNvSpPr/>
            <p:nvPr/>
          </p:nvSpPr>
          <p:spPr>
            <a:xfrm flipH="1">
              <a:off x="7711218" y="4377269"/>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43"/>
            <p:cNvSpPr/>
            <p:nvPr/>
          </p:nvSpPr>
          <p:spPr>
            <a:xfrm flipH="1">
              <a:off x="7711218" y="4464802"/>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5" name="Google Shape;1515;p43"/>
            <p:cNvSpPr/>
            <p:nvPr/>
          </p:nvSpPr>
          <p:spPr>
            <a:xfrm flipH="1">
              <a:off x="7711218" y="4552175"/>
              <a:ext cx="117451" cy="36922"/>
            </a:xfrm>
            <a:custGeom>
              <a:avLst/>
              <a:gdLst/>
              <a:ahLst/>
              <a:cxnLst/>
              <a:rect l="l" t="t" r="r" b="b"/>
              <a:pathLst>
                <a:path w="738" h="232" extrusionOk="0">
                  <a:moveTo>
                    <a:pt x="0" y="1"/>
                  </a:moveTo>
                  <a:lnTo>
                    <a:pt x="0" y="232"/>
                  </a:lnTo>
                  <a:lnTo>
                    <a:pt x="737" y="232"/>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43"/>
            <p:cNvSpPr/>
            <p:nvPr/>
          </p:nvSpPr>
          <p:spPr>
            <a:xfrm flipH="1">
              <a:off x="7711218" y="4641459"/>
              <a:ext cx="117451" cy="35171"/>
            </a:xfrm>
            <a:custGeom>
              <a:avLst/>
              <a:gdLst/>
              <a:ahLst/>
              <a:cxnLst/>
              <a:rect l="l" t="t" r="r" b="b"/>
              <a:pathLst>
                <a:path w="738" h="221" extrusionOk="0">
                  <a:moveTo>
                    <a:pt x="0" y="1"/>
                  </a:moveTo>
                  <a:lnTo>
                    <a:pt x="0" y="221"/>
                  </a:lnTo>
                  <a:lnTo>
                    <a:pt x="737" y="221"/>
                  </a:lnTo>
                  <a:lnTo>
                    <a:pt x="737"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43"/>
            <p:cNvSpPr/>
            <p:nvPr/>
          </p:nvSpPr>
          <p:spPr>
            <a:xfrm flipH="1">
              <a:off x="7711218" y="4730743"/>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43"/>
            <p:cNvSpPr/>
            <p:nvPr/>
          </p:nvSpPr>
          <p:spPr>
            <a:xfrm flipH="1">
              <a:off x="7711218" y="4818276"/>
              <a:ext cx="117451" cy="35171"/>
            </a:xfrm>
            <a:custGeom>
              <a:avLst/>
              <a:gdLst/>
              <a:ahLst/>
              <a:cxnLst/>
              <a:rect l="l" t="t" r="r" b="b"/>
              <a:pathLst>
                <a:path w="738" h="221" extrusionOk="0">
                  <a:moveTo>
                    <a:pt x="0" y="1"/>
                  </a:moveTo>
                  <a:lnTo>
                    <a:pt x="0" y="220"/>
                  </a:lnTo>
                  <a:lnTo>
                    <a:pt x="737" y="220"/>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43"/>
            <p:cNvSpPr/>
            <p:nvPr/>
          </p:nvSpPr>
          <p:spPr>
            <a:xfrm flipH="1">
              <a:off x="8967872" y="1974250"/>
              <a:ext cx="38673" cy="54428"/>
            </a:xfrm>
            <a:custGeom>
              <a:avLst/>
              <a:gdLst/>
              <a:ahLst/>
              <a:cxnLst/>
              <a:rect l="l" t="t" r="r" b="b"/>
              <a:pathLst>
                <a:path w="243" h="342" extrusionOk="0">
                  <a:moveTo>
                    <a:pt x="0" y="0"/>
                  </a:moveTo>
                  <a:lnTo>
                    <a:pt x="0" y="341"/>
                  </a:lnTo>
                  <a:lnTo>
                    <a:pt x="242" y="341"/>
                  </a:lnTo>
                  <a:lnTo>
                    <a:pt x="242"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43"/>
            <p:cNvSpPr/>
            <p:nvPr/>
          </p:nvSpPr>
          <p:spPr>
            <a:xfrm flipH="1">
              <a:off x="9032647" y="1974250"/>
              <a:ext cx="70184" cy="54428"/>
            </a:xfrm>
            <a:custGeom>
              <a:avLst/>
              <a:gdLst/>
              <a:ahLst/>
              <a:cxnLst/>
              <a:rect l="l" t="t" r="r" b="b"/>
              <a:pathLst>
                <a:path w="441" h="342" extrusionOk="0">
                  <a:moveTo>
                    <a:pt x="0" y="0"/>
                  </a:moveTo>
                  <a:lnTo>
                    <a:pt x="0" y="341"/>
                  </a:lnTo>
                  <a:lnTo>
                    <a:pt x="440" y="341"/>
                  </a:lnTo>
                  <a:lnTo>
                    <a:pt x="440" y="0"/>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43"/>
            <p:cNvSpPr/>
            <p:nvPr/>
          </p:nvSpPr>
          <p:spPr>
            <a:xfrm flipH="1">
              <a:off x="8967872" y="2432763"/>
              <a:ext cx="38673" cy="54428"/>
            </a:xfrm>
            <a:custGeom>
              <a:avLst/>
              <a:gdLst/>
              <a:ahLst/>
              <a:cxnLst/>
              <a:rect l="l" t="t" r="r" b="b"/>
              <a:pathLst>
                <a:path w="243" h="342" extrusionOk="0">
                  <a:moveTo>
                    <a:pt x="0" y="1"/>
                  </a:moveTo>
                  <a:lnTo>
                    <a:pt x="0" y="341"/>
                  </a:lnTo>
                  <a:lnTo>
                    <a:pt x="242" y="341"/>
                  </a:lnTo>
                  <a:lnTo>
                    <a:pt x="242"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43"/>
            <p:cNvSpPr/>
            <p:nvPr/>
          </p:nvSpPr>
          <p:spPr>
            <a:xfrm flipH="1">
              <a:off x="9032647" y="2432763"/>
              <a:ext cx="70184" cy="54428"/>
            </a:xfrm>
            <a:custGeom>
              <a:avLst/>
              <a:gdLst/>
              <a:ahLst/>
              <a:cxnLst/>
              <a:rect l="l" t="t" r="r" b="b"/>
              <a:pathLst>
                <a:path w="441" h="342" extrusionOk="0">
                  <a:moveTo>
                    <a:pt x="0" y="1"/>
                  </a:moveTo>
                  <a:lnTo>
                    <a:pt x="0" y="341"/>
                  </a:lnTo>
                  <a:lnTo>
                    <a:pt x="440" y="341"/>
                  </a:lnTo>
                  <a:lnTo>
                    <a:pt x="440"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43"/>
            <p:cNvSpPr/>
            <p:nvPr/>
          </p:nvSpPr>
          <p:spPr>
            <a:xfrm flipH="1">
              <a:off x="8967872" y="2891277"/>
              <a:ext cx="38673" cy="54428"/>
            </a:xfrm>
            <a:custGeom>
              <a:avLst/>
              <a:gdLst/>
              <a:ahLst/>
              <a:cxnLst/>
              <a:rect l="l" t="t" r="r" b="b"/>
              <a:pathLst>
                <a:path w="243" h="342" extrusionOk="0">
                  <a:moveTo>
                    <a:pt x="0" y="1"/>
                  </a:moveTo>
                  <a:lnTo>
                    <a:pt x="0" y="342"/>
                  </a:lnTo>
                  <a:lnTo>
                    <a:pt x="242" y="342"/>
                  </a:lnTo>
                  <a:lnTo>
                    <a:pt x="242"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43"/>
            <p:cNvSpPr/>
            <p:nvPr/>
          </p:nvSpPr>
          <p:spPr>
            <a:xfrm>
              <a:off x="7972100" y="2748450"/>
              <a:ext cx="28950" cy="2091500"/>
            </a:xfrm>
            <a:custGeom>
              <a:avLst/>
              <a:gdLst/>
              <a:ahLst/>
              <a:cxnLst/>
              <a:rect l="l" t="t" r="r" b="b"/>
              <a:pathLst>
                <a:path w="1158" h="83660" extrusionOk="0">
                  <a:moveTo>
                    <a:pt x="603" y="0"/>
                  </a:moveTo>
                  <a:lnTo>
                    <a:pt x="1158" y="965"/>
                  </a:lnTo>
                  <a:lnTo>
                    <a:pt x="1158" y="83347"/>
                  </a:lnTo>
                  <a:lnTo>
                    <a:pt x="0" y="83660"/>
                  </a:lnTo>
                  <a:lnTo>
                    <a:pt x="48" y="1327"/>
                  </a:lnTo>
                  <a:close/>
                </a:path>
              </a:pathLst>
            </a:custGeom>
            <a:gradFill>
              <a:gsLst>
                <a:gs pos="0">
                  <a:schemeClr val="lt2"/>
                </a:gs>
                <a:gs pos="100000">
                  <a:schemeClr val="dk1"/>
                </a:gs>
              </a:gsLst>
              <a:lin ang="5400700" scaled="0"/>
            </a:gradFill>
            <a:ln>
              <a:noFill/>
            </a:ln>
          </p:spPr>
          <p:txBody>
            <a:bodyPr/>
            <a:lstStyle/>
            <a:p>
              <a:endParaRPr lang="en-US"/>
            </a:p>
          </p:txBody>
        </p:sp>
        <p:sp>
          <p:nvSpPr>
            <p:cNvPr id="1525" name="Google Shape;1525;p43"/>
            <p:cNvSpPr/>
            <p:nvPr/>
          </p:nvSpPr>
          <p:spPr>
            <a:xfrm flipH="1">
              <a:off x="9032647" y="2891277"/>
              <a:ext cx="70184" cy="54428"/>
            </a:xfrm>
            <a:custGeom>
              <a:avLst/>
              <a:gdLst/>
              <a:ahLst/>
              <a:cxnLst/>
              <a:rect l="l" t="t" r="r" b="b"/>
              <a:pathLst>
                <a:path w="441" h="342" extrusionOk="0">
                  <a:moveTo>
                    <a:pt x="0" y="1"/>
                  </a:moveTo>
                  <a:lnTo>
                    <a:pt x="0" y="342"/>
                  </a:lnTo>
                  <a:lnTo>
                    <a:pt x="440" y="342"/>
                  </a:lnTo>
                  <a:lnTo>
                    <a:pt x="440"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43"/>
            <p:cNvSpPr/>
            <p:nvPr/>
          </p:nvSpPr>
          <p:spPr>
            <a:xfrm flipH="1">
              <a:off x="8967872" y="3351541"/>
              <a:ext cx="38673" cy="54428"/>
            </a:xfrm>
            <a:custGeom>
              <a:avLst/>
              <a:gdLst/>
              <a:ahLst/>
              <a:cxnLst/>
              <a:rect l="l" t="t" r="r" b="b"/>
              <a:pathLst>
                <a:path w="243" h="342" extrusionOk="0">
                  <a:moveTo>
                    <a:pt x="0" y="1"/>
                  </a:moveTo>
                  <a:lnTo>
                    <a:pt x="0" y="342"/>
                  </a:lnTo>
                  <a:lnTo>
                    <a:pt x="242" y="342"/>
                  </a:lnTo>
                  <a:lnTo>
                    <a:pt x="242"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43"/>
            <p:cNvSpPr/>
            <p:nvPr/>
          </p:nvSpPr>
          <p:spPr>
            <a:xfrm flipH="1">
              <a:off x="9032647" y="3351541"/>
              <a:ext cx="70184" cy="54428"/>
            </a:xfrm>
            <a:custGeom>
              <a:avLst/>
              <a:gdLst/>
              <a:ahLst/>
              <a:cxnLst/>
              <a:rect l="l" t="t" r="r" b="b"/>
              <a:pathLst>
                <a:path w="441" h="342" extrusionOk="0">
                  <a:moveTo>
                    <a:pt x="0" y="1"/>
                  </a:moveTo>
                  <a:lnTo>
                    <a:pt x="0" y="342"/>
                  </a:lnTo>
                  <a:lnTo>
                    <a:pt x="440" y="342"/>
                  </a:lnTo>
                  <a:lnTo>
                    <a:pt x="440"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43"/>
            <p:cNvSpPr/>
            <p:nvPr/>
          </p:nvSpPr>
          <p:spPr>
            <a:xfrm flipH="1">
              <a:off x="8967877" y="3502098"/>
              <a:ext cx="317022" cy="54428"/>
            </a:xfrm>
            <a:custGeom>
              <a:avLst/>
              <a:gdLst/>
              <a:ahLst/>
              <a:cxnLst/>
              <a:rect l="l" t="t" r="r" b="b"/>
              <a:pathLst>
                <a:path w="1992" h="342" extrusionOk="0">
                  <a:moveTo>
                    <a:pt x="1" y="1"/>
                  </a:moveTo>
                  <a:lnTo>
                    <a:pt x="1" y="342"/>
                  </a:lnTo>
                  <a:lnTo>
                    <a:pt x="1991" y="342"/>
                  </a:lnTo>
                  <a:lnTo>
                    <a:pt x="1991"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43"/>
            <p:cNvSpPr/>
            <p:nvPr/>
          </p:nvSpPr>
          <p:spPr>
            <a:xfrm flipH="1">
              <a:off x="8967877" y="3671912"/>
              <a:ext cx="317022" cy="54428"/>
            </a:xfrm>
            <a:custGeom>
              <a:avLst/>
              <a:gdLst/>
              <a:ahLst/>
              <a:cxnLst/>
              <a:rect l="l" t="t" r="r" b="b"/>
              <a:pathLst>
                <a:path w="1992" h="342" extrusionOk="0">
                  <a:moveTo>
                    <a:pt x="1" y="0"/>
                  </a:moveTo>
                  <a:lnTo>
                    <a:pt x="1" y="341"/>
                  </a:lnTo>
                  <a:lnTo>
                    <a:pt x="1991" y="341"/>
                  </a:lnTo>
                  <a:lnTo>
                    <a:pt x="1991"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43"/>
            <p:cNvSpPr/>
            <p:nvPr/>
          </p:nvSpPr>
          <p:spPr>
            <a:xfrm flipH="1">
              <a:off x="8967872" y="3810214"/>
              <a:ext cx="38673" cy="54428"/>
            </a:xfrm>
            <a:custGeom>
              <a:avLst/>
              <a:gdLst/>
              <a:ahLst/>
              <a:cxnLst/>
              <a:rect l="l" t="t" r="r" b="b"/>
              <a:pathLst>
                <a:path w="243" h="342" extrusionOk="0">
                  <a:moveTo>
                    <a:pt x="0" y="0"/>
                  </a:moveTo>
                  <a:lnTo>
                    <a:pt x="0" y="341"/>
                  </a:lnTo>
                  <a:lnTo>
                    <a:pt x="242" y="341"/>
                  </a:lnTo>
                  <a:lnTo>
                    <a:pt x="242"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43"/>
            <p:cNvSpPr/>
            <p:nvPr/>
          </p:nvSpPr>
          <p:spPr>
            <a:xfrm flipH="1">
              <a:off x="9032647" y="3810214"/>
              <a:ext cx="70184" cy="54428"/>
            </a:xfrm>
            <a:custGeom>
              <a:avLst/>
              <a:gdLst/>
              <a:ahLst/>
              <a:cxnLst/>
              <a:rect l="l" t="t" r="r" b="b"/>
              <a:pathLst>
                <a:path w="441" h="342" extrusionOk="0">
                  <a:moveTo>
                    <a:pt x="0" y="0"/>
                  </a:moveTo>
                  <a:lnTo>
                    <a:pt x="0" y="341"/>
                  </a:lnTo>
                  <a:lnTo>
                    <a:pt x="440" y="341"/>
                  </a:lnTo>
                  <a:lnTo>
                    <a:pt x="440"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43"/>
            <p:cNvSpPr/>
            <p:nvPr/>
          </p:nvSpPr>
          <p:spPr>
            <a:xfrm flipH="1">
              <a:off x="9128933" y="3810214"/>
              <a:ext cx="54428" cy="54428"/>
            </a:xfrm>
            <a:custGeom>
              <a:avLst/>
              <a:gdLst/>
              <a:ahLst/>
              <a:cxnLst/>
              <a:rect l="l" t="t" r="r" b="b"/>
              <a:pathLst>
                <a:path w="342" h="342" extrusionOk="0">
                  <a:moveTo>
                    <a:pt x="0" y="0"/>
                  </a:moveTo>
                  <a:lnTo>
                    <a:pt x="0" y="341"/>
                  </a:lnTo>
                  <a:lnTo>
                    <a:pt x="341" y="341"/>
                  </a:lnTo>
                  <a:lnTo>
                    <a:pt x="341"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3"/>
            <p:cNvSpPr/>
            <p:nvPr/>
          </p:nvSpPr>
          <p:spPr>
            <a:xfrm flipH="1">
              <a:off x="9211214" y="3810214"/>
              <a:ext cx="54428" cy="54428"/>
            </a:xfrm>
            <a:custGeom>
              <a:avLst/>
              <a:gdLst/>
              <a:ahLst/>
              <a:cxnLst/>
              <a:rect l="l" t="t" r="r" b="b"/>
              <a:pathLst>
                <a:path w="342" h="342" extrusionOk="0">
                  <a:moveTo>
                    <a:pt x="1" y="0"/>
                  </a:moveTo>
                  <a:lnTo>
                    <a:pt x="1" y="341"/>
                  </a:lnTo>
                  <a:lnTo>
                    <a:pt x="341" y="341"/>
                  </a:lnTo>
                  <a:lnTo>
                    <a:pt x="341"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43"/>
            <p:cNvSpPr/>
            <p:nvPr/>
          </p:nvSpPr>
          <p:spPr>
            <a:xfrm flipH="1">
              <a:off x="7686871" y="2747723"/>
              <a:ext cx="299356" cy="2198429"/>
            </a:xfrm>
            <a:custGeom>
              <a:avLst/>
              <a:gdLst/>
              <a:ahLst/>
              <a:cxnLst/>
              <a:rect l="l" t="t" r="r" b="b"/>
              <a:pathLst>
                <a:path w="1881" h="13814" extrusionOk="0">
                  <a:moveTo>
                    <a:pt x="1881" y="2519"/>
                  </a:moveTo>
                  <a:lnTo>
                    <a:pt x="0" y="1"/>
                  </a:lnTo>
                  <a:lnTo>
                    <a:pt x="0" y="13527"/>
                  </a:lnTo>
                  <a:lnTo>
                    <a:pt x="1881" y="13813"/>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43"/>
            <p:cNvSpPr/>
            <p:nvPr/>
          </p:nvSpPr>
          <p:spPr>
            <a:xfrm flipH="1">
              <a:off x="7986079" y="2747723"/>
              <a:ext cx="497177" cy="2137158"/>
            </a:xfrm>
            <a:custGeom>
              <a:avLst/>
              <a:gdLst/>
              <a:ahLst/>
              <a:cxnLst/>
              <a:rect l="l" t="t" r="r" b="b"/>
              <a:pathLst>
                <a:path w="3124" h="13429" extrusionOk="0">
                  <a:moveTo>
                    <a:pt x="0" y="1"/>
                  </a:moveTo>
                  <a:lnTo>
                    <a:pt x="3123" y="1"/>
                  </a:lnTo>
                  <a:lnTo>
                    <a:pt x="3123" y="13428"/>
                  </a:lnTo>
                  <a:lnTo>
                    <a:pt x="0" y="13428"/>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3"/>
            <p:cNvSpPr/>
            <p:nvPr/>
          </p:nvSpPr>
          <p:spPr>
            <a:xfrm flipH="1">
              <a:off x="7986079" y="2747723"/>
              <a:ext cx="497177" cy="2137158"/>
            </a:xfrm>
            <a:custGeom>
              <a:avLst/>
              <a:gdLst/>
              <a:ahLst/>
              <a:cxnLst/>
              <a:rect l="l" t="t" r="r" b="b"/>
              <a:pathLst>
                <a:path w="3124" h="13429" extrusionOk="0">
                  <a:moveTo>
                    <a:pt x="0" y="1"/>
                  </a:moveTo>
                  <a:lnTo>
                    <a:pt x="3123" y="1"/>
                  </a:lnTo>
                  <a:lnTo>
                    <a:pt x="3123" y="13428"/>
                  </a:lnTo>
                  <a:lnTo>
                    <a:pt x="0" y="13428"/>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3"/>
            <p:cNvSpPr/>
            <p:nvPr/>
          </p:nvSpPr>
          <p:spPr>
            <a:xfrm flipH="1">
              <a:off x="8119125" y="1778176"/>
              <a:ext cx="302858" cy="3106670"/>
            </a:xfrm>
            <a:custGeom>
              <a:avLst/>
              <a:gdLst/>
              <a:ahLst/>
              <a:cxnLst/>
              <a:rect l="l" t="t" r="r" b="b"/>
              <a:pathLst>
                <a:path w="1903" h="19521" extrusionOk="0">
                  <a:moveTo>
                    <a:pt x="1903" y="2882"/>
                  </a:moveTo>
                  <a:lnTo>
                    <a:pt x="0" y="1"/>
                  </a:lnTo>
                  <a:lnTo>
                    <a:pt x="0" y="19235"/>
                  </a:lnTo>
                  <a:lnTo>
                    <a:pt x="1903" y="19520"/>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3"/>
            <p:cNvSpPr/>
            <p:nvPr/>
          </p:nvSpPr>
          <p:spPr>
            <a:xfrm flipH="1">
              <a:off x="8421838" y="1778176"/>
              <a:ext cx="670488" cy="3034895"/>
            </a:xfrm>
            <a:custGeom>
              <a:avLst/>
              <a:gdLst/>
              <a:ahLst/>
              <a:cxnLst/>
              <a:rect l="l" t="t" r="r" b="b"/>
              <a:pathLst>
                <a:path w="4213" h="19070" extrusionOk="0">
                  <a:moveTo>
                    <a:pt x="0" y="1"/>
                  </a:moveTo>
                  <a:lnTo>
                    <a:pt x="4212" y="1"/>
                  </a:lnTo>
                  <a:lnTo>
                    <a:pt x="4212" y="19070"/>
                  </a:lnTo>
                  <a:lnTo>
                    <a:pt x="0" y="19070"/>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3"/>
            <p:cNvSpPr/>
            <p:nvPr/>
          </p:nvSpPr>
          <p:spPr>
            <a:xfrm flipH="1">
              <a:off x="8943362" y="3694671"/>
              <a:ext cx="47426" cy="71934"/>
            </a:xfrm>
            <a:custGeom>
              <a:avLst/>
              <a:gdLst/>
              <a:ahLst/>
              <a:cxnLst/>
              <a:rect l="l" t="t" r="r" b="b"/>
              <a:pathLst>
                <a:path w="298" h="452" extrusionOk="0">
                  <a:moveTo>
                    <a:pt x="0" y="0"/>
                  </a:moveTo>
                  <a:lnTo>
                    <a:pt x="0" y="451"/>
                  </a:lnTo>
                  <a:lnTo>
                    <a:pt x="297" y="451"/>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3"/>
            <p:cNvSpPr/>
            <p:nvPr/>
          </p:nvSpPr>
          <p:spPr>
            <a:xfrm flipH="1">
              <a:off x="8838482" y="3694671"/>
              <a:ext cx="47426" cy="71934"/>
            </a:xfrm>
            <a:custGeom>
              <a:avLst/>
              <a:gdLst/>
              <a:ahLst/>
              <a:cxnLst/>
              <a:rect l="l" t="t" r="r" b="b"/>
              <a:pathLst>
                <a:path w="298" h="452" extrusionOk="0">
                  <a:moveTo>
                    <a:pt x="1" y="0"/>
                  </a:moveTo>
                  <a:lnTo>
                    <a:pt x="1" y="451"/>
                  </a:lnTo>
                  <a:lnTo>
                    <a:pt x="298" y="451"/>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43"/>
            <p:cNvSpPr/>
            <p:nvPr/>
          </p:nvSpPr>
          <p:spPr>
            <a:xfrm flipH="1">
              <a:off x="8943362" y="3832973"/>
              <a:ext cx="47426" cy="73684"/>
            </a:xfrm>
            <a:custGeom>
              <a:avLst/>
              <a:gdLst/>
              <a:ahLst/>
              <a:cxnLst/>
              <a:rect l="l" t="t" r="r" b="b"/>
              <a:pathLst>
                <a:path w="298" h="463" extrusionOk="0">
                  <a:moveTo>
                    <a:pt x="0" y="0"/>
                  </a:moveTo>
                  <a:lnTo>
                    <a:pt x="0" y="462"/>
                  </a:lnTo>
                  <a:lnTo>
                    <a:pt x="297" y="462"/>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43"/>
            <p:cNvSpPr/>
            <p:nvPr/>
          </p:nvSpPr>
          <p:spPr>
            <a:xfrm flipH="1">
              <a:off x="8838482" y="3832973"/>
              <a:ext cx="47426" cy="73684"/>
            </a:xfrm>
            <a:custGeom>
              <a:avLst/>
              <a:gdLst/>
              <a:ahLst/>
              <a:cxnLst/>
              <a:rect l="l" t="t" r="r" b="b"/>
              <a:pathLst>
                <a:path w="298" h="463" extrusionOk="0">
                  <a:moveTo>
                    <a:pt x="1" y="0"/>
                  </a:moveTo>
                  <a:lnTo>
                    <a:pt x="1" y="462"/>
                  </a:lnTo>
                  <a:lnTo>
                    <a:pt x="298" y="462"/>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43"/>
            <p:cNvSpPr/>
            <p:nvPr/>
          </p:nvSpPr>
          <p:spPr>
            <a:xfrm flipH="1">
              <a:off x="8733442" y="3832973"/>
              <a:ext cx="47426" cy="73684"/>
            </a:xfrm>
            <a:custGeom>
              <a:avLst/>
              <a:gdLst/>
              <a:ahLst/>
              <a:cxnLst/>
              <a:rect l="l" t="t" r="r" b="b"/>
              <a:pathLst>
                <a:path w="298" h="463" extrusionOk="0">
                  <a:moveTo>
                    <a:pt x="1" y="0"/>
                  </a:moveTo>
                  <a:lnTo>
                    <a:pt x="1" y="462"/>
                  </a:lnTo>
                  <a:lnTo>
                    <a:pt x="298" y="462"/>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43"/>
            <p:cNvSpPr/>
            <p:nvPr/>
          </p:nvSpPr>
          <p:spPr>
            <a:xfrm flipH="1">
              <a:off x="8628403" y="3832973"/>
              <a:ext cx="47426" cy="73684"/>
            </a:xfrm>
            <a:custGeom>
              <a:avLst/>
              <a:gdLst/>
              <a:ahLst/>
              <a:cxnLst/>
              <a:rect l="l" t="t" r="r" b="b"/>
              <a:pathLst>
                <a:path w="298" h="463" extrusionOk="0">
                  <a:moveTo>
                    <a:pt x="1" y="0"/>
                  </a:moveTo>
                  <a:lnTo>
                    <a:pt x="1" y="462"/>
                  </a:lnTo>
                  <a:lnTo>
                    <a:pt x="298" y="462"/>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43"/>
            <p:cNvSpPr/>
            <p:nvPr/>
          </p:nvSpPr>
          <p:spPr>
            <a:xfrm flipH="1">
              <a:off x="8943362" y="3972866"/>
              <a:ext cx="47426" cy="71934"/>
            </a:xfrm>
            <a:custGeom>
              <a:avLst/>
              <a:gdLst/>
              <a:ahLst/>
              <a:cxnLst/>
              <a:rect l="l" t="t" r="r" b="b"/>
              <a:pathLst>
                <a:path w="298" h="452" extrusionOk="0">
                  <a:moveTo>
                    <a:pt x="0" y="1"/>
                  </a:moveTo>
                  <a:lnTo>
                    <a:pt x="0" y="452"/>
                  </a:lnTo>
                  <a:lnTo>
                    <a:pt x="297" y="452"/>
                  </a:lnTo>
                  <a:lnTo>
                    <a:pt x="297"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43"/>
            <p:cNvSpPr/>
            <p:nvPr/>
          </p:nvSpPr>
          <p:spPr>
            <a:xfrm flipH="1">
              <a:off x="8838482" y="3972866"/>
              <a:ext cx="47426" cy="71934"/>
            </a:xfrm>
            <a:custGeom>
              <a:avLst/>
              <a:gdLst/>
              <a:ahLst/>
              <a:cxnLst/>
              <a:rect l="l" t="t" r="r" b="b"/>
              <a:pathLst>
                <a:path w="298" h="452" extrusionOk="0">
                  <a:moveTo>
                    <a:pt x="1" y="1"/>
                  </a:moveTo>
                  <a:lnTo>
                    <a:pt x="1" y="452"/>
                  </a:lnTo>
                  <a:lnTo>
                    <a:pt x="298" y="452"/>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43"/>
            <p:cNvSpPr/>
            <p:nvPr/>
          </p:nvSpPr>
          <p:spPr>
            <a:xfrm flipH="1">
              <a:off x="8733442" y="3972866"/>
              <a:ext cx="47426" cy="71934"/>
            </a:xfrm>
            <a:custGeom>
              <a:avLst/>
              <a:gdLst/>
              <a:ahLst/>
              <a:cxnLst/>
              <a:rect l="l" t="t" r="r" b="b"/>
              <a:pathLst>
                <a:path w="298" h="452" extrusionOk="0">
                  <a:moveTo>
                    <a:pt x="1" y="1"/>
                  </a:moveTo>
                  <a:lnTo>
                    <a:pt x="1" y="452"/>
                  </a:lnTo>
                  <a:lnTo>
                    <a:pt x="298" y="452"/>
                  </a:lnTo>
                  <a:lnTo>
                    <a:pt x="298"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43"/>
            <p:cNvSpPr/>
            <p:nvPr/>
          </p:nvSpPr>
          <p:spPr>
            <a:xfrm flipH="1">
              <a:off x="8628403" y="3972866"/>
              <a:ext cx="47426" cy="71934"/>
            </a:xfrm>
            <a:custGeom>
              <a:avLst/>
              <a:gdLst/>
              <a:ahLst/>
              <a:cxnLst/>
              <a:rect l="l" t="t" r="r" b="b"/>
              <a:pathLst>
                <a:path w="298" h="452" extrusionOk="0">
                  <a:moveTo>
                    <a:pt x="1" y="1"/>
                  </a:moveTo>
                  <a:lnTo>
                    <a:pt x="1" y="452"/>
                  </a:lnTo>
                  <a:lnTo>
                    <a:pt x="298" y="452"/>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43"/>
            <p:cNvSpPr/>
            <p:nvPr/>
          </p:nvSpPr>
          <p:spPr>
            <a:xfrm flipH="1">
              <a:off x="8943362" y="4111168"/>
              <a:ext cx="47426" cy="73684"/>
            </a:xfrm>
            <a:custGeom>
              <a:avLst/>
              <a:gdLst/>
              <a:ahLst/>
              <a:cxnLst/>
              <a:rect l="l" t="t" r="r" b="b"/>
              <a:pathLst>
                <a:path w="298" h="463" extrusionOk="0">
                  <a:moveTo>
                    <a:pt x="0" y="1"/>
                  </a:moveTo>
                  <a:lnTo>
                    <a:pt x="0" y="463"/>
                  </a:lnTo>
                  <a:lnTo>
                    <a:pt x="297" y="463"/>
                  </a:lnTo>
                  <a:lnTo>
                    <a:pt x="297"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43"/>
            <p:cNvSpPr/>
            <p:nvPr/>
          </p:nvSpPr>
          <p:spPr>
            <a:xfrm flipH="1">
              <a:off x="8838482" y="4111168"/>
              <a:ext cx="47426" cy="73684"/>
            </a:xfrm>
            <a:custGeom>
              <a:avLst/>
              <a:gdLst/>
              <a:ahLst/>
              <a:cxnLst/>
              <a:rect l="l" t="t" r="r" b="b"/>
              <a:pathLst>
                <a:path w="298" h="463" extrusionOk="0">
                  <a:moveTo>
                    <a:pt x="1" y="1"/>
                  </a:moveTo>
                  <a:lnTo>
                    <a:pt x="1" y="463"/>
                  </a:lnTo>
                  <a:lnTo>
                    <a:pt x="298" y="463"/>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43"/>
            <p:cNvSpPr/>
            <p:nvPr/>
          </p:nvSpPr>
          <p:spPr>
            <a:xfrm flipH="1">
              <a:off x="8733442" y="4111168"/>
              <a:ext cx="47426" cy="73684"/>
            </a:xfrm>
            <a:custGeom>
              <a:avLst/>
              <a:gdLst/>
              <a:ahLst/>
              <a:cxnLst/>
              <a:rect l="l" t="t" r="r" b="b"/>
              <a:pathLst>
                <a:path w="298" h="463" extrusionOk="0">
                  <a:moveTo>
                    <a:pt x="1" y="1"/>
                  </a:moveTo>
                  <a:lnTo>
                    <a:pt x="1" y="463"/>
                  </a:lnTo>
                  <a:lnTo>
                    <a:pt x="298" y="463"/>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43"/>
            <p:cNvSpPr/>
            <p:nvPr/>
          </p:nvSpPr>
          <p:spPr>
            <a:xfrm flipH="1">
              <a:off x="8628403" y="4111168"/>
              <a:ext cx="47426" cy="73684"/>
            </a:xfrm>
            <a:custGeom>
              <a:avLst/>
              <a:gdLst/>
              <a:ahLst/>
              <a:cxnLst/>
              <a:rect l="l" t="t" r="r" b="b"/>
              <a:pathLst>
                <a:path w="298" h="463" extrusionOk="0">
                  <a:moveTo>
                    <a:pt x="1" y="1"/>
                  </a:moveTo>
                  <a:lnTo>
                    <a:pt x="1" y="463"/>
                  </a:lnTo>
                  <a:lnTo>
                    <a:pt x="298" y="463"/>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43"/>
            <p:cNvSpPr/>
            <p:nvPr/>
          </p:nvSpPr>
          <p:spPr>
            <a:xfrm flipH="1">
              <a:off x="8943362" y="4251221"/>
              <a:ext cx="47426" cy="71934"/>
            </a:xfrm>
            <a:custGeom>
              <a:avLst/>
              <a:gdLst/>
              <a:ahLst/>
              <a:cxnLst/>
              <a:rect l="l" t="t" r="r" b="b"/>
              <a:pathLst>
                <a:path w="298" h="452" extrusionOk="0">
                  <a:moveTo>
                    <a:pt x="0" y="0"/>
                  </a:moveTo>
                  <a:lnTo>
                    <a:pt x="0" y="451"/>
                  </a:lnTo>
                  <a:lnTo>
                    <a:pt x="297" y="451"/>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43"/>
            <p:cNvSpPr/>
            <p:nvPr/>
          </p:nvSpPr>
          <p:spPr>
            <a:xfrm flipH="1">
              <a:off x="8838482" y="4251221"/>
              <a:ext cx="47426" cy="71934"/>
            </a:xfrm>
            <a:custGeom>
              <a:avLst/>
              <a:gdLst/>
              <a:ahLst/>
              <a:cxnLst/>
              <a:rect l="l" t="t" r="r" b="b"/>
              <a:pathLst>
                <a:path w="298" h="452" extrusionOk="0">
                  <a:moveTo>
                    <a:pt x="1" y="0"/>
                  </a:moveTo>
                  <a:lnTo>
                    <a:pt x="1" y="451"/>
                  </a:lnTo>
                  <a:lnTo>
                    <a:pt x="298" y="451"/>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43"/>
            <p:cNvSpPr/>
            <p:nvPr/>
          </p:nvSpPr>
          <p:spPr>
            <a:xfrm flipH="1">
              <a:off x="8733442" y="4251221"/>
              <a:ext cx="47426" cy="71934"/>
            </a:xfrm>
            <a:custGeom>
              <a:avLst/>
              <a:gdLst/>
              <a:ahLst/>
              <a:cxnLst/>
              <a:rect l="l" t="t" r="r" b="b"/>
              <a:pathLst>
                <a:path w="298" h="452"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43"/>
            <p:cNvSpPr/>
            <p:nvPr/>
          </p:nvSpPr>
          <p:spPr>
            <a:xfrm flipH="1">
              <a:off x="8628403" y="4251221"/>
              <a:ext cx="47426" cy="71934"/>
            </a:xfrm>
            <a:custGeom>
              <a:avLst/>
              <a:gdLst/>
              <a:ahLst/>
              <a:cxnLst/>
              <a:rect l="l" t="t" r="r" b="b"/>
              <a:pathLst>
                <a:path w="298" h="452"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43"/>
            <p:cNvSpPr/>
            <p:nvPr/>
          </p:nvSpPr>
          <p:spPr>
            <a:xfrm flipH="1">
              <a:off x="8943362" y="4389523"/>
              <a:ext cx="47426" cy="73684"/>
            </a:xfrm>
            <a:custGeom>
              <a:avLst/>
              <a:gdLst/>
              <a:ahLst/>
              <a:cxnLst/>
              <a:rect l="l" t="t" r="r" b="b"/>
              <a:pathLst>
                <a:path w="298" h="463" extrusionOk="0">
                  <a:moveTo>
                    <a:pt x="0" y="0"/>
                  </a:moveTo>
                  <a:lnTo>
                    <a:pt x="0" y="462"/>
                  </a:lnTo>
                  <a:lnTo>
                    <a:pt x="297" y="462"/>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43"/>
            <p:cNvSpPr/>
            <p:nvPr/>
          </p:nvSpPr>
          <p:spPr>
            <a:xfrm flipH="1">
              <a:off x="8838482" y="4389523"/>
              <a:ext cx="47426" cy="73684"/>
            </a:xfrm>
            <a:custGeom>
              <a:avLst/>
              <a:gdLst/>
              <a:ahLst/>
              <a:cxnLst/>
              <a:rect l="l" t="t" r="r" b="b"/>
              <a:pathLst>
                <a:path w="298" h="463" extrusionOk="0">
                  <a:moveTo>
                    <a:pt x="1" y="0"/>
                  </a:moveTo>
                  <a:lnTo>
                    <a:pt x="1" y="462"/>
                  </a:lnTo>
                  <a:lnTo>
                    <a:pt x="298" y="462"/>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43"/>
            <p:cNvSpPr/>
            <p:nvPr/>
          </p:nvSpPr>
          <p:spPr>
            <a:xfrm flipH="1">
              <a:off x="8733442" y="4389523"/>
              <a:ext cx="47426" cy="73684"/>
            </a:xfrm>
            <a:custGeom>
              <a:avLst/>
              <a:gdLst/>
              <a:ahLst/>
              <a:cxnLst/>
              <a:rect l="l" t="t" r="r" b="b"/>
              <a:pathLst>
                <a:path w="298" h="463" extrusionOk="0">
                  <a:moveTo>
                    <a:pt x="1" y="0"/>
                  </a:moveTo>
                  <a:lnTo>
                    <a:pt x="1" y="462"/>
                  </a:lnTo>
                  <a:lnTo>
                    <a:pt x="298" y="462"/>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43"/>
            <p:cNvSpPr/>
            <p:nvPr/>
          </p:nvSpPr>
          <p:spPr>
            <a:xfrm flipH="1">
              <a:off x="8628403" y="4389523"/>
              <a:ext cx="47426" cy="73684"/>
            </a:xfrm>
            <a:custGeom>
              <a:avLst/>
              <a:gdLst/>
              <a:ahLst/>
              <a:cxnLst/>
              <a:rect l="l" t="t" r="r" b="b"/>
              <a:pathLst>
                <a:path w="298" h="463" extrusionOk="0">
                  <a:moveTo>
                    <a:pt x="1" y="0"/>
                  </a:moveTo>
                  <a:lnTo>
                    <a:pt x="1" y="462"/>
                  </a:lnTo>
                  <a:lnTo>
                    <a:pt x="298" y="462"/>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43"/>
            <p:cNvSpPr/>
            <p:nvPr/>
          </p:nvSpPr>
          <p:spPr>
            <a:xfrm flipH="1">
              <a:off x="8943362" y="4529576"/>
              <a:ext cx="47426" cy="71774"/>
            </a:xfrm>
            <a:custGeom>
              <a:avLst/>
              <a:gdLst/>
              <a:ahLst/>
              <a:cxnLst/>
              <a:rect l="l" t="t" r="r" b="b"/>
              <a:pathLst>
                <a:path w="298" h="451" extrusionOk="0">
                  <a:moveTo>
                    <a:pt x="0" y="0"/>
                  </a:moveTo>
                  <a:lnTo>
                    <a:pt x="0" y="451"/>
                  </a:lnTo>
                  <a:lnTo>
                    <a:pt x="297" y="451"/>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43"/>
            <p:cNvSpPr/>
            <p:nvPr/>
          </p:nvSpPr>
          <p:spPr>
            <a:xfrm flipH="1">
              <a:off x="8838482" y="4529576"/>
              <a:ext cx="47426" cy="71774"/>
            </a:xfrm>
            <a:custGeom>
              <a:avLst/>
              <a:gdLst/>
              <a:ahLst/>
              <a:cxnLst/>
              <a:rect l="l" t="t" r="r" b="b"/>
              <a:pathLst>
                <a:path w="298" h="451"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43"/>
            <p:cNvSpPr/>
            <p:nvPr/>
          </p:nvSpPr>
          <p:spPr>
            <a:xfrm flipH="1">
              <a:off x="8733442" y="4529576"/>
              <a:ext cx="47426" cy="71774"/>
            </a:xfrm>
            <a:custGeom>
              <a:avLst/>
              <a:gdLst/>
              <a:ahLst/>
              <a:cxnLst/>
              <a:rect l="l" t="t" r="r" b="b"/>
              <a:pathLst>
                <a:path w="298" h="451"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43"/>
            <p:cNvSpPr/>
            <p:nvPr/>
          </p:nvSpPr>
          <p:spPr>
            <a:xfrm flipH="1">
              <a:off x="8628403" y="4529576"/>
              <a:ext cx="47426" cy="71774"/>
            </a:xfrm>
            <a:custGeom>
              <a:avLst/>
              <a:gdLst/>
              <a:ahLst/>
              <a:cxnLst/>
              <a:rect l="l" t="t" r="r" b="b"/>
              <a:pathLst>
                <a:path w="298" h="451"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43"/>
            <p:cNvSpPr/>
            <p:nvPr/>
          </p:nvSpPr>
          <p:spPr>
            <a:xfrm flipH="1">
              <a:off x="8421838" y="1778176"/>
              <a:ext cx="670488" cy="3034895"/>
            </a:xfrm>
            <a:custGeom>
              <a:avLst/>
              <a:gdLst/>
              <a:ahLst/>
              <a:cxnLst/>
              <a:rect l="l" t="t" r="r" b="b"/>
              <a:pathLst>
                <a:path w="4213" h="19070" extrusionOk="0">
                  <a:moveTo>
                    <a:pt x="0" y="1"/>
                  </a:moveTo>
                  <a:lnTo>
                    <a:pt x="4212" y="1"/>
                  </a:lnTo>
                  <a:lnTo>
                    <a:pt x="4212" y="19070"/>
                  </a:lnTo>
                  <a:lnTo>
                    <a:pt x="0" y="19070"/>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66" name="Google Shape;1566;p43"/>
            <p:cNvGrpSpPr/>
            <p:nvPr/>
          </p:nvGrpSpPr>
          <p:grpSpPr>
            <a:xfrm>
              <a:off x="8522511" y="1884698"/>
              <a:ext cx="468277" cy="2716247"/>
              <a:chOff x="8522511" y="1853398"/>
              <a:chExt cx="468277" cy="2716247"/>
            </a:xfrm>
          </p:grpSpPr>
          <p:sp>
            <p:nvSpPr>
              <p:cNvPr id="1567" name="Google Shape;1567;p43"/>
              <p:cNvSpPr/>
              <p:nvPr/>
            </p:nvSpPr>
            <p:spPr>
              <a:xfrm flipH="1">
                <a:off x="8943362" y="2131862"/>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8" name="Google Shape;1568;p43"/>
              <p:cNvSpPr/>
              <p:nvPr/>
            </p:nvSpPr>
            <p:spPr>
              <a:xfrm flipH="1">
                <a:off x="8943362" y="2271915"/>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9" name="Google Shape;1569;p43"/>
              <p:cNvSpPr/>
              <p:nvPr/>
            </p:nvSpPr>
            <p:spPr>
              <a:xfrm flipH="1">
                <a:off x="8943362" y="3106820"/>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43"/>
              <p:cNvSpPr/>
              <p:nvPr/>
            </p:nvSpPr>
            <p:spPr>
              <a:xfrm flipH="1">
                <a:off x="8943362" y="3245122"/>
                <a:ext cx="47426" cy="73525"/>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43"/>
              <p:cNvSpPr/>
              <p:nvPr/>
            </p:nvSpPr>
            <p:spPr>
              <a:xfrm flipH="1">
                <a:off x="8943362" y="338501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43"/>
              <p:cNvSpPr/>
              <p:nvPr/>
            </p:nvSpPr>
            <p:spPr>
              <a:xfrm flipH="1">
                <a:off x="8943362" y="352331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73" name="Google Shape;1573;p43"/>
              <p:cNvGrpSpPr/>
              <p:nvPr/>
            </p:nvGrpSpPr>
            <p:grpSpPr>
              <a:xfrm>
                <a:off x="8522511" y="1853398"/>
                <a:ext cx="467400" cy="490158"/>
                <a:chOff x="8601423" y="2840790"/>
                <a:chExt cx="249973" cy="262145"/>
              </a:xfrm>
            </p:grpSpPr>
            <p:sp>
              <p:nvSpPr>
                <p:cNvPr id="1574" name="Google Shape;1574;p43"/>
                <p:cNvSpPr/>
                <p:nvPr/>
              </p:nvSpPr>
              <p:spPr>
                <a:xfrm flipH="1">
                  <a:off x="882603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43"/>
                <p:cNvSpPr/>
                <p:nvPr/>
              </p:nvSpPr>
              <p:spPr>
                <a:xfrm flipH="1">
                  <a:off x="8769945"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6" name="Google Shape;1576;p43"/>
                <p:cNvSpPr/>
                <p:nvPr/>
              </p:nvSpPr>
              <p:spPr>
                <a:xfrm flipH="1">
                  <a:off x="8713771"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43"/>
                <p:cNvSpPr/>
                <p:nvPr/>
              </p:nvSpPr>
              <p:spPr>
                <a:xfrm flipH="1">
                  <a:off x="8657597"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43"/>
                <p:cNvSpPr/>
                <p:nvPr/>
              </p:nvSpPr>
              <p:spPr>
                <a:xfrm flipH="1">
                  <a:off x="860142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43"/>
                <p:cNvSpPr/>
                <p:nvPr/>
              </p:nvSpPr>
              <p:spPr>
                <a:xfrm flipH="1">
                  <a:off x="882603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43"/>
                <p:cNvSpPr/>
                <p:nvPr/>
              </p:nvSpPr>
              <p:spPr>
                <a:xfrm flipH="1">
                  <a:off x="8769945"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43"/>
                <p:cNvSpPr/>
                <p:nvPr/>
              </p:nvSpPr>
              <p:spPr>
                <a:xfrm flipH="1">
                  <a:off x="8713771"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43"/>
                <p:cNvSpPr/>
                <p:nvPr/>
              </p:nvSpPr>
              <p:spPr>
                <a:xfrm flipH="1">
                  <a:off x="8657597"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43"/>
                <p:cNvSpPr/>
                <p:nvPr/>
              </p:nvSpPr>
              <p:spPr>
                <a:xfrm flipH="1">
                  <a:off x="860142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43"/>
                <p:cNvSpPr/>
                <p:nvPr/>
              </p:nvSpPr>
              <p:spPr>
                <a:xfrm flipH="1">
                  <a:off x="8769945"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43"/>
                <p:cNvSpPr/>
                <p:nvPr/>
              </p:nvSpPr>
              <p:spPr>
                <a:xfrm flipH="1">
                  <a:off x="8713771"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43"/>
                <p:cNvSpPr/>
                <p:nvPr/>
              </p:nvSpPr>
              <p:spPr>
                <a:xfrm flipH="1">
                  <a:off x="8657597"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43"/>
                <p:cNvSpPr/>
                <p:nvPr/>
              </p:nvSpPr>
              <p:spPr>
                <a:xfrm flipH="1">
                  <a:off x="8601423" y="2989566"/>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43"/>
                <p:cNvSpPr/>
                <p:nvPr/>
              </p:nvSpPr>
              <p:spPr>
                <a:xfrm flipH="1">
                  <a:off x="8769945"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43"/>
                <p:cNvSpPr/>
                <p:nvPr/>
              </p:nvSpPr>
              <p:spPr>
                <a:xfrm flipH="1">
                  <a:off x="8713771"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43"/>
                <p:cNvSpPr/>
                <p:nvPr/>
              </p:nvSpPr>
              <p:spPr>
                <a:xfrm flipH="1">
                  <a:off x="8657597"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43"/>
                <p:cNvSpPr/>
                <p:nvPr/>
              </p:nvSpPr>
              <p:spPr>
                <a:xfrm flipH="1">
                  <a:off x="8601423" y="3064465"/>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92" name="Google Shape;1592;p43"/>
              <p:cNvGrpSpPr/>
              <p:nvPr/>
            </p:nvGrpSpPr>
            <p:grpSpPr>
              <a:xfrm>
                <a:off x="8522511" y="3106488"/>
                <a:ext cx="362525" cy="628453"/>
                <a:chOff x="8601423" y="3510963"/>
                <a:chExt cx="193885" cy="336107"/>
              </a:xfrm>
            </p:grpSpPr>
            <p:sp>
              <p:nvSpPr>
                <p:cNvPr id="1593" name="Google Shape;1593;p43"/>
                <p:cNvSpPr/>
                <p:nvPr/>
              </p:nvSpPr>
              <p:spPr>
                <a:xfrm flipH="1">
                  <a:off x="8769945"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43"/>
                <p:cNvSpPr/>
                <p:nvPr/>
              </p:nvSpPr>
              <p:spPr>
                <a:xfrm flipH="1">
                  <a:off x="8713771"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43"/>
                <p:cNvSpPr/>
                <p:nvPr/>
              </p:nvSpPr>
              <p:spPr>
                <a:xfrm flipH="1">
                  <a:off x="8657597"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43"/>
                <p:cNvSpPr/>
                <p:nvPr/>
              </p:nvSpPr>
              <p:spPr>
                <a:xfrm flipH="1">
                  <a:off x="8601423" y="3510963"/>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43"/>
                <p:cNvSpPr/>
                <p:nvPr/>
              </p:nvSpPr>
              <p:spPr>
                <a:xfrm flipH="1">
                  <a:off x="8769945"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43"/>
                <p:cNvSpPr/>
                <p:nvPr/>
              </p:nvSpPr>
              <p:spPr>
                <a:xfrm flipH="1">
                  <a:off x="8713771"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43"/>
                <p:cNvSpPr/>
                <p:nvPr/>
              </p:nvSpPr>
              <p:spPr>
                <a:xfrm flipH="1">
                  <a:off x="8657597"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43"/>
                <p:cNvSpPr/>
                <p:nvPr/>
              </p:nvSpPr>
              <p:spPr>
                <a:xfrm flipH="1">
                  <a:off x="8601423" y="3584926"/>
                  <a:ext cx="25363" cy="39321"/>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43"/>
                <p:cNvSpPr/>
                <p:nvPr/>
              </p:nvSpPr>
              <p:spPr>
                <a:xfrm flipH="1">
                  <a:off x="8769945"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43"/>
                <p:cNvSpPr/>
                <p:nvPr/>
              </p:nvSpPr>
              <p:spPr>
                <a:xfrm flipH="1">
                  <a:off x="8713771"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43"/>
                <p:cNvSpPr/>
                <p:nvPr/>
              </p:nvSpPr>
              <p:spPr>
                <a:xfrm flipH="1">
                  <a:off x="8657597"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43"/>
                <p:cNvSpPr/>
                <p:nvPr/>
              </p:nvSpPr>
              <p:spPr>
                <a:xfrm flipH="1">
                  <a:off x="8601423" y="3659739"/>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43"/>
                <p:cNvSpPr/>
                <p:nvPr/>
              </p:nvSpPr>
              <p:spPr>
                <a:xfrm flipH="1">
                  <a:off x="8769945"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43"/>
                <p:cNvSpPr/>
                <p:nvPr/>
              </p:nvSpPr>
              <p:spPr>
                <a:xfrm flipH="1">
                  <a:off x="8713771"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43"/>
                <p:cNvSpPr/>
                <p:nvPr/>
              </p:nvSpPr>
              <p:spPr>
                <a:xfrm flipH="1">
                  <a:off x="8657597"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43"/>
                <p:cNvSpPr/>
                <p:nvPr/>
              </p:nvSpPr>
              <p:spPr>
                <a:xfrm flipH="1">
                  <a:off x="8601423" y="3733702"/>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43"/>
                <p:cNvSpPr/>
                <p:nvPr/>
              </p:nvSpPr>
              <p:spPr>
                <a:xfrm flipH="1">
                  <a:off x="8713771"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43"/>
                <p:cNvSpPr/>
                <p:nvPr/>
              </p:nvSpPr>
              <p:spPr>
                <a:xfrm flipH="1">
                  <a:off x="8657597"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43"/>
                <p:cNvSpPr/>
                <p:nvPr/>
              </p:nvSpPr>
              <p:spPr>
                <a:xfrm flipH="1">
                  <a:off x="8601423" y="3808601"/>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12" name="Google Shape;1612;p43"/>
              <p:cNvSpPr/>
              <p:nvPr/>
            </p:nvSpPr>
            <p:spPr>
              <a:xfrm flipH="1">
                <a:off x="8522512" y="3801306"/>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3"/>
              <p:cNvSpPr/>
              <p:nvPr/>
            </p:nvSpPr>
            <p:spPr>
              <a:xfrm flipH="1">
                <a:off x="8522512" y="3941192"/>
                <a:ext cx="47423" cy="7193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43"/>
              <p:cNvSpPr/>
              <p:nvPr/>
            </p:nvSpPr>
            <p:spPr>
              <a:xfrm flipH="1">
                <a:off x="8522512" y="4079488"/>
                <a:ext cx="47423" cy="73681"/>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43"/>
              <p:cNvSpPr/>
              <p:nvPr/>
            </p:nvSpPr>
            <p:spPr>
              <a:xfrm flipH="1">
                <a:off x="8522512" y="4219533"/>
                <a:ext cx="47423" cy="7193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43"/>
              <p:cNvSpPr/>
              <p:nvPr/>
            </p:nvSpPr>
            <p:spPr>
              <a:xfrm flipH="1">
                <a:off x="8522512" y="4357828"/>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3"/>
              <p:cNvSpPr/>
              <p:nvPr/>
            </p:nvSpPr>
            <p:spPr>
              <a:xfrm flipH="1">
                <a:off x="8522512" y="4497874"/>
                <a:ext cx="47423" cy="71771"/>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18" name="Google Shape;1618;p43"/>
            <p:cNvSpPr/>
            <p:nvPr/>
          </p:nvSpPr>
          <p:spPr>
            <a:xfrm flipH="1">
              <a:off x="8528606" y="2448519"/>
              <a:ext cx="493676" cy="605706"/>
            </a:xfrm>
            <a:custGeom>
              <a:avLst/>
              <a:gdLst/>
              <a:ahLst/>
              <a:cxnLst/>
              <a:rect l="l" t="t" r="r" b="b"/>
              <a:pathLst>
                <a:path w="3102" h="3806" extrusionOk="0">
                  <a:moveTo>
                    <a:pt x="0" y="0"/>
                  </a:moveTo>
                  <a:lnTo>
                    <a:pt x="0" y="3805"/>
                  </a:lnTo>
                  <a:lnTo>
                    <a:pt x="3101" y="3805"/>
                  </a:lnTo>
                  <a:lnTo>
                    <a:pt x="3101" y="0"/>
                  </a:lnTo>
                  <a:close/>
                </a:path>
              </a:pathLst>
            </a:custGeom>
            <a:solidFill>
              <a:schemeClr val="lt2"/>
            </a:solidFill>
            <a:ln>
              <a:noFill/>
            </a:ln>
            <a:effectLst>
              <a:outerShdw blurRad="85725" dist="19050" dir="540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43"/>
            <p:cNvSpPr/>
            <p:nvPr/>
          </p:nvSpPr>
          <p:spPr>
            <a:xfrm flipH="1">
              <a:off x="8603901" y="3600135"/>
              <a:ext cx="386888" cy="1213003"/>
            </a:xfrm>
            <a:custGeom>
              <a:avLst/>
              <a:gdLst/>
              <a:ahLst/>
              <a:cxnLst/>
              <a:rect l="l" t="t" r="r" b="b"/>
              <a:pathLst>
                <a:path w="2431" h="7622" extrusionOk="0">
                  <a:moveTo>
                    <a:pt x="2430" y="7622"/>
                  </a:moveTo>
                  <a:lnTo>
                    <a:pt x="0" y="7259"/>
                  </a:lnTo>
                  <a:lnTo>
                    <a:pt x="0" y="1"/>
                  </a:lnTo>
                  <a:lnTo>
                    <a:pt x="2430" y="1364"/>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43"/>
            <p:cNvSpPr/>
            <p:nvPr/>
          </p:nvSpPr>
          <p:spPr>
            <a:xfrm flipH="1">
              <a:off x="8990644" y="3600135"/>
              <a:ext cx="673990" cy="1151732"/>
            </a:xfrm>
            <a:custGeom>
              <a:avLst/>
              <a:gdLst/>
              <a:ahLst/>
              <a:cxnLst/>
              <a:rect l="l" t="t" r="r" b="b"/>
              <a:pathLst>
                <a:path w="4235" h="7237" extrusionOk="0">
                  <a:moveTo>
                    <a:pt x="0" y="1"/>
                  </a:moveTo>
                  <a:lnTo>
                    <a:pt x="4234" y="1"/>
                  </a:lnTo>
                  <a:lnTo>
                    <a:pt x="4234" y="7237"/>
                  </a:lnTo>
                  <a:lnTo>
                    <a:pt x="0" y="7237"/>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3"/>
            <p:cNvSpPr/>
            <p:nvPr/>
          </p:nvSpPr>
          <p:spPr>
            <a:xfrm flipH="1">
              <a:off x="7158166" y="4863793"/>
              <a:ext cx="159" cy="507673"/>
            </a:xfrm>
            <a:custGeom>
              <a:avLst/>
              <a:gdLst/>
              <a:ahLst/>
              <a:cxnLst/>
              <a:rect l="l" t="t" r="r" b="b"/>
              <a:pathLst>
                <a:path w="1" h="3190" fill="none" extrusionOk="0">
                  <a:moveTo>
                    <a:pt x="0" y="0"/>
                  </a:moveTo>
                  <a:lnTo>
                    <a:pt x="0" y="3190"/>
                  </a:lnTo>
                </a:path>
              </a:pathLst>
            </a:custGeom>
            <a:noFill/>
            <a:ln w="9525" cap="flat" cmpd="sng">
              <a:solidFill>
                <a:schemeClr val="lt2"/>
              </a:solidFill>
              <a:prstDash val="solid"/>
              <a:miter lim="10997"/>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3"/>
            <p:cNvSpPr/>
            <p:nvPr/>
          </p:nvSpPr>
          <p:spPr>
            <a:xfrm flipH="1">
              <a:off x="8990644" y="3600135"/>
              <a:ext cx="673990" cy="1151732"/>
            </a:xfrm>
            <a:custGeom>
              <a:avLst/>
              <a:gdLst/>
              <a:ahLst/>
              <a:cxnLst/>
              <a:rect l="l" t="t" r="r" b="b"/>
              <a:pathLst>
                <a:path w="4235" h="7237" extrusionOk="0">
                  <a:moveTo>
                    <a:pt x="0" y="1"/>
                  </a:moveTo>
                  <a:lnTo>
                    <a:pt x="4234" y="1"/>
                  </a:lnTo>
                  <a:lnTo>
                    <a:pt x="4234" y="7237"/>
                  </a:lnTo>
                  <a:lnTo>
                    <a:pt x="0" y="7237"/>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23" name="Google Shape;1623;p43"/>
            <p:cNvGrpSpPr/>
            <p:nvPr/>
          </p:nvGrpSpPr>
          <p:grpSpPr>
            <a:xfrm>
              <a:off x="7103900" y="3138120"/>
              <a:ext cx="586467" cy="1715327"/>
              <a:chOff x="7103900" y="3138120"/>
              <a:chExt cx="586467" cy="1715327"/>
            </a:xfrm>
          </p:grpSpPr>
          <p:sp>
            <p:nvSpPr>
              <p:cNvPr id="1624" name="Google Shape;1624;p43"/>
              <p:cNvSpPr/>
              <p:nvPr/>
            </p:nvSpPr>
            <p:spPr>
              <a:xfrm flipH="1">
                <a:off x="7478541" y="3138120"/>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3"/>
              <p:cNvSpPr/>
              <p:nvPr/>
            </p:nvSpPr>
            <p:spPr>
              <a:xfrm flipH="1">
                <a:off x="7103900" y="3138120"/>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3"/>
              <p:cNvSpPr/>
              <p:nvPr/>
            </p:nvSpPr>
            <p:spPr>
              <a:xfrm flipH="1">
                <a:off x="7338486" y="3227404"/>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43"/>
              <p:cNvSpPr/>
              <p:nvPr/>
            </p:nvSpPr>
            <p:spPr>
              <a:xfrm flipH="1">
                <a:off x="7478541" y="3227404"/>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3"/>
              <p:cNvSpPr/>
              <p:nvPr/>
            </p:nvSpPr>
            <p:spPr>
              <a:xfrm flipH="1">
                <a:off x="7103900" y="3227404"/>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3"/>
              <p:cNvSpPr/>
              <p:nvPr/>
            </p:nvSpPr>
            <p:spPr>
              <a:xfrm flipH="1">
                <a:off x="7338486" y="3314937"/>
                <a:ext cx="117451" cy="35012"/>
              </a:xfrm>
              <a:custGeom>
                <a:avLst/>
                <a:gdLst/>
                <a:ahLst/>
                <a:cxnLst/>
                <a:rect l="l" t="t" r="r" b="b"/>
                <a:pathLst>
                  <a:path w="738" h="220"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3"/>
              <p:cNvSpPr/>
              <p:nvPr/>
            </p:nvSpPr>
            <p:spPr>
              <a:xfrm flipH="1">
                <a:off x="7478541" y="3314937"/>
                <a:ext cx="211825" cy="35012"/>
              </a:xfrm>
              <a:custGeom>
                <a:avLst/>
                <a:gdLst/>
                <a:ahLst/>
                <a:cxnLst/>
                <a:rect l="l" t="t" r="r" b="b"/>
                <a:pathLst>
                  <a:path w="1331" h="220"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3"/>
              <p:cNvSpPr/>
              <p:nvPr/>
            </p:nvSpPr>
            <p:spPr>
              <a:xfrm flipH="1">
                <a:off x="7103900" y="3314937"/>
                <a:ext cx="213735" cy="35012"/>
              </a:xfrm>
              <a:custGeom>
                <a:avLst/>
                <a:gdLst/>
                <a:ahLst/>
                <a:cxnLst/>
                <a:rect l="l" t="t" r="r" b="b"/>
                <a:pathLst>
                  <a:path w="1343" h="220"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3"/>
              <p:cNvSpPr/>
              <p:nvPr/>
            </p:nvSpPr>
            <p:spPr>
              <a:xfrm flipH="1">
                <a:off x="7338486" y="3404061"/>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43"/>
              <p:cNvSpPr/>
              <p:nvPr/>
            </p:nvSpPr>
            <p:spPr>
              <a:xfrm flipH="1">
                <a:off x="7478541" y="3404061"/>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43"/>
              <p:cNvSpPr/>
              <p:nvPr/>
            </p:nvSpPr>
            <p:spPr>
              <a:xfrm flipH="1">
                <a:off x="7103900" y="3404061"/>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43"/>
              <p:cNvSpPr/>
              <p:nvPr/>
            </p:nvSpPr>
            <p:spPr>
              <a:xfrm flipH="1">
                <a:off x="7338486" y="3491594"/>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43"/>
              <p:cNvSpPr/>
              <p:nvPr/>
            </p:nvSpPr>
            <p:spPr>
              <a:xfrm flipH="1">
                <a:off x="7478541" y="3491594"/>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43"/>
              <p:cNvSpPr/>
              <p:nvPr/>
            </p:nvSpPr>
            <p:spPr>
              <a:xfrm flipH="1">
                <a:off x="7103900" y="3491594"/>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43"/>
              <p:cNvSpPr/>
              <p:nvPr/>
            </p:nvSpPr>
            <p:spPr>
              <a:xfrm flipH="1">
                <a:off x="7338486" y="3580878"/>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43"/>
              <p:cNvSpPr/>
              <p:nvPr/>
            </p:nvSpPr>
            <p:spPr>
              <a:xfrm flipH="1">
                <a:off x="7478541" y="3580878"/>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0" name="Google Shape;1640;p43"/>
              <p:cNvSpPr/>
              <p:nvPr/>
            </p:nvSpPr>
            <p:spPr>
              <a:xfrm flipH="1">
                <a:off x="7103900" y="3580878"/>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1" name="Google Shape;1641;p43"/>
              <p:cNvSpPr/>
              <p:nvPr/>
            </p:nvSpPr>
            <p:spPr>
              <a:xfrm flipH="1">
                <a:off x="7338486" y="3668411"/>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43"/>
              <p:cNvSpPr/>
              <p:nvPr/>
            </p:nvSpPr>
            <p:spPr>
              <a:xfrm flipH="1">
                <a:off x="7478541" y="3668411"/>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43"/>
              <p:cNvSpPr/>
              <p:nvPr/>
            </p:nvSpPr>
            <p:spPr>
              <a:xfrm flipH="1">
                <a:off x="7103900" y="3668411"/>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43"/>
              <p:cNvSpPr/>
              <p:nvPr/>
            </p:nvSpPr>
            <p:spPr>
              <a:xfrm flipH="1">
                <a:off x="7338486" y="3757694"/>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5" name="Google Shape;1645;p43"/>
              <p:cNvSpPr/>
              <p:nvPr/>
            </p:nvSpPr>
            <p:spPr>
              <a:xfrm flipH="1">
                <a:off x="7478541" y="3757694"/>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6" name="Google Shape;1646;p43"/>
              <p:cNvSpPr/>
              <p:nvPr/>
            </p:nvSpPr>
            <p:spPr>
              <a:xfrm flipH="1">
                <a:off x="7103900" y="3757694"/>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43"/>
              <p:cNvSpPr/>
              <p:nvPr/>
            </p:nvSpPr>
            <p:spPr>
              <a:xfrm flipH="1">
                <a:off x="7338486" y="3845227"/>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43"/>
              <p:cNvSpPr/>
              <p:nvPr/>
            </p:nvSpPr>
            <p:spPr>
              <a:xfrm flipH="1">
                <a:off x="7478541" y="3845227"/>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43"/>
              <p:cNvSpPr/>
              <p:nvPr/>
            </p:nvSpPr>
            <p:spPr>
              <a:xfrm flipH="1">
                <a:off x="7103900" y="3845227"/>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43"/>
              <p:cNvSpPr/>
              <p:nvPr/>
            </p:nvSpPr>
            <p:spPr>
              <a:xfrm flipH="1">
                <a:off x="7338486" y="3934511"/>
                <a:ext cx="117451" cy="35012"/>
              </a:xfrm>
              <a:custGeom>
                <a:avLst/>
                <a:gdLst/>
                <a:ahLst/>
                <a:cxnLst/>
                <a:rect l="l" t="t" r="r" b="b"/>
                <a:pathLst>
                  <a:path w="738" h="220"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43"/>
              <p:cNvSpPr/>
              <p:nvPr/>
            </p:nvSpPr>
            <p:spPr>
              <a:xfrm flipH="1">
                <a:off x="7478541" y="3934511"/>
                <a:ext cx="211825" cy="35012"/>
              </a:xfrm>
              <a:custGeom>
                <a:avLst/>
                <a:gdLst/>
                <a:ahLst/>
                <a:cxnLst/>
                <a:rect l="l" t="t" r="r" b="b"/>
                <a:pathLst>
                  <a:path w="1331" h="220"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43"/>
              <p:cNvSpPr/>
              <p:nvPr/>
            </p:nvSpPr>
            <p:spPr>
              <a:xfrm flipH="1">
                <a:off x="7103900" y="3934511"/>
                <a:ext cx="213735" cy="35012"/>
              </a:xfrm>
              <a:custGeom>
                <a:avLst/>
                <a:gdLst/>
                <a:ahLst/>
                <a:cxnLst/>
                <a:rect l="l" t="t" r="r" b="b"/>
                <a:pathLst>
                  <a:path w="1343" h="220"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43"/>
              <p:cNvSpPr/>
              <p:nvPr/>
            </p:nvSpPr>
            <p:spPr>
              <a:xfrm flipH="1">
                <a:off x="7338486" y="4021885"/>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43"/>
              <p:cNvSpPr/>
              <p:nvPr/>
            </p:nvSpPr>
            <p:spPr>
              <a:xfrm flipH="1">
                <a:off x="7478541" y="4021885"/>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43"/>
              <p:cNvSpPr/>
              <p:nvPr/>
            </p:nvSpPr>
            <p:spPr>
              <a:xfrm flipH="1">
                <a:off x="7103900" y="4021885"/>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43"/>
              <p:cNvSpPr/>
              <p:nvPr/>
            </p:nvSpPr>
            <p:spPr>
              <a:xfrm flipH="1">
                <a:off x="7338486" y="4111168"/>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43"/>
              <p:cNvSpPr/>
              <p:nvPr/>
            </p:nvSpPr>
            <p:spPr>
              <a:xfrm flipH="1">
                <a:off x="7478541" y="4111168"/>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43"/>
              <p:cNvSpPr/>
              <p:nvPr/>
            </p:nvSpPr>
            <p:spPr>
              <a:xfrm flipH="1">
                <a:off x="7103900" y="4111168"/>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43"/>
              <p:cNvSpPr/>
              <p:nvPr/>
            </p:nvSpPr>
            <p:spPr>
              <a:xfrm flipH="1">
                <a:off x="7338486" y="4198701"/>
                <a:ext cx="117451" cy="36922"/>
              </a:xfrm>
              <a:custGeom>
                <a:avLst/>
                <a:gdLst/>
                <a:ahLst/>
                <a:cxnLst/>
                <a:rect l="l" t="t" r="r" b="b"/>
                <a:pathLst>
                  <a:path w="738" h="232" extrusionOk="0">
                    <a:moveTo>
                      <a:pt x="1" y="1"/>
                    </a:moveTo>
                    <a:lnTo>
                      <a:pt x="1" y="232"/>
                    </a:lnTo>
                    <a:lnTo>
                      <a:pt x="737" y="232"/>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43"/>
              <p:cNvSpPr/>
              <p:nvPr/>
            </p:nvSpPr>
            <p:spPr>
              <a:xfrm flipH="1">
                <a:off x="7478541" y="4198701"/>
                <a:ext cx="211825" cy="36922"/>
              </a:xfrm>
              <a:custGeom>
                <a:avLst/>
                <a:gdLst/>
                <a:ahLst/>
                <a:cxnLst/>
                <a:rect l="l" t="t" r="r" b="b"/>
                <a:pathLst>
                  <a:path w="1331" h="232" extrusionOk="0">
                    <a:moveTo>
                      <a:pt x="0" y="1"/>
                    </a:moveTo>
                    <a:lnTo>
                      <a:pt x="0" y="232"/>
                    </a:lnTo>
                    <a:lnTo>
                      <a:pt x="1331" y="232"/>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43"/>
              <p:cNvSpPr/>
              <p:nvPr/>
            </p:nvSpPr>
            <p:spPr>
              <a:xfrm flipH="1">
                <a:off x="7103900" y="4198701"/>
                <a:ext cx="213735" cy="36922"/>
              </a:xfrm>
              <a:custGeom>
                <a:avLst/>
                <a:gdLst/>
                <a:ahLst/>
                <a:cxnLst/>
                <a:rect l="l" t="t" r="r" b="b"/>
                <a:pathLst>
                  <a:path w="1343" h="232" extrusionOk="0">
                    <a:moveTo>
                      <a:pt x="0" y="1"/>
                    </a:moveTo>
                    <a:lnTo>
                      <a:pt x="0" y="232"/>
                    </a:lnTo>
                    <a:lnTo>
                      <a:pt x="1342" y="232"/>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43"/>
              <p:cNvSpPr/>
              <p:nvPr/>
            </p:nvSpPr>
            <p:spPr>
              <a:xfrm flipH="1">
                <a:off x="7338486" y="4287985"/>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43"/>
              <p:cNvSpPr/>
              <p:nvPr/>
            </p:nvSpPr>
            <p:spPr>
              <a:xfrm flipH="1">
                <a:off x="7478541" y="4287985"/>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43"/>
              <p:cNvSpPr/>
              <p:nvPr/>
            </p:nvSpPr>
            <p:spPr>
              <a:xfrm flipH="1">
                <a:off x="7103900" y="4287985"/>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43"/>
              <p:cNvSpPr/>
              <p:nvPr/>
            </p:nvSpPr>
            <p:spPr>
              <a:xfrm flipH="1">
                <a:off x="7338486" y="4377269"/>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43"/>
              <p:cNvSpPr/>
              <p:nvPr/>
            </p:nvSpPr>
            <p:spPr>
              <a:xfrm flipH="1">
                <a:off x="7478541" y="4377269"/>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43"/>
              <p:cNvSpPr/>
              <p:nvPr/>
            </p:nvSpPr>
            <p:spPr>
              <a:xfrm flipH="1">
                <a:off x="7103900" y="4377269"/>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43"/>
              <p:cNvSpPr/>
              <p:nvPr/>
            </p:nvSpPr>
            <p:spPr>
              <a:xfrm flipH="1">
                <a:off x="7338486" y="4464802"/>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43"/>
              <p:cNvSpPr/>
              <p:nvPr/>
            </p:nvSpPr>
            <p:spPr>
              <a:xfrm flipH="1">
                <a:off x="7478541" y="4464802"/>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43"/>
              <p:cNvSpPr/>
              <p:nvPr/>
            </p:nvSpPr>
            <p:spPr>
              <a:xfrm flipH="1">
                <a:off x="7103900" y="4464802"/>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43"/>
              <p:cNvSpPr/>
              <p:nvPr/>
            </p:nvSpPr>
            <p:spPr>
              <a:xfrm flipH="1">
                <a:off x="7338486" y="4552175"/>
                <a:ext cx="117451" cy="36922"/>
              </a:xfrm>
              <a:custGeom>
                <a:avLst/>
                <a:gdLst/>
                <a:ahLst/>
                <a:cxnLst/>
                <a:rect l="l" t="t" r="r" b="b"/>
                <a:pathLst>
                  <a:path w="738" h="232" extrusionOk="0">
                    <a:moveTo>
                      <a:pt x="1" y="1"/>
                    </a:moveTo>
                    <a:lnTo>
                      <a:pt x="1" y="232"/>
                    </a:lnTo>
                    <a:lnTo>
                      <a:pt x="737" y="232"/>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43"/>
              <p:cNvSpPr/>
              <p:nvPr/>
            </p:nvSpPr>
            <p:spPr>
              <a:xfrm flipH="1">
                <a:off x="7478541" y="4552175"/>
                <a:ext cx="211825" cy="36922"/>
              </a:xfrm>
              <a:custGeom>
                <a:avLst/>
                <a:gdLst/>
                <a:ahLst/>
                <a:cxnLst/>
                <a:rect l="l" t="t" r="r" b="b"/>
                <a:pathLst>
                  <a:path w="1331" h="232" extrusionOk="0">
                    <a:moveTo>
                      <a:pt x="0" y="1"/>
                    </a:moveTo>
                    <a:lnTo>
                      <a:pt x="0" y="232"/>
                    </a:lnTo>
                    <a:lnTo>
                      <a:pt x="1331" y="232"/>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43"/>
              <p:cNvSpPr/>
              <p:nvPr/>
            </p:nvSpPr>
            <p:spPr>
              <a:xfrm flipH="1">
                <a:off x="7103900" y="4552175"/>
                <a:ext cx="213735" cy="36922"/>
              </a:xfrm>
              <a:custGeom>
                <a:avLst/>
                <a:gdLst/>
                <a:ahLst/>
                <a:cxnLst/>
                <a:rect l="l" t="t" r="r" b="b"/>
                <a:pathLst>
                  <a:path w="1343" h="232" extrusionOk="0">
                    <a:moveTo>
                      <a:pt x="0" y="1"/>
                    </a:moveTo>
                    <a:lnTo>
                      <a:pt x="0" y="232"/>
                    </a:lnTo>
                    <a:lnTo>
                      <a:pt x="1342" y="232"/>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43"/>
              <p:cNvSpPr/>
              <p:nvPr/>
            </p:nvSpPr>
            <p:spPr>
              <a:xfrm flipH="1">
                <a:off x="7338486" y="4641459"/>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43"/>
              <p:cNvSpPr/>
              <p:nvPr/>
            </p:nvSpPr>
            <p:spPr>
              <a:xfrm flipH="1">
                <a:off x="7478541" y="4641459"/>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43"/>
              <p:cNvSpPr/>
              <p:nvPr/>
            </p:nvSpPr>
            <p:spPr>
              <a:xfrm flipH="1">
                <a:off x="7103900" y="4641459"/>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43"/>
              <p:cNvSpPr/>
              <p:nvPr/>
            </p:nvSpPr>
            <p:spPr>
              <a:xfrm flipH="1">
                <a:off x="7338486" y="4730743"/>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43"/>
              <p:cNvSpPr/>
              <p:nvPr/>
            </p:nvSpPr>
            <p:spPr>
              <a:xfrm flipH="1">
                <a:off x="7478541" y="4730743"/>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43"/>
              <p:cNvSpPr/>
              <p:nvPr/>
            </p:nvSpPr>
            <p:spPr>
              <a:xfrm flipH="1">
                <a:off x="7103900" y="4730743"/>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43"/>
              <p:cNvSpPr/>
              <p:nvPr/>
            </p:nvSpPr>
            <p:spPr>
              <a:xfrm flipH="1">
                <a:off x="7338486" y="4818276"/>
                <a:ext cx="117451" cy="35171"/>
              </a:xfrm>
              <a:custGeom>
                <a:avLst/>
                <a:gdLst/>
                <a:ahLst/>
                <a:cxnLst/>
                <a:rect l="l" t="t" r="r" b="b"/>
                <a:pathLst>
                  <a:path w="738" h="221" extrusionOk="0">
                    <a:moveTo>
                      <a:pt x="1" y="1"/>
                    </a:moveTo>
                    <a:lnTo>
                      <a:pt x="1" y="220"/>
                    </a:lnTo>
                    <a:lnTo>
                      <a:pt x="737" y="220"/>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43"/>
              <p:cNvSpPr/>
              <p:nvPr/>
            </p:nvSpPr>
            <p:spPr>
              <a:xfrm flipH="1">
                <a:off x="7478541" y="4818276"/>
                <a:ext cx="211825" cy="35171"/>
              </a:xfrm>
              <a:custGeom>
                <a:avLst/>
                <a:gdLst/>
                <a:ahLst/>
                <a:cxnLst/>
                <a:rect l="l" t="t" r="r" b="b"/>
                <a:pathLst>
                  <a:path w="1331" h="221" extrusionOk="0">
                    <a:moveTo>
                      <a:pt x="0" y="1"/>
                    </a:moveTo>
                    <a:lnTo>
                      <a:pt x="0" y="220"/>
                    </a:lnTo>
                    <a:lnTo>
                      <a:pt x="1331" y="220"/>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43"/>
              <p:cNvSpPr/>
              <p:nvPr/>
            </p:nvSpPr>
            <p:spPr>
              <a:xfrm flipH="1">
                <a:off x="7103900" y="4818276"/>
                <a:ext cx="213735" cy="35171"/>
              </a:xfrm>
              <a:custGeom>
                <a:avLst/>
                <a:gdLst/>
                <a:ahLst/>
                <a:cxnLst/>
                <a:rect l="l" t="t" r="r" b="b"/>
                <a:pathLst>
                  <a:path w="1343" h="221" extrusionOk="0">
                    <a:moveTo>
                      <a:pt x="0" y="1"/>
                    </a:moveTo>
                    <a:lnTo>
                      <a:pt x="0" y="220"/>
                    </a:lnTo>
                    <a:lnTo>
                      <a:pt x="1342" y="220"/>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43"/>
              <p:cNvSpPr/>
              <p:nvPr/>
            </p:nvSpPr>
            <p:spPr>
              <a:xfrm flipH="1">
                <a:off x="7338486" y="3138120"/>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84" name="Google Shape;1684;p43"/>
            <p:cNvSpPr/>
            <p:nvPr/>
          </p:nvSpPr>
          <p:spPr>
            <a:xfrm flipH="1">
              <a:off x="6297222" y="4553942"/>
              <a:ext cx="3180244" cy="1914973"/>
            </a:xfrm>
            <a:custGeom>
              <a:avLst/>
              <a:gdLst/>
              <a:ahLst/>
              <a:cxnLst/>
              <a:rect l="l" t="t" r="r" b="b"/>
              <a:pathLst>
                <a:path w="19983" h="11977" extrusionOk="0">
                  <a:moveTo>
                    <a:pt x="19983" y="3663"/>
                  </a:moveTo>
                  <a:lnTo>
                    <a:pt x="1" y="1"/>
                  </a:lnTo>
                  <a:lnTo>
                    <a:pt x="1" y="11977"/>
                  </a:lnTo>
                  <a:lnTo>
                    <a:pt x="19983" y="4312"/>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43"/>
            <p:cNvSpPr/>
            <p:nvPr/>
          </p:nvSpPr>
          <p:spPr>
            <a:xfrm flipH="1">
              <a:off x="8715922" y="4699409"/>
              <a:ext cx="80684" cy="1583979"/>
            </a:xfrm>
            <a:custGeom>
              <a:avLst/>
              <a:gdLst/>
              <a:ahLst/>
              <a:cxnLst/>
              <a:rect l="l" t="t" r="r" b="b"/>
              <a:pathLst>
                <a:path w="507" h="10383" extrusionOk="0">
                  <a:moveTo>
                    <a:pt x="1" y="1"/>
                  </a:moveTo>
                  <a:lnTo>
                    <a:pt x="507" y="1"/>
                  </a:lnTo>
                  <a:lnTo>
                    <a:pt x="507" y="10382"/>
                  </a:lnTo>
                  <a:lnTo>
                    <a:pt x="1" y="1038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6" name="Google Shape;1686;p43"/>
            <p:cNvSpPr/>
            <p:nvPr/>
          </p:nvSpPr>
          <p:spPr>
            <a:xfrm flipH="1">
              <a:off x="8059586" y="4817448"/>
              <a:ext cx="63202" cy="1178518"/>
            </a:xfrm>
            <a:custGeom>
              <a:avLst/>
              <a:gdLst/>
              <a:ahLst/>
              <a:cxnLst/>
              <a:rect l="l" t="t" r="r" b="b"/>
              <a:pathLst>
                <a:path w="397" h="10372" extrusionOk="0">
                  <a:moveTo>
                    <a:pt x="1" y="1"/>
                  </a:moveTo>
                  <a:lnTo>
                    <a:pt x="397" y="1"/>
                  </a:lnTo>
                  <a:lnTo>
                    <a:pt x="397" y="10371"/>
                  </a:lnTo>
                  <a:lnTo>
                    <a:pt x="1" y="1037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43"/>
            <p:cNvSpPr/>
            <p:nvPr/>
          </p:nvSpPr>
          <p:spPr>
            <a:xfrm flipH="1">
              <a:off x="7450512" y="4944320"/>
              <a:ext cx="57968" cy="780780"/>
            </a:xfrm>
            <a:custGeom>
              <a:avLst/>
              <a:gdLst/>
              <a:ahLst/>
              <a:cxnLst/>
              <a:rect l="l" t="t" r="r" b="b"/>
              <a:pathLst>
                <a:path w="364" h="5126" extrusionOk="0">
                  <a:moveTo>
                    <a:pt x="1" y="0"/>
                  </a:moveTo>
                  <a:lnTo>
                    <a:pt x="364" y="0"/>
                  </a:lnTo>
                  <a:lnTo>
                    <a:pt x="364" y="5125"/>
                  </a:lnTo>
                  <a:lnTo>
                    <a:pt x="1" y="512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8" name="Google Shape;1688;p43"/>
            <p:cNvSpPr/>
            <p:nvPr/>
          </p:nvSpPr>
          <p:spPr>
            <a:xfrm flipH="1">
              <a:off x="7074288" y="5004014"/>
              <a:ext cx="52545" cy="586302"/>
            </a:xfrm>
            <a:custGeom>
              <a:avLst/>
              <a:gdLst/>
              <a:ahLst/>
              <a:cxnLst/>
              <a:rect l="l" t="t" r="r" b="b"/>
              <a:pathLst>
                <a:path w="330" h="4059" extrusionOk="0">
                  <a:moveTo>
                    <a:pt x="0" y="0"/>
                  </a:moveTo>
                  <a:lnTo>
                    <a:pt x="330" y="0"/>
                  </a:lnTo>
                  <a:lnTo>
                    <a:pt x="330" y="4058"/>
                  </a:lnTo>
                  <a:lnTo>
                    <a:pt x="0" y="405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9" name="Google Shape;1689;p43"/>
            <p:cNvSpPr/>
            <p:nvPr/>
          </p:nvSpPr>
          <p:spPr>
            <a:xfrm flipH="1">
              <a:off x="6794178" y="5047631"/>
              <a:ext cx="42026" cy="419417"/>
            </a:xfrm>
            <a:custGeom>
              <a:avLst/>
              <a:gdLst/>
              <a:ahLst/>
              <a:cxnLst/>
              <a:rect l="l" t="t" r="r" b="b"/>
              <a:pathLst>
                <a:path w="331" h="3234" extrusionOk="0">
                  <a:moveTo>
                    <a:pt x="1" y="0"/>
                  </a:moveTo>
                  <a:lnTo>
                    <a:pt x="331" y="0"/>
                  </a:lnTo>
                  <a:lnTo>
                    <a:pt x="331" y="3233"/>
                  </a:lnTo>
                  <a:lnTo>
                    <a:pt x="1" y="323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0" name="Google Shape;1690;p43"/>
            <p:cNvSpPr/>
            <p:nvPr/>
          </p:nvSpPr>
          <p:spPr>
            <a:xfrm flipH="1">
              <a:off x="6297223" y="4573183"/>
              <a:ext cx="2957915" cy="567352"/>
            </a:xfrm>
            <a:custGeom>
              <a:avLst/>
              <a:gdLst/>
              <a:ahLst/>
              <a:cxnLst/>
              <a:rect l="l" t="t" r="r" b="b"/>
              <a:pathLst>
                <a:path w="18586" h="3565" extrusionOk="0">
                  <a:moveTo>
                    <a:pt x="18586" y="3542"/>
                  </a:moveTo>
                  <a:lnTo>
                    <a:pt x="1" y="1"/>
                  </a:lnTo>
                  <a:lnTo>
                    <a:pt x="1" y="584"/>
                  </a:lnTo>
                  <a:lnTo>
                    <a:pt x="18586" y="356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1" name="Google Shape;1691;p43"/>
            <p:cNvSpPr/>
            <p:nvPr/>
          </p:nvSpPr>
          <p:spPr>
            <a:xfrm flipH="1">
              <a:off x="7725231" y="1748627"/>
              <a:ext cx="492084" cy="140207"/>
            </a:xfrm>
            <a:custGeom>
              <a:avLst/>
              <a:gdLst/>
              <a:ahLst/>
              <a:cxnLst/>
              <a:rect l="l" t="t" r="r" b="b"/>
              <a:pathLst>
                <a:path w="3092" h="881" extrusionOk="0">
                  <a:moveTo>
                    <a:pt x="1" y="616"/>
                  </a:moveTo>
                  <a:lnTo>
                    <a:pt x="3036" y="1"/>
                  </a:lnTo>
                  <a:lnTo>
                    <a:pt x="3091" y="265"/>
                  </a:lnTo>
                  <a:lnTo>
                    <a:pt x="45" y="88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2" name="Google Shape;1692;p43"/>
            <p:cNvSpPr/>
            <p:nvPr/>
          </p:nvSpPr>
          <p:spPr>
            <a:xfrm flipH="1">
              <a:off x="6872986" y="1580563"/>
              <a:ext cx="899661" cy="331022"/>
            </a:xfrm>
            <a:custGeom>
              <a:avLst/>
              <a:gdLst/>
              <a:ahLst/>
              <a:cxnLst/>
              <a:rect l="l" t="t" r="r" b="b"/>
              <a:pathLst>
                <a:path w="5653" h="2080" extrusionOk="0">
                  <a:moveTo>
                    <a:pt x="5576" y="111"/>
                  </a:moveTo>
                  <a:lnTo>
                    <a:pt x="5576" y="111"/>
                  </a:lnTo>
                  <a:cubicBezTo>
                    <a:pt x="5565" y="45"/>
                    <a:pt x="5510" y="1"/>
                    <a:pt x="5444" y="12"/>
                  </a:cubicBezTo>
                  <a:lnTo>
                    <a:pt x="1969" y="716"/>
                  </a:lnTo>
                  <a:lnTo>
                    <a:pt x="737" y="969"/>
                  </a:lnTo>
                  <a:lnTo>
                    <a:pt x="0" y="1112"/>
                  </a:lnTo>
                  <a:lnTo>
                    <a:pt x="88" y="1540"/>
                  </a:lnTo>
                  <a:cubicBezTo>
                    <a:pt x="154" y="1870"/>
                    <a:pt x="473" y="2079"/>
                    <a:pt x="803" y="2013"/>
                  </a:cubicBezTo>
                  <a:lnTo>
                    <a:pt x="1969" y="1771"/>
                  </a:lnTo>
                  <a:cubicBezTo>
                    <a:pt x="2079" y="1749"/>
                    <a:pt x="2156" y="1639"/>
                    <a:pt x="2134" y="1529"/>
                  </a:cubicBezTo>
                  <a:lnTo>
                    <a:pt x="2134" y="1529"/>
                  </a:lnTo>
                  <a:lnTo>
                    <a:pt x="5037" y="936"/>
                  </a:lnTo>
                  <a:cubicBezTo>
                    <a:pt x="5411" y="859"/>
                    <a:pt x="5653" y="485"/>
                    <a:pt x="5576" y="11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3" name="Google Shape;1693;p43"/>
            <p:cNvSpPr/>
            <p:nvPr/>
          </p:nvSpPr>
          <p:spPr>
            <a:xfrm flipH="1">
              <a:off x="8096364" y="1781677"/>
              <a:ext cx="152463" cy="299511"/>
            </a:xfrm>
            <a:custGeom>
              <a:avLst/>
              <a:gdLst/>
              <a:ahLst/>
              <a:cxnLst/>
              <a:rect l="l" t="t" r="r" b="b"/>
              <a:pathLst>
                <a:path w="958" h="1882" extrusionOk="0">
                  <a:moveTo>
                    <a:pt x="1" y="1"/>
                  </a:moveTo>
                  <a:lnTo>
                    <a:pt x="958" y="1"/>
                  </a:lnTo>
                  <a:lnTo>
                    <a:pt x="958" y="1881"/>
                  </a:lnTo>
                  <a:lnTo>
                    <a:pt x="1" y="188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4" name="Google Shape;1694;p43"/>
            <p:cNvSpPr/>
            <p:nvPr/>
          </p:nvSpPr>
          <p:spPr>
            <a:xfrm flipH="1">
              <a:off x="7086395" y="3225653"/>
              <a:ext cx="283760" cy="80687"/>
            </a:xfrm>
            <a:custGeom>
              <a:avLst/>
              <a:gdLst/>
              <a:ahLst/>
              <a:cxnLst/>
              <a:rect l="l" t="t" r="r" b="b"/>
              <a:pathLst>
                <a:path w="1783" h="507" extrusionOk="0">
                  <a:moveTo>
                    <a:pt x="0" y="363"/>
                  </a:moveTo>
                  <a:lnTo>
                    <a:pt x="1749" y="0"/>
                  </a:lnTo>
                  <a:lnTo>
                    <a:pt x="1782" y="154"/>
                  </a:lnTo>
                  <a:lnTo>
                    <a:pt x="33" y="506"/>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5" name="Google Shape;1695;p43"/>
            <p:cNvSpPr/>
            <p:nvPr/>
          </p:nvSpPr>
          <p:spPr>
            <a:xfrm flipH="1">
              <a:off x="6715412" y="3924007"/>
              <a:ext cx="180473" cy="50767"/>
            </a:xfrm>
            <a:custGeom>
              <a:avLst/>
              <a:gdLst/>
              <a:ahLst/>
              <a:cxnLst/>
              <a:rect l="l" t="t" r="r" b="b"/>
              <a:pathLst>
                <a:path w="1134" h="319" extrusionOk="0">
                  <a:moveTo>
                    <a:pt x="1" y="231"/>
                  </a:moveTo>
                  <a:lnTo>
                    <a:pt x="1111" y="0"/>
                  </a:lnTo>
                  <a:lnTo>
                    <a:pt x="1133" y="99"/>
                  </a:lnTo>
                  <a:lnTo>
                    <a:pt x="12" y="319"/>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43"/>
            <p:cNvSpPr/>
            <p:nvPr/>
          </p:nvSpPr>
          <p:spPr>
            <a:xfrm flipH="1">
              <a:off x="6297223" y="4573183"/>
              <a:ext cx="2957915" cy="567352"/>
            </a:xfrm>
            <a:custGeom>
              <a:avLst/>
              <a:gdLst/>
              <a:ahLst/>
              <a:cxnLst/>
              <a:rect l="l" t="t" r="r" b="b"/>
              <a:pathLst>
                <a:path w="18586" h="3565" extrusionOk="0">
                  <a:moveTo>
                    <a:pt x="18586" y="3542"/>
                  </a:moveTo>
                  <a:lnTo>
                    <a:pt x="1" y="1"/>
                  </a:lnTo>
                  <a:lnTo>
                    <a:pt x="1" y="584"/>
                  </a:lnTo>
                  <a:lnTo>
                    <a:pt x="18586" y="3564"/>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43"/>
            <p:cNvSpPr/>
            <p:nvPr/>
          </p:nvSpPr>
          <p:spPr>
            <a:xfrm>
              <a:off x="6291092" y="5240025"/>
              <a:ext cx="2991177" cy="1330293"/>
            </a:xfrm>
            <a:custGeom>
              <a:avLst/>
              <a:gdLst/>
              <a:ahLst/>
              <a:cxnLst/>
              <a:rect l="l" t="t" r="r" b="b"/>
              <a:pathLst>
                <a:path w="18795" h="8359" extrusionOk="0">
                  <a:moveTo>
                    <a:pt x="210" y="1"/>
                  </a:moveTo>
                  <a:lnTo>
                    <a:pt x="1" y="1"/>
                  </a:lnTo>
                  <a:lnTo>
                    <a:pt x="18795" y="8359"/>
                  </a:lnTo>
                  <a:lnTo>
                    <a:pt x="18795" y="6896"/>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43"/>
            <p:cNvSpPr/>
            <p:nvPr/>
          </p:nvSpPr>
          <p:spPr>
            <a:xfrm flipH="1">
              <a:off x="6715412" y="3924007"/>
              <a:ext cx="180473" cy="50767"/>
            </a:xfrm>
            <a:custGeom>
              <a:avLst/>
              <a:gdLst/>
              <a:ahLst/>
              <a:cxnLst/>
              <a:rect l="l" t="t" r="r" b="b"/>
              <a:pathLst>
                <a:path w="1134" h="319" extrusionOk="0">
                  <a:moveTo>
                    <a:pt x="1" y="231"/>
                  </a:moveTo>
                  <a:lnTo>
                    <a:pt x="1111" y="0"/>
                  </a:lnTo>
                  <a:lnTo>
                    <a:pt x="1133" y="99"/>
                  </a:lnTo>
                  <a:lnTo>
                    <a:pt x="12" y="319"/>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43"/>
            <p:cNvSpPr/>
            <p:nvPr/>
          </p:nvSpPr>
          <p:spPr>
            <a:xfrm flipH="1">
              <a:off x="6851960" y="3924007"/>
              <a:ext cx="56179" cy="110287"/>
            </a:xfrm>
            <a:custGeom>
              <a:avLst/>
              <a:gdLst/>
              <a:ahLst/>
              <a:cxnLst/>
              <a:rect l="l" t="t" r="r" b="b"/>
              <a:pathLst>
                <a:path w="353" h="693" extrusionOk="0">
                  <a:moveTo>
                    <a:pt x="1" y="0"/>
                  </a:moveTo>
                  <a:lnTo>
                    <a:pt x="353" y="0"/>
                  </a:lnTo>
                  <a:lnTo>
                    <a:pt x="353" y="693"/>
                  </a:lnTo>
                  <a:lnTo>
                    <a:pt x="1" y="693"/>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43"/>
            <p:cNvSpPr/>
            <p:nvPr/>
          </p:nvSpPr>
          <p:spPr>
            <a:xfrm flipH="1">
              <a:off x="6851960" y="3924007"/>
              <a:ext cx="56179" cy="110287"/>
            </a:xfrm>
            <a:custGeom>
              <a:avLst/>
              <a:gdLst/>
              <a:ahLst/>
              <a:cxnLst/>
              <a:rect l="l" t="t" r="r" b="b"/>
              <a:pathLst>
                <a:path w="353" h="693" extrusionOk="0">
                  <a:moveTo>
                    <a:pt x="1" y="0"/>
                  </a:moveTo>
                  <a:lnTo>
                    <a:pt x="353" y="0"/>
                  </a:lnTo>
                  <a:lnTo>
                    <a:pt x="353" y="693"/>
                  </a:lnTo>
                  <a:lnTo>
                    <a:pt x="1" y="69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43"/>
            <p:cNvSpPr/>
            <p:nvPr/>
          </p:nvSpPr>
          <p:spPr>
            <a:xfrm flipH="1">
              <a:off x="6402206" y="3860983"/>
              <a:ext cx="332618" cy="122542"/>
            </a:xfrm>
            <a:custGeom>
              <a:avLst/>
              <a:gdLst/>
              <a:ahLst/>
              <a:cxnLst/>
              <a:rect l="l" t="t" r="r" b="b"/>
              <a:pathLst>
                <a:path w="2090" h="770" extrusionOk="0">
                  <a:moveTo>
                    <a:pt x="2068" y="44"/>
                  </a:moveTo>
                  <a:lnTo>
                    <a:pt x="2068" y="44"/>
                  </a:lnTo>
                  <a:cubicBezTo>
                    <a:pt x="2057" y="22"/>
                    <a:pt x="2035" y="0"/>
                    <a:pt x="2013" y="11"/>
                  </a:cubicBezTo>
                  <a:lnTo>
                    <a:pt x="726" y="275"/>
                  </a:lnTo>
                  <a:lnTo>
                    <a:pt x="275" y="363"/>
                  </a:lnTo>
                  <a:lnTo>
                    <a:pt x="0" y="418"/>
                  </a:lnTo>
                  <a:lnTo>
                    <a:pt x="33" y="572"/>
                  </a:lnTo>
                  <a:cubicBezTo>
                    <a:pt x="55" y="693"/>
                    <a:pt x="176" y="770"/>
                    <a:pt x="297" y="748"/>
                  </a:cubicBezTo>
                  <a:lnTo>
                    <a:pt x="726" y="660"/>
                  </a:lnTo>
                  <a:cubicBezTo>
                    <a:pt x="770" y="649"/>
                    <a:pt x="792" y="605"/>
                    <a:pt x="781" y="572"/>
                  </a:cubicBezTo>
                  <a:lnTo>
                    <a:pt x="781" y="572"/>
                  </a:lnTo>
                  <a:lnTo>
                    <a:pt x="1848" y="352"/>
                  </a:lnTo>
                  <a:cubicBezTo>
                    <a:pt x="2002" y="330"/>
                    <a:pt x="2090" y="187"/>
                    <a:pt x="2068" y="4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43"/>
            <p:cNvSpPr/>
            <p:nvPr/>
          </p:nvSpPr>
          <p:spPr>
            <a:xfrm flipH="1">
              <a:off x="7086395" y="3225653"/>
              <a:ext cx="283760" cy="80687"/>
            </a:xfrm>
            <a:custGeom>
              <a:avLst/>
              <a:gdLst/>
              <a:ahLst/>
              <a:cxnLst/>
              <a:rect l="l" t="t" r="r" b="b"/>
              <a:pathLst>
                <a:path w="1783" h="507" extrusionOk="0">
                  <a:moveTo>
                    <a:pt x="0" y="363"/>
                  </a:moveTo>
                  <a:lnTo>
                    <a:pt x="1749" y="0"/>
                  </a:lnTo>
                  <a:lnTo>
                    <a:pt x="1782" y="154"/>
                  </a:lnTo>
                  <a:lnTo>
                    <a:pt x="33" y="50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43"/>
            <p:cNvSpPr/>
            <p:nvPr/>
          </p:nvSpPr>
          <p:spPr>
            <a:xfrm flipH="1">
              <a:off x="7299971" y="3229154"/>
              <a:ext cx="87690" cy="173309"/>
            </a:xfrm>
            <a:custGeom>
              <a:avLst/>
              <a:gdLst/>
              <a:ahLst/>
              <a:cxnLst/>
              <a:rect l="l" t="t" r="r" b="b"/>
              <a:pathLst>
                <a:path w="551" h="1089" extrusionOk="0">
                  <a:moveTo>
                    <a:pt x="1" y="0"/>
                  </a:moveTo>
                  <a:lnTo>
                    <a:pt x="550" y="0"/>
                  </a:lnTo>
                  <a:lnTo>
                    <a:pt x="550" y="1089"/>
                  </a:lnTo>
                  <a:lnTo>
                    <a:pt x="1" y="1089"/>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43"/>
            <p:cNvSpPr/>
            <p:nvPr/>
          </p:nvSpPr>
          <p:spPr>
            <a:xfrm flipH="1">
              <a:off x="6594623" y="3127616"/>
              <a:ext cx="519935" cy="192725"/>
            </a:xfrm>
            <a:custGeom>
              <a:avLst/>
              <a:gdLst/>
              <a:ahLst/>
              <a:cxnLst/>
              <a:rect l="l" t="t" r="r" b="b"/>
              <a:pathLst>
                <a:path w="3267" h="1211" extrusionOk="0">
                  <a:moveTo>
                    <a:pt x="3222" y="66"/>
                  </a:moveTo>
                  <a:lnTo>
                    <a:pt x="3222" y="66"/>
                  </a:lnTo>
                  <a:cubicBezTo>
                    <a:pt x="3222" y="22"/>
                    <a:pt x="3178" y="0"/>
                    <a:pt x="3145" y="11"/>
                  </a:cubicBezTo>
                  <a:lnTo>
                    <a:pt x="1133" y="429"/>
                  </a:lnTo>
                  <a:lnTo>
                    <a:pt x="429" y="572"/>
                  </a:lnTo>
                  <a:lnTo>
                    <a:pt x="0" y="660"/>
                  </a:lnTo>
                  <a:lnTo>
                    <a:pt x="55" y="891"/>
                  </a:lnTo>
                  <a:cubicBezTo>
                    <a:pt x="88" y="1078"/>
                    <a:pt x="275" y="1210"/>
                    <a:pt x="462" y="1166"/>
                  </a:cubicBezTo>
                  <a:lnTo>
                    <a:pt x="1133" y="1034"/>
                  </a:lnTo>
                  <a:cubicBezTo>
                    <a:pt x="1199" y="1012"/>
                    <a:pt x="1243" y="957"/>
                    <a:pt x="1232" y="891"/>
                  </a:cubicBezTo>
                  <a:lnTo>
                    <a:pt x="1232" y="891"/>
                  </a:lnTo>
                  <a:lnTo>
                    <a:pt x="2903" y="550"/>
                  </a:lnTo>
                  <a:cubicBezTo>
                    <a:pt x="3123" y="506"/>
                    <a:pt x="3266" y="286"/>
                    <a:pt x="3222" y="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705" name="Google Shape;1705;p43"/>
            <p:cNvGrpSpPr/>
            <p:nvPr/>
          </p:nvGrpSpPr>
          <p:grpSpPr>
            <a:xfrm>
              <a:off x="6297224" y="4571433"/>
              <a:ext cx="2991176" cy="1997128"/>
              <a:chOff x="6865511" y="4068293"/>
              <a:chExt cx="2303562" cy="1538027"/>
            </a:xfrm>
          </p:grpSpPr>
          <p:sp>
            <p:nvSpPr>
              <p:cNvPr id="1706" name="Google Shape;1706;p43"/>
              <p:cNvSpPr/>
              <p:nvPr/>
            </p:nvSpPr>
            <p:spPr>
              <a:xfrm flipH="1">
                <a:off x="6870234" y="4068293"/>
                <a:ext cx="2277947" cy="436926"/>
              </a:xfrm>
              <a:custGeom>
                <a:avLst/>
                <a:gdLst/>
                <a:ahLst/>
                <a:cxnLst/>
                <a:rect l="l" t="t" r="r" b="b"/>
                <a:pathLst>
                  <a:path w="18586" h="3565" extrusionOk="0">
                    <a:moveTo>
                      <a:pt x="18586" y="3542"/>
                    </a:moveTo>
                    <a:lnTo>
                      <a:pt x="1" y="1"/>
                    </a:lnTo>
                    <a:lnTo>
                      <a:pt x="1" y="584"/>
                    </a:lnTo>
                    <a:lnTo>
                      <a:pt x="18586" y="3564"/>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43"/>
              <p:cNvSpPr/>
              <p:nvPr/>
            </p:nvSpPr>
            <p:spPr>
              <a:xfrm>
                <a:off x="6865511" y="4581841"/>
                <a:ext cx="2303562" cy="1024479"/>
              </a:xfrm>
              <a:custGeom>
                <a:avLst/>
                <a:gdLst/>
                <a:ahLst/>
                <a:cxnLst/>
                <a:rect l="l" t="t" r="r" b="b"/>
                <a:pathLst>
                  <a:path w="18795" h="8359" extrusionOk="0">
                    <a:moveTo>
                      <a:pt x="210" y="1"/>
                    </a:moveTo>
                    <a:lnTo>
                      <a:pt x="1" y="1"/>
                    </a:lnTo>
                    <a:lnTo>
                      <a:pt x="18795" y="8359"/>
                    </a:lnTo>
                    <a:lnTo>
                      <a:pt x="18795" y="6896"/>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708" name="Google Shape;1708;p43"/>
            <p:cNvSpPr/>
            <p:nvPr/>
          </p:nvSpPr>
          <p:spPr>
            <a:xfrm flipH="1">
              <a:off x="6620896" y="5077462"/>
              <a:ext cx="26392" cy="287094"/>
            </a:xfrm>
            <a:custGeom>
              <a:avLst/>
              <a:gdLst/>
              <a:ahLst/>
              <a:cxnLst/>
              <a:rect l="l" t="t" r="r" b="b"/>
              <a:pathLst>
                <a:path w="309" h="2849" extrusionOk="0">
                  <a:moveTo>
                    <a:pt x="0" y="0"/>
                  </a:moveTo>
                  <a:lnTo>
                    <a:pt x="308" y="0"/>
                  </a:lnTo>
                  <a:lnTo>
                    <a:pt x="308" y="2848"/>
                  </a:lnTo>
                  <a:lnTo>
                    <a:pt x="0" y="28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43"/>
            <p:cNvSpPr/>
            <p:nvPr/>
          </p:nvSpPr>
          <p:spPr>
            <a:xfrm flipH="1">
              <a:off x="6860713" y="4013131"/>
              <a:ext cx="38673" cy="1475592"/>
            </a:xfrm>
            <a:custGeom>
              <a:avLst/>
              <a:gdLst/>
              <a:ahLst/>
              <a:cxnLst/>
              <a:rect l="l" t="t" r="r" b="b"/>
              <a:pathLst>
                <a:path w="243" h="9272" extrusionOk="0">
                  <a:moveTo>
                    <a:pt x="243" y="9227"/>
                  </a:moveTo>
                  <a:cubicBezTo>
                    <a:pt x="243" y="9227"/>
                    <a:pt x="232" y="9271"/>
                    <a:pt x="100" y="9271"/>
                  </a:cubicBezTo>
                  <a:cubicBezTo>
                    <a:pt x="12" y="9271"/>
                    <a:pt x="1" y="9227"/>
                    <a:pt x="1" y="9227"/>
                  </a:cubicBezTo>
                  <a:lnTo>
                    <a:pt x="1" y="1"/>
                  </a:lnTo>
                  <a:lnTo>
                    <a:pt x="232"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43"/>
            <p:cNvSpPr/>
            <p:nvPr/>
          </p:nvSpPr>
          <p:spPr>
            <a:xfrm flipH="1">
              <a:off x="8115586" y="2025041"/>
              <a:ext cx="106959" cy="4018411"/>
            </a:xfrm>
            <a:custGeom>
              <a:avLst/>
              <a:gdLst/>
              <a:ahLst/>
              <a:cxnLst/>
              <a:rect l="l" t="t" r="r" b="b"/>
              <a:pathLst>
                <a:path w="628" h="25250" extrusionOk="0">
                  <a:moveTo>
                    <a:pt x="628" y="25107"/>
                  </a:moveTo>
                  <a:cubicBezTo>
                    <a:pt x="628" y="25107"/>
                    <a:pt x="606" y="25250"/>
                    <a:pt x="265" y="25250"/>
                  </a:cubicBezTo>
                  <a:cubicBezTo>
                    <a:pt x="34" y="25250"/>
                    <a:pt x="1" y="25107"/>
                    <a:pt x="1" y="25107"/>
                  </a:cubicBezTo>
                  <a:lnTo>
                    <a:pt x="1" y="0"/>
                  </a:lnTo>
                  <a:lnTo>
                    <a:pt x="62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43"/>
            <p:cNvSpPr/>
            <p:nvPr/>
          </p:nvSpPr>
          <p:spPr>
            <a:xfrm flipH="1">
              <a:off x="7315726" y="3367297"/>
              <a:ext cx="57930" cy="2317469"/>
            </a:xfrm>
            <a:custGeom>
              <a:avLst/>
              <a:gdLst/>
              <a:ahLst/>
              <a:cxnLst/>
              <a:rect l="l" t="t" r="r" b="b"/>
              <a:pathLst>
                <a:path w="364" h="14562" extrusionOk="0">
                  <a:moveTo>
                    <a:pt x="363" y="14484"/>
                  </a:moveTo>
                  <a:cubicBezTo>
                    <a:pt x="363" y="14484"/>
                    <a:pt x="352" y="14561"/>
                    <a:pt x="154" y="14561"/>
                  </a:cubicBezTo>
                  <a:cubicBezTo>
                    <a:pt x="11" y="14561"/>
                    <a:pt x="0" y="14484"/>
                    <a:pt x="0" y="14484"/>
                  </a:cubicBezTo>
                  <a:lnTo>
                    <a:pt x="0" y="1"/>
                  </a:lnTo>
                  <a:lnTo>
                    <a:pt x="36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712" name="Google Shape;1712;p43"/>
            <p:cNvGrpSpPr/>
            <p:nvPr/>
          </p:nvGrpSpPr>
          <p:grpSpPr>
            <a:xfrm>
              <a:off x="6860713" y="2025041"/>
              <a:ext cx="1361832" cy="4018390"/>
              <a:chOff x="6879063" y="1953519"/>
              <a:chExt cx="1048773" cy="3094640"/>
            </a:xfrm>
          </p:grpSpPr>
          <p:sp>
            <p:nvSpPr>
              <p:cNvPr id="1713" name="Google Shape;1713;p43"/>
              <p:cNvSpPr/>
              <p:nvPr/>
            </p:nvSpPr>
            <p:spPr>
              <a:xfrm flipH="1">
                <a:off x="6879063" y="3484587"/>
                <a:ext cx="29783" cy="1136376"/>
              </a:xfrm>
              <a:custGeom>
                <a:avLst/>
                <a:gdLst/>
                <a:ahLst/>
                <a:cxnLst/>
                <a:rect l="l" t="t" r="r" b="b"/>
                <a:pathLst>
                  <a:path w="243" h="9272" extrusionOk="0">
                    <a:moveTo>
                      <a:pt x="243" y="9227"/>
                    </a:moveTo>
                    <a:cubicBezTo>
                      <a:pt x="243" y="9227"/>
                      <a:pt x="232" y="9271"/>
                      <a:pt x="100" y="9271"/>
                    </a:cubicBezTo>
                    <a:cubicBezTo>
                      <a:pt x="12" y="9271"/>
                      <a:pt x="1" y="9227"/>
                      <a:pt x="1" y="9227"/>
                    </a:cubicBezTo>
                    <a:lnTo>
                      <a:pt x="1" y="1"/>
                    </a:lnTo>
                    <a:lnTo>
                      <a:pt x="23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43"/>
              <p:cNvSpPr/>
              <p:nvPr/>
            </p:nvSpPr>
            <p:spPr>
              <a:xfrm flipH="1">
                <a:off x="7845465" y="1953519"/>
                <a:ext cx="82372" cy="3094640"/>
              </a:xfrm>
              <a:custGeom>
                <a:avLst/>
                <a:gdLst/>
                <a:ahLst/>
                <a:cxnLst/>
                <a:rect l="l" t="t" r="r" b="b"/>
                <a:pathLst>
                  <a:path w="628" h="25250" extrusionOk="0">
                    <a:moveTo>
                      <a:pt x="628" y="25107"/>
                    </a:moveTo>
                    <a:cubicBezTo>
                      <a:pt x="628" y="25107"/>
                      <a:pt x="606" y="25250"/>
                      <a:pt x="265" y="25250"/>
                    </a:cubicBezTo>
                    <a:cubicBezTo>
                      <a:pt x="34" y="25250"/>
                      <a:pt x="1" y="25107"/>
                      <a:pt x="1" y="25107"/>
                    </a:cubicBezTo>
                    <a:lnTo>
                      <a:pt x="1" y="0"/>
                    </a:lnTo>
                    <a:lnTo>
                      <a:pt x="62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43"/>
              <p:cNvSpPr/>
              <p:nvPr/>
            </p:nvSpPr>
            <p:spPr>
              <a:xfrm flipH="1">
                <a:off x="7229477" y="2987217"/>
                <a:ext cx="44613" cy="1784719"/>
              </a:xfrm>
              <a:custGeom>
                <a:avLst/>
                <a:gdLst/>
                <a:ahLst/>
                <a:cxnLst/>
                <a:rect l="l" t="t" r="r" b="b"/>
                <a:pathLst>
                  <a:path w="364" h="14562" extrusionOk="0">
                    <a:moveTo>
                      <a:pt x="363" y="14484"/>
                    </a:moveTo>
                    <a:cubicBezTo>
                      <a:pt x="363" y="14484"/>
                      <a:pt x="352" y="14561"/>
                      <a:pt x="154" y="14561"/>
                    </a:cubicBezTo>
                    <a:cubicBezTo>
                      <a:pt x="11" y="14561"/>
                      <a:pt x="0" y="14484"/>
                      <a:pt x="0" y="14484"/>
                    </a:cubicBezTo>
                    <a:lnTo>
                      <a:pt x="0" y="1"/>
                    </a:lnTo>
                    <a:lnTo>
                      <a:pt x="36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16" name="Google Shape;1716;p43"/>
            <p:cNvGrpSpPr/>
            <p:nvPr/>
          </p:nvGrpSpPr>
          <p:grpSpPr>
            <a:xfrm>
              <a:off x="7077798" y="4065651"/>
              <a:ext cx="162808" cy="845537"/>
              <a:chOff x="7077798" y="4065651"/>
              <a:chExt cx="162808" cy="845537"/>
            </a:xfrm>
          </p:grpSpPr>
          <p:sp>
            <p:nvSpPr>
              <p:cNvPr id="1717" name="Google Shape;1717;p43"/>
              <p:cNvSpPr/>
              <p:nvPr/>
            </p:nvSpPr>
            <p:spPr>
              <a:xfrm flipH="1">
                <a:off x="7077798" y="4065651"/>
                <a:ext cx="162808" cy="845537"/>
              </a:xfrm>
              <a:custGeom>
                <a:avLst/>
                <a:gdLst/>
                <a:ahLst/>
                <a:cxnLst/>
                <a:rect l="l" t="t" r="r" b="b"/>
                <a:pathLst>
                  <a:path w="1023" h="5313" extrusionOk="0">
                    <a:moveTo>
                      <a:pt x="0" y="1"/>
                    </a:moveTo>
                    <a:lnTo>
                      <a:pt x="0" y="5312"/>
                    </a:lnTo>
                    <a:lnTo>
                      <a:pt x="1023" y="5312"/>
                    </a:lnTo>
                    <a:lnTo>
                      <a:pt x="102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43"/>
              <p:cNvSpPr/>
              <p:nvPr/>
            </p:nvSpPr>
            <p:spPr>
              <a:xfrm flipH="1">
                <a:off x="7095145" y="4084909"/>
                <a:ext cx="127955" cy="807024"/>
              </a:xfrm>
              <a:custGeom>
                <a:avLst/>
                <a:gdLst/>
                <a:ahLst/>
                <a:cxnLst/>
                <a:rect l="l" t="t" r="r" b="b"/>
                <a:pathLst>
                  <a:path w="804" h="5071" fill="none" extrusionOk="0">
                    <a:moveTo>
                      <a:pt x="0" y="1"/>
                    </a:moveTo>
                    <a:lnTo>
                      <a:pt x="803" y="1"/>
                    </a:lnTo>
                    <a:lnTo>
                      <a:pt x="803" y="5070"/>
                    </a:lnTo>
                    <a:lnTo>
                      <a:pt x="0" y="5070"/>
                    </a:lnTo>
                    <a:close/>
                  </a:path>
                </a:pathLst>
              </a:custGeom>
              <a:noFill/>
              <a:ln w="9525" cap="flat" cmpd="sng">
                <a:solidFill>
                  <a:schemeClr val="lt2"/>
                </a:solidFill>
                <a:prstDash val="solid"/>
                <a:miter lim="10997"/>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43"/>
              <p:cNvSpPr/>
              <p:nvPr/>
            </p:nvSpPr>
            <p:spPr>
              <a:xfrm flipH="1">
                <a:off x="7123154" y="4123264"/>
                <a:ext cx="82438" cy="70660"/>
              </a:xfrm>
              <a:custGeom>
                <a:avLst/>
                <a:gdLst/>
                <a:ahLst/>
                <a:cxnLst/>
                <a:rect l="l" t="t" r="r" b="b"/>
                <a:pathLst>
                  <a:path w="518" h="444" extrusionOk="0">
                    <a:moveTo>
                      <a:pt x="314" y="1"/>
                    </a:moveTo>
                    <a:cubicBezTo>
                      <a:pt x="308" y="1"/>
                      <a:pt x="303" y="1"/>
                      <a:pt x="297" y="2"/>
                    </a:cubicBezTo>
                    <a:cubicBezTo>
                      <a:pt x="99" y="2"/>
                      <a:pt x="0" y="233"/>
                      <a:pt x="132" y="376"/>
                    </a:cubicBezTo>
                    <a:cubicBezTo>
                      <a:pt x="179" y="422"/>
                      <a:pt x="236" y="443"/>
                      <a:pt x="292" y="443"/>
                    </a:cubicBezTo>
                    <a:cubicBezTo>
                      <a:pt x="408" y="443"/>
                      <a:pt x="517" y="355"/>
                      <a:pt x="517" y="222"/>
                    </a:cubicBezTo>
                    <a:cubicBezTo>
                      <a:pt x="517" y="106"/>
                      <a:pt x="427" y="1"/>
                      <a:pt x="31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43"/>
              <p:cNvSpPr/>
              <p:nvPr/>
            </p:nvSpPr>
            <p:spPr>
              <a:xfrm flipH="1">
                <a:off x="7121403" y="4237693"/>
                <a:ext cx="74640" cy="70979"/>
              </a:xfrm>
              <a:custGeom>
                <a:avLst/>
                <a:gdLst/>
                <a:ahLst/>
                <a:cxnLst/>
                <a:rect l="l" t="t" r="r" b="b"/>
                <a:pathLst>
                  <a:path w="469" h="446" extrusionOk="0">
                    <a:moveTo>
                      <a:pt x="233" y="0"/>
                    </a:moveTo>
                    <a:cubicBezTo>
                      <a:pt x="127" y="0"/>
                      <a:pt x="23" y="69"/>
                      <a:pt x="17" y="206"/>
                    </a:cubicBezTo>
                    <a:cubicBezTo>
                      <a:pt x="1" y="366"/>
                      <a:pt x="116" y="446"/>
                      <a:pt x="233" y="446"/>
                    </a:cubicBezTo>
                    <a:cubicBezTo>
                      <a:pt x="350" y="446"/>
                      <a:pt x="468" y="366"/>
                      <a:pt x="457" y="206"/>
                    </a:cubicBezTo>
                    <a:cubicBezTo>
                      <a:pt x="446" y="69"/>
                      <a:pt x="339" y="0"/>
                      <a:pt x="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43"/>
              <p:cNvSpPr/>
              <p:nvPr/>
            </p:nvSpPr>
            <p:spPr>
              <a:xfrm flipH="1">
                <a:off x="7123154" y="4347507"/>
                <a:ext cx="82438" cy="70342"/>
              </a:xfrm>
              <a:custGeom>
                <a:avLst/>
                <a:gdLst/>
                <a:ahLst/>
                <a:cxnLst/>
                <a:rect l="l" t="t" r="r" b="b"/>
                <a:pathLst>
                  <a:path w="518" h="442" extrusionOk="0">
                    <a:moveTo>
                      <a:pt x="297" y="0"/>
                    </a:moveTo>
                    <a:cubicBezTo>
                      <a:pt x="99" y="0"/>
                      <a:pt x="0" y="231"/>
                      <a:pt x="132" y="374"/>
                    </a:cubicBezTo>
                    <a:cubicBezTo>
                      <a:pt x="179" y="421"/>
                      <a:pt x="236" y="442"/>
                      <a:pt x="292" y="442"/>
                    </a:cubicBezTo>
                    <a:cubicBezTo>
                      <a:pt x="408" y="442"/>
                      <a:pt x="517" y="353"/>
                      <a:pt x="517" y="220"/>
                    </a:cubicBezTo>
                    <a:cubicBezTo>
                      <a:pt x="517" y="99"/>
                      <a:pt x="418" y="0"/>
                      <a:pt x="29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43"/>
              <p:cNvSpPr/>
              <p:nvPr/>
            </p:nvSpPr>
            <p:spPr>
              <a:xfrm flipH="1">
                <a:off x="7123154" y="4769257"/>
                <a:ext cx="82438" cy="71774"/>
              </a:xfrm>
              <a:custGeom>
                <a:avLst/>
                <a:gdLst/>
                <a:ahLst/>
                <a:cxnLst/>
                <a:rect l="l" t="t" r="r" b="b"/>
                <a:pathLst>
                  <a:path w="518" h="451" extrusionOk="0">
                    <a:moveTo>
                      <a:pt x="297" y="1"/>
                    </a:moveTo>
                    <a:cubicBezTo>
                      <a:pt x="99" y="1"/>
                      <a:pt x="0" y="243"/>
                      <a:pt x="132" y="386"/>
                    </a:cubicBezTo>
                    <a:cubicBezTo>
                      <a:pt x="177" y="431"/>
                      <a:pt x="232" y="450"/>
                      <a:pt x="286" y="450"/>
                    </a:cubicBezTo>
                    <a:cubicBezTo>
                      <a:pt x="404" y="450"/>
                      <a:pt x="517" y="356"/>
                      <a:pt x="517" y="221"/>
                    </a:cubicBezTo>
                    <a:cubicBezTo>
                      <a:pt x="517" y="100"/>
                      <a:pt x="418" y="1"/>
                      <a:pt x="29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43"/>
              <p:cNvSpPr/>
              <p:nvPr/>
            </p:nvSpPr>
            <p:spPr>
              <a:xfrm flipH="1">
                <a:off x="7123154" y="4443794"/>
                <a:ext cx="70184" cy="287098"/>
              </a:xfrm>
              <a:custGeom>
                <a:avLst/>
                <a:gdLst/>
                <a:ahLst/>
                <a:cxnLst/>
                <a:rect l="l" t="t" r="r" b="b"/>
                <a:pathLst>
                  <a:path w="441" h="1804" extrusionOk="0">
                    <a:moveTo>
                      <a:pt x="0" y="0"/>
                    </a:moveTo>
                    <a:lnTo>
                      <a:pt x="0" y="1804"/>
                    </a:lnTo>
                    <a:lnTo>
                      <a:pt x="440" y="1804"/>
                    </a:lnTo>
                    <a:lnTo>
                      <a:pt x="4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724" name="Google Shape;1724;p43"/>
          <p:cNvGrpSpPr/>
          <p:nvPr/>
        </p:nvGrpSpPr>
        <p:grpSpPr>
          <a:xfrm>
            <a:off x="5923027" y="4252442"/>
            <a:ext cx="1178124" cy="780263"/>
            <a:chOff x="6567612" y="4043379"/>
            <a:chExt cx="701543" cy="468495"/>
          </a:xfrm>
        </p:grpSpPr>
        <p:sp>
          <p:nvSpPr>
            <p:cNvPr id="1725" name="Google Shape;1725;p4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4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4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4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4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4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4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4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 name="Group 7">
            <a:extLst>
              <a:ext uri="{FF2B5EF4-FFF2-40B4-BE49-F238E27FC236}">
                <a16:creationId xmlns:a16="http://schemas.microsoft.com/office/drawing/2014/main" id="{2A97AC42-C2C1-8A85-5C88-D5669823A928}"/>
              </a:ext>
            </a:extLst>
          </p:cNvPr>
          <p:cNvGrpSpPr/>
          <p:nvPr/>
        </p:nvGrpSpPr>
        <p:grpSpPr>
          <a:xfrm>
            <a:off x="0" y="2"/>
            <a:ext cx="12192000" cy="1861104"/>
            <a:chOff x="0" y="-15861"/>
            <a:chExt cx="12192000" cy="1940426"/>
          </a:xfrm>
        </p:grpSpPr>
        <p:sp>
          <p:nvSpPr>
            <p:cNvPr id="9" name="Rectangle 8">
              <a:extLst>
                <a:ext uri="{FF2B5EF4-FFF2-40B4-BE49-F238E27FC236}">
                  <a16:creationId xmlns:a16="http://schemas.microsoft.com/office/drawing/2014/main" id="{30CECD0A-628A-79EA-884D-976CE498FC89}"/>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10" name="Parallelogram 9">
              <a:extLst>
                <a:ext uri="{FF2B5EF4-FFF2-40B4-BE49-F238E27FC236}">
                  <a16:creationId xmlns:a16="http://schemas.microsoft.com/office/drawing/2014/main" id="{578EB04F-C49E-A10C-A31A-1070D9F35C46}"/>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ln w="10160">
                    <a:noFill/>
                    <a:prstDash val="solid"/>
                  </a:ln>
                  <a:solidFill>
                    <a:srgbClr val="FFFFFF"/>
                  </a:solidFill>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11" name="TextBox 10">
            <a:extLst>
              <a:ext uri="{FF2B5EF4-FFF2-40B4-BE49-F238E27FC236}">
                <a16:creationId xmlns:a16="http://schemas.microsoft.com/office/drawing/2014/main" id="{80066633-45F1-ADBC-9253-C1AF06E5CE0D}"/>
              </a:ext>
            </a:extLst>
          </p:cNvPr>
          <p:cNvSpPr txBox="1"/>
          <p:nvPr/>
        </p:nvSpPr>
        <p:spPr>
          <a:xfrm>
            <a:off x="3318652" y="414105"/>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12" name="Rectangle 11">
            <a:extLst>
              <a:ext uri="{FF2B5EF4-FFF2-40B4-BE49-F238E27FC236}">
                <a16:creationId xmlns:a16="http://schemas.microsoft.com/office/drawing/2014/main" id="{C9A12555-87FE-6E99-5C36-0B2259BB2AB4}"/>
              </a:ext>
            </a:extLst>
          </p:cNvPr>
          <p:cNvSpPr/>
          <p:nvPr/>
        </p:nvSpPr>
        <p:spPr>
          <a:xfrm>
            <a:off x="1116261" y="2291831"/>
            <a:ext cx="4506662" cy="627454"/>
          </a:xfrm>
          <a:prstGeom prst="rect">
            <a:avLst/>
          </a:prstGeom>
          <a:solidFill>
            <a:schemeClr val="accent4">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n w="3175">
                  <a:solidFill>
                    <a:schemeClr val="accent5"/>
                  </a:solidFill>
                  <a:prstDash val="solid"/>
                </a:ln>
                <a:solidFill>
                  <a:srgbClr val="FFFFFF"/>
                </a:solidFill>
                <a:effectLst>
                  <a:outerShdw blurRad="38100" dist="22860" dir="5400000" algn="tl" rotWithShape="0">
                    <a:srgbClr val="000000">
                      <a:alpha val="30000"/>
                    </a:srgbClr>
                  </a:outerShdw>
                </a:effectLst>
                <a:latin typeface="UTM Facebook K&amp;T" panose="02040603050506020204" pitchFamily="18" charset="0"/>
              </a:rPr>
              <a:t>LISTENING</a:t>
            </a:r>
          </a:p>
        </p:txBody>
      </p:sp>
      <p:sp>
        <p:nvSpPr>
          <p:cNvPr id="13" name="TextBox 12">
            <a:extLst>
              <a:ext uri="{FF2B5EF4-FFF2-40B4-BE49-F238E27FC236}">
                <a16:creationId xmlns:a16="http://schemas.microsoft.com/office/drawing/2014/main" id="{1CDD6DD9-AFA6-0235-D130-469EC1ECB37F}"/>
              </a:ext>
            </a:extLst>
          </p:cNvPr>
          <p:cNvSpPr txBox="1"/>
          <p:nvPr/>
        </p:nvSpPr>
        <p:spPr>
          <a:xfrm>
            <a:off x="51457" y="2969630"/>
            <a:ext cx="6628268" cy="3323987"/>
          </a:xfrm>
          <a:prstGeom prst="rect">
            <a:avLst/>
          </a:prstGeom>
          <a:noFill/>
        </p:spPr>
        <p:txBody>
          <a:bodyPr wrap="square" rtlCol="0" anchor="b">
            <a:spAutoFit/>
          </a:bodyPr>
          <a:lstStyle/>
          <a:p>
            <a:pPr algn="ctr"/>
            <a:r>
              <a:rPr lang="en-US" sz="7000" b="1" spc="-290" dirty="0">
                <a:solidFill>
                  <a:srgbClr val="111340"/>
                </a:solidFill>
                <a:latin typeface="Poppins" pitchFamily="2" charset="77"/>
                <a:cs typeface="Poppins" pitchFamily="2" charset="77"/>
              </a:rPr>
              <a:t>A  radio talk about Urbanization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10819" y="1074976"/>
            <a:ext cx="10247781" cy="584775"/>
          </a:xfrm>
          <a:prstGeom prst="rect">
            <a:avLst/>
          </a:prstGeom>
          <a:noFill/>
        </p:spPr>
        <p:txBody>
          <a:bodyPr wrap="square">
            <a:spAutoFit/>
          </a:bodyPr>
          <a:lstStyle/>
          <a:p>
            <a:r>
              <a:rPr lang="en-US" sz="3200" b="1" dirty="0">
                <a:cs typeface="Arial" panose="020B0604020202020204" pitchFamily="34" charset="0"/>
              </a:rPr>
              <a:t> Work in groups. Discuss the following question.</a:t>
            </a:r>
          </a:p>
        </p:txBody>
      </p:sp>
      <p:pic>
        <p:nvPicPr>
          <p:cNvPr id="2" name="Picture 1"/>
          <p:cNvPicPr>
            <a:picLocks noChangeAspect="1"/>
          </p:cNvPicPr>
          <p:nvPr/>
        </p:nvPicPr>
        <p:blipFill>
          <a:blip r:embed="rId2"/>
          <a:stretch>
            <a:fillRect/>
          </a:stretch>
        </p:blipFill>
        <p:spPr>
          <a:xfrm>
            <a:off x="1345891" y="2188444"/>
            <a:ext cx="9495343" cy="441998"/>
          </a:xfrm>
          <a:prstGeom prst="rect">
            <a:avLst/>
          </a:prstGeom>
        </p:spPr>
      </p:pic>
      <p:pic>
        <p:nvPicPr>
          <p:cNvPr id="3" name="Picture 2"/>
          <p:cNvPicPr>
            <a:picLocks noChangeAspect="1"/>
          </p:cNvPicPr>
          <p:nvPr/>
        </p:nvPicPr>
        <p:blipFill>
          <a:blip r:embed="rId3"/>
          <a:stretch>
            <a:fillRect/>
          </a:stretch>
        </p:blipFill>
        <p:spPr>
          <a:xfrm>
            <a:off x="2216613" y="2853001"/>
            <a:ext cx="7758774" cy="3852160"/>
          </a:xfrm>
          <a:prstGeom prst="rect">
            <a:avLst/>
          </a:prstGeom>
        </p:spPr>
      </p:pic>
      <p:sp>
        <p:nvSpPr>
          <p:cNvPr id="9" name="Rectangle 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POST- LISTENING</a:t>
            </a:r>
          </a:p>
        </p:txBody>
      </p:sp>
    </p:spTree>
    <p:extLst>
      <p:ext uri="{BB962C8B-B14F-4D97-AF65-F5344CB8AC3E}">
        <p14:creationId xmlns:p14="http://schemas.microsoft.com/office/powerpoint/2010/main" val="4207636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Rectangle 1"/>
          <p:cNvSpPr/>
          <p:nvPr/>
        </p:nvSpPr>
        <p:spPr>
          <a:xfrm>
            <a:off x="5968579" y="893198"/>
            <a:ext cx="6220984" cy="738664"/>
          </a:xfrm>
          <a:prstGeom prst="rect">
            <a:avLst/>
          </a:prstGeom>
        </p:spPr>
        <p:txBody>
          <a:bodyPr wrap="square">
            <a:spAutoFit/>
          </a:bodyPr>
          <a:lstStyle/>
          <a:p>
            <a:pPr marL="685800" algn="just"/>
            <a:endParaRPr lang="en-US" sz="1600" u="sng" dirty="0"/>
          </a:p>
          <a:p>
            <a:pPr marL="228600" algn="just" fontAlgn="base"/>
            <a:endParaRPr lang="en-US" sz="2600" i="1" dirty="0">
              <a:solidFill>
                <a:srgbClr val="FF0000"/>
              </a:solidFill>
              <a:latin typeface="Calibri" panose="020F0502020204030204" pitchFamily="34" charset="0"/>
            </a:endParaRPr>
          </a:p>
        </p:txBody>
      </p:sp>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POST-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4B348EAF-2CC8-93A5-03AB-4A9A749659CB}"/>
              </a:ext>
            </a:extLst>
          </p:cNvPr>
          <p:cNvSpPr txBox="1"/>
          <p:nvPr/>
        </p:nvSpPr>
        <p:spPr>
          <a:xfrm>
            <a:off x="-525438" y="1695965"/>
            <a:ext cx="3562813" cy="492443"/>
          </a:xfrm>
          <a:prstGeom prst="rect">
            <a:avLst/>
          </a:prstGeom>
          <a:noFill/>
        </p:spPr>
        <p:txBody>
          <a:bodyPr wrap="square">
            <a:spAutoFit/>
          </a:bodyPr>
          <a:lstStyle/>
          <a:p>
            <a:pPr marL="685800" marR="0" lvl="0" indent="0"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*Sample answers:</a:t>
            </a:r>
          </a:p>
        </p:txBody>
      </p:sp>
      <p:pic>
        <p:nvPicPr>
          <p:cNvPr id="5" name="Picture 4" descr="Young businessman thinking">
            <a:extLst>
              <a:ext uri="{FF2B5EF4-FFF2-40B4-BE49-F238E27FC236}">
                <a16:creationId xmlns:a16="http://schemas.microsoft.com/office/drawing/2014/main" id="{7A06B917-FC13-B745-396A-435BE86954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9814090" y="4000032"/>
            <a:ext cx="2501994" cy="2833255"/>
          </a:xfrm>
          <a:prstGeom prst="rect">
            <a:avLst/>
          </a:prstGeom>
        </p:spPr>
      </p:pic>
      <p:pic>
        <p:nvPicPr>
          <p:cNvPr id="7" name="Picture 6" descr="Businessman thinking">
            <a:extLst>
              <a:ext uri="{FF2B5EF4-FFF2-40B4-BE49-F238E27FC236}">
                <a16:creationId xmlns:a16="http://schemas.microsoft.com/office/drawing/2014/main" id="{51A1DE52-1309-61B4-899A-5DA9AC65C0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5096"/>
          <a:stretch/>
        </p:blipFill>
        <p:spPr>
          <a:xfrm flipH="1">
            <a:off x="-1" y="4064342"/>
            <a:ext cx="1704109" cy="2793658"/>
          </a:xfrm>
          <a:prstGeom prst="rect">
            <a:avLst/>
          </a:prstGeom>
        </p:spPr>
      </p:pic>
      <p:sp>
        <p:nvSpPr>
          <p:cNvPr id="10" name="Speech Bubble: Rectangle with Corners Rounded 9">
            <a:extLst>
              <a:ext uri="{FF2B5EF4-FFF2-40B4-BE49-F238E27FC236}">
                <a16:creationId xmlns:a16="http://schemas.microsoft.com/office/drawing/2014/main" id="{D4CCA485-4A82-2EF6-BD04-61227B64C5EC}"/>
              </a:ext>
            </a:extLst>
          </p:cNvPr>
          <p:cNvSpPr/>
          <p:nvPr/>
        </p:nvSpPr>
        <p:spPr>
          <a:xfrm>
            <a:off x="2004974" y="2341418"/>
            <a:ext cx="4423535" cy="4114800"/>
          </a:xfrm>
          <a:prstGeom prst="wedgeRoundRectCallout">
            <a:avLst>
              <a:gd name="adj1" fmla="val -64416"/>
              <a:gd name="adj2" fmla="val 2824"/>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I think the biggest advantage of </a:t>
            </a:r>
            <a:r>
              <a:rPr lang="en-US" sz="2400" dirty="0" err="1"/>
              <a:t>urbanisation</a:t>
            </a:r>
            <a:r>
              <a:rPr lang="en-US" sz="2400" dirty="0"/>
              <a:t> is the opportunity to get access to better health services. This is because most of the big hospitals with the best medical facilities are often located in big cities. When people have better health services, they will have a healthier body and enjoy their life.</a:t>
            </a:r>
          </a:p>
        </p:txBody>
      </p:sp>
      <p:sp>
        <p:nvSpPr>
          <p:cNvPr id="11" name="Speech Bubble: Rectangle with Corners Rounded 10">
            <a:extLst>
              <a:ext uri="{FF2B5EF4-FFF2-40B4-BE49-F238E27FC236}">
                <a16:creationId xmlns:a16="http://schemas.microsoft.com/office/drawing/2014/main" id="{5E505BAD-5D2D-05A3-EEA8-92D5E94167EA}"/>
              </a:ext>
            </a:extLst>
          </p:cNvPr>
          <p:cNvSpPr/>
          <p:nvPr/>
        </p:nvSpPr>
        <p:spPr>
          <a:xfrm>
            <a:off x="6604683" y="2341418"/>
            <a:ext cx="3315171" cy="4077891"/>
          </a:xfrm>
          <a:prstGeom prst="wedgeRoundRectCallout">
            <a:avLst>
              <a:gd name="adj1" fmla="val 64238"/>
              <a:gd name="adj2" fmla="val 5798"/>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I think the biggest advantage of </a:t>
            </a:r>
            <a:r>
              <a:rPr lang="en-US" sz="2400" dirty="0" err="1"/>
              <a:t>urbanisation</a:t>
            </a:r>
            <a:r>
              <a:rPr lang="en-US" sz="2400" dirty="0"/>
              <a:t> is having modern facilities. </a:t>
            </a:r>
          </a:p>
          <a:p>
            <a:pPr algn="ctr"/>
            <a:r>
              <a:rPr lang="en-US" sz="2400" dirty="0"/>
              <a:t>When people have access to more and better facilities, their life also gets easier and more comfortable.</a:t>
            </a:r>
          </a:p>
        </p:txBody>
      </p:sp>
      <p:pic>
        <p:nvPicPr>
          <p:cNvPr id="15" name="Picture 14">
            <a:extLst>
              <a:ext uri="{FF2B5EF4-FFF2-40B4-BE49-F238E27FC236}">
                <a16:creationId xmlns:a16="http://schemas.microsoft.com/office/drawing/2014/main" id="{4875387D-2A9B-35CF-D0F0-2A9094C47420}"/>
              </a:ext>
            </a:extLst>
          </p:cNvPr>
          <p:cNvPicPr>
            <a:picLocks noChangeAspect="1"/>
          </p:cNvPicPr>
          <p:nvPr/>
        </p:nvPicPr>
        <p:blipFill>
          <a:blip r:embed="rId4"/>
          <a:stretch>
            <a:fillRect/>
          </a:stretch>
        </p:blipFill>
        <p:spPr>
          <a:xfrm>
            <a:off x="1380647" y="1201633"/>
            <a:ext cx="9495343" cy="441998"/>
          </a:xfrm>
          <a:prstGeom prst="rect">
            <a:avLst/>
          </a:prstGeom>
        </p:spPr>
      </p:pic>
    </p:spTree>
    <p:extLst>
      <p:ext uri="{BB962C8B-B14F-4D97-AF65-F5344CB8AC3E}">
        <p14:creationId xmlns:p14="http://schemas.microsoft.com/office/powerpoint/2010/main" val="1349491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70CF13D-4013-630F-0311-643C83F28C3F}"/>
              </a:ext>
            </a:extLst>
          </p:cNvPr>
          <p:cNvSpPr/>
          <p:nvPr/>
        </p:nvSpPr>
        <p:spPr>
          <a:xfrm>
            <a:off x="538322" y="1173298"/>
            <a:ext cx="502606" cy="502606"/>
          </a:xfrm>
          <a:prstGeom prst="roundRect">
            <a:avLst/>
          </a:prstGeom>
          <a:solidFill>
            <a:srgbClr val="F26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48DA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5A01168-96E7-E5BA-F194-A68F477CA558}"/>
              </a:ext>
            </a:extLst>
          </p:cNvPr>
          <p:cNvSpPr txBox="1"/>
          <p:nvPr/>
        </p:nvSpPr>
        <p:spPr>
          <a:xfrm>
            <a:off x="568494" y="1077651"/>
            <a:ext cx="449821" cy="707886"/>
          </a:xfrm>
          <a:prstGeom prst="rect">
            <a:avLst/>
          </a:prstGeom>
          <a:noFill/>
        </p:spPr>
        <p:txBody>
          <a:bodyPr wrap="square" rtlCol="0">
            <a:spAutoFit/>
          </a:bodyPr>
          <a:lstStyle/>
          <a:p>
            <a:pPr algn="ctr"/>
            <a:r>
              <a:rPr lang="vi-VN" sz="4000" b="1" dirty="0">
                <a:solidFill>
                  <a:prstClr val="white"/>
                </a:solidFill>
                <a:latin typeface="Myriad Pro" pitchFamily="34" charset="0"/>
              </a:rPr>
              <a:t>1</a:t>
            </a:r>
            <a:endParaRPr lang="en-US" sz="4000" b="1" dirty="0">
              <a:solidFill>
                <a:prstClr val="white"/>
              </a:solidFill>
              <a:latin typeface="Myriad Pro" pitchFamily="34" charset="0"/>
            </a:endParaRPr>
          </a:p>
        </p:txBody>
      </p:sp>
      <p:sp>
        <p:nvSpPr>
          <p:cNvPr id="5" name="Rectangle 4">
            <a:extLst>
              <a:ext uri="{FF2B5EF4-FFF2-40B4-BE49-F238E27FC236}">
                <a16:creationId xmlns:a16="http://schemas.microsoft.com/office/drawing/2014/main" id="{0F42DE11-10DB-5BE5-BD4D-24C8452E7AA0}"/>
              </a:ext>
            </a:extLst>
          </p:cNvPr>
          <p:cNvSpPr/>
          <p:nvPr/>
        </p:nvSpPr>
        <p:spPr>
          <a:xfrm>
            <a:off x="1071100" y="1132267"/>
            <a:ext cx="7947041" cy="646331"/>
          </a:xfrm>
          <a:prstGeom prst="rect">
            <a:avLst/>
          </a:prstGeom>
        </p:spPr>
        <p:txBody>
          <a:bodyPr wrap="square">
            <a:spAutoFit/>
          </a:bodyPr>
          <a:lstStyle/>
          <a:p>
            <a:pPr algn="just"/>
            <a:r>
              <a:rPr lang="en-US" sz="3600" b="1" dirty="0">
                <a:solidFill>
                  <a:prstClr val="black"/>
                </a:solidFill>
                <a:latin typeface="Calibri" panose="020F0502020204030204"/>
                <a:cs typeface="Arial" panose="020B0604020202020204" pitchFamily="34" charset="0"/>
              </a:rPr>
              <a:t>Wrap-up</a:t>
            </a:r>
          </a:p>
        </p:txBody>
      </p:sp>
      <p:sp>
        <p:nvSpPr>
          <p:cNvPr id="6" name="TextBox 5">
            <a:extLst>
              <a:ext uri="{FF2B5EF4-FFF2-40B4-BE49-F238E27FC236}">
                <a16:creationId xmlns:a16="http://schemas.microsoft.com/office/drawing/2014/main" id="{AC8C35AA-DEB4-E461-7E7A-FA93A765D7E0}"/>
              </a:ext>
            </a:extLst>
          </p:cNvPr>
          <p:cNvSpPr txBox="1"/>
          <p:nvPr/>
        </p:nvSpPr>
        <p:spPr>
          <a:xfrm>
            <a:off x="301309" y="2017666"/>
            <a:ext cx="10541799" cy="2217082"/>
          </a:xfrm>
          <a:prstGeom prst="rect">
            <a:avLst/>
          </a:prstGeom>
          <a:noFill/>
        </p:spPr>
        <p:txBody>
          <a:bodyPr wrap="square" rtlCol="0">
            <a:spAutoFit/>
          </a:bodyPr>
          <a:lstStyle/>
          <a:p>
            <a:pPr>
              <a:lnSpc>
                <a:spcPct val="150000"/>
              </a:lnSpc>
            </a:pPr>
            <a:r>
              <a:rPr lang="vi-VN" sz="3200" i="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200" i="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Listen for main ideas and specific information in a conversation about an ASEAN school tour </a:t>
            </a:r>
            <a:r>
              <a:rPr lang="en-US" sz="3200" dirty="0" err="1">
                <a:solidFill>
                  <a:prstClr val="black"/>
                </a:solidFill>
                <a:latin typeface="Calibri" panose="020F0502020204030204" pitchFamily="34" charset="0"/>
                <a:cs typeface="Calibri" panose="020F0502020204030204" pitchFamily="34" charset="0"/>
              </a:rPr>
              <a:t>programme</a:t>
            </a:r>
            <a:r>
              <a:rPr lang="en-US" sz="3200" dirty="0">
                <a:solidFill>
                  <a:prstClr val="black"/>
                </a:solidFill>
                <a:latin typeface="Calibri" panose="020F0502020204030204" pitchFamily="34" charset="0"/>
                <a:cs typeface="Calibri" panose="020F0502020204030204" pitchFamily="34" charset="0"/>
              </a:rPr>
              <a:t>.</a:t>
            </a:r>
          </a:p>
        </p:txBody>
      </p:sp>
      <p:sp>
        <p:nvSpPr>
          <p:cNvPr id="7" name="Rectangle 6">
            <a:extLst>
              <a:ext uri="{FF2B5EF4-FFF2-40B4-BE49-F238E27FC236}">
                <a16:creationId xmlns:a16="http://schemas.microsoft.com/office/drawing/2014/main" id="{025C1940-3EF6-6EEE-52E0-0EAFE2547894}"/>
              </a:ext>
            </a:extLst>
          </p:cNvPr>
          <p:cNvSpPr/>
          <p:nvPr/>
        </p:nvSpPr>
        <p:spPr>
          <a:xfrm>
            <a:off x="-2437" y="-2745"/>
            <a:ext cx="12192000" cy="895945"/>
          </a:xfrm>
          <a:prstGeom prst="rect">
            <a:avLst/>
          </a:prstGeom>
          <a:solidFill>
            <a:srgbClr val="A49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2031510-7361-1743-E330-C7CFC4DCF949}"/>
              </a:ext>
            </a:extLst>
          </p:cNvPr>
          <p:cNvSpPr txBox="1"/>
          <p:nvPr/>
        </p:nvSpPr>
        <p:spPr>
          <a:xfrm>
            <a:off x="301309" y="152839"/>
            <a:ext cx="7329201" cy="584775"/>
          </a:xfrm>
          <a:prstGeom prst="rect">
            <a:avLst/>
          </a:prstGeom>
          <a:noFill/>
        </p:spPr>
        <p:txBody>
          <a:bodyPr wrap="square">
            <a:spAutoFit/>
          </a:bodyPr>
          <a:lstStyle/>
          <a:p>
            <a:r>
              <a:rPr lang="en-US" sz="3200" b="1" dirty="0">
                <a:solidFill>
                  <a:prstClr val="white"/>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
        <p:nvSpPr>
          <p:cNvPr id="9" name="Google Shape;1920;p46">
            <a:extLst>
              <a:ext uri="{FF2B5EF4-FFF2-40B4-BE49-F238E27FC236}">
                <a16:creationId xmlns:a16="http://schemas.microsoft.com/office/drawing/2014/main" id="{5547A6F6-36B7-0554-5BBB-450133DB9F1C}"/>
              </a:ext>
            </a:extLst>
          </p:cNvPr>
          <p:cNvSpPr/>
          <p:nvPr/>
        </p:nvSpPr>
        <p:spPr>
          <a:xfrm>
            <a:off x="5128428" y="5646320"/>
            <a:ext cx="6257495" cy="2085227"/>
          </a:xfrm>
          <a:custGeom>
            <a:avLst/>
            <a:gdLst/>
            <a:ahLst/>
            <a:cxnLst/>
            <a:rect l="l" t="t" r="r" b="b"/>
            <a:pathLst>
              <a:path w="100767" h="56942" extrusionOk="0">
                <a:moveTo>
                  <a:pt x="92632" y="579"/>
                </a:moveTo>
                <a:lnTo>
                  <a:pt x="92632" y="1831"/>
                </a:lnTo>
                <a:lnTo>
                  <a:pt x="91589" y="1831"/>
                </a:lnTo>
                <a:lnTo>
                  <a:pt x="91589" y="579"/>
                </a:lnTo>
                <a:close/>
                <a:moveTo>
                  <a:pt x="94509" y="579"/>
                </a:moveTo>
                <a:lnTo>
                  <a:pt x="94509" y="1831"/>
                </a:lnTo>
                <a:lnTo>
                  <a:pt x="93489" y="1831"/>
                </a:lnTo>
                <a:lnTo>
                  <a:pt x="93489" y="579"/>
                </a:lnTo>
                <a:close/>
                <a:moveTo>
                  <a:pt x="92632" y="4705"/>
                </a:moveTo>
                <a:lnTo>
                  <a:pt x="92632" y="5933"/>
                </a:lnTo>
                <a:lnTo>
                  <a:pt x="91589" y="5933"/>
                </a:lnTo>
                <a:lnTo>
                  <a:pt x="91589" y="4705"/>
                </a:lnTo>
                <a:close/>
                <a:moveTo>
                  <a:pt x="94509" y="4705"/>
                </a:moveTo>
                <a:lnTo>
                  <a:pt x="94509" y="5933"/>
                </a:lnTo>
                <a:lnTo>
                  <a:pt x="93489" y="5933"/>
                </a:lnTo>
                <a:lnTo>
                  <a:pt x="93489" y="4705"/>
                </a:lnTo>
                <a:close/>
                <a:moveTo>
                  <a:pt x="75667" y="6327"/>
                </a:moveTo>
                <a:lnTo>
                  <a:pt x="75667" y="7717"/>
                </a:lnTo>
                <a:lnTo>
                  <a:pt x="75042" y="7717"/>
                </a:lnTo>
                <a:lnTo>
                  <a:pt x="75042" y="6327"/>
                </a:lnTo>
                <a:close/>
                <a:moveTo>
                  <a:pt x="76687" y="6327"/>
                </a:moveTo>
                <a:lnTo>
                  <a:pt x="76687" y="7717"/>
                </a:lnTo>
                <a:lnTo>
                  <a:pt x="76061" y="7717"/>
                </a:lnTo>
                <a:lnTo>
                  <a:pt x="76061" y="6327"/>
                </a:lnTo>
                <a:close/>
                <a:moveTo>
                  <a:pt x="77684" y="6327"/>
                </a:moveTo>
                <a:lnTo>
                  <a:pt x="77684" y="7717"/>
                </a:lnTo>
                <a:lnTo>
                  <a:pt x="77058" y="7717"/>
                </a:lnTo>
                <a:lnTo>
                  <a:pt x="77058" y="6327"/>
                </a:lnTo>
                <a:close/>
                <a:moveTo>
                  <a:pt x="78726" y="6327"/>
                </a:moveTo>
                <a:lnTo>
                  <a:pt x="78703" y="7717"/>
                </a:lnTo>
                <a:lnTo>
                  <a:pt x="78054" y="7717"/>
                </a:lnTo>
                <a:lnTo>
                  <a:pt x="78054" y="6327"/>
                </a:lnTo>
                <a:close/>
                <a:moveTo>
                  <a:pt x="76687" y="9641"/>
                </a:moveTo>
                <a:lnTo>
                  <a:pt x="76687" y="10498"/>
                </a:lnTo>
                <a:lnTo>
                  <a:pt x="76061" y="10498"/>
                </a:lnTo>
                <a:lnTo>
                  <a:pt x="76061" y="9641"/>
                </a:lnTo>
                <a:close/>
                <a:moveTo>
                  <a:pt x="77684" y="9641"/>
                </a:moveTo>
                <a:lnTo>
                  <a:pt x="77684" y="10498"/>
                </a:lnTo>
                <a:lnTo>
                  <a:pt x="77058" y="10498"/>
                </a:lnTo>
                <a:lnTo>
                  <a:pt x="77058" y="9641"/>
                </a:lnTo>
                <a:close/>
                <a:moveTo>
                  <a:pt x="57521" y="10197"/>
                </a:moveTo>
                <a:lnTo>
                  <a:pt x="57521" y="11194"/>
                </a:lnTo>
                <a:lnTo>
                  <a:pt x="57104" y="11194"/>
                </a:lnTo>
                <a:lnTo>
                  <a:pt x="57104" y="10197"/>
                </a:lnTo>
                <a:close/>
                <a:moveTo>
                  <a:pt x="58124" y="10197"/>
                </a:moveTo>
                <a:lnTo>
                  <a:pt x="58124" y="11194"/>
                </a:lnTo>
                <a:lnTo>
                  <a:pt x="57683" y="11194"/>
                </a:lnTo>
                <a:lnTo>
                  <a:pt x="57683" y="10197"/>
                </a:lnTo>
                <a:close/>
                <a:moveTo>
                  <a:pt x="51866" y="9247"/>
                </a:moveTo>
                <a:lnTo>
                  <a:pt x="51866" y="11356"/>
                </a:lnTo>
                <a:lnTo>
                  <a:pt x="51078" y="11356"/>
                </a:lnTo>
                <a:lnTo>
                  <a:pt x="51078" y="9247"/>
                </a:lnTo>
                <a:close/>
                <a:moveTo>
                  <a:pt x="55296" y="9247"/>
                </a:moveTo>
                <a:lnTo>
                  <a:pt x="55273" y="11356"/>
                </a:lnTo>
                <a:lnTo>
                  <a:pt x="54508" y="11356"/>
                </a:lnTo>
                <a:lnTo>
                  <a:pt x="54508" y="9247"/>
                </a:lnTo>
                <a:close/>
                <a:moveTo>
                  <a:pt x="75667" y="12121"/>
                </a:moveTo>
                <a:lnTo>
                  <a:pt x="75667" y="12955"/>
                </a:lnTo>
                <a:lnTo>
                  <a:pt x="75042" y="12955"/>
                </a:lnTo>
                <a:lnTo>
                  <a:pt x="75042" y="12121"/>
                </a:lnTo>
                <a:close/>
                <a:moveTo>
                  <a:pt x="76687" y="12097"/>
                </a:moveTo>
                <a:lnTo>
                  <a:pt x="76687" y="12955"/>
                </a:lnTo>
                <a:lnTo>
                  <a:pt x="76061" y="12955"/>
                </a:lnTo>
                <a:lnTo>
                  <a:pt x="76061" y="12097"/>
                </a:lnTo>
                <a:close/>
                <a:moveTo>
                  <a:pt x="77684" y="12097"/>
                </a:moveTo>
                <a:lnTo>
                  <a:pt x="77684" y="12955"/>
                </a:lnTo>
                <a:lnTo>
                  <a:pt x="77058" y="12955"/>
                </a:lnTo>
                <a:lnTo>
                  <a:pt x="77058" y="12097"/>
                </a:lnTo>
                <a:close/>
                <a:moveTo>
                  <a:pt x="51866" y="12097"/>
                </a:moveTo>
                <a:lnTo>
                  <a:pt x="51866" y="12978"/>
                </a:lnTo>
                <a:lnTo>
                  <a:pt x="51078" y="12978"/>
                </a:lnTo>
                <a:lnTo>
                  <a:pt x="51078" y="12097"/>
                </a:lnTo>
                <a:close/>
                <a:moveTo>
                  <a:pt x="57521" y="12862"/>
                </a:moveTo>
                <a:lnTo>
                  <a:pt x="57521" y="13836"/>
                </a:lnTo>
                <a:lnTo>
                  <a:pt x="57104" y="13836"/>
                </a:lnTo>
                <a:lnTo>
                  <a:pt x="57104" y="12862"/>
                </a:lnTo>
                <a:close/>
                <a:moveTo>
                  <a:pt x="58124" y="12862"/>
                </a:moveTo>
                <a:lnTo>
                  <a:pt x="58124" y="13836"/>
                </a:lnTo>
                <a:lnTo>
                  <a:pt x="57683" y="13836"/>
                </a:lnTo>
                <a:lnTo>
                  <a:pt x="57683" y="12862"/>
                </a:lnTo>
                <a:close/>
                <a:moveTo>
                  <a:pt x="51866" y="13187"/>
                </a:moveTo>
                <a:lnTo>
                  <a:pt x="51866" y="14044"/>
                </a:lnTo>
                <a:lnTo>
                  <a:pt x="51078" y="14044"/>
                </a:lnTo>
                <a:lnTo>
                  <a:pt x="51078" y="13187"/>
                </a:lnTo>
                <a:close/>
                <a:moveTo>
                  <a:pt x="58124" y="15180"/>
                </a:moveTo>
                <a:lnTo>
                  <a:pt x="58124" y="15666"/>
                </a:lnTo>
                <a:lnTo>
                  <a:pt x="57104" y="15666"/>
                </a:lnTo>
                <a:lnTo>
                  <a:pt x="57104" y="15180"/>
                </a:lnTo>
                <a:close/>
                <a:moveTo>
                  <a:pt x="58124" y="16153"/>
                </a:moveTo>
                <a:lnTo>
                  <a:pt x="58124" y="16640"/>
                </a:lnTo>
                <a:lnTo>
                  <a:pt x="57104" y="16640"/>
                </a:lnTo>
                <a:lnTo>
                  <a:pt x="57104" y="16153"/>
                </a:lnTo>
                <a:close/>
                <a:moveTo>
                  <a:pt x="58124" y="17103"/>
                </a:moveTo>
                <a:lnTo>
                  <a:pt x="58124" y="17590"/>
                </a:lnTo>
                <a:lnTo>
                  <a:pt x="57104" y="17590"/>
                </a:lnTo>
                <a:lnTo>
                  <a:pt x="57104" y="17103"/>
                </a:lnTo>
                <a:close/>
                <a:moveTo>
                  <a:pt x="58124" y="18077"/>
                </a:moveTo>
                <a:lnTo>
                  <a:pt x="58124" y="18563"/>
                </a:lnTo>
                <a:lnTo>
                  <a:pt x="57104" y="18563"/>
                </a:lnTo>
                <a:lnTo>
                  <a:pt x="57104" y="18077"/>
                </a:lnTo>
                <a:close/>
                <a:moveTo>
                  <a:pt x="40650" y="16478"/>
                </a:moveTo>
                <a:lnTo>
                  <a:pt x="40650" y="18586"/>
                </a:lnTo>
                <a:lnTo>
                  <a:pt x="39862" y="18586"/>
                </a:lnTo>
                <a:lnTo>
                  <a:pt x="39862" y="16478"/>
                </a:lnTo>
                <a:close/>
                <a:moveTo>
                  <a:pt x="41808" y="16478"/>
                </a:moveTo>
                <a:lnTo>
                  <a:pt x="41808" y="18586"/>
                </a:lnTo>
                <a:lnTo>
                  <a:pt x="41020" y="18586"/>
                </a:lnTo>
                <a:lnTo>
                  <a:pt x="41020" y="16478"/>
                </a:lnTo>
                <a:close/>
                <a:moveTo>
                  <a:pt x="52098" y="18308"/>
                </a:moveTo>
                <a:lnTo>
                  <a:pt x="52098" y="18772"/>
                </a:lnTo>
                <a:lnTo>
                  <a:pt x="51078" y="18772"/>
                </a:lnTo>
                <a:lnTo>
                  <a:pt x="51078" y="18308"/>
                </a:lnTo>
                <a:close/>
                <a:moveTo>
                  <a:pt x="45169" y="19838"/>
                </a:moveTo>
                <a:lnTo>
                  <a:pt x="45169" y="20162"/>
                </a:lnTo>
                <a:lnTo>
                  <a:pt x="44520" y="20162"/>
                </a:lnTo>
                <a:lnTo>
                  <a:pt x="44520" y="19838"/>
                </a:lnTo>
                <a:close/>
                <a:moveTo>
                  <a:pt x="46212" y="19838"/>
                </a:moveTo>
                <a:lnTo>
                  <a:pt x="46212" y="20162"/>
                </a:lnTo>
                <a:lnTo>
                  <a:pt x="45563" y="20162"/>
                </a:lnTo>
                <a:lnTo>
                  <a:pt x="45563" y="19838"/>
                </a:lnTo>
                <a:close/>
                <a:moveTo>
                  <a:pt x="47255" y="19838"/>
                </a:moveTo>
                <a:lnTo>
                  <a:pt x="47255" y="20162"/>
                </a:lnTo>
                <a:lnTo>
                  <a:pt x="46606" y="20162"/>
                </a:lnTo>
                <a:lnTo>
                  <a:pt x="46606" y="19838"/>
                </a:lnTo>
                <a:close/>
                <a:moveTo>
                  <a:pt x="48297" y="19838"/>
                </a:moveTo>
                <a:lnTo>
                  <a:pt x="48297" y="20162"/>
                </a:lnTo>
                <a:lnTo>
                  <a:pt x="47649" y="20162"/>
                </a:lnTo>
                <a:lnTo>
                  <a:pt x="47625" y="19838"/>
                </a:lnTo>
                <a:close/>
                <a:moveTo>
                  <a:pt x="49340" y="19838"/>
                </a:moveTo>
                <a:lnTo>
                  <a:pt x="49340" y="20162"/>
                </a:lnTo>
                <a:lnTo>
                  <a:pt x="48691" y="20162"/>
                </a:lnTo>
                <a:lnTo>
                  <a:pt x="48691" y="19838"/>
                </a:lnTo>
                <a:close/>
                <a:moveTo>
                  <a:pt x="50383" y="19838"/>
                </a:moveTo>
                <a:lnTo>
                  <a:pt x="50383" y="20162"/>
                </a:lnTo>
                <a:lnTo>
                  <a:pt x="49734" y="20162"/>
                </a:lnTo>
                <a:lnTo>
                  <a:pt x="49734" y="19838"/>
                </a:lnTo>
                <a:close/>
                <a:moveTo>
                  <a:pt x="63153" y="19374"/>
                </a:moveTo>
                <a:lnTo>
                  <a:pt x="63130" y="20232"/>
                </a:lnTo>
                <a:lnTo>
                  <a:pt x="60766" y="20232"/>
                </a:lnTo>
                <a:lnTo>
                  <a:pt x="60766" y="19374"/>
                </a:lnTo>
                <a:close/>
                <a:moveTo>
                  <a:pt x="63153" y="21530"/>
                </a:moveTo>
                <a:lnTo>
                  <a:pt x="63130" y="22712"/>
                </a:lnTo>
                <a:lnTo>
                  <a:pt x="60766" y="22712"/>
                </a:lnTo>
                <a:lnTo>
                  <a:pt x="60766" y="21530"/>
                </a:lnTo>
                <a:close/>
                <a:moveTo>
                  <a:pt x="50522" y="20371"/>
                </a:moveTo>
                <a:lnTo>
                  <a:pt x="50499" y="22735"/>
                </a:lnTo>
                <a:lnTo>
                  <a:pt x="44474" y="22735"/>
                </a:lnTo>
                <a:lnTo>
                  <a:pt x="44474" y="20371"/>
                </a:lnTo>
                <a:close/>
                <a:moveTo>
                  <a:pt x="91241" y="0"/>
                </a:moveTo>
                <a:lnTo>
                  <a:pt x="91241" y="23337"/>
                </a:lnTo>
                <a:lnTo>
                  <a:pt x="88483" y="23337"/>
                </a:lnTo>
                <a:lnTo>
                  <a:pt x="88483" y="13048"/>
                </a:lnTo>
                <a:lnTo>
                  <a:pt x="83199" y="13048"/>
                </a:lnTo>
                <a:lnTo>
                  <a:pt x="83199" y="19861"/>
                </a:lnTo>
                <a:lnTo>
                  <a:pt x="81392" y="19861"/>
                </a:lnTo>
                <a:lnTo>
                  <a:pt x="81392" y="5029"/>
                </a:lnTo>
                <a:lnTo>
                  <a:pt x="74346" y="5029"/>
                </a:lnTo>
                <a:lnTo>
                  <a:pt x="74346" y="22874"/>
                </a:lnTo>
                <a:lnTo>
                  <a:pt x="71403" y="22874"/>
                </a:lnTo>
                <a:lnTo>
                  <a:pt x="71403" y="19166"/>
                </a:lnTo>
                <a:lnTo>
                  <a:pt x="69503" y="19166"/>
                </a:lnTo>
                <a:lnTo>
                  <a:pt x="69503" y="22758"/>
                </a:lnTo>
                <a:lnTo>
                  <a:pt x="67973" y="22758"/>
                </a:lnTo>
                <a:lnTo>
                  <a:pt x="67973" y="14693"/>
                </a:lnTo>
                <a:lnTo>
                  <a:pt x="66490" y="14693"/>
                </a:lnTo>
                <a:lnTo>
                  <a:pt x="66490" y="13303"/>
                </a:lnTo>
                <a:lnTo>
                  <a:pt x="65146" y="13303"/>
                </a:lnTo>
                <a:lnTo>
                  <a:pt x="65146" y="14693"/>
                </a:lnTo>
                <a:lnTo>
                  <a:pt x="63153" y="14693"/>
                </a:lnTo>
                <a:lnTo>
                  <a:pt x="63153" y="18656"/>
                </a:lnTo>
                <a:lnTo>
                  <a:pt x="60766" y="18656"/>
                </a:lnTo>
                <a:lnTo>
                  <a:pt x="60766" y="9687"/>
                </a:lnTo>
                <a:cubicBezTo>
                  <a:pt x="60766" y="7439"/>
                  <a:pt x="58935" y="5632"/>
                  <a:pt x="56710" y="5632"/>
                </a:cubicBezTo>
                <a:lnTo>
                  <a:pt x="56710" y="22804"/>
                </a:lnTo>
                <a:lnTo>
                  <a:pt x="56084" y="22804"/>
                </a:lnTo>
                <a:lnTo>
                  <a:pt x="56084" y="2039"/>
                </a:lnTo>
                <a:lnTo>
                  <a:pt x="53697" y="3129"/>
                </a:lnTo>
                <a:lnTo>
                  <a:pt x="53697" y="7416"/>
                </a:lnTo>
                <a:lnTo>
                  <a:pt x="52701" y="7416"/>
                </a:lnTo>
                <a:lnTo>
                  <a:pt x="52701" y="4705"/>
                </a:lnTo>
                <a:lnTo>
                  <a:pt x="50522" y="6026"/>
                </a:lnTo>
                <a:lnTo>
                  <a:pt x="50522" y="19120"/>
                </a:lnTo>
                <a:lnTo>
                  <a:pt x="44474" y="19120"/>
                </a:lnTo>
                <a:lnTo>
                  <a:pt x="44474" y="15759"/>
                </a:lnTo>
                <a:lnTo>
                  <a:pt x="39329" y="15759"/>
                </a:lnTo>
                <a:lnTo>
                  <a:pt x="39329" y="23430"/>
                </a:lnTo>
                <a:lnTo>
                  <a:pt x="38842" y="23430"/>
                </a:lnTo>
                <a:lnTo>
                  <a:pt x="38842" y="6466"/>
                </a:lnTo>
                <a:cubicBezTo>
                  <a:pt x="36409" y="6466"/>
                  <a:pt x="34439" y="8413"/>
                  <a:pt x="34439" y="10846"/>
                </a:cubicBezTo>
                <a:lnTo>
                  <a:pt x="34601" y="23778"/>
                </a:lnTo>
                <a:lnTo>
                  <a:pt x="31009" y="23778"/>
                </a:lnTo>
                <a:lnTo>
                  <a:pt x="31009" y="14531"/>
                </a:lnTo>
                <a:lnTo>
                  <a:pt x="21182" y="14531"/>
                </a:lnTo>
                <a:lnTo>
                  <a:pt x="21182" y="23778"/>
                </a:lnTo>
                <a:lnTo>
                  <a:pt x="16153" y="23778"/>
                </a:lnTo>
                <a:lnTo>
                  <a:pt x="16153" y="5863"/>
                </a:lnTo>
                <a:lnTo>
                  <a:pt x="9641" y="10637"/>
                </a:lnTo>
                <a:lnTo>
                  <a:pt x="9641" y="31124"/>
                </a:lnTo>
                <a:lnTo>
                  <a:pt x="6026" y="31124"/>
                </a:lnTo>
                <a:lnTo>
                  <a:pt x="6026" y="16570"/>
                </a:lnTo>
                <a:lnTo>
                  <a:pt x="0" y="16570"/>
                </a:lnTo>
                <a:lnTo>
                  <a:pt x="0" y="56941"/>
                </a:lnTo>
                <a:lnTo>
                  <a:pt x="100766" y="56941"/>
                </a:lnTo>
                <a:lnTo>
                  <a:pt x="100766" y="23685"/>
                </a:lnTo>
                <a:lnTo>
                  <a:pt x="99283" y="23685"/>
                </a:lnTo>
                <a:lnTo>
                  <a:pt x="99283" y="209"/>
                </a:lnTo>
                <a:lnTo>
                  <a:pt x="96015" y="209"/>
                </a:lnTo>
                <a:lnTo>
                  <a:pt x="96015" y="3314"/>
                </a:lnTo>
                <a:lnTo>
                  <a:pt x="95088" y="3314"/>
                </a:lnTo>
                <a:lnTo>
                  <a:pt x="95088" y="0"/>
                </a:lnTo>
                <a:close/>
              </a:path>
            </a:pathLst>
          </a:custGeom>
          <a:gradFill>
            <a:gsLst>
              <a:gs pos="0">
                <a:srgbClr val="812A0F"/>
              </a:gs>
              <a:gs pos="100000">
                <a:srgbClr val="A92F09"/>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 name="Google Shape;1939;p46">
            <a:extLst>
              <a:ext uri="{FF2B5EF4-FFF2-40B4-BE49-F238E27FC236}">
                <a16:creationId xmlns:a16="http://schemas.microsoft.com/office/drawing/2014/main" id="{C854CDB6-CA4F-A0E0-AE87-6A1421DE3C16}"/>
              </a:ext>
            </a:extLst>
          </p:cNvPr>
          <p:cNvGrpSpPr/>
          <p:nvPr/>
        </p:nvGrpSpPr>
        <p:grpSpPr>
          <a:xfrm>
            <a:off x="8245750" y="3606477"/>
            <a:ext cx="3946250" cy="3672536"/>
            <a:chOff x="5306127" y="1512910"/>
            <a:chExt cx="3946250" cy="3672536"/>
          </a:xfrm>
        </p:grpSpPr>
        <p:sp>
          <p:nvSpPr>
            <p:cNvPr id="11" name="Google Shape;1940;p46">
              <a:extLst>
                <a:ext uri="{FF2B5EF4-FFF2-40B4-BE49-F238E27FC236}">
                  <a16:creationId xmlns:a16="http://schemas.microsoft.com/office/drawing/2014/main" id="{0226CDFD-3745-F39E-0E6A-1B873282600A}"/>
                </a:ext>
              </a:extLst>
            </p:cNvPr>
            <p:cNvSpPr/>
            <p:nvPr/>
          </p:nvSpPr>
          <p:spPr>
            <a:xfrm>
              <a:off x="5706507" y="2206946"/>
              <a:ext cx="702597" cy="2941538"/>
            </a:xfrm>
            <a:custGeom>
              <a:avLst/>
              <a:gdLst/>
              <a:ahLst/>
              <a:cxnLst/>
              <a:rect l="l" t="t" r="r" b="b"/>
              <a:pathLst>
                <a:path w="5818" h="24358" extrusionOk="0">
                  <a:moveTo>
                    <a:pt x="0" y="0"/>
                  </a:moveTo>
                  <a:lnTo>
                    <a:pt x="5817" y="0"/>
                  </a:lnTo>
                  <a:lnTo>
                    <a:pt x="5817" y="24358"/>
                  </a:lnTo>
                  <a:lnTo>
                    <a:pt x="0" y="24358"/>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941;p46">
              <a:extLst>
                <a:ext uri="{FF2B5EF4-FFF2-40B4-BE49-F238E27FC236}">
                  <a16:creationId xmlns:a16="http://schemas.microsoft.com/office/drawing/2014/main" id="{81F23C82-FF20-6B5A-95A4-F83F0C4D242A}"/>
                </a:ext>
              </a:extLst>
            </p:cNvPr>
            <p:cNvSpPr/>
            <p:nvPr/>
          </p:nvSpPr>
          <p:spPr>
            <a:xfrm>
              <a:off x="6408996" y="2206946"/>
              <a:ext cx="389097" cy="2941533"/>
            </a:xfrm>
            <a:custGeom>
              <a:avLst/>
              <a:gdLst/>
              <a:ahLst/>
              <a:cxnLst/>
              <a:rect l="l" t="t" r="r" b="b"/>
              <a:pathLst>
                <a:path w="3222" h="24358" extrusionOk="0">
                  <a:moveTo>
                    <a:pt x="3222" y="24358"/>
                  </a:moveTo>
                  <a:lnTo>
                    <a:pt x="0" y="24358"/>
                  </a:lnTo>
                  <a:lnTo>
                    <a:pt x="0" y="0"/>
                  </a:lnTo>
                  <a:lnTo>
                    <a:pt x="3222" y="1460"/>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942;p46">
              <a:extLst>
                <a:ext uri="{FF2B5EF4-FFF2-40B4-BE49-F238E27FC236}">
                  <a16:creationId xmlns:a16="http://schemas.microsoft.com/office/drawing/2014/main" id="{D4B55AB4-3DE6-150D-6064-763F3717CCB5}"/>
                </a:ext>
              </a:extLst>
            </p:cNvPr>
            <p:cNvSpPr/>
            <p:nvPr/>
          </p:nvSpPr>
          <p:spPr>
            <a:xfrm>
              <a:off x="5703406" y="2530170"/>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4" name="Google Shape;1943;p46">
              <a:extLst>
                <a:ext uri="{FF2B5EF4-FFF2-40B4-BE49-F238E27FC236}">
                  <a16:creationId xmlns:a16="http://schemas.microsoft.com/office/drawing/2014/main" id="{6FA761AB-FBBE-6F8C-54A3-7AFA7B916B38}"/>
                </a:ext>
              </a:extLst>
            </p:cNvPr>
            <p:cNvSpPr/>
            <p:nvPr/>
          </p:nvSpPr>
          <p:spPr>
            <a:xfrm>
              <a:off x="5703406" y="2691597"/>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5" name="Google Shape;1944;p46">
              <a:extLst>
                <a:ext uri="{FF2B5EF4-FFF2-40B4-BE49-F238E27FC236}">
                  <a16:creationId xmlns:a16="http://schemas.microsoft.com/office/drawing/2014/main" id="{F44AD615-4B80-B596-B08E-3D5BB9FD5782}"/>
                </a:ext>
              </a:extLst>
            </p:cNvPr>
            <p:cNvSpPr/>
            <p:nvPr/>
          </p:nvSpPr>
          <p:spPr>
            <a:xfrm>
              <a:off x="5703406" y="2853024"/>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6" name="Google Shape;1945;p46">
              <a:extLst>
                <a:ext uri="{FF2B5EF4-FFF2-40B4-BE49-F238E27FC236}">
                  <a16:creationId xmlns:a16="http://schemas.microsoft.com/office/drawing/2014/main" id="{11C61756-AFF3-3605-4DCC-2A424EF26171}"/>
                </a:ext>
              </a:extLst>
            </p:cNvPr>
            <p:cNvSpPr/>
            <p:nvPr/>
          </p:nvSpPr>
          <p:spPr>
            <a:xfrm>
              <a:off x="5703406" y="3014452"/>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7" name="Google Shape;1946;p46">
              <a:extLst>
                <a:ext uri="{FF2B5EF4-FFF2-40B4-BE49-F238E27FC236}">
                  <a16:creationId xmlns:a16="http://schemas.microsoft.com/office/drawing/2014/main" id="{6DDFD82A-617C-F818-932A-B58A0CADFF1B}"/>
                </a:ext>
              </a:extLst>
            </p:cNvPr>
            <p:cNvSpPr/>
            <p:nvPr/>
          </p:nvSpPr>
          <p:spPr>
            <a:xfrm>
              <a:off x="5703406" y="3175879"/>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8" name="Google Shape;1947;p46">
              <a:extLst>
                <a:ext uri="{FF2B5EF4-FFF2-40B4-BE49-F238E27FC236}">
                  <a16:creationId xmlns:a16="http://schemas.microsoft.com/office/drawing/2014/main" id="{E1BFB8F8-1CA9-765C-FE7F-CA4980CA27C9}"/>
                </a:ext>
              </a:extLst>
            </p:cNvPr>
            <p:cNvSpPr/>
            <p:nvPr/>
          </p:nvSpPr>
          <p:spPr>
            <a:xfrm>
              <a:off x="5703406" y="3337306"/>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9" name="Google Shape;1948;p46">
              <a:extLst>
                <a:ext uri="{FF2B5EF4-FFF2-40B4-BE49-F238E27FC236}">
                  <a16:creationId xmlns:a16="http://schemas.microsoft.com/office/drawing/2014/main" id="{BB7DE5F5-218C-C7E5-01DA-D58C8DB698ED}"/>
                </a:ext>
              </a:extLst>
            </p:cNvPr>
            <p:cNvSpPr/>
            <p:nvPr/>
          </p:nvSpPr>
          <p:spPr>
            <a:xfrm>
              <a:off x="5703406" y="3498734"/>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0" name="Google Shape;1949;p46">
              <a:extLst>
                <a:ext uri="{FF2B5EF4-FFF2-40B4-BE49-F238E27FC236}">
                  <a16:creationId xmlns:a16="http://schemas.microsoft.com/office/drawing/2014/main" id="{01F31DDE-06F0-3789-35C3-79446658D257}"/>
                </a:ext>
              </a:extLst>
            </p:cNvPr>
            <p:cNvSpPr/>
            <p:nvPr/>
          </p:nvSpPr>
          <p:spPr>
            <a:xfrm>
              <a:off x="5703406" y="3660161"/>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1" name="Google Shape;1950;p46">
              <a:extLst>
                <a:ext uri="{FF2B5EF4-FFF2-40B4-BE49-F238E27FC236}">
                  <a16:creationId xmlns:a16="http://schemas.microsoft.com/office/drawing/2014/main" id="{269D5928-A76B-7400-E0C9-60B9F1197671}"/>
                </a:ext>
              </a:extLst>
            </p:cNvPr>
            <p:cNvSpPr/>
            <p:nvPr/>
          </p:nvSpPr>
          <p:spPr>
            <a:xfrm>
              <a:off x="5703406" y="3821588"/>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2" name="Google Shape;1951;p46">
              <a:extLst>
                <a:ext uri="{FF2B5EF4-FFF2-40B4-BE49-F238E27FC236}">
                  <a16:creationId xmlns:a16="http://schemas.microsoft.com/office/drawing/2014/main" id="{9ACA8B7A-15EA-4704-D9EB-45751EE6437F}"/>
                </a:ext>
              </a:extLst>
            </p:cNvPr>
            <p:cNvSpPr/>
            <p:nvPr/>
          </p:nvSpPr>
          <p:spPr>
            <a:xfrm>
              <a:off x="5703406" y="3983015"/>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3" name="Google Shape;1952;p46">
              <a:extLst>
                <a:ext uri="{FF2B5EF4-FFF2-40B4-BE49-F238E27FC236}">
                  <a16:creationId xmlns:a16="http://schemas.microsoft.com/office/drawing/2014/main" id="{F3C91BB5-CB27-250D-2FA9-3C5A84D2EBB9}"/>
                </a:ext>
              </a:extLst>
            </p:cNvPr>
            <p:cNvSpPr/>
            <p:nvPr/>
          </p:nvSpPr>
          <p:spPr>
            <a:xfrm>
              <a:off x="5703406" y="4144443"/>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4" name="Google Shape;1953;p46">
              <a:extLst>
                <a:ext uri="{FF2B5EF4-FFF2-40B4-BE49-F238E27FC236}">
                  <a16:creationId xmlns:a16="http://schemas.microsoft.com/office/drawing/2014/main" id="{7975673A-2FCC-553E-152B-EFB94EE6ABBC}"/>
                </a:ext>
              </a:extLst>
            </p:cNvPr>
            <p:cNvSpPr/>
            <p:nvPr/>
          </p:nvSpPr>
          <p:spPr>
            <a:xfrm>
              <a:off x="5703406" y="4305870"/>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5" name="Google Shape;1954;p46">
              <a:extLst>
                <a:ext uri="{FF2B5EF4-FFF2-40B4-BE49-F238E27FC236}">
                  <a16:creationId xmlns:a16="http://schemas.microsoft.com/office/drawing/2014/main" id="{3EDCF445-BCD2-5DF8-5E6F-183864A9D173}"/>
                </a:ext>
              </a:extLst>
            </p:cNvPr>
            <p:cNvSpPr/>
            <p:nvPr/>
          </p:nvSpPr>
          <p:spPr>
            <a:xfrm>
              <a:off x="5703406" y="4467297"/>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6" name="Google Shape;1955;p46">
              <a:extLst>
                <a:ext uri="{FF2B5EF4-FFF2-40B4-BE49-F238E27FC236}">
                  <a16:creationId xmlns:a16="http://schemas.microsoft.com/office/drawing/2014/main" id="{3E456089-06EB-1788-087E-873A8D76F3A5}"/>
                </a:ext>
              </a:extLst>
            </p:cNvPr>
            <p:cNvSpPr/>
            <p:nvPr/>
          </p:nvSpPr>
          <p:spPr>
            <a:xfrm>
              <a:off x="5703406" y="4628724"/>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7" name="Google Shape;1956;p46">
              <a:extLst>
                <a:ext uri="{FF2B5EF4-FFF2-40B4-BE49-F238E27FC236}">
                  <a16:creationId xmlns:a16="http://schemas.microsoft.com/office/drawing/2014/main" id="{A7C95480-245E-24A6-79DF-885FB712D533}"/>
                </a:ext>
              </a:extLst>
            </p:cNvPr>
            <p:cNvSpPr/>
            <p:nvPr/>
          </p:nvSpPr>
          <p:spPr>
            <a:xfrm>
              <a:off x="5703406" y="4790152"/>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8" name="Google Shape;1957;p46">
              <a:extLst>
                <a:ext uri="{FF2B5EF4-FFF2-40B4-BE49-F238E27FC236}">
                  <a16:creationId xmlns:a16="http://schemas.microsoft.com/office/drawing/2014/main" id="{55CD4EFC-2580-CD93-1A68-8EE63E6C76F7}"/>
                </a:ext>
              </a:extLst>
            </p:cNvPr>
            <p:cNvSpPr/>
            <p:nvPr/>
          </p:nvSpPr>
          <p:spPr>
            <a:xfrm>
              <a:off x="5703406" y="4951579"/>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9" name="Google Shape;1958;p46">
              <a:extLst>
                <a:ext uri="{FF2B5EF4-FFF2-40B4-BE49-F238E27FC236}">
                  <a16:creationId xmlns:a16="http://schemas.microsoft.com/office/drawing/2014/main" id="{CF31AB8B-EAEE-8266-F7B1-E6551A474CE0}"/>
                </a:ext>
              </a:extLst>
            </p:cNvPr>
            <p:cNvSpPr/>
            <p:nvPr/>
          </p:nvSpPr>
          <p:spPr>
            <a:xfrm>
              <a:off x="5703406" y="2368743"/>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30" name="Google Shape;1959;p46">
              <a:extLst>
                <a:ext uri="{FF2B5EF4-FFF2-40B4-BE49-F238E27FC236}">
                  <a16:creationId xmlns:a16="http://schemas.microsoft.com/office/drawing/2014/main" id="{6FB95537-5FC6-1AEF-DC74-AE0BFBBB5525}"/>
                </a:ext>
              </a:extLst>
            </p:cNvPr>
            <p:cNvSpPr/>
            <p:nvPr/>
          </p:nvSpPr>
          <p:spPr>
            <a:xfrm>
              <a:off x="6408996" y="2206946"/>
              <a:ext cx="389097" cy="2941533"/>
            </a:xfrm>
            <a:custGeom>
              <a:avLst/>
              <a:gdLst/>
              <a:ahLst/>
              <a:cxnLst/>
              <a:rect l="l" t="t" r="r" b="b"/>
              <a:pathLst>
                <a:path w="3222" h="24358" extrusionOk="0">
                  <a:moveTo>
                    <a:pt x="3222" y="24358"/>
                  </a:moveTo>
                  <a:lnTo>
                    <a:pt x="0" y="24358"/>
                  </a:lnTo>
                  <a:lnTo>
                    <a:pt x="0" y="0"/>
                  </a:lnTo>
                  <a:lnTo>
                    <a:pt x="3222" y="1460"/>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1960;p46">
              <a:extLst>
                <a:ext uri="{FF2B5EF4-FFF2-40B4-BE49-F238E27FC236}">
                  <a16:creationId xmlns:a16="http://schemas.microsoft.com/office/drawing/2014/main" id="{55087EDC-691F-D5E1-B1F9-6A5887E87DE0}"/>
                </a:ext>
              </a:extLst>
            </p:cNvPr>
            <p:cNvSpPr/>
            <p:nvPr/>
          </p:nvSpPr>
          <p:spPr>
            <a:xfrm>
              <a:off x="7878341" y="1512910"/>
              <a:ext cx="867679" cy="3635555"/>
            </a:xfrm>
            <a:custGeom>
              <a:avLst/>
              <a:gdLst/>
              <a:ahLst/>
              <a:cxnLst/>
              <a:rect l="l" t="t" r="r" b="b"/>
              <a:pathLst>
                <a:path w="7185" h="30105" extrusionOk="0">
                  <a:moveTo>
                    <a:pt x="0" y="0"/>
                  </a:moveTo>
                  <a:lnTo>
                    <a:pt x="0" y="30105"/>
                  </a:lnTo>
                  <a:lnTo>
                    <a:pt x="7185" y="30105"/>
                  </a:lnTo>
                  <a:lnTo>
                    <a:pt x="7185" y="0"/>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1961;p46">
              <a:extLst>
                <a:ext uri="{FF2B5EF4-FFF2-40B4-BE49-F238E27FC236}">
                  <a16:creationId xmlns:a16="http://schemas.microsoft.com/office/drawing/2014/main" id="{50B66709-CC6A-6944-F896-4B8D29658474}"/>
                </a:ext>
              </a:extLst>
            </p:cNvPr>
            <p:cNvSpPr/>
            <p:nvPr/>
          </p:nvSpPr>
          <p:spPr>
            <a:xfrm>
              <a:off x="8745916" y="1512910"/>
              <a:ext cx="252032" cy="3635561"/>
            </a:xfrm>
            <a:custGeom>
              <a:avLst/>
              <a:gdLst/>
              <a:ahLst/>
              <a:cxnLst/>
              <a:rect l="l" t="t" r="r" b="b"/>
              <a:pathLst>
                <a:path w="2087" h="30105" extrusionOk="0">
                  <a:moveTo>
                    <a:pt x="1" y="0"/>
                  </a:moveTo>
                  <a:lnTo>
                    <a:pt x="1" y="30105"/>
                  </a:lnTo>
                  <a:lnTo>
                    <a:pt x="2086" y="30105"/>
                  </a:lnTo>
                  <a:lnTo>
                    <a:pt x="2086" y="1808"/>
                  </a:lnTo>
                  <a:lnTo>
                    <a:pt x="1" y="0"/>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1962;p46">
              <a:extLst>
                <a:ext uri="{FF2B5EF4-FFF2-40B4-BE49-F238E27FC236}">
                  <a16:creationId xmlns:a16="http://schemas.microsoft.com/office/drawing/2014/main" id="{5EF3412A-4BF2-B687-5316-B767352D4392}"/>
                </a:ext>
              </a:extLst>
            </p:cNvPr>
            <p:cNvSpPr/>
            <p:nvPr/>
          </p:nvSpPr>
          <p:spPr>
            <a:xfrm>
              <a:off x="8745916" y="1512910"/>
              <a:ext cx="252031" cy="3635555"/>
            </a:xfrm>
            <a:custGeom>
              <a:avLst/>
              <a:gdLst/>
              <a:ahLst/>
              <a:cxnLst/>
              <a:rect l="l" t="t" r="r" b="b"/>
              <a:pathLst>
                <a:path w="2087" h="30105" extrusionOk="0">
                  <a:moveTo>
                    <a:pt x="1" y="0"/>
                  </a:moveTo>
                  <a:lnTo>
                    <a:pt x="1" y="30105"/>
                  </a:lnTo>
                  <a:lnTo>
                    <a:pt x="2086" y="30105"/>
                  </a:lnTo>
                  <a:lnTo>
                    <a:pt x="2086" y="1808"/>
                  </a:lnTo>
                  <a:lnTo>
                    <a:pt x="1" y="0"/>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1963;p46">
              <a:extLst>
                <a:ext uri="{FF2B5EF4-FFF2-40B4-BE49-F238E27FC236}">
                  <a16:creationId xmlns:a16="http://schemas.microsoft.com/office/drawing/2014/main" id="{150BA9CE-9DCD-265A-5C57-6191B4457018}"/>
                </a:ext>
              </a:extLst>
            </p:cNvPr>
            <p:cNvSpPr/>
            <p:nvPr/>
          </p:nvSpPr>
          <p:spPr>
            <a:xfrm>
              <a:off x="8547018" y="2850531"/>
              <a:ext cx="705359" cy="2297821"/>
            </a:xfrm>
            <a:custGeom>
              <a:avLst/>
              <a:gdLst/>
              <a:ahLst/>
              <a:cxnLst/>
              <a:rect l="l" t="t" r="r" b="b"/>
              <a:pathLst>
                <a:path w="5841" h="19028" extrusionOk="0">
                  <a:moveTo>
                    <a:pt x="0" y="1"/>
                  </a:moveTo>
                  <a:lnTo>
                    <a:pt x="0" y="19028"/>
                  </a:lnTo>
                  <a:lnTo>
                    <a:pt x="5840" y="19028"/>
                  </a:lnTo>
                  <a:lnTo>
                    <a:pt x="5840" y="1"/>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1964;p46">
              <a:extLst>
                <a:ext uri="{FF2B5EF4-FFF2-40B4-BE49-F238E27FC236}">
                  <a16:creationId xmlns:a16="http://schemas.microsoft.com/office/drawing/2014/main" id="{BE511538-4101-5ACF-14B9-AB972591E21F}"/>
                </a:ext>
              </a:extLst>
            </p:cNvPr>
            <p:cNvSpPr/>
            <p:nvPr/>
          </p:nvSpPr>
          <p:spPr>
            <a:xfrm>
              <a:off x="8345466" y="2850531"/>
              <a:ext cx="201669" cy="2297821"/>
            </a:xfrm>
            <a:custGeom>
              <a:avLst/>
              <a:gdLst/>
              <a:ahLst/>
              <a:cxnLst/>
              <a:rect l="l" t="t" r="r" b="b"/>
              <a:pathLst>
                <a:path w="1670" h="19028" extrusionOk="0">
                  <a:moveTo>
                    <a:pt x="1669" y="1"/>
                  </a:moveTo>
                  <a:lnTo>
                    <a:pt x="1" y="951"/>
                  </a:lnTo>
                  <a:lnTo>
                    <a:pt x="1" y="19028"/>
                  </a:lnTo>
                  <a:lnTo>
                    <a:pt x="1669" y="19028"/>
                  </a:lnTo>
                  <a:lnTo>
                    <a:pt x="1669" y="1"/>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1965;p46">
              <a:extLst>
                <a:ext uri="{FF2B5EF4-FFF2-40B4-BE49-F238E27FC236}">
                  <a16:creationId xmlns:a16="http://schemas.microsoft.com/office/drawing/2014/main" id="{DD903177-DF8D-0492-3E12-BA0CB5B47662}"/>
                </a:ext>
              </a:extLst>
            </p:cNvPr>
            <p:cNvSpPr/>
            <p:nvPr/>
          </p:nvSpPr>
          <p:spPr>
            <a:xfrm>
              <a:off x="8547018" y="2850531"/>
              <a:ext cx="705359" cy="2297821"/>
            </a:xfrm>
            <a:custGeom>
              <a:avLst/>
              <a:gdLst/>
              <a:ahLst/>
              <a:cxnLst/>
              <a:rect l="l" t="t" r="r" b="b"/>
              <a:pathLst>
                <a:path w="5841" h="19028" extrusionOk="0">
                  <a:moveTo>
                    <a:pt x="0" y="1"/>
                  </a:moveTo>
                  <a:lnTo>
                    <a:pt x="0" y="19028"/>
                  </a:lnTo>
                  <a:lnTo>
                    <a:pt x="5840" y="19028"/>
                  </a:lnTo>
                  <a:lnTo>
                    <a:pt x="5840" y="1"/>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1966;p46">
              <a:extLst>
                <a:ext uri="{FF2B5EF4-FFF2-40B4-BE49-F238E27FC236}">
                  <a16:creationId xmlns:a16="http://schemas.microsoft.com/office/drawing/2014/main" id="{0F7212FF-6A00-F826-01DD-6E853C8A5750}"/>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1967;p46">
              <a:extLst>
                <a:ext uri="{FF2B5EF4-FFF2-40B4-BE49-F238E27FC236}">
                  <a16:creationId xmlns:a16="http://schemas.microsoft.com/office/drawing/2014/main" id="{E6FEA130-9703-A644-6512-AC2DDDBD8CD9}"/>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1968;p46">
              <a:extLst>
                <a:ext uri="{FF2B5EF4-FFF2-40B4-BE49-F238E27FC236}">
                  <a16:creationId xmlns:a16="http://schemas.microsoft.com/office/drawing/2014/main" id="{B935964B-54F1-D319-B1E1-A686E037D3C4}"/>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1969;p46">
              <a:extLst>
                <a:ext uri="{FF2B5EF4-FFF2-40B4-BE49-F238E27FC236}">
                  <a16:creationId xmlns:a16="http://schemas.microsoft.com/office/drawing/2014/main" id="{F4565D52-7544-01DA-F27E-B8C5B4EB98A0}"/>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1970;p46">
              <a:extLst>
                <a:ext uri="{FF2B5EF4-FFF2-40B4-BE49-F238E27FC236}">
                  <a16:creationId xmlns:a16="http://schemas.microsoft.com/office/drawing/2014/main" id="{314368BB-0199-AFD5-8603-1129A5E6BB85}"/>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1971;p46">
              <a:extLst>
                <a:ext uri="{FF2B5EF4-FFF2-40B4-BE49-F238E27FC236}">
                  <a16:creationId xmlns:a16="http://schemas.microsoft.com/office/drawing/2014/main" id="{A3ED2721-A468-6C50-B8EB-57E11EBCB3FF}"/>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1972;p46">
              <a:extLst>
                <a:ext uri="{FF2B5EF4-FFF2-40B4-BE49-F238E27FC236}">
                  <a16:creationId xmlns:a16="http://schemas.microsoft.com/office/drawing/2014/main" id="{316FFDFD-F0C8-41D5-2F2E-132528808419}"/>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1973;p46">
              <a:extLst>
                <a:ext uri="{FF2B5EF4-FFF2-40B4-BE49-F238E27FC236}">
                  <a16:creationId xmlns:a16="http://schemas.microsoft.com/office/drawing/2014/main" id="{476138E9-A61A-80CA-145B-B987E392AD51}"/>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5" name="Google Shape;1974;p46">
              <a:extLst>
                <a:ext uri="{FF2B5EF4-FFF2-40B4-BE49-F238E27FC236}">
                  <a16:creationId xmlns:a16="http://schemas.microsoft.com/office/drawing/2014/main" id="{B3785E6C-C55B-32AD-6412-378B28DEF9AC}"/>
                </a:ext>
              </a:extLst>
            </p:cNvPr>
            <p:cNvGrpSpPr/>
            <p:nvPr/>
          </p:nvGrpSpPr>
          <p:grpSpPr>
            <a:xfrm>
              <a:off x="5306127" y="4417788"/>
              <a:ext cx="1119581" cy="730598"/>
              <a:chOff x="5306127" y="4417788"/>
              <a:chExt cx="1119581" cy="730598"/>
            </a:xfrm>
          </p:grpSpPr>
          <p:sp>
            <p:nvSpPr>
              <p:cNvPr id="77" name="Google Shape;1975;p46">
                <a:extLst>
                  <a:ext uri="{FF2B5EF4-FFF2-40B4-BE49-F238E27FC236}">
                    <a16:creationId xmlns:a16="http://schemas.microsoft.com/office/drawing/2014/main" id="{75DB2468-7E79-FA28-828B-75478EF646E7}"/>
                  </a:ext>
                </a:extLst>
              </p:cNvPr>
              <p:cNvSpPr/>
              <p:nvPr/>
            </p:nvSpPr>
            <p:spPr>
              <a:xfrm>
                <a:off x="5306127" y="4417788"/>
                <a:ext cx="867661" cy="730598"/>
              </a:xfrm>
              <a:custGeom>
                <a:avLst/>
                <a:gdLst/>
                <a:ahLst/>
                <a:cxnLst/>
                <a:rect l="l" t="t" r="r" b="b"/>
                <a:pathLst>
                  <a:path w="7185" h="6050" extrusionOk="0">
                    <a:moveTo>
                      <a:pt x="0" y="1"/>
                    </a:moveTo>
                    <a:lnTo>
                      <a:pt x="0" y="6050"/>
                    </a:lnTo>
                    <a:lnTo>
                      <a:pt x="7185" y="6050"/>
                    </a:lnTo>
                    <a:lnTo>
                      <a:pt x="7185" y="1"/>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1976;p46">
                <a:extLst>
                  <a:ext uri="{FF2B5EF4-FFF2-40B4-BE49-F238E27FC236}">
                    <a16:creationId xmlns:a16="http://schemas.microsoft.com/office/drawing/2014/main" id="{B5C881D4-00D9-FBA9-A9E8-65B3F7324045}"/>
                  </a:ext>
                </a:extLst>
              </p:cNvPr>
              <p:cNvSpPr/>
              <p:nvPr/>
            </p:nvSpPr>
            <p:spPr>
              <a:xfrm>
                <a:off x="6173682" y="4417788"/>
                <a:ext cx="252026" cy="730598"/>
              </a:xfrm>
              <a:custGeom>
                <a:avLst/>
                <a:gdLst/>
                <a:ahLst/>
                <a:cxnLst/>
                <a:rect l="l" t="t" r="r" b="b"/>
                <a:pathLst>
                  <a:path w="2087" h="6050" extrusionOk="0">
                    <a:moveTo>
                      <a:pt x="1" y="1"/>
                    </a:moveTo>
                    <a:lnTo>
                      <a:pt x="1" y="6050"/>
                    </a:lnTo>
                    <a:lnTo>
                      <a:pt x="2086" y="6050"/>
                    </a:lnTo>
                    <a:lnTo>
                      <a:pt x="2086" y="1"/>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1977;p46">
                <a:extLst>
                  <a:ext uri="{FF2B5EF4-FFF2-40B4-BE49-F238E27FC236}">
                    <a16:creationId xmlns:a16="http://schemas.microsoft.com/office/drawing/2014/main" id="{6EE73BD0-F222-090F-1653-739A19BE6EC6}"/>
                  </a:ext>
                </a:extLst>
              </p:cNvPr>
              <p:cNvSpPr/>
              <p:nvPr/>
            </p:nvSpPr>
            <p:spPr>
              <a:xfrm>
                <a:off x="6173682" y="4417788"/>
                <a:ext cx="252026" cy="730598"/>
              </a:xfrm>
              <a:custGeom>
                <a:avLst/>
                <a:gdLst/>
                <a:ahLst/>
                <a:cxnLst/>
                <a:rect l="l" t="t" r="r" b="b"/>
                <a:pathLst>
                  <a:path w="2087" h="6050" extrusionOk="0">
                    <a:moveTo>
                      <a:pt x="1" y="1"/>
                    </a:moveTo>
                    <a:lnTo>
                      <a:pt x="1" y="6050"/>
                    </a:lnTo>
                    <a:lnTo>
                      <a:pt x="2086" y="6050"/>
                    </a:lnTo>
                    <a:lnTo>
                      <a:pt x="2086" y="1"/>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6" name="Google Shape;1978;p46">
              <a:extLst>
                <a:ext uri="{FF2B5EF4-FFF2-40B4-BE49-F238E27FC236}">
                  <a16:creationId xmlns:a16="http://schemas.microsoft.com/office/drawing/2014/main" id="{7416CD38-1C9D-9110-ADA7-52AE6EF58755}"/>
                </a:ext>
              </a:extLst>
            </p:cNvPr>
            <p:cNvGrpSpPr/>
            <p:nvPr/>
          </p:nvGrpSpPr>
          <p:grpSpPr>
            <a:xfrm flipH="1">
              <a:off x="7099218" y="2225052"/>
              <a:ext cx="945965" cy="2960394"/>
              <a:chOff x="-3336419" y="1284797"/>
              <a:chExt cx="1233010" cy="3858699"/>
            </a:xfrm>
          </p:grpSpPr>
          <p:sp>
            <p:nvSpPr>
              <p:cNvPr id="47" name="Google Shape;1979;p46">
                <a:extLst>
                  <a:ext uri="{FF2B5EF4-FFF2-40B4-BE49-F238E27FC236}">
                    <a16:creationId xmlns:a16="http://schemas.microsoft.com/office/drawing/2014/main" id="{EBA8E8DB-AEA6-BEBE-C9B7-A93ADF6C0D8F}"/>
                  </a:ext>
                </a:extLst>
              </p:cNvPr>
              <p:cNvSpPr/>
              <p:nvPr/>
            </p:nvSpPr>
            <p:spPr>
              <a:xfrm>
                <a:off x="-3336419" y="1284797"/>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rgbClr val="812A0F"/>
                  </a:gs>
                  <a:gs pos="100000">
                    <a:srgbClr val="A92F09"/>
                  </a:gs>
                </a:gsLst>
                <a:lin ang="5400012"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1980;p46">
                <a:extLst>
                  <a:ext uri="{FF2B5EF4-FFF2-40B4-BE49-F238E27FC236}">
                    <a16:creationId xmlns:a16="http://schemas.microsoft.com/office/drawing/2014/main" id="{C6FD6D94-4998-97F0-5BA8-F47B2DE93F9E}"/>
                  </a:ext>
                </a:extLst>
              </p:cNvPr>
              <p:cNvSpPr/>
              <p:nvPr/>
            </p:nvSpPr>
            <p:spPr>
              <a:xfrm>
                <a:off x="-3336419" y="1284797"/>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rgbClr val="812A0F"/>
                  </a:gs>
                  <a:gs pos="100000">
                    <a:srgbClr val="A92F09"/>
                  </a:gs>
                </a:gsLst>
                <a:lin ang="5400012"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9" name="Google Shape;1981;p46">
                <a:extLst>
                  <a:ext uri="{FF2B5EF4-FFF2-40B4-BE49-F238E27FC236}">
                    <a16:creationId xmlns:a16="http://schemas.microsoft.com/office/drawing/2014/main" id="{CD0D5F22-A4D3-0188-C7A1-575AAA1A1EB4}"/>
                  </a:ext>
                </a:extLst>
              </p:cNvPr>
              <p:cNvGrpSpPr/>
              <p:nvPr/>
            </p:nvGrpSpPr>
            <p:grpSpPr>
              <a:xfrm>
                <a:off x="-3336416" y="1284797"/>
                <a:ext cx="1233007" cy="3858699"/>
                <a:chOff x="1229268" y="1267272"/>
                <a:chExt cx="1233007" cy="3858699"/>
              </a:xfrm>
            </p:grpSpPr>
            <p:sp>
              <p:nvSpPr>
                <p:cNvPr id="75" name="Google Shape;1982;p46">
                  <a:extLst>
                    <a:ext uri="{FF2B5EF4-FFF2-40B4-BE49-F238E27FC236}">
                      <a16:creationId xmlns:a16="http://schemas.microsoft.com/office/drawing/2014/main" id="{9F28E3F7-17E3-A5D1-EEBE-837127966DBA}"/>
                    </a:ext>
                  </a:extLst>
                </p:cNvPr>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1983;p46">
                  <a:extLst>
                    <a:ext uri="{FF2B5EF4-FFF2-40B4-BE49-F238E27FC236}">
                      <a16:creationId xmlns:a16="http://schemas.microsoft.com/office/drawing/2014/main" id="{D52BB112-1F82-C426-1288-CAC37C15A961}"/>
                    </a:ext>
                  </a:extLst>
                </p:cNvPr>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0" name="Google Shape;1984;p46">
                <a:extLst>
                  <a:ext uri="{FF2B5EF4-FFF2-40B4-BE49-F238E27FC236}">
                    <a16:creationId xmlns:a16="http://schemas.microsoft.com/office/drawing/2014/main" id="{8BE20493-B223-0200-B0FF-1CD3D7DBFCE7}"/>
                  </a:ext>
                </a:extLst>
              </p:cNvPr>
              <p:cNvGrpSpPr/>
              <p:nvPr/>
            </p:nvGrpSpPr>
            <p:grpSpPr>
              <a:xfrm>
                <a:off x="-3336419" y="1460674"/>
                <a:ext cx="1100610" cy="2803618"/>
                <a:chOff x="1076156" y="1443149"/>
                <a:chExt cx="1100610" cy="2803618"/>
              </a:xfrm>
            </p:grpSpPr>
            <p:sp>
              <p:nvSpPr>
                <p:cNvPr id="56" name="Google Shape;1985;p46">
                  <a:extLst>
                    <a:ext uri="{FF2B5EF4-FFF2-40B4-BE49-F238E27FC236}">
                      <a16:creationId xmlns:a16="http://schemas.microsoft.com/office/drawing/2014/main" id="{ED4AAE98-9BF2-C7BB-D049-CB65B7FB8E09}"/>
                    </a:ext>
                  </a:extLst>
                </p:cNvPr>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1986;p46">
                  <a:extLst>
                    <a:ext uri="{FF2B5EF4-FFF2-40B4-BE49-F238E27FC236}">
                      <a16:creationId xmlns:a16="http://schemas.microsoft.com/office/drawing/2014/main" id="{16DCC198-C645-60F4-7586-2B47EE7F7A13}"/>
                    </a:ext>
                  </a:extLst>
                </p:cNvPr>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1987;p46">
                  <a:extLst>
                    <a:ext uri="{FF2B5EF4-FFF2-40B4-BE49-F238E27FC236}">
                      <a16:creationId xmlns:a16="http://schemas.microsoft.com/office/drawing/2014/main" id="{04EFFCF1-07EC-15C0-3D27-F8BD39D5894D}"/>
                    </a:ext>
                  </a:extLst>
                </p:cNvPr>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1988;p46">
                  <a:extLst>
                    <a:ext uri="{FF2B5EF4-FFF2-40B4-BE49-F238E27FC236}">
                      <a16:creationId xmlns:a16="http://schemas.microsoft.com/office/drawing/2014/main" id="{21226037-BC6C-D0CC-0BE6-9FD01CAA19EE}"/>
                    </a:ext>
                  </a:extLst>
                </p:cNvPr>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1989;p46">
                  <a:extLst>
                    <a:ext uri="{FF2B5EF4-FFF2-40B4-BE49-F238E27FC236}">
                      <a16:creationId xmlns:a16="http://schemas.microsoft.com/office/drawing/2014/main" id="{E03809E3-7F73-94D0-D204-C4DE38EDABBF}"/>
                    </a:ext>
                  </a:extLst>
                </p:cNvPr>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1990;p46">
                  <a:extLst>
                    <a:ext uri="{FF2B5EF4-FFF2-40B4-BE49-F238E27FC236}">
                      <a16:creationId xmlns:a16="http://schemas.microsoft.com/office/drawing/2014/main" id="{72BB29D3-0BB9-D8A1-19C2-1E0703304D64}"/>
                    </a:ext>
                  </a:extLst>
                </p:cNvPr>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1991;p46">
                  <a:extLst>
                    <a:ext uri="{FF2B5EF4-FFF2-40B4-BE49-F238E27FC236}">
                      <a16:creationId xmlns:a16="http://schemas.microsoft.com/office/drawing/2014/main" id="{C6115F6E-AE12-5BCB-5507-8ABCB933581F}"/>
                    </a:ext>
                  </a:extLst>
                </p:cNvPr>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1992;p46">
                  <a:extLst>
                    <a:ext uri="{FF2B5EF4-FFF2-40B4-BE49-F238E27FC236}">
                      <a16:creationId xmlns:a16="http://schemas.microsoft.com/office/drawing/2014/main" id="{0E0CECB8-3FB6-17B9-FB97-F7DFD50D4047}"/>
                    </a:ext>
                  </a:extLst>
                </p:cNvPr>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1993;p46">
                  <a:extLst>
                    <a:ext uri="{FF2B5EF4-FFF2-40B4-BE49-F238E27FC236}">
                      <a16:creationId xmlns:a16="http://schemas.microsoft.com/office/drawing/2014/main" id="{E9818304-62DA-344F-7168-0E5748E6A092}"/>
                    </a:ext>
                  </a:extLst>
                </p:cNvPr>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1994;p46">
                  <a:extLst>
                    <a:ext uri="{FF2B5EF4-FFF2-40B4-BE49-F238E27FC236}">
                      <a16:creationId xmlns:a16="http://schemas.microsoft.com/office/drawing/2014/main" id="{59C1BAEB-ECB8-9301-240C-6A5CB469E361}"/>
                    </a:ext>
                  </a:extLst>
                </p:cNvPr>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1995;p46">
                  <a:extLst>
                    <a:ext uri="{FF2B5EF4-FFF2-40B4-BE49-F238E27FC236}">
                      <a16:creationId xmlns:a16="http://schemas.microsoft.com/office/drawing/2014/main" id="{CAE1E415-0D4A-F7A8-9FE5-631DAA804A0F}"/>
                    </a:ext>
                  </a:extLst>
                </p:cNvPr>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1996;p46">
                  <a:extLst>
                    <a:ext uri="{FF2B5EF4-FFF2-40B4-BE49-F238E27FC236}">
                      <a16:creationId xmlns:a16="http://schemas.microsoft.com/office/drawing/2014/main" id="{BE071B6D-C641-1674-3A0D-ACA663B52CC0}"/>
                    </a:ext>
                  </a:extLst>
                </p:cNvPr>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1997;p46">
                  <a:extLst>
                    <a:ext uri="{FF2B5EF4-FFF2-40B4-BE49-F238E27FC236}">
                      <a16:creationId xmlns:a16="http://schemas.microsoft.com/office/drawing/2014/main" id="{FD618AE4-C42E-E840-906B-AC24CFF4AACF}"/>
                    </a:ext>
                  </a:extLst>
                </p:cNvPr>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1998;p46">
                  <a:extLst>
                    <a:ext uri="{FF2B5EF4-FFF2-40B4-BE49-F238E27FC236}">
                      <a16:creationId xmlns:a16="http://schemas.microsoft.com/office/drawing/2014/main" id="{3EFAB8D7-65B3-3454-7E77-736C2B7F8A76}"/>
                    </a:ext>
                  </a:extLst>
                </p:cNvPr>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1999;p46">
                  <a:extLst>
                    <a:ext uri="{FF2B5EF4-FFF2-40B4-BE49-F238E27FC236}">
                      <a16:creationId xmlns:a16="http://schemas.microsoft.com/office/drawing/2014/main" id="{C72FDE7C-A259-BAB2-6CC5-75B69ABC3CE8}"/>
                    </a:ext>
                  </a:extLst>
                </p:cNvPr>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2000;p46">
                  <a:extLst>
                    <a:ext uri="{FF2B5EF4-FFF2-40B4-BE49-F238E27FC236}">
                      <a16:creationId xmlns:a16="http://schemas.microsoft.com/office/drawing/2014/main" id="{ECC047A9-C906-E7BE-DB55-D2A3F1765EFD}"/>
                    </a:ext>
                  </a:extLst>
                </p:cNvPr>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2001;p46">
                  <a:extLst>
                    <a:ext uri="{FF2B5EF4-FFF2-40B4-BE49-F238E27FC236}">
                      <a16:creationId xmlns:a16="http://schemas.microsoft.com/office/drawing/2014/main" id="{7F583964-F90E-A4E7-7536-71F17466EDC8}"/>
                    </a:ext>
                  </a:extLst>
                </p:cNvPr>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2002;p46">
                  <a:extLst>
                    <a:ext uri="{FF2B5EF4-FFF2-40B4-BE49-F238E27FC236}">
                      <a16:creationId xmlns:a16="http://schemas.microsoft.com/office/drawing/2014/main" id="{DF1E7B35-7A9F-D44F-1E90-0D5C592329A1}"/>
                    </a:ext>
                  </a:extLst>
                </p:cNvPr>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2003;p46">
                  <a:extLst>
                    <a:ext uri="{FF2B5EF4-FFF2-40B4-BE49-F238E27FC236}">
                      <a16:creationId xmlns:a16="http://schemas.microsoft.com/office/drawing/2014/main" id="{70E328EC-CDC9-BC25-C174-340B2DBF0FE5}"/>
                    </a:ext>
                  </a:extLst>
                </p:cNvPr>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1" name="Google Shape;2004;p46">
                <a:extLst>
                  <a:ext uri="{FF2B5EF4-FFF2-40B4-BE49-F238E27FC236}">
                    <a16:creationId xmlns:a16="http://schemas.microsoft.com/office/drawing/2014/main" id="{41A1D371-C12E-D2BE-1720-080D3157E57E}"/>
                  </a:ext>
                </a:extLst>
              </p:cNvPr>
              <p:cNvSpPr/>
              <p:nvPr/>
            </p:nvSpPr>
            <p:spPr>
              <a:xfrm>
                <a:off x="-3336419" y="4386715"/>
                <a:ext cx="1124310" cy="31714"/>
              </a:xfrm>
              <a:custGeom>
                <a:avLst/>
                <a:gdLst/>
                <a:ahLst/>
                <a:cxnLst/>
                <a:rect l="l" t="t" r="r" b="b"/>
                <a:pathLst>
                  <a:path w="13188" h="372" extrusionOk="0">
                    <a:moveTo>
                      <a:pt x="1" y="1"/>
                    </a:moveTo>
                    <a:lnTo>
                      <a:pt x="1" y="371"/>
                    </a:lnTo>
                    <a:lnTo>
                      <a:pt x="13188" y="371"/>
                    </a:lnTo>
                    <a:lnTo>
                      <a:pt x="13118"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2005;p46">
                <a:extLst>
                  <a:ext uri="{FF2B5EF4-FFF2-40B4-BE49-F238E27FC236}">
                    <a16:creationId xmlns:a16="http://schemas.microsoft.com/office/drawing/2014/main" id="{44C62FC3-B18C-6F78-B245-08BF52432B10}"/>
                  </a:ext>
                </a:extLst>
              </p:cNvPr>
              <p:cNvSpPr/>
              <p:nvPr/>
            </p:nvSpPr>
            <p:spPr>
              <a:xfrm>
                <a:off x="-3336419" y="5003177"/>
                <a:ext cx="1217150" cy="31629"/>
              </a:xfrm>
              <a:custGeom>
                <a:avLst/>
                <a:gdLst/>
                <a:ahLst/>
                <a:cxnLst/>
                <a:rect l="l" t="t" r="r" b="b"/>
                <a:pathLst>
                  <a:path w="14277" h="371" extrusionOk="0">
                    <a:moveTo>
                      <a:pt x="1" y="0"/>
                    </a:moveTo>
                    <a:lnTo>
                      <a:pt x="1" y="371"/>
                    </a:lnTo>
                    <a:lnTo>
                      <a:pt x="14277" y="371"/>
                    </a:lnTo>
                    <a:lnTo>
                      <a:pt x="14231"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2006;p46">
                <a:extLst>
                  <a:ext uri="{FF2B5EF4-FFF2-40B4-BE49-F238E27FC236}">
                    <a16:creationId xmlns:a16="http://schemas.microsoft.com/office/drawing/2014/main" id="{CC607369-9D87-4AFE-23C4-0A72AAAF1D68}"/>
                  </a:ext>
                </a:extLst>
              </p:cNvPr>
              <p:cNvSpPr/>
              <p:nvPr/>
            </p:nvSpPr>
            <p:spPr>
              <a:xfrm>
                <a:off x="-3336419" y="4849040"/>
                <a:ext cx="1193450" cy="31714"/>
              </a:xfrm>
              <a:custGeom>
                <a:avLst/>
                <a:gdLst/>
                <a:ahLst/>
                <a:cxnLst/>
                <a:rect l="l" t="t" r="r" b="b"/>
                <a:pathLst>
                  <a:path w="13999" h="372" extrusionOk="0">
                    <a:moveTo>
                      <a:pt x="1" y="1"/>
                    </a:moveTo>
                    <a:lnTo>
                      <a:pt x="1" y="371"/>
                    </a:lnTo>
                    <a:lnTo>
                      <a:pt x="13999" y="371"/>
                    </a:lnTo>
                    <a:lnTo>
                      <a:pt x="13952"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2007;p46">
                <a:extLst>
                  <a:ext uri="{FF2B5EF4-FFF2-40B4-BE49-F238E27FC236}">
                    <a16:creationId xmlns:a16="http://schemas.microsoft.com/office/drawing/2014/main" id="{D3E4BE33-CD48-2358-9E3A-CEB1C96B4350}"/>
                  </a:ext>
                </a:extLst>
              </p:cNvPr>
              <p:cNvSpPr/>
              <p:nvPr/>
            </p:nvSpPr>
            <p:spPr>
              <a:xfrm>
                <a:off x="-3336419" y="4694903"/>
                <a:ext cx="1169750" cy="31714"/>
              </a:xfrm>
              <a:custGeom>
                <a:avLst/>
                <a:gdLst/>
                <a:ahLst/>
                <a:cxnLst/>
                <a:rect l="l" t="t" r="r" b="b"/>
                <a:pathLst>
                  <a:path w="13721" h="372" extrusionOk="0">
                    <a:moveTo>
                      <a:pt x="1" y="1"/>
                    </a:moveTo>
                    <a:lnTo>
                      <a:pt x="1" y="372"/>
                    </a:lnTo>
                    <a:lnTo>
                      <a:pt x="13721" y="372"/>
                    </a:lnTo>
                    <a:lnTo>
                      <a:pt x="13674"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2008;p46">
                <a:extLst>
                  <a:ext uri="{FF2B5EF4-FFF2-40B4-BE49-F238E27FC236}">
                    <a16:creationId xmlns:a16="http://schemas.microsoft.com/office/drawing/2014/main" id="{58A5A6CE-0AFF-01BA-2228-F0846FCC19C3}"/>
                  </a:ext>
                </a:extLst>
              </p:cNvPr>
              <p:cNvSpPr/>
              <p:nvPr/>
            </p:nvSpPr>
            <p:spPr>
              <a:xfrm>
                <a:off x="-3336419" y="4540852"/>
                <a:ext cx="1148010" cy="31714"/>
              </a:xfrm>
              <a:custGeom>
                <a:avLst/>
                <a:gdLst/>
                <a:ahLst/>
                <a:cxnLst/>
                <a:rect l="l" t="t" r="r" b="b"/>
                <a:pathLst>
                  <a:path w="13466" h="372" extrusionOk="0">
                    <a:moveTo>
                      <a:pt x="1" y="0"/>
                    </a:moveTo>
                    <a:lnTo>
                      <a:pt x="1" y="371"/>
                    </a:lnTo>
                    <a:lnTo>
                      <a:pt x="13466" y="371"/>
                    </a:lnTo>
                    <a:lnTo>
                      <a:pt x="13396"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127617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BDD4F96-75C5-B916-6B7B-E67023D46135}"/>
              </a:ext>
            </a:extLst>
          </p:cNvPr>
          <p:cNvSpPr txBox="1">
            <a:spLocks/>
          </p:cNvSpPr>
          <p:nvPr/>
        </p:nvSpPr>
        <p:spPr>
          <a:xfrm>
            <a:off x="498623" y="2271089"/>
            <a:ext cx="8753494" cy="2315821"/>
          </a:xfrm>
          <a:prstGeom prst="rect">
            <a:avLst/>
          </a:prstGeom>
          <a:noFill/>
        </p:spPr>
        <p:txBody>
          <a:bodyPr spcFirstLastPara="1" vert="horz" wrap="square" lIns="0" tIns="0" rIns="0" bIns="0" rtlCol="0" anchor="t" anchorCtr="0">
            <a:noAutofit/>
          </a:bodyPr>
          <a:lstStyle>
            <a:lvl1pPr marL="228600" lvl="0" indent="-228600" algn="ctr" defTabSz="914400" rtl="0" eaLnBrk="1" latinLnBrk="0" hangingPunct="1">
              <a:lnSpc>
                <a:spcPct val="100000"/>
              </a:lnSpc>
              <a:spcBef>
                <a:spcPts val="0"/>
              </a:spcBef>
              <a:spcAft>
                <a:spcPts val="0"/>
              </a:spcAft>
              <a:buFont typeface="Arial" panose="020B0604020202020204" pitchFamily="34" charset="0"/>
              <a:buNone/>
              <a:defRPr sz="2800" kern="1200">
                <a:solidFill>
                  <a:schemeClr val="tx1"/>
                </a:solidFill>
                <a:latin typeface="Montserrat Medium"/>
                <a:ea typeface="Montserrat Medium"/>
                <a:cs typeface="Montserrat Medium"/>
                <a:sym typeface="Montserrat Medium"/>
              </a:defRPr>
            </a:lvl1pPr>
            <a:lvl2pPr marL="685800" lvl="1" indent="-228600" algn="ctr" defTabSz="914400" rtl="0" eaLnBrk="1" latinLnBrk="0" hangingPunct="1">
              <a:lnSpc>
                <a:spcPct val="100000"/>
              </a:lnSpc>
              <a:spcBef>
                <a:spcPts val="0"/>
              </a:spcBef>
              <a:spcAft>
                <a:spcPts val="0"/>
              </a:spcAft>
              <a:buFont typeface="Arial" panose="020B0604020202020204" pitchFamily="34" charset="0"/>
              <a:buNone/>
              <a:defRPr sz="2400" kern="1200">
                <a:solidFill>
                  <a:schemeClr val="tx1"/>
                </a:solidFill>
                <a:latin typeface="Montserrat Medium"/>
                <a:ea typeface="Montserrat Medium"/>
                <a:cs typeface="Montserrat Medium"/>
                <a:sym typeface="Montserrat Medium"/>
              </a:defRPr>
            </a:lvl2pPr>
            <a:lvl3pPr marL="1143000" lvl="2" indent="-228600" algn="ctr" defTabSz="914400" rtl="0" eaLnBrk="1" latinLnBrk="0" hangingPunct="1">
              <a:lnSpc>
                <a:spcPct val="100000"/>
              </a:lnSpc>
              <a:spcBef>
                <a:spcPts val="0"/>
              </a:spcBef>
              <a:spcAft>
                <a:spcPts val="0"/>
              </a:spcAft>
              <a:buFont typeface="Arial" panose="020B0604020202020204" pitchFamily="34" charset="0"/>
              <a:buNone/>
              <a:defRPr sz="2000" kern="1200">
                <a:solidFill>
                  <a:schemeClr val="tx1"/>
                </a:solidFill>
                <a:latin typeface="Montserrat Medium"/>
                <a:ea typeface="Montserrat Medium"/>
                <a:cs typeface="Montserrat Medium"/>
                <a:sym typeface="Montserrat Medium"/>
              </a:defRPr>
            </a:lvl3pPr>
            <a:lvl4pPr marL="1600200" lvl="3"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4pPr>
            <a:lvl5pPr marL="2057400" lvl="4"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5pPr>
            <a:lvl6pPr marL="2514600" lvl="5"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6pPr>
            <a:lvl7pPr marL="2971800" lvl="6"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7pPr>
            <a:lvl8pPr marL="3429000" lvl="7"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8pPr>
            <a:lvl9pPr marL="3886200" lvl="8"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9pPr>
          </a:lstStyle>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Learn new words by heart.</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Prepare for Lesson 6 - Unit 4.</a:t>
            </a:r>
          </a:p>
        </p:txBody>
      </p:sp>
      <p:sp>
        <p:nvSpPr>
          <p:cNvPr id="13" name="Rounded Rectangle 5">
            <a:extLst>
              <a:ext uri="{FF2B5EF4-FFF2-40B4-BE49-F238E27FC236}">
                <a16:creationId xmlns:a16="http://schemas.microsoft.com/office/drawing/2014/main" id="{1CD4C7D6-34DA-6EEA-95F5-D9C44CA59350}"/>
              </a:ext>
            </a:extLst>
          </p:cNvPr>
          <p:cNvSpPr/>
          <p:nvPr/>
        </p:nvSpPr>
        <p:spPr>
          <a:xfrm>
            <a:off x="805954" y="1195600"/>
            <a:ext cx="502606" cy="502606"/>
          </a:xfrm>
          <a:prstGeom prst="roundRect">
            <a:avLst/>
          </a:prstGeom>
          <a:solidFill>
            <a:srgbClr val="F26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48DA4"/>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61AD499-7D2C-4331-4EC5-58FCA914BE12}"/>
              </a:ext>
            </a:extLst>
          </p:cNvPr>
          <p:cNvSpPr txBox="1"/>
          <p:nvPr/>
        </p:nvSpPr>
        <p:spPr>
          <a:xfrm>
            <a:off x="836126" y="1099953"/>
            <a:ext cx="449821" cy="707886"/>
          </a:xfrm>
          <a:prstGeom prst="rect">
            <a:avLst/>
          </a:prstGeom>
          <a:noFill/>
        </p:spPr>
        <p:txBody>
          <a:bodyPr wrap="square" rtlCol="0">
            <a:spAutoFit/>
          </a:bodyPr>
          <a:lstStyle/>
          <a:p>
            <a:pPr algn="ctr"/>
            <a:r>
              <a:rPr lang="en-US" sz="4000" b="1" dirty="0">
                <a:solidFill>
                  <a:prstClr val="white"/>
                </a:solidFill>
                <a:latin typeface="Myriad Pro" pitchFamily="34" charset="0"/>
              </a:rPr>
              <a:t>2</a:t>
            </a:r>
          </a:p>
        </p:txBody>
      </p:sp>
      <p:sp>
        <p:nvSpPr>
          <p:cNvPr id="15" name="Rectangle 14">
            <a:extLst>
              <a:ext uri="{FF2B5EF4-FFF2-40B4-BE49-F238E27FC236}">
                <a16:creationId xmlns:a16="http://schemas.microsoft.com/office/drawing/2014/main" id="{12F504AD-B546-0046-B150-7FFD1C52018B}"/>
              </a:ext>
            </a:extLst>
          </p:cNvPr>
          <p:cNvSpPr/>
          <p:nvPr/>
        </p:nvSpPr>
        <p:spPr>
          <a:xfrm>
            <a:off x="1359204" y="1119935"/>
            <a:ext cx="4572000" cy="646331"/>
          </a:xfrm>
          <a:prstGeom prst="rect">
            <a:avLst/>
          </a:prstGeom>
        </p:spPr>
        <p:txBody>
          <a:bodyPr>
            <a:spAutoFit/>
          </a:bodyPr>
          <a:lstStyle/>
          <a:p>
            <a:pPr algn="just"/>
            <a:r>
              <a:rPr lang="en-US" sz="3600" b="1" dirty="0">
                <a:solidFill>
                  <a:prstClr val="black"/>
                </a:solidFill>
                <a:latin typeface="Calibri" panose="020F0502020204030204"/>
                <a:cs typeface="Arial" panose="020B0604020202020204" pitchFamily="34" charset="0"/>
              </a:rPr>
              <a:t>Homework</a:t>
            </a:r>
          </a:p>
        </p:txBody>
      </p:sp>
      <p:sp>
        <p:nvSpPr>
          <p:cNvPr id="16" name="Rectangle 15">
            <a:extLst>
              <a:ext uri="{FF2B5EF4-FFF2-40B4-BE49-F238E27FC236}">
                <a16:creationId xmlns:a16="http://schemas.microsoft.com/office/drawing/2014/main" id="{EC36BD6C-C3C1-2064-D6E8-93B024D50B10}"/>
              </a:ext>
            </a:extLst>
          </p:cNvPr>
          <p:cNvSpPr/>
          <p:nvPr/>
        </p:nvSpPr>
        <p:spPr>
          <a:xfrm>
            <a:off x="-2437" y="-2745"/>
            <a:ext cx="12192000" cy="895945"/>
          </a:xfrm>
          <a:prstGeom prst="rect">
            <a:avLst/>
          </a:prstGeom>
          <a:solidFill>
            <a:srgbClr val="A49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735904D-4418-04BE-A713-000F4B54B49D}"/>
              </a:ext>
            </a:extLst>
          </p:cNvPr>
          <p:cNvSpPr txBox="1"/>
          <p:nvPr/>
        </p:nvSpPr>
        <p:spPr>
          <a:xfrm>
            <a:off x="301309" y="152839"/>
            <a:ext cx="7329201" cy="584775"/>
          </a:xfrm>
          <a:prstGeom prst="rect">
            <a:avLst/>
          </a:prstGeom>
          <a:noFill/>
        </p:spPr>
        <p:txBody>
          <a:bodyPr wrap="square">
            <a:spAutoFit/>
          </a:bodyPr>
          <a:lstStyle/>
          <a:p>
            <a:r>
              <a:rPr lang="en-US" sz="3200" b="1" dirty="0">
                <a:solidFill>
                  <a:prstClr val="white"/>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11" name="Picture 4">
            <a:extLst>
              <a:ext uri="{FF2B5EF4-FFF2-40B4-BE49-F238E27FC236}">
                <a16:creationId xmlns:a16="http://schemas.microsoft.com/office/drawing/2014/main" id="{32D04597-5442-550D-7AC7-7F85C191638E}"/>
              </a:ext>
            </a:extLst>
          </p:cNvPr>
          <p:cNvPicPr>
            <a:picLocks noChangeAspect="1" noChangeArrowheads="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231" r="-1796" b="-1182"/>
          <a:stretch/>
        </p:blipFill>
        <p:spPr bwMode="auto">
          <a:xfrm>
            <a:off x="6789827" y="2096318"/>
            <a:ext cx="5206555" cy="468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78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79373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02"/>
        <p:cNvGrpSpPr/>
        <p:nvPr/>
      </p:nvGrpSpPr>
      <p:grpSpPr>
        <a:xfrm>
          <a:off x="0" y="0"/>
          <a:ext cx="0" cy="0"/>
          <a:chOff x="0" y="0"/>
          <a:chExt cx="0" cy="0"/>
        </a:xfrm>
      </p:grpSpPr>
      <p:grpSp>
        <p:nvGrpSpPr>
          <p:cNvPr id="4303" name="Google Shape;4303;p75"/>
          <p:cNvGrpSpPr/>
          <p:nvPr/>
        </p:nvGrpSpPr>
        <p:grpSpPr>
          <a:xfrm flipH="1">
            <a:off x="-338255" y="2992230"/>
            <a:ext cx="1644013" cy="5144932"/>
            <a:chOff x="8129181" y="1527935"/>
            <a:chExt cx="1233010" cy="3858699"/>
          </a:xfrm>
        </p:grpSpPr>
        <p:sp>
          <p:nvSpPr>
            <p:cNvPr id="4304" name="Google Shape;4304;p75"/>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5" name="Google Shape;4305;p75"/>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306" name="Google Shape;4306;p75"/>
            <p:cNvGrpSpPr/>
            <p:nvPr/>
          </p:nvGrpSpPr>
          <p:grpSpPr>
            <a:xfrm flipH="1">
              <a:off x="8129181" y="1527935"/>
              <a:ext cx="1233007" cy="3858699"/>
              <a:chOff x="1229268" y="1267272"/>
              <a:chExt cx="1233007" cy="3858699"/>
            </a:xfrm>
          </p:grpSpPr>
          <p:sp>
            <p:nvSpPr>
              <p:cNvPr id="4307" name="Google Shape;4307;p75"/>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8" name="Google Shape;4308;p75"/>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309" name="Google Shape;4309;p75"/>
            <p:cNvGrpSpPr/>
            <p:nvPr/>
          </p:nvGrpSpPr>
          <p:grpSpPr>
            <a:xfrm flipH="1">
              <a:off x="8261581" y="1703811"/>
              <a:ext cx="1100610" cy="2803618"/>
              <a:chOff x="1076156" y="1443149"/>
              <a:chExt cx="1100610" cy="2803618"/>
            </a:xfrm>
          </p:grpSpPr>
          <p:sp>
            <p:nvSpPr>
              <p:cNvPr id="4310" name="Google Shape;4310;p75"/>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1" name="Google Shape;4311;p75"/>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2" name="Google Shape;4312;p75"/>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3" name="Google Shape;4313;p75"/>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4" name="Google Shape;4314;p75"/>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5" name="Google Shape;4315;p75"/>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6" name="Google Shape;4316;p75"/>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7" name="Google Shape;4317;p75"/>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8" name="Google Shape;4318;p75"/>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9" name="Google Shape;4319;p75"/>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0" name="Google Shape;4320;p75"/>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1" name="Google Shape;4321;p75"/>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2" name="Google Shape;4322;p75"/>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3" name="Google Shape;4323;p75"/>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4" name="Google Shape;4324;p75"/>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5" name="Google Shape;4325;p75"/>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6" name="Google Shape;4326;p75"/>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7" name="Google Shape;4327;p75"/>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8" name="Google Shape;4328;p75"/>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329" name="Google Shape;4329;p75"/>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0" name="Google Shape;4330;p75"/>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1" name="Google Shape;4331;p75"/>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2" name="Google Shape;4332;p75"/>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3" name="Google Shape;4333;p75"/>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338" name="Google Shape;4338;p75"/>
          <p:cNvGrpSpPr/>
          <p:nvPr/>
        </p:nvGrpSpPr>
        <p:grpSpPr>
          <a:xfrm>
            <a:off x="708749" y="5929548"/>
            <a:ext cx="1492775" cy="2373336"/>
            <a:chOff x="531561" y="4447161"/>
            <a:chExt cx="1119581" cy="1780002"/>
          </a:xfrm>
        </p:grpSpPr>
        <p:sp>
          <p:nvSpPr>
            <p:cNvPr id="4339" name="Google Shape;4339;p75"/>
            <p:cNvSpPr/>
            <p:nvPr/>
          </p:nvSpPr>
          <p:spPr>
            <a:xfrm flipH="1">
              <a:off x="783361" y="4447161"/>
              <a:ext cx="867781" cy="1780002"/>
            </a:xfrm>
            <a:custGeom>
              <a:avLst/>
              <a:gdLst/>
              <a:ahLst/>
              <a:cxnLst/>
              <a:rect l="l" t="t" r="r" b="b"/>
              <a:pathLst>
                <a:path w="7186" h="14740" extrusionOk="0">
                  <a:moveTo>
                    <a:pt x="1" y="0"/>
                  </a:moveTo>
                  <a:lnTo>
                    <a:pt x="1" y="14740"/>
                  </a:lnTo>
                  <a:lnTo>
                    <a:pt x="7185" y="14740"/>
                  </a:lnTo>
                  <a:lnTo>
                    <a:pt x="7185"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0" name="Google Shape;4340;p75"/>
            <p:cNvSpPr/>
            <p:nvPr/>
          </p:nvSpPr>
          <p:spPr>
            <a:xfrm flipH="1">
              <a:off x="531561" y="4447161"/>
              <a:ext cx="251905" cy="1780002"/>
            </a:xfrm>
            <a:custGeom>
              <a:avLst/>
              <a:gdLst/>
              <a:ahLst/>
              <a:cxnLst/>
              <a:rect l="l" t="t" r="r" b="b"/>
              <a:pathLst>
                <a:path w="2086" h="14740" extrusionOk="0">
                  <a:moveTo>
                    <a:pt x="0" y="0"/>
                  </a:moveTo>
                  <a:lnTo>
                    <a:pt x="0" y="14740"/>
                  </a:lnTo>
                  <a:lnTo>
                    <a:pt x="2086" y="14740"/>
                  </a:lnTo>
                  <a:lnTo>
                    <a:pt x="2086" y="510"/>
                  </a:lnTo>
                  <a:lnTo>
                    <a:pt x="0"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1" name="Google Shape;4341;p75"/>
            <p:cNvSpPr/>
            <p:nvPr/>
          </p:nvSpPr>
          <p:spPr>
            <a:xfrm flipH="1">
              <a:off x="531561" y="4447161"/>
              <a:ext cx="251905" cy="1780002"/>
            </a:xfrm>
            <a:custGeom>
              <a:avLst/>
              <a:gdLst/>
              <a:ahLst/>
              <a:cxnLst/>
              <a:rect l="l" t="t" r="r" b="b"/>
              <a:pathLst>
                <a:path w="2086" h="14740" extrusionOk="0">
                  <a:moveTo>
                    <a:pt x="0" y="0"/>
                  </a:moveTo>
                  <a:lnTo>
                    <a:pt x="0" y="14740"/>
                  </a:lnTo>
                  <a:lnTo>
                    <a:pt x="2086" y="14740"/>
                  </a:lnTo>
                  <a:lnTo>
                    <a:pt x="2086" y="510"/>
                  </a:lnTo>
                  <a:lnTo>
                    <a:pt x="0" y="0"/>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342" name="Google Shape;4342;p75"/>
          <p:cNvGrpSpPr/>
          <p:nvPr/>
        </p:nvGrpSpPr>
        <p:grpSpPr>
          <a:xfrm>
            <a:off x="11422409" y="2369824"/>
            <a:ext cx="2042764" cy="5470381"/>
            <a:chOff x="7676247" y="4451144"/>
            <a:chExt cx="1765265" cy="4727257"/>
          </a:xfrm>
        </p:grpSpPr>
        <p:sp>
          <p:nvSpPr>
            <p:cNvPr id="4343" name="Google Shape;4343;p75"/>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4" name="Google Shape;4344;p75"/>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5" name="Google Shape;4345;p75"/>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6" name="Google Shape;4346;p75"/>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7" name="Google Shape;4347;p75"/>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348" name="Google Shape;4348;p75"/>
            <p:cNvGrpSpPr/>
            <p:nvPr/>
          </p:nvGrpSpPr>
          <p:grpSpPr>
            <a:xfrm>
              <a:off x="7748135" y="4813283"/>
              <a:ext cx="295221" cy="988044"/>
              <a:chOff x="8000749" y="4100800"/>
              <a:chExt cx="325098" cy="1088034"/>
            </a:xfrm>
          </p:grpSpPr>
          <p:sp>
            <p:nvSpPr>
              <p:cNvPr id="4349" name="Google Shape;4349;p75"/>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0" name="Google Shape;4350;p75"/>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1" name="Google Shape;4351;p75"/>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352" name="Google Shape;4352;p75"/>
            <p:cNvGrpSpPr/>
            <p:nvPr/>
          </p:nvGrpSpPr>
          <p:grpSpPr>
            <a:xfrm>
              <a:off x="8302933" y="4981021"/>
              <a:ext cx="778221" cy="1783424"/>
              <a:chOff x="8611692" y="4285513"/>
              <a:chExt cx="856977" cy="1963907"/>
            </a:xfrm>
          </p:grpSpPr>
          <p:sp>
            <p:nvSpPr>
              <p:cNvPr id="4353" name="Google Shape;4353;p75"/>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4" name="Google Shape;4354;p75"/>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5" name="Google Shape;4355;p75"/>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6" name="Google Shape;4356;p75"/>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357" name="Google Shape;4357;p75"/>
          <p:cNvGrpSpPr/>
          <p:nvPr/>
        </p:nvGrpSpPr>
        <p:grpSpPr>
          <a:xfrm>
            <a:off x="4461846" y="6230733"/>
            <a:ext cx="935391" cy="624660"/>
            <a:chOff x="6567612" y="4043379"/>
            <a:chExt cx="701543" cy="468495"/>
          </a:xfrm>
        </p:grpSpPr>
        <p:sp>
          <p:nvSpPr>
            <p:cNvPr id="4358" name="Google Shape;4358;p75"/>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9" name="Google Shape;4359;p75"/>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0" name="Google Shape;4360;p75"/>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1" name="Google Shape;4361;p75"/>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4">
                    <a:alpha val="33930"/>
                  </a:schemeClr>
                </a:gs>
                <a:gs pos="100000">
                  <a:schemeClr val="accent3">
                    <a:alpha val="33930"/>
                  </a:schemeClr>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2" name="Google Shape;4362;p75"/>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3" name="Google Shape;4363;p75"/>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4" name="Google Shape;4364;p75"/>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5" name="Google Shape;4365;p75"/>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366" name="Google Shape;4366;p75"/>
          <p:cNvGrpSpPr/>
          <p:nvPr/>
        </p:nvGrpSpPr>
        <p:grpSpPr>
          <a:xfrm>
            <a:off x="10854239" y="327652"/>
            <a:ext cx="809955" cy="536459"/>
            <a:chOff x="1319737" y="216829"/>
            <a:chExt cx="701543" cy="468495"/>
          </a:xfrm>
        </p:grpSpPr>
        <p:sp>
          <p:nvSpPr>
            <p:cNvPr id="4367" name="Google Shape;4367;p75"/>
            <p:cNvSpPr/>
            <p:nvPr/>
          </p:nvSpPr>
          <p:spPr>
            <a:xfrm flipH="1">
              <a:off x="1387986" y="21682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8" name="Google Shape;4368;p75"/>
            <p:cNvSpPr/>
            <p:nvPr/>
          </p:nvSpPr>
          <p:spPr>
            <a:xfrm flipH="1">
              <a:off x="1442925" y="25503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9" name="Google Shape;4369;p75"/>
            <p:cNvSpPr/>
            <p:nvPr/>
          </p:nvSpPr>
          <p:spPr>
            <a:xfrm flipH="1">
              <a:off x="1427949" y="43397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0" name="Google Shape;4370;p75"/>
            <p:cNvSpPr/>
            <p:nvPr/>
          </p:nvSpPr>
          <p:spPr>
            <a:xfrm flipH="1">
              <a:off x="1319737" y="48557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1" name="Google Shape;4371;p75"/>
            <p:cNvSpPr/>
            <p:nvPr/>
          </p:nvSpPr>
          <p:spPr>
            <a:xfrm flipH="1">
              <a:off x="1848471" y="558892"/>
              <a:ext cx="92380" cy="73921"/>
            </a:xfrm>
            <a:custGeom>
              <a:avLst/>
              <a:gdLst/>
              <a:ahLst/>
              <a:cxnLst/>
              <a:rect l="l" t="t" r="r" b="b"/>
              <a:pathLst>
                <a:path w="826" h="661" extrusionOk="0">
                  <a:moveTo>
                    <a:pt x="418" y="1"/>
                  </a:moveTo>
                  <a:cubicBezTo>
                    <a:pt x="187" y="1"/>
                    <a:pt x="0" y="155"/>
                    <a:pt x="0" y="331"/>
                  </a:cubicBezTo>
                  <a:cubicBezTo>
                    <a:pt x="0" y="507"/>
                    <a:pt x="187" y="661"/>
                    <a:pt x="418" y="661"/>
                  </a:cubicBezTo>
                  <a:cubicBezTo>
                    <a:pt x="638" y="661"/>
                    <a:pt x="825" y="507"/>
                    <a:pt x="825" y="331"/>
                  </a:cubicBezTo>
                  <a:cubicBezTo>
                    <a:pt x="825" y="155"/>
                    <a:pt x="638" y="1"/>
                    <a:pt x="418"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2" name="Google Shape;4372;p75"/>
            <p:cNvSpPr/>
            <p:nvPr/>
          </p:nvSpPr>
          <p:spPr>
            <a:xfrm flipH="1">
              <a:off x="1414326" y="558892"/>
              <a:ext cx="92380" cy="73921"/>
            </a:xfrm>
            <a:custGeom>
              <a:avLst/>
              <a:gdLst/>
              <a:ahLst/>
              <a:cxnLst/>
              <a:rect l="l" t="t" r="r" b="b"/>
              <a:pathLst>
                <a:path w="826" h="661" extrusionOk="0">
                  <a:moveTo>
                    <a:pt x="418" y="1"/>
                  </a:moveTo>
                  <a:cubicBezTo>
                    <a:pt x="187" y="1"/>
                    <a:pt x="0" y="155"/>
                    <a:pt x="0" y="331"/>
                  </a:cubicBezTo>
                  <a:cubicBezTo>
                    <a:pt x="0" y="507"/>
                    <a:pt x="187" y="661"/>
                    <a:pt x="418" y="661"/>
                  </a:cubicBezTo>
                  <a:cubicBezTo>
                    <a:pt x="638" y="661"/>
                    <a:pt x="825" y="507"/>
                    <a:pt x="825" y="331"/>
                  </a:cubicBezTo>
                  <a:cubicBezTo>
                    <a:pt x="825" y="155"/>
                    <a:pt x="638" y="1"/>
                    <a:pt x="418"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3" name="Google Shape;4373;p75"/>
            <p:cNvSpPr/>
            <p:nvPr/>
          </p:nvSpPr>
          <p:spPr>
            <a:xfrm flipH="1">
              <a:off x="1750170" y="57734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4" name="Google Shape;4374;p75"/>
            <p:cNvSpPr/>
            <p:nvPr/>
          </p:nvSpPr>
          <p:spPr>
            <a:xfrm flipH="1">
              <a:off x="1561951" y="57734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 name="Rounded Rectangle 21">
            <a:extLst>
              <a:ext uri="{FF2B5EF4-FFF2-40B4-BE49-F238E27FC236}">
                <a16:creationId xmlns:a16="http://schemas.microsoft.com/office/drawing/2014/main" id="{74AC8677-0359-A46F-C518-09669C906204}"/>
              </a:ext>
            </a:extLst>
          </p:cNvPr>
          <p:cNvSpPr/>
          <p:nvPr/>
        </p:nvSpPr>
        <p:spPr>
          <a:xfrm>
            <a:off x="1129225" y="1157273"/>
            <a:ext cx="2277253" cy="6554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rPr>
              <a:t>WARM-UP</a:t>
            </a:r>
            <a:endPar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endParaRPr>
          </a:p>
        </p:txBody>
      </p:sp>
      <p:sp>
        <p:nvSpPr>
          <p:cNvPr id="27" name="Rounded Rectangle 22">
            <a:extLst>
              <a:ext uri="{FF2B5EF4-FFF2-40B4-BE49-F238E27FC236}">
                <a16:creationId xmlns:a16="http://schemas.microsoft.com/office/drawing/2014/main" id="{8488B902-2BB0-E38D-7332-57BCC86D699C}"/>
              </a:ext>
            </a:extLst>
          </p:cNvPr>
          <p:cNvSpPr/>
          <p:nvPr/>
        </p:nvSpPr>
        <p:spPr>
          <a:xfrm>
            <a:off x="2888223" y="2348448"/>
            <a:ext cx="2277252" cy="6554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effectLst>
                  <a:outerShdw blurRad="38100" dist="38100" dir="2700000" algn="tl">
                    <a:srgbClr val="000000">
                      <a:alpha val="43137"/>
                    </a:srgbClr>
                  </a:outerShdw>
                </a:effectLst>
                <a:latin typeface="Calibri" panose="020F0502020204030204"/>
              </a:rPr>
              <a:t>PRE- LISTENING</a:t>
            </a:r>
            <a:endPar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endParaRPr>
          </a:p>
        </p:txBody>
      </p:sp>
      <p:sp>
        <p:nvSpPr>
          <p:cNvPr id="28" name="Rounded Rectangle 23">
            <a:extLst>
              <a:ext uri="{FF2B5EF4-FFF2-40B4-BE49-F238E27FC236}">
                <a16:creationId xmlns:a16="http://schemas.microsoft.com/office/drawing/2014/main" id="{20C15B1D-70FD-4AE6-E479-BD030FA701D0}"/>
              </a:ext>
            </a:extLst>
          </p:cNvPr>
          <p:cNvSpPr/>
          <p:nvPr/>
        </p:nvSpPr>
        <p:spPr>
          <a:xfrm>
            <a:off x="1150491" y="3423459"/>
            <a:ext cx="2255987" cy="710205"/>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WHILE- LISTENING</a:t>
            </a:r>
            <a:endPar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endParaRPr>
          </a:p>
        </p:txBody>
      </p:sp>
      <p:sp>
        <p:nvSpPr>
          <p:cNvPr id="29" name="Rectangle 28">
            <a:extLst>
              <a:ext uri="{FF2B5EF4-FFF2-40B4-BE49-F238E27FC236}">
                <a16:creationId xmlns:a16="http://schemas.microsoft.com/office/drawing/2014/main" id="{B58F8D6D-1E55-34B9-B675-317D4EE78990}"/>
              </a:ext>
            </a:extLst>
          </p:cNvPr>
          <p:cNvSpPr/>
          <p:nvPr/>
        </p:nvSpPr>
        <p:spPr>
          <a:xfrm>
            <a:off x="6007691" y="1088504"/>
            <a:ext cx="4879383" cy="799686"/>
          </a:xfrm>
          <a:prstGeom prst="rect">
            <a:avLst/>
          </a:prstGeom>
          <a:solidFill>
            <a:schemeClr val="tx2"/>
          </a:solidFill>
          <a:ln w="12700" cap="flat" cmpd="sng" algn="ctr">
            <a:no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rPr>
              <a:t>Watch a video and answer the questions.</a:t>
            </a:r>
          </a:p>
        </p:txBody>
      </p:sp>
      <p:sp>
        <p:nvSpPr>
          <p:cNvPr id="30" name="Rectangle 29">
            <a:extLst>
              <a:ext uri="{FF2B5EF4-FFF2-40B4-BE49-F238E27FC236}">
                <a16:creationId xmlns:a16="http://schemas.microsoft.com/office/drawing/2014/main" id="{93DA2C3D-3DEE-4DAA-DE1A-488D7CAD988E}"/>
              </a:ext>
            </a:extLst>
          </p:cNvPr>
          <p:cNvSpPr/>
          <p:nvPr/>
        </p:nvSpPr>
        <p:spPr>
          <a:xfrm>
            <a:off x="6007694" y="2126522"/>
            <a:ext cx="4879384" cy="699274"/>
          </a:xfrm>
          <a:prstGeom prst="rect">
            <a:avLst/>
          </a:prstGeom>
          <a:solidFill>
            <a:schemeClr val="tx2"/>
          </a:solidFill>
          <a:ln w="12700" cap="flat" cmpd="sng" algn="ctr">
            <a:no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Task 1: </a:t>
            </a:r>
            <a:r>
              <a:rPr kumimoji="0" lang="en-US" sz="1800" i="0" u="none" strike="noStrike" kern="0" cap="none" spc="0" normalizeH="0" baseline="0" noProof="0" dirty="0">
                <a:ln>
                  <a:noFill/>
                </a:ln>
                <a:solidFill>
                  <a:prstClr val="black"/>
                </a:solidFill>
                <a:effectLst/>
                <a:uLnTx/>
                <a:uFillTx/>
                <a:latin typeface="Calibri" panose="020F0502020204030204"/>
                <a:ea typeface="+mn-ea"/>
                <a:cs typeface="+mn-cs"/>
              </a:rPr>
              <a:t>Choose the correct meanings.</a:t>
            </a:r>
            <a:endParaRPr kumimoji="0" lang="en-GB" sz="180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D76D315-9F7D-396D-A77C-8EBB45736368}"/>
              </a:ext>
            </a:extLst>
          </p:cNvPr>
          <p:cNvSpPr/>
          <p:nvPr/>
        </p:nvSpPr>
        <p:spPr>
          <a:xfrm>
            <a:off x="6007691" y="3020928"/>
            <a:ext cx="4879385" cy="1339946"/>
          </a:xfrm>
          <a:prstGeom prst="rect">
            <a:avLst/>
          </a:prstGeom>
          <a:solidFill>
            <a:schemeClr val="tx2"/>
          </a:solidFill>
          <a:ln w="12700" cap="flat" cmpd="sng" algn="ctr">
            <a:no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Task 2: </a:t>
            </a:r>
            <a:r>
              <a:rPr kumimoji="0" lang="en-US" sz="1800" i="0" u="none" strike="noStrike" kern="0" cap="none" spc="0" normalizeH="0" baseline="0" noProof="0" dirty="0">
                <a:ln>
                  <a:noFill/>
                </a:ln>
                <a:solidFill>
                  <a:prstClr val="black"/>
                </a:solidFill>
                <a:effectLst/>
                <a:uLnTx/>
                <a:uFillTx/>
                <a:latin typeface="Calibri" panose="020F0502020204030204"/>
                <a:ea typeface="+mn-ea"/>
                <a:cs typeface="+mn-cs"/>
              </a:rPr>
              <a:t>Listen to a conversation between two students.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rPr>
              <a:t>Task 3: </a:t>
            </a:r>
            <a:r>
              <a:rPr kumimoji="0" lang="en-US" sz="1800" i="0" u="none" strike="noStrike" kern="0" cap="none" spc="0" normalizeH="0" baseline="0" noProof="0" dirty="0">
                <a:ln>
                  <a:noFill/>
                </a:ln>
                <a:solidFill>
                  <a:prstClr val="black"/>
                </a:solidFill>
                <a:effectLst/>
                <a:uLnTx/>
                <a:uFillTx/>
                <a:latin typeface="Calibri" panose="020F0502020204030204"/>
                <a:ea typeface="+mn-ea"/>
                <a:cs typeface="+mn-cs"/>
              </a:rPr>
              <a:t>Listen and choose the correct answers.</a:t>
            </a:r>
          </a:p>
        </p:txBody>
      </p:sp>
      <p:cxnSp>
        <p:nvCxnSpPr>
          <p:cNvPr id="32" name="Curved Connector 27">
            <a:extLst>
              <a:ext uri="{FF2B5EF4-FFF2-40B4-BE49-F238E27FC236}">
                <a16:creationId xmlns:a16="http://schemas.microsoft.com/office/drawing/2014/main" id="{35DFF9AB-4569-F624-147C-CCFCE623B4FB}"/>
              </a:ext>
            </a:extLst>
          </p:cNvPr>
          <p:cNvCxnSpPr>
            <a:cxnSpLocks/>
            <a:stCxn id="26" idx="3"/>
            <a:endCxn id="27" idx="0"/>
          </p:cNvCxnSpPr>
          <p:nvPr/>
        </p:nvCxnSpPr>
        <p:spPr>
          <a:xfrm>
            <a:off x="3406478" y="1484975"/>
            <a:ext cx="620371" cy="863473"/>
          </a:xfrm>
          <a:prstGeom prst="curvedConnector2">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3" name="Curved Connector 28">
            <a:extLst>
              <a:ext uri="{FF2B5EF4-FFF2-40B4-BE49-F238E27FC236}">
                <a16:creationId xmlns:a16="http://schemas.microsoft.com/office/drawing/2014/main" id="{838EFDE2-49E5-F9B2-F20B-666A0C5865D3}"/>
              </a:ext>
            </a:extLst>
          </p:cNvPr>
          <p:cNvCxnSpPr>
            <a:cxnSpLocks/>
            <a:stCxn id="27" idx="1"/>
            <a:endCxn id="28" idx="0"/>
          </p:cNvCxnSpPr>
          <p:nvPr/>
        </p:nvCxnSpPr>
        <p:spPr>
          <a:xfrm rot="10800000" flipV="1">
            <a:off x="2278485" y="2676149"/>
            <a:ext cx="609738" cy="747309"/>
          </a:xfrm>
          <a:prstGeom prst="curvedConnector2">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34" name="Rounded Rectangle 30">
            <a:extLst>
              <a:ext uri="{FF2B5EF4-FFF2-40B4-BE49-F238E27FC236}">
                <a16:creationId xmlns:a16="http://schemas.microsoft.com/office/drawing/2014/main" id="{A56E1CF3-BC4E-6D18-23B0-FC7490B07617}"/>
              </a:ext>
            </a:extLst>
          </p:cNvPr>
          <p:cNvSpPr/>
          <p:nvPr/>
        </p:nvSpPr>
        <p:spPr>
          <a:xfrm>
            <a:off x="2863353" y="4558582"/>
            <a:ext cx="2277253" cy="666149"/>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effectLst>
                  <a:outerShdw blurRad="38100" dist="38100" dir="2700000" algn="tl">
                    <a:srgbClr val="000000">
                      <a:alpha val="43137"/>
                    </a:srgbClr>
                  </a:outerShdw>
                </a:effectLst>
                <a:latin typeface="Calibri" panose="020F0502020204030204"/>
              </a:rPr>
              <a:t>POST- LISTENING</a:t>
            </a:r>
          </a:p>
        </p:txBody>
      </p:sp>
      <p:sp>
        <p:nvSpPr>
          <p:cNvPr id="35" name="Rectangle 34">
            <a:extLst>
              <a:ext uri="{FF2B5EF4-FFF2-40B4-BE49-F238E27FC236}">
                <a16:creationId xmlns:a16="http://schemas.microsoft.com/office/drawing/2014/main" id="{BAF7EAA0-B6F7-7E92-6C5A-C02CF7C23B1D}"/>
              </a:ext>
            </a:extLst>
          </p:cNvPr>
          <p:cNvSpPr/>
          <p:nvPr/>
        </p:nvSpPr>
        <p:spPr>
          <a:xfrm>
            <a:off x="6007692" y="5493613"/>
            <a:ext cx="4879382" cy="871870"/>
          </a:xfrm>
          <a:prstGeom prst="rect">
            <a:avLst/>
          </a:prstGeom>
          <a:solidFill>
            <a:schemeClr val="tx2"/>
          </a:solidFill>
          <a:ln w="12700" cap="flat" cmpd="sng" algn="ctr">
            <a:noFill/>
            <a:prstDash val="solid"/>
            <a:miter lim="800000"/>
          </a:ln>
          <a:effectLst/>
        </p:spPr>
        <p:txBody>
          <a:bodyPr rtlCol="0" anchor="ctr"/>
          <a:lstStyle/>
          <a:p>
            <a:pPr marL="168275" marR="0" lvl="0" indent="-1682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Wrap-up</a:t>
            </a:r>
          </a:p>
          <a:p>
            <a:pPr marL="168275" marR="0" lvl="0" indent="-1682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Homework</a:t>
            </a:r>
            <a:endPar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36" name="Curved Connector 32">
            <a:extLst>
              <a:ext uri="{FF2B5EF4-FFF2-40B4-BE49-F238E27FC236}">
                <a16:creationId xmlns:a16="http://schemas.microsoft.com/office/drawing/2014/main" id="{81E34152-5CA8-84AB-5D0E-A8B2DF2AC126}"/>
              </a:ext>
            </a:extLst>
          </p:cNvPr>
          <p:cNvCxnSpPr>
            <a:cxnSpLocks/>
            <a:stCxn id="34" idx="1"/>
            <a:endCxn id="37" idx="0"/>
          </p:cNvCxnSpPr>
          <p:nvPr/>
        </p:nvCxnSpPr>
        <p:spPr>
          <a:xfrm rot="10800000" flipV="1">
            <a:off x="2276149" y="4891656"/>
            <a:ext cx="587204" cy="780019"/>
          </a:xfrm>
          <a:prstGeom prst="curvedConnector2">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37" name="Rounded Rectangle 33">
            <a:extLst>
              <a:ext uri="{FF2B5EF4-FFF2-40B4-BE49-F238E27FC236}">
                <a16:creationId xmlns:a16="http://schemas.microsoft.com/office/drawing/2014/main" id="{1C4E7945-0E36-7FDA-38EA-3E1D7FBE7905}"/>
              </a:ext>
            </a:extLst>
          </p:cNvPr>
          <p:cNvSpPr/>
          <p:nvPr/>
        </p:nvSpPr>
        <p:spPr>
          <a:xfrm>
            <a:off x="1135621" y="5671676"/>
            <a:ext cx="2281055" cy="666149"/>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rPr>
              <a:t>CONSOLIDATION</a:t>
            </a:r>
            <a:endPar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endParaRPr>
          </a:p>
        </p:txBody>
      </p:sp>
      <p:cxnSp>
        <p:nvCxnSpPr>
          <p:cNvPr id="38" name="Curved Connector 34">
            <a:extLst>
              <a:ext uri="{FF2B5EF4-FFF2-40B4-BE49-F238E27FC236}">
                <a16:creationId xmlns:a16="http://schemas.microsoft.com/office/drawing/2014/main" id="{A975E951-69B2-D50C-551C-2157330C7DA0}"/>
              </a:ext>
            </a:extLst>
          </p:cNvPr>
          <p:cNvCxnSpPr>
            <a:cxnSpLocks/>
            <a:stCxn id="28" idx="3"/>
            <a:endCxn id="34" idx="0"/>
          </p:cNvCxnSpPr>
          <p:nvPr/>
        </p:nvCxnSpPr>
        <p:spPr>
          <a:xfrm>
            <a:off x="3406478" y="3778562"/>
            <a:ext cx="595502" cy="780020"/>
          </a:xfrm>
          <a:prstGeom prst="curvedConnector2">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39" name="Rectangle 38">
            <a:extLst>
              <a:ext uri="{FF2B5EF4-FFF2-40B4-BE49-F238E27FC236}">
                <a16:creationId xmlns:a16="http://schemas.microsoft.com/office/drawing/2014/main" id="{D1651BE3-7808-4F88-3C23-5C4745F58747}"/>
              </a:ext>
            </a:extLst>
          </p:cNvPr>
          <p:cNvSpPr/>
          <p:nvPr/>
        </p:nvSpPr>
        <p:spPr>
          <a:xfrm>
            <a:off x="6007692" y="4570319"/>
            <a:ext cx="4879382" cy="684962"/>
          </a:xfrm>
          <a:prstGeom prst="rect">
            <a:avLst/>
          </a:prstGeom>
          <a:solidFill>
            <a:schemeClr val="tx2"/>
          </a:solidFill>
          <a:ln w="12700" cap="flat" cmpd="sng" algn="ctr">
            <a:no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Task 4: </a:t>
            </a:r>
            <a:r>
              <a:rPr kumimoji="0" lang="en-US" sz="1800" i="0" u="none" strike="noStrike" kern="0" cap="none" spc="0" normalizeH="0" baseline="0" noProof="0" dirty="0">
                <a:ln>
                  <a:noFill/>
                </a:ln>
                <a:solidFill>
                  <a:prstClr val="black"/>
                </a:solidFill>
                <a:effectLst/>
                <a:uLnTx/>
                <a:uFillTx/>
                <a:latin typeface="Calibri" panose="020F0502020204030204"/>
                <a:ea typeface="+mn-ea"/>
                <a:cs typeface="+mn-cs"/>
              </a:rPr>
              <a:t>Discuss the questions.</a:t>
            </a:r>
          </a:p>
        </p:txBody>
      </p:sp>
      <p:sp>
        <p:nvSpPr>
          <p:cNvPr id="40" name="Rectangle 39">
            <a:extLst>
              <a:ext uri="{FF2B5EF4-FFF2-40B4-BE49-F238E27FC236}">
                <a16:creationId xmlns:a16="http://schemas.microsoft.com/office/drawing/2014/main" id="{442D3B93-8602-A31C-69C9-275DB8A3DB43}"/>
              </a:ext>
            </a:extLst>
          </p:cNvPr>
          <p:cNvSpPr/>
          <p:nvPr/>
        </p:nvSpPr>
        <p:spPr>
          <a:xfrm>
            <a:off x="3696080" y="307352"/>
            <a:ext cx="1788954" cy="442487"/>
          </a:xfrm>
          <a:prstGeom prst="rect">
            <a:avLst/>
          </a:prstGeom>
          <a:solidFill>
            <a:schemeClr val="accent3">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chemeClr val="accent3">
                    <a:lumMod val="75000"/>
                  </a:schemeClr>
                </a:solidFill>
                <a:effectLst/>
                <a:uLnTx/>
                <a:uFillTx/>
                <a:latin typeface="Bookman Old Style" pitchFamily="18" charset="0"/>
                <a:ea typeface="+mn-ea"/>
                <a:cs typeface="+mn-cs"/>
              </a:rPr>
              <a:t>LESSON 5</a:t>
            </a:r>
          </a:p>
        </p:txBody>
      </p:sp>
      <p:sp>
        <p:nvSpPr>
          <p:cNvPr id="41" name="Rectangle 40">
            <a:extLst>
              <a:ext uri="{FF2B5EF4-FFF2-40B4-BE49-F238E27FC236}">
                <a16:creationId xmlns:a16="http://schemas.microsoft.com/office/drawing/2014/main" id="{90064B4A-E41A-A710-B8EB-65512443B43A}"/>
              </a:ext>
            </a:extLst>
          </p:cNvPr>
          <p:cNvSpPr/>
          <p:nvPr/>
        </p:nvSpPr>
        <p:spPr>
          <a:xfrm>
            <a:off x="5760331" y="307352"/>
            <a:ext cx="2311614" cy="438381"/>
          </a:xfrm>
          <a:prstGeom prst="rect">
            <a:avLst/>
          </a:prstGeom>
          <a:solidFill>
            <a:schemeClr val="accent3">
              <a:lumMod val="75000"/>
            </a:scheme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UTM Facebook K&amp;T" panose="02040603050506020204" pitchFamily="18" charset="0"/>
                <a:ea typeface="+mn-ea"/>
                <a:cs typeface="+mn-cs"/>
              </a:rPr>
              <a:t>LISTENING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602917" y="665939"/>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A04382C3-1953-A21F-2578-650C540232A4}"/>
              </a:ext>
            </a:extLst>
          </p:cNvPr>
          <p:cNvSpPr/>
          <p:nvPr/>
        </p:nvSpPr>
        <p:spPr>
          <a:xfrm>
            <a:off x="261257" y="195071"/>
            <a:ext cx="11814629" cy="760396"/>
          </a:xfrm>
          <a:prstGeom prst="roundRect">
            <a:avLst>
              <a:gd name="adj" fmla="val 25001"/>
            </a:avLst>
          </a:prstGeom>
          <a:solidFill>
            <a:schemeClr val="tx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normalizeH="0" baseline="0" noProof="0" dirty="0">
                <a:ln w="10160">
                  <a:noFill/>
                  <a:prstDash val="solid"/>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Watch the video about urbanization and answer the questions.</a:t>
            </a:r>
          </a:p>
        </p:txBody>
      </p:sp>
      <p:pic>
        <p:nvPicPr>
          <p:cNvPr id="3" name="Online Media 1" title="What is Urbanization? | Infineon">
            <a:hlinkClick r:id="" action="ppaction://media"/>
            <a:extLst>
              <a:ext uri="{FF2B5EF4-FFF2-40B4-BE49-F238E27FC236}">
                <a16:creationId xmlns:a16="http://schemas.microsoft.com/office/drawing/2014/main" id="{CA026045-CF81-7898-05B2-A4A108E41FBB}"/>
              </a:ext>
            </a:extLst>
          </p:cNvPr>
          <p:cNvPicPr>
            <a:picLocks noRot="1" noChangeAspect="1"/>
          </p:cNvPicPr>
          <p:nvPr>
            <a:videoFile r:link="rId1"/>
          </p:nvPr>
        </p:nvPicPr>
        <p:blipFill>
          <a:blip r:embed="rId4"/>
          <a:stretch>
            <a:fillRect/>
          </a:stretch>
        </p:blipFill>
        <p:spPr>
          <a:xfrm>
            <a:off x="2029042" y="1085827"/>
            <a:ext cx="8504916" cy="4805277"/>
          </a:xfrm>
          <a:prstGeom prst="rect">
            <a:avLst/>
          </a:prstGeom>
        </p:spPr>
      </p:pic>
      <p:sp>
        <p:nvSpPr>
          <p:cNvPr id="5" name="TextBox 4">
            <a:extLst>
              <a:ext uri="{FF2B5EF4-FFF2-40B4-BE49-F238E27FC236}">
                <a16:creationId xmlns:a16="http://schemas.microsoft.com/office/drawing/2014/main" id="{2C392EB4-494A-0A6F-008D-89BD9DFF55C6}"/>
              </a:ext>
            </a:extLst>
          </p:cNvPr>
          <p:cNvSpPr txBox="1"/>
          <p:nvPr/>
        </p:nvSpPr>
        <p:spPr>
          <a:xfrm>
            <a:off x="2427957" y="6021464"/>
            <a:ext cx="7707086" cy="369332"/>
          </a:xfrm>
          <a:prstGeom prst="rect">
            <a:avLst/>
          </a:prstGeom>
          <a:noFill/>
        </p:spPr>
        <p:txBody>
          <a:bodyPr wrap="square">
            <a:spAutoFit/>
          </a:bodyPr>
          <a:lstStyle/>
          <a:p>
            <a:pPr algn="ctr"/>
            <a:r>
              <a:rPr lang="en-US" dirty="0"/>
              <a:t>https://www.youtube.com/watch?v=U3hHdunQLuM&amp;t=1s</a:t>
            </a:r>
          </a:p>
        </p:txBody>
      </p:sp>
    </p:spTree>
    <p:extLst>
      <p:ext uri="{BB962C8B-B14F-4D97-AF65-F5344CB8AC3E}">
        <p14:creationId xmlns:p14="http://schemas.microsoft.com/office/powerpoint/2010/main" val="108443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4354860" y="605479"/>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 name="Rectangle: Rounded Corners 8">
            <a:extLst>
              <a:ext uri="{FF2B5EF4-FFF2-40B4-BE49-F238E27FC236}">
                <a16:creationId xmlns:a16="http://schemas.microsoft.com/office/drawing/2014/main" id="{640D731D-67D4-F92D-6F71-108F5208562F}"/>
              </a:ext>
            </a:extLst>
          </p:cNvPr>
          <p:cNvSpPr/>
          <p:nvPr/>
        </p:nvSpPr>
        <p:spPr>
          <a:xfrm>
            <a:off x="399435" y="1229129"/>
            <a:ext cx="11393129" cy="1297270"/>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 1950, only ___ of the world’s population lived in cities</a:t>
            </a:r>
          </a:p>
        </p:txBody>
      </p:sp>
      <p:sp>
        <p:nvSpPr>
          <p:cNvPr id="10" name="Arrow: Chevron 9">
            <a:extLst>
              <a:ext uri="{FF2B5EF4-FFF2-40B4-BE49-F238E27FC236}">
                <a16:creationId xmlns:a16="http://schemas.microsoft.com/office/drawing/2014/main" id="{E683D5A5-AFFC-FD88-837F-643B75931421}"/>
              </a:ext>
            </a:extLst>
          </p:cNvPr>
          <p:cNvSpPr/>
          <p:nvPr/>
        </p:nvSpPr>
        <p:spPr>
          <a:xfrm>
            <a:off x="789709" y="3609527"/>
            <a:ext cx="4682836" cy="1114873"/>
          </a:xfrm>
          <a:prstGeom prst="chevron">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50%</a:t>
            </a:r>
          </a:p>
        </p:txBody>
      </p:sp>
      <p:sp>
        <p:nvSpPr>
          <p:cNvPr id="11" name="Arrow: Chevron 10">
            <a:extLst>
              <a:ext uri="{FF2B5EF4-FFF2-40B4-BE49-F238E27FC236}">
                <a16:creationId xmlns:a16="http://schemas.microsoft.com/office/drawing/2014/main" id="{572CBB18-E4D1-3C89-529B-8E212B5218D2}"/>
              </a:ext>
            </a:extLst>
          </p:cNvPr>
          <p:cNvSpPr/>
          <p:nvPr/>
        </p:nvSpPr>
        <p:spPr>
          <a:xfrm>
            <a:off x="789709" y="5216655"/>
            <a:ext cx="4682836" cy="1114873"/>
          </a:xfrm>
          <a:prstGeom prst="chevron">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40%</a:t>
            </a:r>
          </a:p>
        </p:txBody>
      </p:sp>
      <p:sp>
        <p:nvSpPr>
          <p:cNvPr id="12" name="Arrow: Chevron 3">
            <a:extLst>
              <a:ext uri="{FF2B5EF4-FFF2-40B4-BE49-F238E27FC236}">
                <a16:creationId xmlns:a16="http://schemas.microsoft.com/office/drawing/2014/main" id="{248F6E30-82D3-2B7A-30EC-6B2E7E4456A6}"/>
              </a:ext>
            </a:extLst>
          </p:cNvPr>
          <p:cNvSpPr/>
          <p:nvPr/>
        </p:nvSpPr>
        <p:spPr>
          <a:xfrm>
            <a:off x="6719457" y="3609527"/>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30%</a:t>
            </a:r>
          </a:p>
        </p:txBody>
      </p:sp>
      <p:sp>
        <p:nvSpPr>
          <p:cNvPr id="13" name="Arrow: Chevron 3">
            <a:extLst>
              <a:ext uri="{FF2B5EF4-FFF2-40B4-BE49-F238E27FC236}">
                <a16:creationId xmlns:a16="http://schemas.microsoft.com/office/drawing/2014/main" id="{AF9CB7FB-6882-E1B4-D994-EAB4882CB35E}"/>
              </a:ext>
            </a:extLst>
          </p:cNvPr>
          <p:cNvSpPr/>
          <p:nvPr/>
        </p:nvSpPr>
        <p:spPr>
          <a:xfrm>
            <a:off x="6719456" y="5216655"/>
            <a:ext cx="4682833"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25,5%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10530689" y="402438"/>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B81DBCCF-4D61-F7E6-EAF3-F479D3C84DFC}"/>
              </a:ext>
            </a:extLst>
          </p:cNvPr>
          <p:cNvSpPr/>
          <p:nvPr/>
        </p:nvSpPr>
        <p:spPr>
          <a:xfrm>
            <a:off x="1371600" y="897290"/>
            <a:ext cx="9531927" cy="1459048"/>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Calibri" panose="020F0502020204030204"/>
                <a:ea typeface="+mn-ea"/>
                <a:cs typeface="+mn-cs"/>
              </a:rPr>
              <a:t>They are looking for better _____.</a:t>
            </a:r>
          </a:p>
        </p:txBody>
      </p:sp>
      <p:sp>
        <p:nvSpPr>
          <p:cNvPr id="3" name="Arrow: Chevron 2">
            <a:extLst>
              <a:ext uri="{FF2B5EF4-FFF2-40B4-BE49-F238E27FC236}">
                <a16:creationId xmlns:a16="http://schemas.microsoft.com/office/drawing/2014/main" id="{3132CAC7-935D-8DF1-D383-154D521003C0}"/>
              </a:ext>
            </a:extLst>
          </p:cNvPr>
          <p:cNvSpPr/>
          <p:nvPr/>
        </p:nvSpPr>
        <p:spPr>
          <a:xfrm>
            <a:off x="789709" y="3609527"/>
            <a:ext cx="4682836" cy="1114873"/>
          </a:xfrm>
          <a:prstGeom prst="chevron">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Infrastructure</a:t>
            </a:r>
          </a:p>
        </p:txBody>
      </p:sp>
      <p:sp>
        <p:nvSpPr>
          <p:cNvPr id="4" name="Arrow: Chevron 3">
            <a:extLst>
              <a:ext uri="{FF2B5EF4-FFF2-40B4-BE49-F238E27FC236}">
                <a16:creationId xmlns:a16="http://schemas.microsoft.com/office/drawing/2014/main" id="{3BEAFD08-1C89-16BC-4DBE-B65D400ABF2A}"/>
              </a:ext>
            </a:extLst>
          </p:cNvPr>
          <p:cNvSpPr/>
          <p:nvPr/>
        </p:nvSpPr>
        <p:spPr>
          <a:xfrm>
            <a:off x="789709" y="5216655"/>
            <a:ext cx="4682836" cy="1114873"/>
          </a:xfrm>
          <a:prstGeom prst="chevron">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Education and jobs</a:t>
            </a:r>
          </a:p>
        </p:txBody>
      </p:sp>
      <p:sp>
        <p:nvSpPr>
          <p:cNvPr id="5" name="Arrow: Chevron 3">
            <a:extLst>
              <a:ext uri="{FF2B5EF4-FFF2-40B4-BE49-F238E27FC236}">
                <a16:creationId xmlns:a16="http://schemas.microsoft.com/office/drawing/2014/main" id="{92FCF4E5-4919-8881-55E4-65FF912C1D3B}"/>
              </a:ext>
            </a:extLst>
          </p:cNvPr>
          <p:cNvSpPr/>
          <p:nvPr/>
        </p:nvSpPr>
        <p:spPr>
          <a:xfrm>
            <a:off x="6719457" y="3609526"/>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Leisure facilities</a:t>
            </a:r>
          </a:p>
        </p:txBody>
      </p:sp>
      <p:sp>
        <p:nvSpPr>
          <p:cNvPr id="6" name="Arrow: Chevron 3">
            <a:extLst>
              <a:ext uri="{FF2B5EF4-FFF2-40B4-BE49-F238E27FC236}">
                <a16:creationId xmlns:a16="http://schemas.microsoft.com/office/drawing/2014/main" id="{FB533BA6-FC3A-8C96-9EDE-F8955A7D5260}"/>
              </a:ext>
            </a:extLst>
          </p:cNvPr>
          <p:cNvSpPr/>
          <p:nvPr/>
        </p:nvSpPr>
        <p:spPr>
          <a:xfrm>
            <a:off x="6719456" y="5216655"/>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300" b="1" i="0" u="none" strike="noStrike" kern="0" cap="none" spc="0" normalizeH="0" baseline="0" noProof="0" dirty="0">
                <a:ln>
                  <a:noFill/>
                </a:ln>
                <a:solidFill>
                  <a:prstClr val="black"/>
                </a:solidFill>
                <a:effectLst/>
                <a:uLnTx/>
                <a:uFillTx/>
                <a:latin typeface="Calibri" panose="020F0502020204030204"/>
                <a:ea typeface="+mn-ea"/>
                <a:cs typeface="+mn-cs"/>
              </a:rPr>
              <a:t>All are correct</a:t>
            </a:r>
          </a:p>
        </p:txBody>
      </p:sp>
    </p:spTree>
    <p:extLst>
      <p:ext uri="{BB962C8B-B14F-4D97-AF65-F5344CB8AC3E}">
        <p14:creationId xmlns:p14="http://schemas.microsoft.com/office/powerpoint/2010/main" val="23136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8634742" y="3116670"/>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Rectangle: Rounded Corners 4">
            <a:extLst>
              <a:ext uri="{FF2B5EF4-FFF2-40B4-BE49-F238E27FC236}">
                <a16:creationId xmlns:a16="http://schemas.microsoft.com/office/drawing/2014/main" id="{3792668E-36E5-B4FC-E50E-02569B68BB88}"/>
              </a:ext>
            </a:extLst>
          </p:cNvPr>
          <p:cNvSpPr/>
          <p:nvPr/>
        </p:nvSpPr>
        <p:spPr>
          <a:xfrm>
            <a:off x="757084" y="1371600"/>
            <a:ext cx="10677832" cy="1330521"/>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panose="020F0502020204030204"/>
                <a:ea typeface="+mn-ea"/>
                <a:cs typeface="+mn-cs"/>
              </a:rPr>
              <a:t>In 2050, around ____ of the world’s population will live in cities.</a:t>
            </a:r>
          </a:p>
        </p:txBody>
      </p:sp>
      <p:sp>
        <p:nvSpPr>
          <p:cNvPr id="6" name="Arrow: Chevron 5">
            <a:extLst>
              <a:ext uri="{FF2B5EF4-FFF2-40B4-BE49-F238E27FC236}">
                <a16:creationId xmlns:a16="http://schemas.microsoft.com/office/drawing/2014/main" id="{D97BC872-A5E7-C68F-28AB-273C8B842CDE}"/>
              </a:ext>
            </a:extLst>
          </p:cNvPr>
          <p:cNvSpPr/>
          <p:nvPr/>
        </p:nvSpPr>
        <p:spPr>
          <a:xfrm>
            <a:off x="748145" y="4371527"/>
            <a:ext cx="4682836" cy="1114873"/>
          </a:xfrm>
          <a:prstGeom prst="chevron">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55%</a:t>
            </a:r>
          </a:p>
        </p:txBody>
      </p:sp>
      <p:sp>
        <p:nvSpPr>
          <p:cNvPr id="7" name="Arrow: Chevron 3">
            <a:extLst>
              <a:ext uri="{FF2B5EF4-FFF2-40B4-BE49-F238E27FC236}">
                <a16:creationId xmlns:a16="http://schemas.microsoft.com/office/drawing/2014/main" id="{FBB4F0BE-AE06-FEA2-CC64-38B9D9695DB2}"/>
              </a:ext>
            </a:extLst>
          </p:cNvPr>
          <p:cNvSpPr/>
          <p:nvPr/>
        </p:nvSpPr>
        <p:spPr>
          <a:xfrm>
            <a:off x="6761021" y="4371527"/>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70%</a:t>
            </a:r>
          </a:p>
        </p:txBody>
      </p:sp>
    </p:spTree>
    <p:extLst>
      <p:ext uri="{BB962C8B-B14F-4D97-AF65-F5344CB8AC3E}">
        <p14:creationId xmlns:p14="http://schemas.microsoft.com/office/powerpoint/2010/main" val="11831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4064574" y="3794867"/>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1E444672-4AF2-8EF7-B0A8-262FF3FF4D9F}"/>
              </a:ext>
            </a:extLst>
          </p:cNvPr>
          <p:cNvSpPr/>
          <p:nvPr/>
        </p:nvSpPr>
        <p:spPr>
          <a:xfrm>
            <a:off x="861775" y="1597839"/>
            <a:ext cx="10468450" cy="1459048"/>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It will raise some problems, so we can improve the quality of living by making cities more modern.</a:t>
            </a:r>
          </a:p>
        </p:txBody>
      </p:sp>
      <p:sp>
        <p:nvSpPr>
          <p:cNvPr id="3" name="Arrow: Chevron 2">
            <a:extLst>
              <a:ext uri="{FF2B5EF4-FFF2-40B4-BE49-F238E27FC236}">
                <a16:creationId xmlns:a16="http://schemas.microsoft.com/office/drawing/2014/main" id="{389E8D75-A47E-DED3-89F0-045BFF85DDFC}"/>
              </a:ext>
            </a:extLst>
          </p:cNvPr>
          <p:cNvSpPr/>
          <p:nvPr/>
        </p:nvSpPr>
        <p:spPr>
          <a:xfrm>
            <a:off x="789709" y="4634764"/>
            <a:ext cx="4682836" cy="1114873"/>
          </a:xfrm>
          <a:prstGeom prst="chevron">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832A0F"/>
                </a:solidFill>
                <a:effectLst/>
                <a:uLnTx/>
                <a:uFillTx/>
                <a:latin typeface="Calibri" panose="020F0502020204030204"/>
                <a:ea typeface="+mn-ea"/>
                <a:cs typeface="+mn-cs"/>
              </a:rPr>
              <a:t>No</a:t>
            </a:r>
          </a:p>
        </p:txBody>
      </p:sp>
      <p:sp>
        <p:nvSpPr>
          <p:cNvPr id="4" name="Arrow: Chevron 3">
            <a:extLst>
              <a:ext uri="{FF2B5EF4-FFF2-40B4-BE49-F238E27FC236}">
                <a16:creationId xmlns:a16="http://schemas.microsoft.com/office/drawing/2014/main" id="{7C523F4F-2790-4681-DDC2-1DBC6595D5F0}"/>
              </a:ext>
            </a:extLst>
          </p:cNvPr>
          <p:cNvSpPr/>
          <p:nvPr/>
        </p:nvSpPr>
        <p:spPr>
          <a:xfrm>
            <a:off x="6719457" y="4634764"/>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Yes</a:t>
            </a:r>
          </a:p>
        </p:txBody>
      </p:sp>
    </p:spTree>
    <p:extLst>
      <p:ext uri="{BB962C8B-B14F-4D97-AF65-F5344CB8AC3E}">
        <p14:creationId xmlns:p14="http://schemas.microsoft.com/office/powerpoint/2010/main" val="267196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37408" y="1763052"/>
            <a:ext cx="5231128" cy="95791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reliable (</a:t>
            </a:r>
            <a:r>
              <a:rPr lang="en-US" sz="4800" b="1" dirty="0" err="1">
                <a:solidFill>
                  <a:schemeClr val="accent5">
                    <a:lumMod val="50000"/>
                  </a:schemeClr>
                </a:solidFill>
              </a:rPr>
              <a:t>adj</a:t>
            </a:r>
            <a:r>
              <a:rPr lang="en-US" sz="4800" b="1" dirty="0">
                <a:solidFill>
                  <a:schemeClr val="accent5">
                    <a:lumMod val="50000"/>
                  </a:schemeClr>
                </a:solidFill>
              </a:rPr>
              <a:t>)</a:t>
            </a:r>
            <a:endParaRPr lang="en-US" sz="4800" dirty="0">
              <a:solidFill>
                <a:schemeClr val="accent5">
                  <a:lumMod val="50000"/>
                </a:schemeClr>
              </a:solidFill>
              <a:cs typeface="Calibri" panose="020F0502020204030204" pitchFamily="34" charset="0"/>
            </a:endParaRPr>
          </a:p>
        </p:txBody>
      </p:sp>
      <p:sp>
        <p:nvSpPr>
          <p:cNvPr id="12" name="Rectangle 11"/>
          <p:cNvSpPr/>
          <p:nvPr/>
        </p:nvSpPr>
        <p:spPr>
          <a:xfrm>
            <a:off x="241236" y="4269618"/>
            <a:ext cx="5823472" cy="1815882"/>
          </a:xfrm>
          <a:prstGeom prst="rect">
            <a:avLst/>
          </a:prstGeom>
        </p:spPr>
        <p:txBody>
          <a:bodyPr wrap="square">
            <a:spAutoFit/>
          </a:bodyPr>
          <a:lstStyle/>
          <a:p>
            <a:pPr algn="ctr"/>
            <a:r>
              <a:rPr lang="en-US" sz="2800" b="1" dirty="0"/>
              <a:t>Someone or something that is reliable can be trusted or believed because he/she, or it works or behaves well in the way you expect</a:t>
            </a:r>
            <a:endParaRPr lang="en-US" sz="2800" dirty="0"/>
          </a:p>
        </p:txBody>
      </p:sp>
      <p:sp>
        <p:nvSpPr>
          <p:cNvPr id="2" name="Rectangle 1"/>
          <p:cNvSpPr/>
          <p:nvPr/>
        </p:nvSpPr>
        <p:spPr>
          <a:xfrm>
            <a:off x="2122884" y="2720961"/>
            <a:ext cx="2060179"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5"/>
          <a:srcRect l="4360" r="3918"/>
          <a:stretch/>
        </p:blipFill>
        <p:spPr>
          <a:xfrm>
            <a:off x="6127294" y="1869876"/>
            <a:ext cx="5940900" cy="4165269"/>
          </a:xfrm>
          <a:prstGeom prst="rect">
            <a:avLst/>
          </a:prstGeom>
        </p:spPr>
      </p:pic>
      <p:pic>
        <p:nvPicPr>
          <p:cNvPr id="5" name="reliabl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66477" y="3429000"/>
            <a:ext cx="772080" cy="772080"/>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6349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80"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futurism Aesthetic Theme for Education by Slidesgo">
  <a:themeElements>
    <a:clrScheme name="Simple Light">
      <a:dk1>
        <a:srgbClr val="222B2E"/>
      </a:dk1>
      <a:lt1>
        <a:srgbClr val="CCEDF6"/>
      </a:lt1>
      <a:dk2>
        <a:srgbClr val="C5E0F7"/>
      </a:dk2>
      <a:lt2>
        <a:srgbClr val="E9E4D5"/>
      </a:lt2>
      <a:accent1>
        <a:srgbClr val="57C3B4"/>
      </a:accent1>
      <a:accent2>
        <a:srgbClr val="2E998A"/>
      </a:accent2>
      <a:accent3>
        <a:srgbClr val="A92F09"/>
      </a:accent3>
      <a:accent4>
        <a:srgbClr val="812A0F"/>
      </a:accent4>
      <a:accent5>
        <a:srgbClr val="FFFFFF"/>
      </a:accent5>
      <a:accent6>
        <a:srgbClr val="FFFFFF"/>
      </a:accent6>
      <a:hlink>
        <a:srgbClr val="222B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5040</TotalTime>
  <Words>718</Words>
  <PresentationFormat>Widescreen</PresentationFormat>
  <Paragraphs>122</Paragraphs>
  <Slides>24</Slides>
  <Notes>12</Notes>
  <HiddenSlides>0</HiddenSlides>
  <MMClips>10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24</vt:i4>
      </vt:variant>
    </vt:vector>
  </HeadingPairs>
  <TitlesOfParts>
    <vt:vector size="41" baseType="lpstr">
      <vt:lpstr>Arial</vt:lpstr>
      <vt:lpstr>Bookman Old Style</vt:lpstr>
      <vt:lpstr>Calibri</vt:lpstr>
      <vt:lpstr>Calibri Light</vt:lpstr>
      <vt:lpstr>Chivo</vt:lpstr>
      <vt:lpstr>Myriad Pro</vt:lpstr>
      <vt:lpstr>Playfair Display</vt:lpstr>
      <vt:lpstr>Playfair Display SemiBold</vt:lpstr>
      <vt:lpstr>Poppins</vt:lpstr>
      <vt:lpstr>Red Hat Display</vt:lpstr>
      <vt:lpstr>Righteous</vt:lpstr>
      <vt:lpstr>Syne</vt:lpstr>
      <vt:lpstr>Times New Roman</vt:lpstr>
      <vt:lpstr>UTM Facebook K&amp;T</vt:lpstr>
      <vt:lpstr>UTMFacebookK&amp;TBold</vt:lpstr>
      <vt:lpstr>Office Theme</vt:lpstr>
      <vt:lpstr>Retrofuturism Aesthetic Theme for Education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2023-12-04T04:31:24Z</dcterms:modified>
</cp:coreProperties>
</file>