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7" r:id="rId3"/>
    <p:sldId id="259" r:id="rId4"/>
    <p:sldId id="2007577237" r:id="rId5"/>
    <p:sldId id="2007577236" r:id="rId6"/>
    <p:sldId id="2007577240" r:id="rId7"/>
    <p:sldId id="318" r:id="rId8"/>
    <p:sldId id="2007577239" r:id="rId9"/>
    <p:sldId id="2007577241" r:id="rId10"/>
    <p:sldId id="319" r:id="rId11"/>
    <p:sldId id="2007577243" r:id="rId12"/>
    <p:sldId id="2007577242" r:id="rId13"/>
    <p:sldId id="2007577244" r:id="rId14"/>
    <p:sldId id="2007577238" r:id="rId15"/>
    <p:sldId id="2007577248" r:id="rId16"/>
    <p:sldId id="2007577250" r:id="rId17"/>
    <p:sldId id="2007577245" r:id="rId18"/>
    <p:sldId id="2007577247" r:id="rId19"/>
    <p:sldId id="2007577249" r:id="rId20"/>
    <p:sldId id="20075772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5A274-2752-48FA-9C0E-B5F4FE7CF7F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2AA99-7D0C-4FB8-B123-DED54F4EB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5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2022/3/24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96108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92352402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940063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24670338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641629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901799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283288418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913984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2022/3/24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518564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635899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22006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3534944" y="4446022"/>
            <a:ext cx="2474169" cy="323385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141146" y="4446022"/>
            <a:ext cx="2474169" cy="323385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478095" y="1897460"/>
            <a:ext cx="6537325" cy="226735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613483" y="2024619"/>
            <a:ext cx="6537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Tóm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tắt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bằng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sơ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đồ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nội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dung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của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một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bản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đơn</a:t>
            </a:r>
            <a:r>
              <a:rPr kumimoji="1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giản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389848" y="2500874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056" y="1161555"/>
            <a:ext cx="866974" cy="797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9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0" grpId="0" bldLvl="0" animBg="1"/>
      <p:bldP spid="81" grpId="0"/>
      <p:bldP spid="1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文本框 8">
            <a:extLst>
              <a:ext uri="{FF2B5EF4-FFF2-40B4-BE49-F238E27FC236}">
                <a16:creationId xmlns:a16="http://schemas.microsoft.com/office/drawing/2014/main" xmlns="" id="{AB75C59C-4060-4540-8E40-4CFB6BF5DB3D}"/>
              </a:ext>
            </a:extLst>
          </p:cNvPr>
          <p:cNvSpPr txBox="1"/>
          <p:nvPr/>
        </p:nvSpPr>
        <p:spPr>
          <a:xfrm>
            <a:off x="2558694" y="454479"/>
            <a:ext cx="66812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II. Phân tích bài viết tham khảo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68" name="组合 15">
            <a:extLst>
              <a:ext uri="{FF2B5EF4-FFF2-40B4-BE49-F238E27FC236}">
                <a16:creationId xmlns:a16="http://schemas.microsoft.com/office/drawing/2014/main" xmlns="" id="{FA434DEA-A34B-4917-A1F6-D6101F9D912C}"/>
              </a:ext>
            </a:extLst>
          </p:cNvPr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69" name="椭圆 11">
              <a:extLst>
                <a:ext uri="{FF2B5EF4-FFF2-40B4-BE49-F238E27FC236}">
                  <a16:creationId xmlns:a16="http://schemas.microsoft.com/office/drawing/2014/main" xmlns="" id="{2FF21453-80DC-4ACE-B433-E6ED269A9CBB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椭圆 12">
              <a:extLst>
                <a:ext uri="{FF2B5EF4-FFF2-40B4-BE49-F238E27FC236}">
                  <a16:creationId xmlns:a16="http://schemas.microsoft.com/office/drawing/2014/main" xmlns="" id="{FE3D9062-2F25-4F1E-AC52-B404B9AABD6F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椭圆 13">
              <a:extLst>
                <a:ext uri="{FF2B5EF4-FFF2-40B4-BE49-F238E27FC236}">
                  <a16:creationId xmlns:a16="http://schemas.microsoft.com/office/drawing/2014/main" xmlns="" id="{FE68708D-9587-448A-B950-5B777ADB64E8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椭圆 14">
              <a:extLst>
                <a:ext uri="{FF2B5EF4-FFF2-40B4-BE49-F238E27FC236}">
                  <a16:creationId xmlns:a16="http://schemas.microsoft.com/office/drawing/2014/main" xmlns="" id="{FA8F6D89-B121-454F-9A22-6D070B409A1C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4" name="图片 9" descr="87697a194e617abbd7417f220b04c9ba">
            <a:extLst>
              <a:ext uri="{FF2B5EF4-FFF2-40B4-BE49-F238E27FC236}">
                <a16:creationId xmlns:a16="http://schemas.microsoft.com/office/drawing/2014/main" xmlns="" id="{4657CAD0-5FBB-4B5C-8669-6B399466D6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442" y="2744470"/>
            <a:ext cx="6864350" cy="4113530"/>
          </a:xfrm>
          <a:prstGeom prst="rect">
            <a:avLst/>
          </a:prstGeom>
        </p:spPr>
      </p:pic>
      <p:sp>
        <p:nvSpPr>
          <p:cNvPr id="48" name="TextBox 9">
            <a:extLst>
              <a:ext uri="{FF2B5EF4-FFF2-40B4-BE49-F238E27FC236}">
                <a16:creationId xmlns:a16="http://schemas.microsoft.com/office/drawing/2014/main" xmlns="" id="{A0B22BC9-B537-4FFC-86AB-BEC95AD6EF35}"/>
              </a:ext>
            </a:extLst>
          </p:cNvPr>
          <p:cNvSpPr txBox="1">
            <a:spLocks/>
          </p:cNvSpPr>
          <p:nvPr/>
        </p:nvSpPr>
        <p:spPr>
          <a:xfrm>
            <a:off x="6749491" y="2226774"/>
            <a:ext cx="3289108" cy="2052477"/>
          </a:xfrm>
          <a:prstGeom prst="rect">
            <a:avLst/>
          </a:prstGeom>
        </p:spPr>
        <p:txBody>
          <a:bodyPr vert="horz" wrap="square" lIns="480000" tIns="0" rIns="0" bIns="0" anchor="ctr" anchorCtr="0">
            <a:noAutofit/>
          </a:bodyPr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HS đọc lại VB Trái Đất – cái nôi của sự sống và xem sơ đồ tóm tắt</a:t>
            </a:r>
            <a:endParaRPr lang="zh-CN" altLang="en-US" sz="48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5" name="组合 9">
            <a:extLst>
              <a:ext uri="{FF2B5EF4-FFF2-40B4-BE49-F238E27FC236}">
                <a16:creationId xmlns:a16="http://schemas.microsoft.com/office/drawing/2014/main" xmlns="" id="{0F8D64FB-735D-4364-888B-797831DD67CA}"/>
              </a:ext>
            </a:extLst>
          </p:cNvPr>
          <p:cNvGrpSpPr/>
          <p:nvPr/>
        </p:nvGrpSpPr>
        <p:grpSpPr>
          <a:xfrm>
            <a:off x="6773862" y="1307677"/>
            <a:ext cx="3627651" cy="3306447"/>
            <a:chOff x="6281530" y="1269015"/>
            <a:chExt cx="4119983" cy="3979734"/>
          </a:xfrm>
        </p:grpSpPr>
        <p:grpSp>
          <p:nvGrpSpPr>
            <p:cNvPr id="56" name="组合 214">
              <a:extLst>
                <a:ext uri="{FF2B5EF4-FFF2-40B4-BE49-F238E27FC236}">
                  <a16:creationId xmlns:a16="http://schemas.microsoft.com/office/drawing/2014/main" xmlns="" id="{6ACC5359-1303-492A-9DAB-B0AB62982246}"/>
                </a:ext>
              </a:extLst>
            </p:cNvPr>
            <p:cNvGrpSpPr/>
            <p:nvPr/>
          </p:nvGrpSpPr>
          <p:grpSpPr>
            <a:xfrm>
              <a:off x="6281530" y="1788799"/>
              <a:ext cx="4119983" cy="3459950"/>
              <a:chOff x="1918357" y="1491175"/>
              <a:chExt cx="4119983" cy="3459950"/>
            </a:xfrm>
          </p:grpSpPr>
          <p:sp>
            <p:nvSpPr>
              <p:cNvPr id="74" name="任意多边形 215">
                <a:extLst>
                  <a:ext uri="{FF2B5EF4-FFF2-40B4-BE49-F238E27FC236}">
                    <a16:creationId xmlns:a16="http://schemas.microsoft.com/office/drawing/2014/main" xmlns="" id="{A9B382CA-4FFF-4E66-94E4-BD20CE4A52F4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>
                <a:solidFill>
                  <a:srgbClr val="1E5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任意多边形 216">
                <a:extLst>
                  <a:ext uri="{FF2B5EF4-FFF2-40B4-BE49-F238E27FC236}">
                    <a16:creationId xmlns:a16="http://schemas.microsoft.com/office/drawing/2014/main" xmlns="" id="{B5441DE1-C473-4E1C-B7E7-257AD5074BA6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>
                <a:solidFill>
                  <a:srgbClr val="1E5AA4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3" name="图片 2">
              <a:extLst>
                <a:ext uri="{FF2B5EF4-FFF2-40B4-BE49-F238E27FC236}">
                  <a16:creationId xmlns:a16="http://schemas.microsoft.com/office/drawing/2014/main" xmlns="" id="{C1C09064-3896-463B-BA86-A5F7963CC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236" y="1269015"/>
              <a:ext cx="985693" cy="1513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9857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文本框 8">
            <a:extLst>
              <a:ext uri="{FF2B5EF4-FFF2-40B4-BE49-F238E27FC236}">
                <a16:creationId xmlns:a16="http://schemas.microsoft.com/office/drawing/2014/main" xmlns="" id="{AB75C59C-4060-4540-8E40-4CFB6BF5DB3D}"/>
              </a:ext>
            </a:extLst>
          </p:cNvPr>
          <p:cNvSpPr txBox="1"/>
          <p:nvPr/>
        </p:nvSpPr>
        <p:spPr>
          <a:xfrm>
            <a:off x="2558694" y="454479"/>
            <a:ext cx="66812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II. Phân tích bài viết tham khảo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68" name="组合 15">
            <a:extLst>
              <a:ext uri="{FF2B5EF4-FFF2-40B4-BE49-F238E27FC236}">
                <a16:creationId xmlns:a16="http://schemas.microsoft.com/office/drawing/2014/main" xmlns="" id="{FA434DEA-A34B-4917-A1F6-D6101F9D912C}"/>
              </a:ext>
            </a:extLst>
          </p:cNvPr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69" name="椭圆 11">
              <a:extLst>
                <a:ext uri="{FF2B5EF4-FFF2-40B4-BE49-F238E27FC236}">
                  <a16:creationId xmlns:a16="http://schemas.microsoft.com/office/drawing/2014/main" xmlns="" id="{2FF21453-80DC-4ACE-B433-E6ED269A9CBB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椭圆 12">
              <a:extLst>
                <a:ext uri="{FF2B5EF4-FFF2-40B4-BE49-F238E27FC236}">
                  <a16:creationId xmlns:a16="http://schemas.microsoft.com/office/drawing/2014/main" xmlns="" id="{FE3D9062-2F25-4F1E-AC52-B404B9AABD6F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椭圆 13">
              <a:extLst>
                <a:ext uri="{FF2B5EF4-FFF2-40B4-BE49-F238E27FC236}">
                  <a16:creationId xmlns:a16="http://schemas.microsoft.com/office/drawing/2014/main" xmlns="" id="{FE68708D-9587-448A-B950-5B777ADB64E8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椭圆 14">
              <a:extLst>
                <a:ext uri="{FF2B5EF4-FFF2-40B4-BE49-F238E27FC236}">
                  <a16:creationId xmlns:a16="http://schemas.microsoft.com/office/drawing/2014/main" xmlns="" id="{FA8F6D89-B121-454F-9A22-6D070B409A1C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6" name="图片 50">
            <a:extLst>
              <a:ext uri="{FF2B5EF4-FFF2-40B4-BE49-F238E27FC236}">
                <a16:creationId xmlns:a16="http://schemas.microsoft.com/office/drawing/2014/main" xmlns="" id="{61D7A23A-C828-4505-917A-883777E05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82" y="1555289"/>
            <a:ext cx="4234829" cy="4234829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xmlns="" id="{68E2C64D-CC05-4798-A1B5-DF66AC502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60" y="1519935"/>
            <a:ext cx="4365121" cy="4365121"/>
          </a:xfrm>
          <a:prstGeom prst="rect">
            <a:avLst/>
          </a:prstGeom>
        </p:spPr>
      </p:pic>
      <p:sp>
        <p:nvSpPr>
          <p:cNvPr id="19" name="矩形 42">
            <a:extLst>
              <a:ext uri="{FF2B5EF4-FFF2-40B4-BE49-F238E27FC236}">
                <a16:creationId xmlns:a16="http://schemas.microsoft.com/office/drawing/2014/main" xmlns="" id="{53C6B5C6-DE86-49A4-9A8A-713C0F8EFA37}"/>
              </a:ext>
            </a:extLst>
          </p:cNvPr>
          <p:cNvSpPr/>
          <p:nvPr/>
        </p:nvSpPr>
        <p:spPr>
          <a:xfrm>
            <a:off x="1948070" y="2212321"/>
            <a:ext cx="2696416" cy="11604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buClr>
                <a:prstClr val="black">
                  <a:lumMod val="50000"/>
                  <a:lumOff val="50000"/>
                </a:prstClr>
              </a:buClr>
              <a:defRPr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đã đọc, đã học VB, em thấy bản tóm tắt này đã phản ánh đúng những gì được đề cập trong VB chưa?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rgbClr val="1E5AA4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47">
            <a:extLst>
              <a:ext uri="{FF2B5EF4-FFF2-40B4-BE49-F238E27FC236}">
                <a16:creationId xmlns:a16="http://schemas.microsoft.com/office/drawing/2014/main" xmlns="" id="{11B39226-0729-4FBC-B4BA-2BE84D169597}"/>
              </a:ext>
            </a:extLst>
          </p:cNvPr>
          <p:cNvSpPr/>
          <p:nvPr/>
        </p:nvSpPr>
        <p:spPr>
          <a:xfrm>
            <a:off x="6878195" y="2281003"/>
            <a:ext cx="2509816" cy="11604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Đối chiếu với các yêu cầu được xác định ở trên, bản tóm tắt đã bộc lộ ưu điểm, nhược điểm gì?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373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Freeform 37">
            <a:extLst>
              <a:ext uri="{FF2B5EF4-FFF2-40B4-BE49-F238E27FC236}">
                <a16:creationId xmlns:a16="http://schemas.microsoft.com/office/drawing/2014/main" xmlns="" id="{D7D8848F-45AA-40A1-AD49-D042C861A3F5}"/>
              </a:ext>
            </a:extLst>
          </p:cNvPr>
          <p:cNvSpPr>
            <a:spLocks noEditPoints="1"/>
          </p:cNvSpPr>
          <p:nvPr/>
        </p:nvSpPr>
        <p:spPr bwMode="auto">
          <a:xfrm>
            <a:off x="5785838" y="2364590"/>
            <a:ext cx="620324" cy="515804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7号-波纹乖乖体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xmlns="" id="{A40C4193-DA3F-4C8F-9D24-7BE678E83A6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26079" y="3247719"/>
            <a:ext cx="639168" cy="5184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7号-波纹乖乖体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36" name="Freeform 42">
            <a:extLst>
              <a:ext uri="{FF2B5EF4-FFF2-40B4-BE49-F238E27FC236}">
                <a16:creationId xmlns:a16="http://schemas.microsoft.com/office/drawing/2014/main" xmlns="" id="{1B9FBA1E-F6D9-4F32-9866-AC9054D0D7F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79351" y="3247719"/>
            <a:ext cx="405239" cy="5184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7号-波纹乖乖体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7" name="组合 4">
            <a:extLst>
              <a:ext uri="{FF2B5EF4-FFF2-40B4-BE49-F238E27FC236}">
                <a16:creationId xmlns:a16="http://schemas.microsoft.com/office/drawing/2014/main" xmlns="" id="{7ED663D1-1DA3-4FB4-AD53-8C6AC7239E51}"/>
              </a:ext>
            </a:extLst>
          </p:cNvPr>
          <p:cNvGrpSpPr>
            <a:grpSpLocks noChangeAspect="1"/>
          </p:cNvGrpSpPr>
          <p:nvPr/>
        </p:nvGrpSpPr>
        <p:grpSpPr>
          <a:xfrm>
            <a:off x="5745854" y="4064063"/>
            <a:ext cx="599573" cy="518400"/>
            <a:chOff x="5169548" y="3637977"/>
            <a:chExt cx="674520" cy="5832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xmlns="" id="{E1A83A5A-547F-4741-8CF8-10161B968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4736" y="3885993"/>
              <a:ext cx="456598" cy="250091"/>
            </a:xfrm>
            <a:custGeom>
              <a:avLst/>
              <a:gdLst>
                <a:gd name="T0" fmla="*/ 148 w 186"/>
                <a:gd name="T1" fmla="*/ 81 h 102"/>
                <a:gd name="T2" fmla="*/ 92 w 186"/>
                <a:gd name="T3" fmla="*/ 88 h 102"/>
                <a:gd name="T4" fmla="*/ 92 w 186"/>
                <a:gd name="T5" fmla="*/ 64 h 102"/>
                <a:gd name="T6" fmla="*/ 148 w 186"/>
                <a:gd name="T7" fmla="*/ 71 h 102"/>
                <a:gd name="T8" fmla="*/ 92 w 186"/>
                <a:gd name="T9" fmla="*/ 64 h 102"/>
                <a:gd name="T10" fmla="*/ 186 w 186"/>
                <a:gd name="T11" fmla="*/ 44 h 102"/>
                <a:gd name="T12" fmla="*/ 92 w 186"/>
                <a:gd name="T13" fmla="*/ 51 h 102"/>
                <a:gd name="T14" fmla="*/ 92 w 186"/>
                <a:gd name="T15" fmla="*/ 25 h 102"/>
                <a:gd name="T16" fmla="*/ 186 w 186"/>
                <a:gd name="T17" fmla="*/ 32 h 102"/>
                <a:gd name="T18" fmla="*/ 92 w 186"/>
                <a:gd name="T19" fmla="*/ 25 h 102"/>
                <a:gd name="T20" fmla="*/ 186 w 186"/>
                <a:gd name="T21" fmla="*/ 6 h 102"/>
                <a:gd name="T22" fmla="*/ 92 w 186"/>
                <a:gd name="T23" fmla="*/ 13 h 102"/>
                <a:gd name="T24" fmla="*/ 28 w 186"/>
                <a:gd name="T25" fmla="*/ 3 h 102"/>
                <a:gd name="T26" fmla="*/ 26 w 186"/>
                <a:gd name="T27" fmla="*/ 4 h 102"/>
                <a:gd name="T28" fmla="*/ 25 w 186"/>
                <a:gd name="T29" fmla="*/ 4 h 102"/>
                <a:gd name="T30" fmla="*/ 24 w 186"/>
                <a:gd name="T31" fmla="*/ 5 h 102"/>
                <a:gd name="T32" fmla="*/ 24 w 186"/>
                <a:gd name="T33" fmla="*/ 5 h 102"/>
                <a:gd name="T34" fmla="*/ 23 w 186"/>
                <a:gd name="T35" fmla="*/ 6 h 102"/>
                <a:gd name="T36" fmla="*/ 23 w 186"/>
                <a:gd name="T37" fmla="*/ 6 h 102"/>
                <a:gd name="T38" fmla="*/ 22 w 186"/>
                <a:gd name="T39" fmla="*/ 6 h 102"/>
                <a:gd name="T40" fmla="*/ 21 w 186"/>
                <a:gd name="T41" fmla="*/ 7 h 102"/>
                <a:gd name="T42" fmla="*/ 21 w 186"/>
                <a:gd name="T43" fmla="*/ 7 h 102"/>
                <a:gd name="T44" fmla="*/ 20 w 186"/>
                <a:gd name="T45" fmla="*/ 8 h 102"/>
                <a:gd name="T46" fmla="*/ 20 w 186"/>
                <a:gd name="T47" fmla="*/ 8 h 102"/>
                <a:gd name="T48" fmla="*/ 19 w 186"/>
                <a:gd name="T49" fmla="*/ 8 h 102"/>
                <a:gd name="T50" fmla="*/ 19 w 186"/>
                <a:gd name="T51" fmla="*/ 9 h 102"/>
                <a:gd name="T52" fmla="*/ 18 w 186"/>
                <a:gd name="T53" fmla="*/ 9 h 102"/>
                <a:gd name="T54" fmla="*/ 18 w 186"/>
                <a:gd name="T55" fmla="*/ 10 h 102"/>
                <a:gd name="T56" fmla="*/ 18 w 186"/>
                <a:gd name="T57" fmla="*/ 10 h 102"/>
                <a:gd name="T58" fmla="*/ 8 w 186"/>
                <a:gd name="T59" fmla="*/ 28 h 102"/>
                <a:gd name="T60" fmla="*/ 2 w 186"/>
                <a:gd name="T61" fmla="*/ 61 h 102"/>
                <a:gd name="T62" fmla="*/ 40 w 186"/>
                <a:gd name="T63" fmla="*/ 1 h 102"/>
                <a:gd name="T64" fmla="*/ 16 w 186"/>
                <a:gd name="T65" fmla="*/ 30 h 102"/>
                <a:gd name="T66" fmla="*/ 42 w 186"/>
                <a:gd name="T67" fmla="*/ 16 h 102"/>
                <a:gd name="T68" fmla="*/ 45 w 186"/>
                <a:gd name="T69" fmla="*/ 30 h 102"/>
                <a:gd name="T70" fmla="*/ 49 w 186"/>
                <a:gd name="T71" fmla="*/ 30 h 102"/>
                <a:gd name="T72" fmla="*/ 64 w 186"/>
                <a:gd name="T73" fmla="*/ 33 h 102"/>
                <a:gd name="T74" fmla="*/ 15 w 186"/>
                <a:gd name="T75" fmla="*/ 33 h 102"/>
                <a:gd name="T76" fmla="*/ 16 w 186"/>
                <a:gd name="T77" fmla="*/ 30 h 102"/>
                <a:gd name="T78" fmla="*/ 53 w 186"/>
                <a:gd name="T79" fmla="*/ 38 h 102"/>
                <a:gd name="T80" fmla="*/ 46 w 186"/>
                <a:gd name="T81" fmla="*/ 38 h 102"/>
                <a:gd name="T82" fmla="*/ 29 w 186"/>
                <a:gd name="T83" fmla="*/ 35 h 102"/>
                <a:gd name="T84" fmla="*/ 29 w 186"/>
                <a:gd name="T85" fmla="*/ 42 h 102"/>
                <a:gd name="T86" fmla="*/ 29 w 186"/>
                <a:gd name="T87" fmla="*/ 35 h 102"/>
                <a:gd name="T88" fmla="*/ 0 w 186"/>
                <a:gd name="T89" fmla="*/ 102 h 102"/>
                <a:gd name="T90" fmla="*/ 28 w 186"/>
                <a:gd name="T91" fmla="*/ 96 h 102"/>
                <a:gd name="T92" fmla="*/ 79 w 186"/>
                <a:gd name="T9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" h="102">
                  <a:moveTo>
                    <a:pt x="92" y="81"/>
                  </a:moveTo>
                  <a:cubicBezTo>
                    <a:pt x="148" y="81"/>
                    <a:pt x="148" y="81"/>
                    <a:pt x="148" y="81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92" y="81"/>
                    <a:pt x="92" y="81"/>
                    <a:pt x="92" y="81"/>
                  </a:cubicBezTo>
                  <a:close/>
                  <a:moveTo>
                    <a:pt x="92" y="64"/>
                  </a:moveTo>
                  <a:cubicBezTo>
                    <a:pt x="148" y="64"/>
                    <a:pt x="148" y="64"/>
                    <a:pt x="148" y="64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64"/>
                    <a:pt x="92" y="64"/>
                    <a:pt x="92" y="64"/>
                  </a:cubicBezTo>
                  <a:close/>
                  <a:moveTo>
                    <a:pt x="92" y="44"/>
                  </a:moveTo>
                  <a:cubicBezTo>
                    <a:pt x="186" y="44"/>
                    <a:pt x="186" y="44"/>
                    <a:pt x="186" y="44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4"/>
                    <a:pt x="92" y="44"/>
                    <a:pt x="92" y="44"/>
                  </a:cubicBezTo>
                  <a:close/>
                  <a:moveTo>
                    <a:pt x="92" y="25"/>
                  </a:moveTo>
                  <a:cubicBezTo>
                    <a:pt x="186" y="25"/>
                    <a:pt x="186" y="25"/>
                    <a:pt x="186" y="25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25"/>
                    <a:pt x="92" y="25"/>
                    <a:pt x="92" y="25"/>
                  </a:cubicBezTo>
                  <a:close/>
                  <a:moveTo>
                    <a:pt x="92" y="6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6"/>
                    <a:pt x="92" y="6"/>
                    <a:pt x="92" y="6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15"/>
                    <a:pt x="9" y="21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6" y="38"/>
                    <a:pt x="17" y="55"/>
                    <a:pt x="2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2" y="40"/>
                    <a:pt x="74" y="0"/>
                    <a:pt x="40" y="1"/>
                  </a:cubicBezTo>
                  <a:cubicBezTo>
                    <a:pt x="36" y="1"/>
                    <a:pt x="31" y="2"/>
                    <a:pt x="28" y="3"/>
                  </a:cubicBezTo>
                  <a:close/>
                  <a:moveTo>
                    <a:pt x="16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4" y="32"/>
                    <a:pt x="64" y="33"/>
                  </a:cubicBezTo>
                  <a:cubicBezTo>
                    <a:pt x="64" y="47"/>
                    <a:pt x="53" y="58"/>
                    <a:pt x="40" y="58"/>
                  </a:cubicBezTo>
                  <a:cubicBezTo>
                    <a:pt x="26" y="58"/>
                    <a:pt x="15" y="47"/>
                    <a:pt x="15" y="33"/>
                  </a:cubicBezTo>
                  <a:cubicBezTo>
                    <a:pt x="15" y="31"/>
                    <a:pt x="15" y="29"/>
                    <a:pt x="16" y="27"/>
                  </a:cubicBezTo>
                  <a:cubicBezTo>
                    <a:pt x="16" y="29"/>
                    <a:pt x="16" y="30"/>
                    <a:pt x="16" y="30"/>
                  </a:cubicBezTo>
                  <a:close/>
                  <a:moveTo>
                    <a:pt x="49" y="35"/>
                  </a:moveTo>
                  <a:cubicBezTo>
                    <a:pt x="51" y="35"/>
                    <a:pt x="53" y="37"/>
                    <a:pt x="53" y="38"/>
                  </a:cubicBezTo>
                  <a:cubicBezTo>
                    <a:pt x="53" y="40"/>
                    <a:pt x="51" y="42"/>
                    <a:pt x="49" y="42"/>
                  </a:cubicBezTo>
                  <a:cubicBezTo>
                    <a:pt x="47" y="42"/>
                    <a:pt x="46" y="40"/>
                    <a:pt x="46" y="38"/>
                  </a:cubicBezTo>
                  <a:cubicBezTo>
                    <a:pt x="46" y="37"/>
                    <a:pt x="47" y="35"/>
                    <a:pt x="49" y="35"/>
                  </a:cubicBezTo>
                  <a:close/>
                  <a:moveTo>
                    <a:pt x="29" y="35"/>
                  </a:moveTo>
                  <a:cubicBezTo>
                    <a:pt x="31" y="35"/>
                    <a:pt x="33" y="37"/>
                    <a:pt x="33" y="38"/>
                  </a:cubicBezTo>
                  <a:cubicBezTo>
                    <a:pt x="33" y="40"/>
                    <a:pt x="31" y="42"/>
                    <a:pt x="29" y="42"/>
                  </a:cubicBezTo>
                  <a:cubicBezTo>
                    <a:pt x="28" y="42"/>
                    <a:pt x="26" y="40"/>
                    <a:pt x="26" y="38"/>
                  </a:cubicBezTo>
                  <a:cubicBezTo>
                    <a:pt x="26" y="37"/>
                    <a:pt x="28" y="35"/>
                    <a:pt x="29" y="35"/>
                  </a:cubicBezTo>
                  <a:close/>
                  <a:moveTo>
                    <a:pt x="79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1" y="83"/>
                    <a:pt x="12" y="68"/>
                    <a:pt x="28" y="6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67" y="68"/>
                    <a:pt x="78" y="83"/>
                    <a:pt x="7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xmlns="" id="{5BF39BF7-825E-496D-99D9-79817EE283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9548" y="3637977"/>
              <a:ext cx="674520" cy="583200"/>
            </a:xfrm>
            <a:custGeom>
              <a:avLst/>
              <a:gdLst>
                <a:gd name="T0" fmla="*/ 265 w 275"/>
                <a:gd name="T1" fmla="*/ 71 h 238"/>
                <a:gd name="T2" fmla="*/ 243 w 275"/>
                <a:gd name="T3" fmla="*/ 62 h 238"/>
                <a:gd name="T4" fmla="*/ 217 w 275"/>
                <a:gd name="T5" fmla="*/ 62 h 238"/>
                <a:gd name="T6" fmla="*/ 194 w 275"/>
                <a:gd name="T7" fmla="*/ 43 h 238"/>
                <a:gd name="T8" fmla="*/ 172 w 275"/>
                <a:gd name="T9" fmla="*/ 43 h 238"/>
                <a:gd name="T10" fmla="*/ 145 w 275"/>
                <a:gd name="T11" fmla="*/ 0 h 238"/>
                <a:gd name="T12" fmla="*/ 126 w 275"/>
                <a:gd name="T13" fmla="*/ 0 h 238"/>
                <a:gd name="T14" fmla="*/ 100 w 275"/>
                <a:gd name="T15" fmla="*/ 43 h 238"/>
                <a:gd name="T16" fmla="*/ 76 w 275"/>
                <a:gd name="T17" fmla="*/ 44 h 238"/>
                <a:gd name="T18" fmla="*/ 53 w 275"/>
                <a:gd name="T19" fmla="*/ 62 h 238"/>
                <a:gd name="T20" fmla="*/ 31 w 275"/>
                <a:gd name="T21" fmla="*/ 62 h 238"/>
                <a:gd name="T22" fmla="*/ 9 w 275"/>
                <a:gd name="T23" fmla="*/ 71 h 238"/>
                <a:gd name="T24" fmla="*/ 0 w 275"/>
                <a:gd name="T25" fmla="*/ 93 h 238"/>
                <a:gd name="T26" fmla="*/ 0 w 275"/>
                <a:gd name="T27" fmla="*/ 207 h 238"/>
                <a:gd name="T28" fmla="*/ 9 w 275"/>
                <a:gd name="T29" fmla="*/ 229 h 238"/>
                <a:gd name="T30" fmla="*/ 31 w 275"/>
                <a:gd name="T31" fmla="*/ 238 h 238"/>
                <a:gd name="T32" fmla="*/ 243 w 275"/>
                <a:gd name="T33" fmla="*/ 238 h 238"/>
                <a:gd name="T34" fmla="*/ 265 w 275"/>
                <a:gd name="T35" fmla="*/ 229 h 238"/>
                <a:gd name="T36" fmla="*/ 275 w 275"/>
                <a:gd name="T37" fmla="*/ 207 h 238"/>
                <a:gd name="T38" fmla="*/ 275 w 275"/>
                <a:gd name="T39" fmla="*/ 93 h 238"/>
                <a:gd name="T40" fmla="*/ 265 w 275"/>
                <a:gd name="T41" fmla="*/ 71 h 238"/>
                <a:gd name="T42" fmla="*/ 77 w 275"/>
                <a:gd name="T43" fmla="*/ 50 h 238"/>
                <a:gd name="T44" fmla="*/ 194 w 275"/>
                <a:gd name="T45" fmla="*/ 49 h 238"/>
                <a:gd name="T46" fmla="*/ 210 w 275"/>
                <a:gd name="T47" fmla="*/ 58 h 238"/>
                <a:gd name="T48" fmla="*/ 201 w 275"/>
                <a:gd name="T49" fmla="*/ 56 h 238"/>
                <a:gd name="T50" fmla="*/ 83 w 275"/>
                <a:gd name="T51" fmla="*/ 57 h 238"/>
                <a:gd name="T52" fmla="*/ 66 w 275"/>
                <a:gd name="T53" fmla="*/ 74 h 238"/>
                <a:gd name="T54" fmla="*/ 68 w 275"/>
                <a:gd name="T55" fmla="*/ 83 h 238"/>
                <a:gd name="T56" fmla="*/ 59 w 275"/>
                <a:gd name="T57" fmla="*/ 68 h 238"/>
                <a:gd name="T58" fmla="*/ 77 w 275"/>
                <a:gd name="T59" fmla="*/ 50 h 238"/>
                <a:gd name="T60" fmla="*/ 258 w 275"/>
                <a:gd name="T61" fmla="*/ 207 h 238"/>
                <a:gd name="T62" fmla="*/ 254 w 275"/>
                <a:gd name="T63" fmla="*/ 217 h 238"/>
                <a:gd name="T64" fmla="*/ 243 w 275"/>
                <a:gd name="T65" fmla="*/ 222 h 238"/>
                <a:gd name="T66" fmla="*/ 31 w 275"/>
                <a:gd name="T67" fmla="*/ 222 h 238"/>
                <a:gd name="T68" fmla="*/ 21 w 275"/>
                <a:gd name="T69" fmla="*/ 217 h 238"/>
                <a:gd name="T70" fmla="*/ 17 w 275"/>
                <a:gd name="T71" fmla="*/ 207 h 238"/>
                <a:gd name="T72" fmla="*/ 17 w 275"/>
                <a:gd name="T73" fmla="*/ 93 h 238"/>
                <a:gd name="T74" fmla="*/ 21 w 275"/>
                <a:gd name="T75" fmla="*/ 83 h 238"/>
                <a:gd name="T76" fmla="*/ 31 w 275"/>
                <a:gd name="T77" fmla="*/ 78 h 238"/>
                <a:gd name="T78" fmla="*/ 54 w 275"/>
                <a:gd name="T79" fmla="*/ 78 h 238"/>
                <a:gd name="T80" fmla="*/ 76 w 275"/>
                <a:gd name="T81" fmla="*/ 92 h 238"/>
                <a:gd name="T82" fmla="*/ 194 w 275"/>
                <a:gd name="T83" fmla="*/ 92 h 238"/>
                <a:gd name="T84" fmla="*/ 215 w 275"/>
                <a:gd name="T85" fmla="*/ 78 h 238"/>
                <a:gd name="T86" fmla="*/ 243 w 275"/>
                <a:gd name="T87" fmla="*/ 78 h 238"/>
                <a:gd name="T88" fmla="*/ 254 w 275"/>
                <a:gd name="T89" fmla="*/ 83 h 238"/>
                <a:gd name="T90" fmla="*/ 258 w 275"/>
                <a:gd name="T91" fmla="*/ 93 h 238"/>
                <a:gd name="T92" fmla="*/ 258 w 275"/>
                <a:gd name="T93" fmla="*/ 20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5" h="238">
                  <a:moveTo>
                    <a:pt x="265" y="71"/>
                  </a:moveTo>
                  <a:cubicBezTo>
                    <a:pt x="260" y="65"/>
                    <a:pt x="252" y="62"/>
                    <a:pt x="243" y="62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5" y="51"/>
                    <a:pt x="205" y="43"/>
                    <a:pt x="194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55" y="30"/>
                    <a:pt x="148" y="15"/>
                    <a:pt x="145" y="0"/>
                  </a:cubicBezTo>
                  <a:cubicBezTo>
                    <a:pt x="138" y="0"/>
                    <a:pt x="132" y="0"/>
                    <a:pt x="126" y="0"/>
                  </a:cubicBezTo>
                  <a:cubicBezTo>
                    <a:pt x="123" y="20"/>
                    <a:pt x="114" y="33"/>
                    <a:pt x="100" y="43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65" y="44"/>
                    <a:pt x="56" y="51"/>
                    <a:pt x="53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3" y="62"/>
                    <a:pt x="15" y="65"/>
                    <a:pt x="9" y="71"/>
                  </a:cubicBezTo>
                  <a:cubicBezTo>
                    <a:pt x="3" y="77"/>
                    <a:pt x="0" y="84"/>
                    <a:pt x="0" y="9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3" y="223"/>
                    <a:pt x="9" y="229"/>
                  </a:cubicBezTo>
                  <a:cubicBezTo>
                    <a:pt x="15" y="235"/>
                    <a:pt x="23" y="238"/>
                    <a:pt x="31" y="238"/>
                  </a:cubicBezTo>
                  <a:cubicBezTo>
                    <a:pt x="243" y="238"/>
                    <a:pt x="243" y="238"/>
                    <a:pt x="243" y="238"/>
                  </a:cubicBezTo>
                  <a:cubicBezTo>
                    <a:pt x="252" y="238"/>
                    <a:pt x="260" y="235"/>
                    <a:pt x="265" y="229"/>
                  </a:cubicBezTo>
                  <a:cubicBezTo>
                    <a:pt x="271" y="223"/>
                    <a:pt x="275" y="215"/>
                    <a:pt x="275" y="207"/>
                  </a:cubicBezTo>
                  <a:cubicBezTo>
                    <a:pt x="275" y="93"/>
                    <a:pt x="275" y="93"/>
                    <a:pt x="275" y="93"/>
                  </a:cubicBezTo>
                  <a:cubicBezTo>
                    <a:pt x="275" y="84"/>
                    <a:pt x="271" y="77"/>
                    <a:pt x="265" y="71"/>
                  </a:cubicBezTo>
                  <a:close/>
                  <a:moveTo>
                    <a:pt x="77" y="50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9"/>
                    <a:pt x="207" y="53"/>
                    <a:pt x="210" y="58"/>
                  </a:cubicBezTo>
                  <a:cubicBezTo>
                    <a:pt x="207" y="57"/>
                    <a:pt x="204" y="56"/>
                    <a:pt x="201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74" y="57"/>
                    <a:pt x="66" y="65"/>
                    <a:pt x="66" y="74"/>
                  </a:cubicBezTo>
                  <a:cubicBezTo>
                    <a:pt x="66" y="77"/>
                    <a:pt x="66" y="80"/>
                    <a:pt x="68" y="83"/>
                  </a:cubicBezTo>
                  <a:cubicBezTo>
                    <a:pt x="63" y="80"/>
                    <a:pt x="59" y="74"/>
                    <a:pt x="59" y="68"/>
                  </a:cubicBezTo>
                  <a:cubicBezTo>
                    <a:pt x="59" y="58"/>
                    <a:pt x="67" y="50"/>
                    <a:pt x="77" y="50"/>
                  </a:cubicBezTo>
                  <a:close/>
                  <a:moveTo>
                    <a:pt x="258" y="207"/>
                  </a:moveTo>
                  <a:cubicBezTo>
                    <a:pt x="258" y="211"/>
                    <a:pt x="256" y="214"/>
                    <a:pt x="254" y="217"/>
                  </a:cubicBezTo>
                  <a:cubicBezTo>
                    <a:pt x="251" y="220"/>
                    <a:pt x="247" y="222"/>
                    <a:pt x="243" y="222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27" y="222"/>
                    <a:pt x="24" y="220"/>
                    <a:pt x="21" y="217"/>
                  </a:cubicBezTo>
                  <a:cubicBezTo>
                    <a:pt x="18" y="214"/>
                    <a:pt x="17" y="211"/>
                    <a:pt x="17" y="207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89"/>
                    <a:pt x="18" y="85"/>
                    <a:pt x="21" y="83"/>
                  </a:cubicBezTo>
                  <a:cubicBezTo>
                    <a:pt x="24" y="80"/>
                    <a:pt x="27" y="78"/>
                    <a:pt x="31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8" y="87"/>
                    <a:pt x="67" y="92"/>
                    <a:pt x="76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203" y="92"/>
                    <a:pt x="211" y="86"/>
                    <a:pt x="215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7" y="78"/>
                    <a:pt x="251" y="80"/>
                    <a:pt x="254" y="83"/>
                  </a:cubicBezTo>
                  <a:cubicBezTo>
                    <a:pt x="256" y="85"/>
                    <a:pt x="258" y="89"/>
                    <a:pt x="258" y="93"/>
                  </a:cubicBezTo>
                  <a:lnTo>
                    <a:pt x="258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7">
            <a:extLst>
              <a:ext uri="{FF2B5EF4-FFF2-40B4-BE49-F238E27FC236}">
                <a16:creationId xmlns:a16="http://schemas.microsoft.com/office/drawing/2014/main" xmlns="" id="{9C32475E-CFCB-466E-AD71-DF923A5A8121}"/>
              </a:ext>
            </a:extLst>
          </p:cNvPr>
          <p:cNvGrpSpPr/>
          <p:nvPr/>
        </p:nvGrpSpPr>
        <p:grpSpPr>
          <a:xfrm>
            <a:off x="3962059" y="1407187"/>
            <a:ext cx="2034584" cy="2021813"/>
            <a:chOff x="3006872" y="1129208"/>
            <a:chExt cx="1525938" cy="1516360"/>
          </a:xfrm>
          <a:solidFill>
            <a:schemeClr val="accent1"/>
          </a:solidFill>
        </p:grpSpPr>
        <p:sp>
          <p:nvSpPr>
            <p:cNvPr id="41" name="圆角矩形 26">
              <a:extLst>
                <a:ext uri="{FF2B5EF4-FFF2-40B4-BE49-F238E27FC236}">
                  <a16:creationId xmlns:a16="http://schemas.microsoft.com/office/drawing/2014/main" xmlns="" id="{9E30E67F-FA39-46E2-B291-D135D138BD04}"/>
                </a:ext>
              </a:extLst>
            </p:cNvPr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TextBox 58">
              <a:extLst>
                <a:ext uri="{FF2B5EF4-FFF2-40B4-BE49-F238E27FC236}">
                  <a16:creationId xmlns:a16="http://schemas.microsoft.com/office/drawing/2014/main" xmlns="" id="{BE5B275F-3AC4-4E68-9F4E-2F6A999BBED0}"/>
                </a:ext>
              </a:extLst>
            </p:cNvPr>
            <p:cNvSpPr txBox="1"/>
            <p:nvPr/>
          </p:nvSpPr>
          <p:spPr>
            <a:xfrm>
              <a:off x="3542656" y="1649338"/>
              <a:ext cx="643445" cy="5617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7号-波纹乖乖体" panose="020F0502020204030204"/>
                  <a:ea typeface="微软雅黑"/>
                  <a:cs typeface="+mn-ea"/>
                  <a:sym typeface="+mn-lt"/>
                </a:rPr>
                <a:t>01</a:t>
              </a:r>
              <a:endParaRPr kumimoji="0" lang="zh-CN" alt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xmlns="" id="{8E7A8382-C37F-4457-A169-2E86781AF883}"/>
              </a:ext>
            </a:extLst>
          </p:cNvPr>
          <p:cNvGrpSpPr/>
          <p:nvPr/>
        </p:nvGrpSpPr>
        <p:grpSpPr>
          <a:xfrm>
            <a:off x="6096000" y="1407187"/>
            <a:ext cx="2034584" cy="2021813"/>
            <a:chOff x="4607328" y="1129208"/>
            <a:chExt cx="1525938" cy="1516360"/>
          </a:xfrm>
          <a:solidFill>
            <a:schemeClr val="accent2"/>
          </a:solidFill>
        </p:grpSpPr>
        <p:sp>
          <p:nvSpPr>
            <p:cNvPr id="49" name="圆角矩形 26">
              <a:extLst>
                <a:ext uri="{FF2B5EF4-FFF2-40B4-BE49-F238E27FC236}">
                  <a16:creationId xmlns:a16="http://schemas.microsoft.com/office/drawing/2014/main" xmlns="" id="{E7760F48-9FF4-4754-B53D-CED675B3483B}"/>
                </a:ext>
              </a:extLst>
            </p:cNvPr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TextBox 61">
              <a:extLst>
                <a:ext uri="{FF2B5EF4-FFF2-40B4-BE49-F238E27FC236}">
                  <a16:creationId xmlns:a16="http://schemas.microsoft.com/office/drawing/2014/main" xmlns="" id="{E2238704-A912-4393-9DEE-BAB350EF39E3}"/>
                </a:ext>
              </a:extLst>
            </p:cNvPr>
            <p:cNvSpPr txBox="1"/>
            <p:nvPr/>
          </p:nvSpPr>
          <p:spPr>
            <a:xfrm>
              <a:off x="5089611" y="1649338"/>
              <a:ext cx="643445" cy="5617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7号-波纹乖乖体" panose="020F0502020204030204"/>
                  <a:ea typeface="微软雅黑"/>
                  <a:cs typeface="+mn-ea"/>
                  <a:sym typeface="+mn-lt"/>
                </a:rPr>
                <a:t>02</a:t>
              </a:r>
              <a:endParaRPr kumimoji="0" lang="zh-CN" alt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1" name="组合 13">
            <a:extLst>
              <a:ext uri="{FF2B5EF4-FFF2-40B4-BE49-F238E27FC236}">
                <a16:creationId xmlns:a16="http://schemas.microsoft.com/office/drawing/2014/main" xmlns="" id="{7B44D937-E265-4FC8-93B5-14BB4BAF9296}"/>
              </a:ext>
            </a:extLst>
          </p:cNvPr>
          <p:cNvGrpSpPr/>
          <p:nvPr/>
        </p:nvGrpSpPr>
        <p:grpSpPr>
          <a:xfrm>
            <a:off x="6096001" y="3556678"/>
            <a:ext cx="2034584" cy="2021813"/>
            <a:chOff x="4607329" y="2741326"/>
            <a:chExt cx="1525938" cy="1516360"/>
          </a:xfrm>
          <a:solidFill>
            <a:schemeClr val="accent3"/>
          </a:solidFill>
        </p:grpSpPr>
        <p:sp>
          <p:nvSpPr>
            <p:cNvPr id="52" name="圆角矩形 26">
              <a:extLst>
                <a:ext uri="{FF2B5EF4-FFF2-40B4-BE49-F238E27FC236}">
                  <a16:creationId xmlns:a16="http://schemas.microsoft.com/office/drawing/2014/main" xmlns="" id="{49CCA439-0EEE-486E-98C0-17370E6F9878}"/>
                </a:ext>
              </a:extLst>
            </p:cNvPr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TextBox 64">
              <a:extLst>
                <a:ext uri="{FF2B5EF4-FFF2-40B4-BE49-F238E27FC236}">
                  <a16:creationId xmlns:a16="http://schemas.microsoft.com/office/drawing/2014/main" xmlns="" id="{62713BC2-1FFA-49B6-A2FE-AC71069E5946}"/>
                </a:ext>
              </a:extLst>
            </p:cNvPr>
            <p:cNvSpPr txBox="1"/>
            <p:nvPr/>
          </p:nvSpPr>
          <p:spPr>
            <a:xfrm>
              <a:off x="5089611" y="3139103"/>
              <a:ext cx="643445" cy="5617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7号-波纹乖乖体" panose="020F0502020204030204"/>
                  <a:ea typeface="微软雅黑"/>
                  <a:cs typeface="+mn-ea"/>
                  <a:sym typeface="+mn-lt"/>
                </a:rPr>
                <a:t>03</a:t>
              </a:r>
              <a:endParaRPr kumimoji="0" lang="zh-CN" alt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4" name="组合 16">
            <a:extLst>
              <a:ext uri="{FF2B5EF4-FFF2-40B4-BE49-F238E27FC236}">
                <a16:creationId xmlns:a16="http://schemas.microsoft.com/office/drawing/2014/main" xmlns="" id="{606A6AAC-F5F0-4CBA-B400-C31838C4FA0B}"/>
              </a:ext>
            </a:extLst>
          </p:cNvPr>
          <p:cNvGrpSpPr/>
          <p:nvPr/>
        </p:nvGrpSpPr>
        <p:grpSpPr>
          <a:xfrm>
            <a:off x="3962059" y="3562456"/>
            <a:ext cx="2034584" cy="2021813"/>
            <a:chOff x="3006872" y="2745660"/>
            <a:chExt cx="1525938" cy="1516360"/>
          </a:xfrm>
        </p:grpSpPr>
        <p:sp>
          <p:nvSpPr>
            <p:cNvPr id="57" name="圆角矩形 26">
              <a:extLst>
                <a:ext uri="{FF2B5EF4-FFF2-40B4-BE49-F238E27FC236}">
                  <a16:creationId xmlns:a16="http://schemas.microsoft.com/office/drawing/2014/main" xmlns="" id="{F04F197D-9131-448C-B02E-4BA59DDD1983}"/>
                </a:ext>
              </a:extLst>
            </p:cNvPr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8" name="TextBox 67">
              <a:extLst>
                <a:ext uri="{FF2B5EF4-FFF2-40B4-BE49-F238E27FC236}">
                  <a16:creationId xmlns:a16="http://schemas.microsoft.com/office/drawing/2014/main" xmlns="" id="{6800826B-E25C-4B13-A81F-5A16262CB016}"/>
                </a:ext>
              </a:extLst>
            </p:cNvPr>
            <p:cNvSpPr txBox="1"/>
            <p:nvPr/>
          </p:nvSpPr>
          <p:spPr>
            <a:xfrm>
              <a:off x="3542656" y="3139103"/>
              <a:ext cx="643445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7号-波纹乖乖体" panose="020F0502020204030204"/>
                  <a:ea typeface="微软雅黑"/>
                  <a:cs typeface="+mn-ea"/>
                  <a:sym typeface="+mn-lt"/>
                </a:rPr>
                <a:t>04</a:t>
              </a:r>
              <a:endParaRPr kumimoji="0" lang="zh-CN" alt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7号-波纹乖乖体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cxnSp>
        <p:nvCxnSpPr>
          <p:cNvPr id="59" name="直接连接符 19">
            <a:extLst>
              <a:ext uri="{FF2B5EF4-FFF2-40B4-BE49-F238E27FC236}">
                <a16:creationId xmlns:a16="http://schemas.microsoft.com/office/drawing/2014/main" xmlns="" id="{57CAE3E7-66F1-4E33-B079-004D93B1994E}"/>
              </a:ext>
            </a:extLst>
          </p:cNvPr>
          <p:cNvCxnSpPr/>
          <p:nvPr/>
        </p:nvCxnSpPr>
        <p:spPr>
          <a:xfrm flipH="1">
            <a:off x="3389243" y="2622023"/>
            <a:ext cx="960107" cy="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21">
            <a:extLst>
              <a:ext uri="{FF2B5EF4-FFF2-40B4-BE49-F238E27FC236}">
                <a16:creationId xmlns:a16="http://schemas.microsoft.com/office/drawing/2014/main" xmlns="" id="{7145516E-BC37-4611-9C59-276BC3C07E15}"/>
              </a:ext>
            </a:extLst>
          </p:cNvPr>
          <p:cNvCxnSpPr/>
          <p:nvPr/>
        </p:nvCxnSpPr>
        <p:spPr>
          <a:xfrm flipH="1">
            <a:off x="7777088" y="2622023"/>
            <a:ext cx="686952" cy="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23">
            <a:extLst>
              <a:ext uri="{FF2B5EF4-FFF2-40B4-BE49-F238E27FC236}">
                <a16:creationId xmlns:a16="http://schemas.microsoft.com/office/drawing/2014/main" xmlns="" id="{C922582E-3DCE-4A81-A350-625EAD3F2024}"/>
              </a:ext>
            </a:extLst>
          </p:cNvPr>
          <p:cNvCxnSpPr/>
          <p:nvPr/>
        </p:nvCxnSpPr>
        <p:spPr>
          <a:xfrm flipH="1">
            <a:off x="7777088" y="4365941"/>
            <a:ext cx="686952" cy="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25">
            <a:extLst>
              <a:ext uri="{FF2B5EF4-FFF2-40B4-BE49-F238E27FC236}">
                <a16:creationId xmlns:a16="http://schemas.microsoft.com/office/drawing/2014/main" xmlns="" id="{875B3E5C-850A-49D2-98A1-F2DB4DF30BE7}"/>
              </a:ext>
            </a:extLst>
          </p:cNvPr>
          <p:cNvCxnSpPr/>
          <p:nvPr/>
        </p:nvCxnSpPr>
        <p:spPr>
          <a:xfrm flipH="1">
            <a:off x="3389243" y="4365941"/>
            <a:ext cx="960107" cy="0"/>
          </a:xfrm>
          <a:prstGeom prst="line">
            <a:avLst/>
          </a:prstGeom>
          <a:ln w="6350">
            <a:solidFill>
              <a:schemeClr val="accent5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líďè">
            <a:extLst>
              <a:ext uri="{FF2B5EF4-FFF2-40B4-BE49-F238E27FC236}">
                <a16:creationId xmlns:a16="http://schemas.microsoft.com/office/drawing/2014/main" xmlns="" id="{6D910166-EE47-4381-81D1-4DC96A383CC7}"/>
              </a:ext>
            </a:extLst>
          </p:cNvPr>
          <p:cNvSpPr txBox="1"/>
          <p:nvPr/>
        </p:nvSpPr>
        <p:spPr bwMode="auto">
          <a:xfrm>
            <a:off x="770452" y="2299590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trực quan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iSlíďè">
            <a:extLst>
              <a:ext uri="{FF2B5EF4-FFF2-40B4-BE49-F238E27FC236}">
                <a16:creationId xmlns:a16="http://schemas.microsoft.com/office/drawing/2014/main" xmlns="" id="{21AE3C55-5310-4922-9A7F-C32EC84C35F9}"/>
              </a:ext>
            </a:extLst>
          </p:cNvPr>
          <p:cNvSpPr txBox="1"/>
          <p:nvPr/>
        </p:nvSpPr>
        <p:spPr bwMode="auto">
          <a:xfrm>
            <a:off x="975267" y="410014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thẩm mĩ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iSlíďè">
            <a:extLst>
              <a:ext uri="{FF2B5EF4-FFF2-40B4-BE49-F238E27FC236}">
                <a16:creationId xmlns:a16="http://schemas.microsoft.com/office/drawing/2014/main" xmlns="" id="{0AA9D149-25D0-4F64-A935-4EE6DB1C0E7D}"/>
              </a:ext>
            </a:extLst>
          </p:cNvPr>
          <p:cNvSpPr txBox="1"/>
          <p:nvPr/>
        </p:nvSpPr>
        <p:spPr bwMode="auto">
          <a:xfrm>
            <a:off x="8703555" y="2306441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lo-gic, khoa học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iSlíďè">
            <a:extLst>
              <a:ext uri="{FF2B5EF4-FFF2-40B4-BE49-F238E27FC236}">
                <a16:creationId xmlns:a16="http://schemas.microsoft.com/office/drawing/2014/main" xmlns="" id="{24D7CDEF-B052-438A-8F5B-7CEC8EF933CE}"/>
              </a:ext>
            </a:extLst>
          </p:cNvPr>
          <p:cNvSpPr txBox="1"/>
          <p:nvPr/>
        </p:nvSpPr>
        <p:spPr bwMode="auto">
          <a:xfrm>
            <a:off x="8773628" y="4147955"/>
            <a:ext cx="1438709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khái quát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8">
            <a:extLst>
              <a:ext uri="{FF2B5EF4-FFF2-40B4-BE49-F238E27FC236}">
                <a16:creationId xmlns:a16="http://schemas.microsoft.com/office/drawing/2014/main" xmlns="" id="{AB75C59C-4060-4540-8E40-4CFB6BF5DB3D}"/>
              </a:ext>
            </a:extLst>
          </p:cNvPr>
          <p:cNvSpPr txBox="1"/>
          <p:nvPr/>
        </p:nvSpPr>
        <p:spPr>
          <a:xfrm>
            <a:off x="2163092" y="110513"/>
            <a:ext cx="440368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tóm tắt đã bảo đảm được các yêu cầu:</a:t>
            </a:r>
            <a:endParaRPr lang="en-US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" name="组合 15">
            <a:extLst>
              <a:ext uri="{FF2B5EF4-FFF2-40B4-BE49-F238E27FC236}">
                <a16:creationId xmlns:a16="http://schemas.microsoft.com/office/drawing/2014/main" xmlns="" id="{FA434DEA-A34B-4917-A1F6-D6101F9D912C}"/>
              </a:ext>
            </a:extLst>
          </p:cNvPr>
          <p:cNvGrpSpPr/>
          <p:nvPr/>
        </p:nvGrpSpPr>
        <p:grpSpPr>
          <a:xfrm>
            <a:off x="3205381" y="1126082"/>
            <a:ext cx="904438" cy="162261"/>
            <a:chOff x="5878446" y="1252785"/>
            <a:chExt cx="849635" cy="140423"/>
          </a:xfrm>
        </p:grpSpPr>
        <p:sp>
          <p:nvSpPr>
            <p:cNvPr id="69" name="椭圆 11">
              <a:extLst>
                <a:ext uri="{FF2B5EF4-FFF2-40B4-BE49-F238E27FC236}">
                  <a16:creationId xmlns:a16="http://schemas.microsoft.com/office/drawing/2014/main" xmlns="" id="{2FF21453-80DC-4ACE-B433-E6ED269A9CBB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椭圆 12">
              <a:extLst>
                <a:ext uri="{FF2B5EF4-FFF2-40B4-BE49-F238E27FC236}">
                  <a16:creationId xmlns:a16="http://schemas.microsoft.com/office/drawing/2014/main" xmlns="" id="{FE3D9062-2F25-4F1E-AC52-B404B9AABD6F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椭圆 13">
              <a:extLst>
                <a:ext uri="{FF2B5EF4-FFF2-40B4-BE49-F238E27FC236}">
                  <a16:creationId xmlns:a16="http://schemas.microsoft.com/office/drawing/2014/main" xmlns="" id="{FE68708D-9587-448A-B950-5B777ADB64E8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椭圆 14">
              <a:extLst>
                <a:ext uri="{FF2B5EF4-FFF2-40B4-BE49-F238E27FC236}">
                  <a16:creationId xmlns:a16="http://schemas.microsoft.com/office/drawing/2014/main" xmlns="" id="{FA8F6D89-B121-454F-9A22-6D070B409A1C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325069"/>
      </p:ext>
    </p:extLst>
  </p:cSld>
  <p:clrMapOvr>
    <a:masterClrMapping/>
  </p:clrMapOvr>
  <p:transition spd="slow" advClick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7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1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5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6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2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2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 animBg="1"/>
          <p:bldP spid="63" grpId="0"/>
          <p:bldP spid="64" grpId="0"/>
          <p:bldP spid="65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2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5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 animBg="1"/>
          <p:bldP spid="63" grpId="0"/>
          <p:bldP spid="64" grpId="0"/>
          <p:bldP spid="65" grpId="0"/>
          <p:bldP spid="6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 2">
            <a:extLst>
              <a:ext uri="{FF2B5EF4-FFF2-40B4-BE49-F238E27FC236}">
                <a16:creationId xmlns:a16="http://schemas.microsoft.com/office/drawing/2014/main" xmlns="" id="{CE62F7F1-299A-49CF-8691-5DD65FE70087}"/>
              </a:ext>
            </a:extLst>
          </p:cNvPr>
          <p:cNvSpPr/>
          <p:nvPr/>
        </p:nvSpPr>
        <p:spPr>
          <a:xfrm>
            <a:off x="2571568" y="1600169"/>
            <a:ext cx="1158427" cy="1146074"/>
          </a:xfrm>
          <a:custGeom>
            <a:avLst/>
            <a:gdLst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17655 h 1120314"/>
              <a:gd name="connsiteX1" fmla="*/ 0 w 1059628"/>
              <a:gd name="connsiteY1" fmla="*/ 313491 h 1120314"/>
              <a:gd name="connsiteX2" fmla="*/ 16137 w 1059628"/>
              <a:gd name="connsiteY2" fmla="*/ 824479 h 1120314"/>
              <a:gd name="connsiteX3" fmla="*/ 392654 w 1059628"/>
              <a:gd name="connsiteY3" fmla="*/ 1120314 h 1120314"/>
              <a:gd name="connsiteX4" fmla="*/ 935915 w 1059628"/>
              <a:gd name="connsiteY4" fmla="*/ 905161 h 1120314"/>
              <a:gd name="connsiteX5" fmla="*/ 1059628 w 1059628"/>
              <a:gd name="connsiteY5" fmla="*/ 410309 h 1120314"/>
              <a:gd name="connsiteX6" fmla="*/ 962810 w 1059628"/>
              <a:gd name="connsiteY6" fmla="*/ 189778 h 1120314"/>
              <a:gd name="connsiteX7" fmla="*/ 650838 w 1059628"/>
              <a:gd name="connsiteY7" fmla="*/ 12277 h 1120314"/>
              <a:gd name="connsiteX8" fmla="*/ 365760 w 1059628"/>
              <a:gd name="connsiteY8" fmla="*/ 17655 h 1120314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403412 w 1059628"/>
              <a:gd name="connsiteY0" fmla="*/ 0 h 1124175"/>
              <a:gd name="connsiteX1" fmla="*/ 0 w 1059628"/>
              <a:gd name="connsiteY1" fmla="*/ 317352 h 1124175"/>
              <a:gd name="connsiteX2" fmla="*/ 16137 w 1059628"/>
              <a:gd name="connsiteY2" fmla="*/ 828340 h 1124175"/>
              <a:gd name="connsiteX3" fmla="*/ 392654 w 1059628"/>
              <a:gd name="connsiteY3" fmla="*/ 1124175 h 1124175"/>
              <a:gd name="connsiteX4" fmla="*/ 935915 w 1059628"/>
              <a:gd name="connsiteY4" fmla="*/ 909022 h 1124175"/>
              <a:gd name="connsiteX5" fmla="*/ 1059628 w 1059628"/>
              <a:gd name="connsiteY5" fmla="*/ 414170 h 1124175"/>
              <a:gd name="connsiteX6" fmla="*/ 962810 w 1059628"/>
              <a:gd name="connsiteY6" fmla="*/ 193639 h 1124175"/>
              <a:gd name="connsiteX7" fmla="*/ 650838 w 1059628"/>
              <a:gd name="connsiteY7" fmla="*/ 16138 h 1124175"/>
              <a:gd name="connsiteX8" fmla="*/ 403412 w 1059628"/>
              <a:gd name="connsiteY8" fmla="*/ 0 h 1124175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101589"/>
              <a:gd name="connsiteY0" fmla="*/ 10756 h 1134931"/>
              <a:gd name="connsiteX1" fmla="*/ 0 w 1101589"/>
              <a:gd name="connsiteY1" fmla="*/ 328108 h 1134931"/>
              <a:gd name="connsiteX2" fmla="*/ 16137 w 1101589"/>
              <a:gd name="connsiteY2" fmla="*/ 839096 h 1134931"/>
              <a:gd name="connsiteX3" fmla="*/ 392654 w 1101589"/>
              <a:gd name="connsiteY3" fmla="*/ 1134931 h 1134931"/>
              <a:gd name="connsiteX4" fmla="*/ 935915 w 1101589"/>
              <a:gd name="connsiteY4" fmla="*/ 919778 h 1134931"/>
              <a:gd name="connsiteX5" fmla="*/ 1059628 w 1101589"/>
              <a:gd name="connsiteY5" fmla="*/ 424926 h 1134931"/>
              <a:gd name="connsiteX6" fmla="*/ 978947 w 1101589"/>
              <a:gd name="connsiteY6" fmla="*/ 209774 h 1134931"/>
              <a:gd name="connsiteX7" fmla="*/ 731520 w 1101589"/>
              <a:gd name="connsiteY7" fmla="*/ 0 h 1134931"/>
              <a:gd name="connsiteX8" fmla="*/ 457201 w 1101589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18920"/>
              <a:gd name="connsiteY0" fmla="*/ 10756 h 1134931"/>
              <a:gd name="connsiteX1" fmla="*/ 0 w 1118920"/>
              <a:gd name="connsiteY1" fmla="*/ 328108 h 1134931"/>
              <a:gd name="connsiteX2" fmla="*/ 16137 w 1118920"/>
              <a:gd name="connsiteY2" fmla="*/ 839096 h 1134931"/>
              <a:gd name="connsiteX3" fmla="*/ 392654 w 1118920"/>
              <a:gd name="connsiteY3" fmla="*/ 1134931 h 1134931"/>
              <a:gd name="connsiteX4" fmla="*/ 935915 w 1118920"/>
              <a:gd name="connsiteY4" fmla="*/ 919778 h 1134931"/>
              <a:gd name="connsiteX5" fmla="*/ 1059628 w 1118920"/>
              <a:gd name="connsiteY5" fmla="*/ 424926 h 1134931"/>
              <a:gd name="connsiteX6" fmla="*/ 978947 w 1118920"/>
              <a:gd name="connsiteY6" fmla="*/ 209774 h 1134931"/>
              <a:gd name="connsiteX7" fmla="*/ 731520 w 1118920"/>
              <a:gd name="connsiteY7" fmla="*/ 0 h 1134931"/>
              <a:gd name="connsiteX8" fmla="*/ 457201 w 1118920"/>
              <a:gd name="connsiteY8" fmla="*/ 10756 h 1134931"/>
              <a:gd name="connsiteX0" fmla="*/ 457201 w 1118920"/>
              <a:gd name="connsiteY0" fmla="*/ 10756 h 1140790"/>
              <a:gd name="connsiteX1" fmla="*/ 0 w 1118920"/>
              <a:gd name="connsiteY1" fmla="*/ 328108 h 1140790"/>
              <a:gd name="connsiteX2" fmla="*/ 16137 w 1118920"/>
              <a:gd name="connsiteY2" fmla="*/ 839096 h 1140790"/>
              <a:gd name="connsiteX3" fmla="*/ 392654 w 1118920"/>
              <a:gd name="connsiteY3" fmla="*/ 1134931 h 1140790"/>
              <a:gd name="connsiteX4" fmla="*/ 935915 w 1118920"/>
              <a:gd name="connsiteY4" fmla="*/ 919778 h 1140790"/>
              <a:gd name="connsiteX5" fmla="*/ 1059628 w 1118920"/>
              <a:gd name="connsiteY5" fmla="*/ 424926 h 1140790"/>
              <a:gd name="connsiteX6" fmla="*/ 978947 w 1118920"/>
              <a:gd name="connsiteY6" fmla="*/ 209774 h 1140790"/>
              <a:gd name="connsiteX7" fmla="*/ 731520 w 1118920"/>
              <a:gd name="connsiteY7" fmla="*/ 0 h 1140790"/>
              <a:gd name="connsiteX8" fmla="*/ 457201 w 1118920"/>
              <a:gd name="connsiteY8" fmla="*/ 10756 h 1140790"/>
              <a:gd name="connsiteX0" fmla="*/ 457201 w 1118920"/>
              <a:gd name="connsiteY0" fmla="*/ 10756 h 1140581"/>
              <a:gd name="connsiteX1" fmla="*/ 0 w 1118920"/>
              <a:gd name="connsiteY1" fmla="*/ 328108 h 1140581"/>
              <a:gd name="connsiteX2" fmla="*/ 16137 w 1118920"/>
              <a:gd name="connsiteY2" fmla="*/ 839096 h 1140581"/>
              <a:gd name="connsiteX3" fmla="*/ 392654 w 1118920"/>
              <a:gd name="connsiteY3" fmla="*/ 1134931 h 1140581"/>
              <a:gd name="connsiteX4" fmla="*/ 935915 w 1118920"/>
              <a:gd name="connsiteY4" fmla="*/ 919778 h 1140581"/>
              <a:gd name="connsiteX5" fmla="*/ 1059628 w 1118920"/>
              <a:gd name="connsiteY5" fmla="*/ 424926 h 1140581"/>
              <a:gd name="connsiteX6" fmla="*/ 978947 w 1118920"/>
              <a:gd name="connsiteY6" fmla="*/ 209774 h 1140581"/>
              <a:gd name="connsiteX7" fmla="*/ 731520 w 1118920"/>
              <a:gd name="connsiteY7" fmla="*/ 0 h 1140581"/>
              <a:gd name="connsiteX8" fmla="*/ 457201 w 1118920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49875 w 1111594"/>
              <a:gd name="connsiteY0" fmla="*/ 10756 h 1140581"/>
              <a:gd name="connsiteX1" fmla="*/ 19568 w 1111594"/>
              <a:gd name="connsiteY1" fmla="*/ 274320 h 1140581"/>
              <a:gd name="connsiteX2" fmla="*/ 8811 w 1111594"/>
              <a:gd name="connsiteY2" fmla="*/ 839096 h 1140581"/>
              <a:gd name="connsiteX3" fmla="*/ 385328 w 1111594"/>
              <a:gd name="connsiteY3" fmla="*/ 1134931 h 1140581"/>
              <a:gd name="connsiteX4" fmla="*/ 928589 w 1111594"/>
              <a:gd name="connsiteY4" fmla="*/ 919778 h 1140581"/>
              <a:gd name="connsiteX5" fmla="*/ 1052302 w 1111594"/>
              <a:gd name="connsiteY5" fmla="*/ 424926 h 1140581"/>
              <a:gd name="connsiteX6" fmla="*/ 971621 w 1111594"/>
              <a:gd name="connsiteY6" fmla="*/ 209774 h 1140581"/>
              <a:gd name="connsiteX7" fmla="*/ 724194 w 1111594"/>
              <a:gd name="connsiteY7" fmla="*/ 0 h 1140581"/>
              <a:gd name="connsiteX8" fmla="*/ 449875 w 111159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8125 w 1129844"/>
              <a:gd name="connsiteY0" fmla="*/ 10756 h 1140581"/>
              <a:gd name="connsiteX1" fmla="*/ 21681 w 1129844"/>
              <a:gd name="connsiteY1" fmla="*/ 317351 h 1140581"/>
              <a:gd name="connsiteX2" fmla="*/ 27061 w 1129844"/>
              <a:gd name="connsiteY2" fmla="*/ 839096 h 1140581"/>
              <a:gd name="connsiteX3" fmla="*/ 403578 w 1129844"/>
              <a:gd name="connsiteY3" fmla="*/ 1134931 h 1140581"/>
              <a:gd name="connsiteX4" fmla="*/ 946839 w 1129844"/>
              <a:gd name="connsiteY4" fmla="*/ 919778 h 1140581"/>
              <a:gd name="connsiteX5" fmla="*/ 1070552 w 1129844"/>
              <a:gd name="connsiteY5" fmla="*/ 424926 h 1140581"/>
              <a:gd name="connsiteX6" fmla="*/ 989871 w 1129844"/>
              <a:gd name="connsiteY6" fmla="*/ 209774 h 1140581"/>
              <a:gd name="connsiteX7" fmla="*/ 742444 w 1129844"/>
              <a:gd name="connsiteY7" fmla="*/ 0 h 1140581"/>
              <a:gd name="connsiteX8" fmla="*/ 468125 w 1129844"/>
              <a:gd name="connsiteY8" fmla="*/ 10756 h 1140581"/>
              <a:gd name="connsiteX0" fmla="*/ 468125 w 1129844"/>
              <a:gd name="connsiteY0" fmla="*/ 10756 h 1140790"/>
              <a:gd name="connsiteX1" fmla="*/ 21681 w 1129844"/>
              <a:gd name="connsiteY1" fmla="*/ 317351 h 1140790"/>
              <a:gd name="connsiteX2" fmla="*/ 27061 w 1129844"/>
              <a:gd name="connsiteY2" fmla="*/ 839096 h 1140790"/>
              <a:gd name="connsiteX3" fmla="*/ 403578 w 1129844"/>
              <a:gd name="connsiteY3" fmla="*/ 1134931 h 1140790"/>
              <a:gd name="connsiteX4" fmla="*/ 946839 w 1129844"/>
              <a:gd name="connsiteY4" fmla="*/ 919778 h 1140790"/>
              <a:gd name="connsiteX5" fmla="*/ 1070552 w 1129844"/>
              <a:gd name="connsiteY5" fmla="*/ 424926 h 1140790"/>
              <a:gd name="connsiteX6" fmla="*/ 989871 w 1129844"/>
              <a:gd name="connsiteY6" fmla="*/ 209774 h 1140790"/>
              <a:gd name="connsiteX7" fmla="*/ 742444 w 1129844"/>
              <a:gd name="connsiteY7" fmla="*/ 0 h 1140790"/>
              <a:gd name="connsiteX8" fmla="*/ 468125 w 1129844"/>
              <a:gd name="connsiteY8" fmla="*/ 10756 h 1140790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0 h 1130145"/>
              <a:gd name="connsiteX1" fmla="*/ 21681 w 1142327"/>
              <a:gd name="connsiteY1" fmla="*/ 306595 h 1130145"/>
              <a:gd name="connsiteX2" fmla="*/ 27061 w 1142327"/>
              <a:gd name="connsiteY2" fmla="*/ 828340 h 1130145"/>
              <a:gd name="connsiteX3" fmla="*/ 403578 w 1142327"/>
              <a:gd name="connsiteY3" fmla="*/ 1124175 h 1130145"/>
              <a:gd name="connsiteX4" fmla="*/ 946839 w 1142327"/>
              <a:gd name="connsiteY4" fmla="*/ 909022 h 1130145"/>
              <a:gd name="connsiteX5" fmla="*/ 1086689 w 1142327"/>
              <a:gd name="connsiteY5" fmla="*/ 424928 h 1130145"/>
              <a:gd name="connsiteX6" fmla="*/ 989871 w 1142327"/>
              <a:gd name="connsiteY6" fmla="*/ 199018 h 1130145"/>
              <a:gd name="connsiteX7" fmla="*/ 720928 w 1142327"/>
              <a:gd name="connsiteY7" fmla="*/ 5380 h 1130145"/>
              <a:gd name="connsiteX8" fmla="*/ 468125 w 1142327"/>
              <a:gd name="connsiteY8" fmla="*/ 0 h 113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327" h="1130145">
                <a:moveTo>
                  <a:pt x="468125" y="0"/>
                </a:moveTo>
                <a:cubicBezTo>
                  <a:pt x="211735" y="17929"/>
                  <a:pt x="73676" y="-7170"/>
                  <a:pt x="21681" y="306595"/>
                </a:cubicBezTo>
                <a:cubicBezTo>
                  <a:pt x="-10591" y="541470"/>
                  <a:pt x="-5212" y="631117"/>
                  <a:pt x="27061" y="828340"/>
                </a:cubicBezTo>
                <a:cubicBezTo>
                  <a:pt x="55748" y="932331"/>
                  <a:pt x="84435" y="1170792"/>
                  <a:pt x="403578" y="1124175"/>
                </a:cubicBezTo>
                <a:cubicBezTo>
                  <a:pt x="665347" y="1084730"/>
                  <a:pt x="765752" y="1013013"/>
                  <a:pt x="946839" y="909022"/>
                </a:cubicBezTo>
                <a:cubicBezTo>
                  <a:pt x="1095653" y="803238"/>
                  <a:pt x="1217573" y="756623"/>
                  <a:pt x="1086689" y="424928"/>
                </a:cubicBezTo>
                <a:lnTo>
                  <a:pt x="989871" y="199018"/>
                </a:lnTo>
                <a:cubicBezTo>
                  <a:pt x="928910" y="93234"/>
                  <a:pt x="900223" y="14345"/>
                  <a:pt x="720928" y="5380"/>
                </a:cubicBezTo>
                <a:lnTo>
                  <a:pt x="468125" y="0"/>
                </a:lnTo>
                <a:close/>
              </a:path>
            </a:pathLst>
          </a:custGeom>
          <a:solidFill>
            <a:srgbClr val="DB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99">
            <a:extLst>
              <a:ext uri="{FF2B5EF4-FFF2-40B4-BE49-F238E27FC236}">
                <a16:creationId xmlns:a16="http://schemas.microsoft.com/office/drawing/2014/main" xmlns="" id="{07A22993-2C75-4229-98DD-9E32E1C98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0" y="3951604"/>
            <a:ext cx="6265047" cy="1963850"/>
          </a:xfrm>
          <a:prstGeom prst="rect">
            <a:avLst/>
          </a:prstGeom>
        </p:spPr>
      </p:pic>
      <p:sp>
        <p:nvSpPr>
          <p:cNvPr id="8" name="文本框 39">
            <a:extLst>
              <a:ext uri="{FF2B5EF4-FFF2-40B4-BE49-F238E27FC236}">
                <a16:creationId xmlns:a16="http://schemas.microsoft.com/office/drawing/2014/main" xmlns="" id="{AA3EC9DF-3E3C-489E-9DB5-6A6C1D31B872}"/>
              </a:ext>
            </a:extLst>
          </p:cNvPr>
          <p:cNvSpPr txBox="1"/>
          <p:nvPr/>
        </p:nvSpPr>
        <p:spPr>
          <a:xfrm>
            <a:off x="2571568" y="1467157"/>
            <a:ext cx="1114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>
                <a:solidFill>
                  <a:prstClr val="white"/>
                </a:solidFill>
                <a:latin typeface="Tango BT" panose="04040704021002020703" pitchFamily="82" charset="0"/>
                <a:ea typeface="造字工房朗宋（非商用）常规体" pitchFamily="50" charset="-122"/>
              </a:rPr>
              <a:t>III.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ngo BT" panose="04040704021002020703" pitchFamily="82" charset="0"/>
              <a:ea typeface="造字工房朗宋（非商用）常规体" pitchFamily="50" charset="-122"/>
              <a:cs typeface="+mn-cs"/>
            </a:endParaRPr>
          </a:p>
        </p:txBody>
      </p:sp>
      <p:grpSp>
        <p:nvGrpSpPr>
          <p:cNvPr id="9" name="组合 5">
            <a:extLst>
              <a:ext uri="{FF2B5EF4-FFF2-40B4-BE49-F238E27FC236}">
                <a16:creationId xmlns:a16="http://schemas.microsoft.com/office/drawing/2014/main" xmlns="" id="{4C4D861D-4CC5-4E09-B127-D7FDBE06160D}"/>
              </a:ext>
            </a:extLst>
          </p:cNvPr>
          <p:cNvGrpSpPr/>
          <p:nvPr/>
        </p:nvGrpSpPr>
        <p:grpSpPr>
          <a:xfrm>
            <a:off x="3869345" y="1264873"/>
            <a:ext cx="5287907" cy="1994993"/>
            <a:chOff x="4005486" y="2221185"/>
            <a:chExt cx="6189055" cy="1994993"/>
          </a:xfrm>
        </p:grpSpPr>
        <p:sp>
          <p:nvSpPr>
            <p:cNvPr id="10" name="文本框 40">
              <a:extLst>
                <a:ext uri="{FF2B5EF4-FFF2-40B4-BE49-F238E27FC236}">
                  <a16:creationId xmlns:a16="http://schemas.microsoft.com/office/drawing/2014/main" xmlns="" id="{3B1B3131-7BC7-4EA3-AF60-C56DC2591AAF}"/>
                </a:ext>
              </a:extLst>
            </p:cNvPr>
            <p:cNvSpPr txBox="1"/>
            <p:nvPr/>
          </p:nvSpPr>
          <p:spPr>
            <a:xfrm>
              <a:off x="5345369" y="2249185"/>
              <a:ext cx="3509294" cy="19389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normalizeH="0" baseline="0" noProof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 b</a:t>
              </a:r>
              <a:r>
                <a:rPr kumimoji="0" lang="vi-VN" altLang="zh-CN" sz="6000" b="1" i="0" u="none" strike="noStrike" kern="1200" cap="none" normalizeH="0" baseline="0" noProof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ư</a:t>
              </a:r>
              <a:r>
                <a:rPr kumimoji="0" lang="en-US" altLang="zh-CN" sz="6000" b="1" i="0" u="none" strike="noStrike" kern="1200" cap="none" normalizeH="0" baseline="0" noProof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ớc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normalizeH="0" baseline="0" noProof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tiến hành</a:t>
              </a:r>
              <a:endParaRPr kumimoji="0" lang="zh-CN" altLang="en-US" sz="6000" b="1" i="0" u="none" strike="noStrike" kern="1200" cap="none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">
              <a:extLst>
                <a:ext uri="{FF2B5EF4-FFF2-40B4-BE49-F238E27FC236}">
                  <a16:creationId xmlns:a16="http://schemas.microsoft.com/office/drawing/2014/main" xmlns="" id="{A43176BF-CCB3-4A56-A6AD-3BC2451880AD}"/>
                </a:ext>
              </a:extLst>
            </p:cNvPr>
            <p:cNvSpPr/>
            <p:nvPr/>
          </p:nvSpPr>
          <p:spPr>
            <a:xfrm>
              <a:off x="4005486" y="2221185"/>
              <a:ext cx="6189055" cy="199499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8266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23494" y="-216698"/>
            <a:ext cx="1733715" cy="189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101573" y="5074481"/>
            <a:ext cx="2090427" cy="1783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356035" y="0"/>
            <a:ext cx="2835965" cy="1682738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3894260" y="379077"/>
            <a:ext cx="46687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Các b</a:t>
            </a:r>
            <a:r>
              <a:rPr kumimoji="0" lang="vi-VN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ư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ớc tiến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1" name="图片 1">
            <a:extLst>
              <a:ext uri="{FF2B5EF4-FFF2-40B4-BE49-F238E27FC236}">
                <a16:creationId xmlns:a16="http://schemas.microsoft.com/office/drawing/2014/main" xmlns="" id="{988ACA49-BD06-45F2-994B-49B5CC9DDA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03" y="2858873"/>
            <a:ext cx="4752974" cy="3829161"/>
          </a:xfrm>
          <a:prstGeom prst="rect">
            <a:avLst/>
          </a:prstGeom>
        </p:spPr>
      </p:pic>
      <p:pic>
        <p:nvPicPr>
          <p:cNvPr id="52" name="图片 11">
            <a:extLst>
              <a:ext uri="{FF2B5EF4-FFF2-40B4-BE49-F238E27FC236}">
                <a16:creationId xmlns:a16="http://schemas.microsoft.com/office/drawing/2014/main" xmlns="" id="{51BCBBAB-D044-480D-88C9-CC8511C9853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694" y="521043"/>
            <a:ext cx="5429250" cy="5429250"/>
          </a:xfrm>
          <a:prstGeom prst="rect">
            <a:avLst/>
          </a:prstGeom>
        </p:spPr>
      </p:pic>
      <p:sp>
        <p:nvSpPr>
          <p:cNvPr id="53" name="矩形 13">
            <a:extLst>
              <a:ext uri="{FF2B5EF4-FFF2-40B4-BE49-F238E27FC236}">
                <a16:creationId xmlns:a16="http://schemas.microsoft.com/office/drawing/2014/main" xmlns="" id="{B5BFFBBB-BE01-4B0A-B0FB-27A5C897BA7E}"/>
              </a:ext>
            </a:extLst>
          </p:cNvPr>
          <p:cNvSpPr/>
          <p:nvPr/>
        </p:nvSpPr>
        <p:spPr>
          <a:xfrm>
            <a:off x="1873745" y="2397948"/>
            <a:ext cx="32477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HS đọc quy trình thực hành tóm tắt VB bằng sơ đồ qua ba mục: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tóm tắt, Tóm tắt, Chỉnh sửa.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55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23494" y="-216698"/>
            <a:ext cx="1733715" cy="189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101573" y="5074481"/>
            <a:ext cx="2090427" cy="1783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356035" y="0"/>
            <a:ext cx="2835965" cy="1682738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3894260" y="379077"/>
            <a:ext cx="46687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Các b</a:t>
            </a:r>
            <a:r>
              <a:rPr kumimoji="0" lang="vi-VN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ư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ớc tiến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圆角矩形 18">
            <a:extLst>
              <a:ext uri="{FF2B5EF4-FFF2-40B4-BE49-F238E27FC236}">
                <a16:creationId xmlns:a16="http://schemas.microsoft.com/office/drawing/2014/main" xmlns="" id="{F421D0FB-75D2-4032-8ED5-A60596CA22E7}"/>
              </a:ext>
            </a:extLst>
          </p:cNvPr>
          <p:cNvSpPr/>
          <p:nvPr/>
        </p:nvSpPr>
        <p:spPr>
          <a:xfrm>
            <a:off x="5796137" y="3102492"/>
            <a:ext cx="588807" cy="1621101"/>
          </a:xfrm>
          <a:prstGeom prst="roundRect">
            <a:avLst>
              <a:gd name="adj" fmla="val 6957"/>
            </a:avLst>
          </a:prstGeom>
          <a:solidFill>
            <a:srgbClr val="ECEC2B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圆角矩形 8">
            <a:extLst>
              <a:ext uri="{FF2B5EF4-FFF2-40B4-BE49-F238E27FC236}">
                <a16:creationId xmlns:a16="http://schemas.microsoft.com/office/drawing/2014/main" xmlns="" id="{60FD16B1-BC00-48C8-AEE6-1F68A53CAF3C}"/>
              </a:ext>
            </a:extLst>
          </p:cNvPr>
          <p:cNvSpPr/>
          <p:nvPr/>
        </p:nvSpPr>
        <p:spPr>
          <a:xfrm>
            <a:off x="5899332" y="1883701"/>
            <a:ext cx="3759517" cy="3471309"/>
          </a:xfrm>
          <a:custGeom>
            <a:avLst/>
            <a:gdLst>
              <a:gd name="connsiteX0" fmla="*/ 0 w 4525033"/>
              <a:gd name="connsiteY0" fmla="*/ 196564 h 3236686"/>
              <a:gd name="connsiteX1" fmla="*/ 196564 w 4525033"/>
              <a:gd name="connsiteY1" fmla="*/ 0 h 3236686"/>
              <a:gd name="connsiteX2" fmla="*/ 4328469 w 4525033"/>
              <a:gd name="connsiteY2" fmla="*/ 0 h 3236686"/>
              <a:gd name="connsiteX3" fmla="*/ 4525033 w 4525033"/>
              <a:gd name="connsiteY3" fmla="*/ 196564 h 3236686"/>
              <a:gd name="connsiteX4" fmla="*/ 4525033 w 4525033"/>
              <a:gd name="connsiteY4" fmla="*/ 3040122 h 3236686"/>
              <a:gd name="connsiteX5" fmla="*/ 4328469 w 4525033"/>
              <a:gd name="connsiteY5" fmla="*/ 3236686 h 3236686"/>
              <a:gd name="connsiteX6" fmla="*/ 196564 w 4525033"/>
              <a:gd name="connsiteY6" fmla="*/ 3236686 h 3236686"/>
              <a:gd name="connsiteX7" fmla="*/ 0 w 4525033"/>
              <a:gd name="connsiteY7" fmla="*/ 3040122 h 3236686"/>
              <a:gd name="connsiteX8" fmla="*/ 0 w 4525033"/>
              <a:gd name="connsiteY8" fmla="*/ 196564 h 3236686"/>
              <a:gd name="connsiteX0-1" fmla="*/ 0 w 4525033"/>
              <a:gd name="connsiteY0-2" fmla="*/ 633292 h 3673414"/>
              <a:gd name="connsiteX1-3" fmla="*/ 1342976 w 4525033"/>
              <a:gd name="connsiteY1-4" fmla="*/ 0 h 3673414"/>
              <a:gd name="connsiteX2-5" fmla="*/ 4328469 w 4525033"/>
              <a:gd name="connsiteY2-6" fmla="*/ 436728 h 3673414"/>
              <a:gd name="connsiteX3-7" fmla="*/ 4525033 w 4525033"/>
              <a:gd name="connsiteY3-8" fmla="*/ 633292 h 3673414"/>
              <a:gd name="connsiteX4-9" fmla="*/ 4525033 w 4525033"/>
              <a:gd name="connsiteY4-10" fmla="*/ 3476850 h 3673414"/>
              <a:gd name="connsiteX5-11" fmla="*/ 4328469 w 4525033"/>
              <a:gd name="connsiteY5-12" fmla="*/ 3673414 h 3673414"/>
              <a:gd name="connsiteX6-13" fmla="*/ 196564 w 4525033"/>
              <a:gd name="connsiteY6-14" fmla="*/ 3673414 h 3673414"/>
              <a:gd name="connsiteX7-15" fmla="*/ 0 w 4525033"/>
              <a:gd name="connsiteY7-16" fmla="*/ 3476850 h 3673414"/>
              <a:gd name="connsiteX8-17" fmla="*/ 0 w 4525033"/>
              <a:gd name="connsiteY8-18" fmla="*/ 633292 h 3673414"/>
              <a:gd name="connsiteX0-19" fmla="*/ 0 w 4525033"/>
              <a:gd name="connsiteY0-20" fmla="*/ 633292 h 3673414"/>
              <a:gd name="connsiteX1-21" fmla="*/ 1342976 w 4525033"/>
              <a:gd name="connsiteY1-22" fmla="*/ 0 h 3673414"/>
              <a:gd name="connsiteX2-23" fmla="*/ 3850797 w 4525033"/>
              <a:gd name="connsiteY2-24" fmla="*/ 81887 h 3673414"/>
              <a:gd name="connsiteX3-25" fmla="*/ 4525033 w 4525033"/>
              <a:gd name="connsiteY3-26" fmla="*/ 633292 h 3673414"/>
              <a:gd name="connsiteX4-27" fmla="*/ 4525033 w 4525033"/>
              <a:gd name="connsiteY4-28" fmla="*/ 3476850 h 3673414"/>
              <a:gd name="connsiteX5-29" fmla="*/ 4328469 w 4525033"/>
              <a:gd name="connsiteY5-30" fmla="*/ 3673414 h 3673414"/>
              <a:gd name="connsiteX6-31" fmla="*/ 196564 w 4525033"/>
              <a:gd name="connsiteY6-32" fmla="*/ 3673414 h 3673414"/>
              <a:gd name="connsiteX7-33" fmla="*/ 0 w 4525033"/>
              <a:gd name="connsiteY7-34" fmla="*/ 3476850 h 3673414"/>
              <a:gd name="connsiteX8-35" fmla="*/ 0 w 4525033"/>
              <a:gd name="connsiteY8-36" fmla="*/ 633292 h 3673414"/>
              <a:gd name="connsiteX0-37" fmla="*/ 0 w 4688806"/>
              <a:gd name="connsiteY0-38" fmla="*/ 633292 h 3673414"/>
              <a:gd name="connsiteX1-39" fmla="*/ 1342976 w 4688806"/>
              <a:gd name="connsiteY1-40" fmla="*/ 0 h 3673414"/>
              <a:gd name="connsiteX2-41" fmla="*/ 3850797 w 4688806"/>
              <a:gd name="connsiteY2-42" fmla="*/ 81887 h 3673414"/>
              <a:gd name="connsiteX3-43" fmla="*/ 4688806 w 4688806"/>
              <a:gd name="connsiteY3-44" fmla="*/ 1206498 h 3673414"/>
              <a:gd name="connsiteX4-45" fmla="*/ 4525033 w 4688806"/>
              <a:gd name="connsiteY4-46" fmla="*/ 3476850 h 3673414"/>
              <a:gd name="connsiteX5-47" fmla="*/ 4328469 w 4688806"/>
              <a:gd name="connsiteY5-48" fmla="*/ 3673414 h 3673414"/>
              <a:gd name="connsiteX6-49" fmla="*/ 196564 w 4688806"/>
              <a:gd name="connsiteY6-50" fmla="*/ 3673414 h 3673414"/>
              <a:gd name="connsiteX7-51" fmla="*/ 0 w 4688806"/>
              <a:gd name="connsiteY7-52" fmla="*/ 3476850 h 3673414"/>
              <a:gd name="connsiteX8-53" fmla="*/ 0 w 4688806"/>
              <a:gd name="connsiteY8-54" fmla="*/ 633292 h 3673414"/>
              <a:gd name="connsiteX0-55" fmla="*/ 0 w 4688806"/>
              <a:gd name="connsiteY0-56" fmla="*/ 633292 h 3673414"/>
              <a:gd name="connsiteX1-57" fmla="*/ 1342976 w 4688806"/>
              <a:gd name="connsiteY1-58" fmla="*/ 0 h 3673414"/>
              <a:gd name="connsiteX2-59" fmla="*/ 3850797 w 4688806"/>
              <a:gd name="connsiteY2-60" fmla="*/ 81887 h 3673414"/>
              <a:gd name="connsiteX3-61" fmla="*/ 4688806 w 4688806"/>
              <a:gd name="connsiteY3-62" fmla="*/ 1206498 h 3673414"/>
              <a:gd name="connsiteX4-63" fmla="*/ 4525033 w 4688806"/>
              <a:gd name="connsiteY4-64" fmla="*/ 3476850 h 3673414"/>
              <a:gd name="connsiteX5-65" fmla="*/ 4328469 w 4688806"/>
              <a:gd name="connsiteY5-66" fmla="*/ 3673414 h 3673414"/>
              <a:gd name="connsiteX6-67" fmla="*/ 196564 w 4688806"/>
              <a:gd name="connsiteY6-68" fmla="*/ 3673414 h 3673414"/>
              <a:gd name="connsiteX7-69" fmla="*/ 0 w 4688806"/>
              <a:gd name="connsiteY7-70" fmla="*/ 3476850 h 3673414"/>
              <a:gd name="connsiteX8-71" fmla="*/ 0 w 4688806"/>
              <a:gd name="connsiteY8-72" fmla="*/ 633292 h 3673414"/>
              <a:gd name="connsiteX0-73" fmla="*/ 0 w 4688806"/>
              <a:gd name="connsiteY0-74" fmla="*/ 675414 h 3715536"/>
              <a:gd name="connsiteX1-75" fmla="*/ 1342976 w 4688806"/>
              <a:gd name="connsiteY1-76" fmla="*/ 42122 h 3715536"/>
              <a:gd name="connsiteX2-77" fmla="*/ 3850797 w 4688806"/>
              <a:gd name="connsiteY2-78" fmla="*/ 124009 h 3715536"/>
              <a:gd name="connsiteX3-79" fmla="*/ 4688806 w 4688806"/>
              <a:gd name="connsiteY3-80" fmla="*/ 1248620 h 3715536"/>
              <a:gd name="connsiteX4-81" fmla="*/ 4525033 w 4688806"/>
              <a:gd name="connsiteY4-82" fmla="*/ 3518972 h 3715536"/>
              <a:gd name="connsiteX5-83" fmla="*/ 4328469 w 4688806"/>
              <a:gd name="connsiteY5-84" fmla="*/ 3715536 h 3715536"/>
              <a:gd name="connsiteX6-85" fmla="*/ 196564 w 4688806"/>
              <a:gd name="connsiteY6-86" fmla="*/ 3715536 h 3715536"/>
              <a:gd name="connsiteX7-87" fmla="*/ 0 w 4688806"/>
              <a:gd name="connsiteY7-88" fmla="*/ 3518972 h 3715536"/>
              <a:gd name="connsiteX8-89" fmla="*/ 0 w 4688806"/>
              <a:gd name="connsiteY8-90" fmla="*/ 675414 h 3715536"/>
              <a:gd name="connsiteX0-91" fmla="*/ 0 w 4688806"/>
              <a:gd name="connsiteY0-92" fmla="*/ 633292 h 3673414"/>
              <a:gd name="connsiteX1-93" fmla="*/ 1342976 w 4688806"/>
              <a:gd name="connsiteY1-94" fmla="*/ 0 h 3673414"/>
              <a:gd name="connsiteX2-95" fmla="*/ 3850797 w 4688806"/>
              <a:gd name="connsiteY2-96" fmla="*/ 81887 h 3673414"/>
              <a:gd name="connsiteX3-97" fmla="*/ 4688806 w 4688806"/>
              <a:gd name="connsiteY3-98" fmla="*/ 1206498 h 3673414"/>
              <a:gd name="connsiteX4-99" fmla="*/ 4525033 w 4688806"/>
              <a:gd name="connsiteY4-100" fmla="*/ 3476850 h 3673414"/>
              <a:gd name="connsiteX5-101" fmla="*/ 4328469 w 4688806"/>
              <a:gd name="connsiteY5-102" fmla="*/ 3673414 h 3673414"/>
              <a:gd name="connsiteX6-103" fmla="*/ 196564 w 4688806"/>
              <a:gd name="connsiteY6-104" fmla="*/ 3673414 h 3673414"/>
              <a:gd name="connsiteX7-105" fmla="*/ 0 w 4688806"/>
              <a:gd name="connsiteY7-106" fmla="*/ 3476850 h 3673414"/>
              <a:gd name="connsiteX8-107" fmla="*/ 0 w 4688806"/>
              <a:gd name="connsiteY8-108" fmla="*/ 633292 h 3673414"/>
              <a:gd name="connsiteX0-109" fmla="*/ 163772 w 4852578"/>
              <a:gd name="connsiteY0-110" fmla="*/ 633292 h 3673414"/>
              <a:gd name="connsiteX1-111" fmla="*/ 1506748 w 4852578"/>
              <a:gd name="connsiteY1-112" fmla="*/ 0 h 3673414"/>
              <a:gd name="connsiteX2-113" fmla="*/ 4014569 w 4852578"/>
              <a:gd name="connsiteY2-114" fmla="*/ 81887 h 3673414"/>
              <a:gd name="connsiteX3-115" fmla="*/ 4852578 w 4852578"/>
              <a:gd name="connsiteY3-116" fmla="*/ 1206498 h 3673414"/>
              <a:gd name="connsiteX4-117" fmla="*/ 4688805 w 4852578"/>
              <a:gd name="connsiteY4-118" fmla="*/ 3476850 h 3673414"/>
              <a:gd name="connsiteX5-119" fmla="*/ 4492241 w 4852578"/>
              <a:gd name="connsiteY5-120" fmla="*/ 3673414 h 3673414"/>
              <a:gd name="connsiteX6-121" fmla="*/ 360336 w 4852578"/>
              <a:gd name="connsiteY6-122" fmla="*/ 3673414 h 3673414"/>
              <a:gd name="connsiteX7-123" fmla="*/ 163772 w 4852578"/>
              <a:gd name="connsiteY7-124" fmla="*/ 3476850 h 3673414"/>
              <a:gd name="connsiteX8-125" fmla="*/ 163772 w 4852578"/>
              <a:gd name="connsiteY8-126" fmla="*/ 633292 h 3673414"/>
              <a:gd name="connsiteX0-127" fmla="*/ 163772 w 4852578"/>
              <a:gd name="connsiteY0-128" fmla="*/ 633292 h 3673414"/>
              <a:gd name="connsiteX1-129" fmla="*/ 1506748 w 4852578"/>
              <a:gd name="connsiteY1-130" fmla="*/ 0 h 3673414"/>
              <a:gd name="connsiteX2-131" fmla="*/ 4014569 w 4852578"/>
              <a:gd name="connsiteY2-132" fmla="*/ 81887 h 3673414"/>
              <a:gd name="connsiteX3-133" fmla="*/ 4852578 w 4852578"/>
              <a:gd name="connsiteY3-134" fmla="*/ 1206498 h 3673414"/>
              <a:gd name="connsiteX4-135" fmla="*/ 4688805 w 4852578"/>
              <a:gd name="connsiteY4-136" fmla="*/ 3476850 h 3673414"/>
              <a:gd name="connsiteX5-137" fmla="*/ 4492241 w 4852578"/>
              <a:gd name="connsiteY5-138" fmla="*/ 3673414 h 3673414"/>
              <a:gd name="connsiteX6-139" fmla="*/ 960837 w 4852578"/>
              <a:gd name="connsiteY6-140" fmla="*/ 3564232 h 3673414"/>
              <a:gd name="connsiteX7-141" fmla="*/ 163772 w 4852578"/>
              <a:gd name="connsiteY7-142" fmla="*/ 3476850 h 3673414"/>
              <a:gd name="connsiteX8-143" fmla="*/ 163772 w 4852578"/>
              <a:gd name="connsiteY8-144" fmla="*/ 633292 h 3673414"/>
              <a:gd name="connsiteX0-145" fmla="*/ 210646 w 4899452"/>
              <a:gd name="connsiteY0-146" fmla="*/ 633292 h 3673414"/>
              <a:gd name="connsiteX1-147" fmla="*/ 1553622 w 4899452"/>
              <a:gd name="connsiteY1-148" fmla="*/ 0 h 3673414"/>
              <a:gd name="connsiteX2-149" fmla="*/ 4061443 w 4899452"/>
              <a:gd name="connsiteY2-150" fmla="*/ 81887 h 3673414"/>
              <a:gd name="connsiteX3-151" fmla="*/ 4899452 w 4899452"/>
              <a:gd name="connsiteY3-152" fmla="*/ 1206498 h 3673414"/>
              <a:gd name="connsiteX4-153" fmla="*/ 4735679 w 4899452"/>
              <a:gd name="connsiteY4-154" fmla="*/ 3476850 h 3673414"/>
              <a:gd name="connsiteX5-155" fmla="*/ 4539115 w 4899452"/>
              <a:gd name="connsiteY5-156" fmla="*/ 3673414 h 3673414"/>
              <a:gd name="connsiteX6-157" fmla="*/ 1007711 w 4899452"/>
              <a:gd name="connsiteY6-158" fmla="*/ 3564232 h 3673414"/>
              <a:gd name="connsiteX7-159" fmla="*/ 210646 w 4899452"/>
              <a:gd name="connsiteY7-160" fmla="*/ 3476850 h 3673414"/>
              <a:gd name="connsiteX8-161" fmla="*/ 210646 w 4899452"/>
              <a:gd name="connsiteY8-162" fmla="*/ 633292 h 3673414"/>
              <a:gd name="connsiteX0-163" fmla="*/ 210646 w 4899452"/>
              <a:gd name="connsiteY0-164" fmla="*/ 633292 h 3673414"/>
              <a:gd name="connsiteX1-165" fmla="*/ 1553622 w 4899452"/>
              <a:gd name="connsiteY1-166" fmla="*/ 0 h 3673414"/>
              <a:gd name="connsiteX2-167" fmla="*/ 4061443 w 4899452"/>
              <a:gd name="connsiteY2-168" fmla="*/ 81887 h 3673414"/>
              <a:gd name="connsiteX3-169" fmla="*/ 4899452 w 4899452"/>
              <a:gd name="connsiteY3-170" fmla="*/ 1206498 h 3673414"/>
              <a:gd name="connsiteX4-171" fmla="*/ 4735679 w 4899452"/>
              <a:gd name="connsiteY4-172" fmla="*/ 3476850 h 3673414"/>
              <a:gd name="connsiteX5-173" fmla="*/ 4539115 w 4899452"/>
              <a:gd name="connsiteY5-174" fmla="*/ 3673414 h 3673414"/>
              <a:gd name="connsiteX6-175" fmla="*/ 1007711 w 4899452"/>
              <a:gd name="connsiteY6-176" fmla="*/ 3564232 h 3673414"/>
              <a:gd name="connsiteX7-177" fmla="*/ 210646 w 4899452"/>
              <a:gd name="connsiteY7-178" fmla="*/ 3476850 h 3673414"/>
              <a:gd name="connsiteX8-179" fmla="*/ 210646 w 4899452"/>
              <a:gd name="connsiteY8-180" fmla="*/ 633292 h 3673414"/>
              <a:gd name="connsiteX0-181" fmla="*/ 210646 w 4899452"/>
              <a:gd name="connsiteY0-182" fmla="*/ 633292 h 3706407"/>
              <a:gd name="connsiteX1-183" fmla="*/ 1553622 w 4899452"/>
              <a:gd name="connsiteY1-184" fmla="*/ 0 h 3706407"/>
              <a:gd name="connsiteX2-185" fmla="*/ 4061443 w 4899452"/>
              <a:gd name="connsiteY2-186" fmla="*/ 81887 h 3706407"/>
              <a:gd name="connsiteX3-187" fmla="*/ 4899452 w 4899452"/>
              <a:gd name="connsiteY3-188" fmla="*/ 1206498 h 3706407"/>
              <a:gd name="connsiteX4-189" fmla="*/ 4735679 w 4899452"/>
              <a:gd name="connsiteY4-190" fmla="*/ 3476850 h 3706407"/>
              <a:gd name="connsiteX5-191" fmla="*/ 4539115 w 4899452"/>
              <a:gd name="connsiteY5-192" fmla="*/ 3673414 h 3706407"/>
              <a:gd name="connsiteX6-193" fmla="*/ 1075950 w 4899452"/>
              <a:gd name="connsiteY6-194" fmla="*/ 3700710 h 3706407"/>
              <a:gd name="connsiteX7-195" fmla="*/ 210646 w 4899452"/>
              <a:gd name="connsiteY7-196" fmla="*/ 3476850 h 3706407"/>
              <a:gd name="connsiteX8-197" fmla="*/ 210646 w 4899452"/>
              <a:gd name="connsiteY8-198" fmla="*/ 633292 h 3706407"/>
              <a:gd name="connsiteX0-199" fmla="*/ 210646 w 4899452"/>
              <a:gd name="connsiteY0-200" fmla="*/ 633292 h 3741653"/>
              <a:gd name="connsiteX1-201" fmla="*/ 1553622 w 4899452"/>
              <a:gd name="connsiteY1-202" fmla="*/ 0 h 3741653"/>
              <a:gd name="connsiteX2-203" fmla="*/ 4061443 w 4899452"/>
              <a:gd name="connsiteY2-204" fmla="*/ 81887 h 3741653"/>
              <a:gd name="connsiteX3-205" fmla="*/ 4899452 w 4899452"/>
              <a:gd name="connsiteY3-206" fmla="*/ 1206498 h 3741653"/>
              <a:gd name="connsiteX4-207" fmla="*/ 4735679 w 4899452"/>
              <a:gd name="connsiteY4-208" fmla="*/ 3476850 h 3741653"/>
              <a:gd name="connsiteX5-209" fmla="*/ 4170625 w 4899452"/>
              <a:gd name="connsiteY5-210" fmla="*/ 3741653 h 3741653"/>
              <a:gd name="connsiteX6-211" fmla="*/ 1075950 w 4899452"/>
              <a:gd name="connsiteY6-212" fmla="*/ 3700710 h 3741653"/>
              <a:gd name="connsiteX7-213" fmla="*/ 210646 w 4899452"/>
              <a:gd name="connsiteY7-214" fmla="*/ 3476850 h 3741653"/>
              <a:gd name="connsiteX8-215" fmla="*/ 210646 w 4899452"/>
              <a:gd name="connsiteY8-216" fmla="*/ 633292 h 3741653"/>
              <a:gd name="connsiteX0-217" fmla="*/ 210646 w 4899452"/>
              <a:gd name="connsiteY0-218" fmla="*/ 633292 h 3741653"/>
              <a:gd name="connsiteX1-219" fmla="*/ 1553622 w 4899452"/>
              <a:gd name="connsiteY1-220" fmla="*/ 0 h 3741653"/>
              <a:gd name="connsiteX2-221" fmla="*/ 4061443 w 4899452"/>
              <a:gd name="connsiteY2-222" fmla="*/ 81887 h 3741653"/>
              <a:gd name="connsiteX3-223" fmla="*/ 4899452 w 4899452"/>
              <a:gd name="connsiteY3-224" fmla="*/ 1206498 h 3741653"/>
              <a:gd name="connsiteX4-225" fmla="*/ 4803917 w 4899452"/>
              <a:gd name="connsiteY4-226" fmla="*/ 3176599 h 3741653"/>
              <a:gd name="connsiteX5-227" fmla="*/ 4170625 w 4899452"/>
              <a:gd name="connsiteY5-228" fmla="*/ 3741653 h 3741653"/>
              <a:gd name="connsiteX6-229" fmla="*/ 1075950 w 4899452"/>
              <a:gd name="connsiteY6-230" fmla="*/ 3700710 h 3741653"/>
              <a:gd name="connsiteX7-231" fmla="*/ 210646 w 4899452"/>
              <a:gd name="connsiteY7-232" fmla="*/ 3476850 h 3741653"/>
              <a:gd name="connsiteX8-233" fmla="*/ 210646 w 4899452"/>
              <a:gd name="connsiteY8-234" fmla="*/ 633292 h 3741653"/>
              <a:gd name="connsiteX0-235" fmla="*/ 210646 w 4899452"/>
              <a:gd name="connsiteY0-236" fmla="*/ 633292 h 3741653"/>
              <a:gd name="connsiteX1-237" fmla="*/ 1553622 w 4899452"/>
              <a:gd name="connsiteY1-238" fmla="*/ 0 h 3741653"/>
              <a:gd name="connsiteX2-239" fmla="*/ 4061443 w 4899452"/>
              <a:gd name="connsiteY2-240" fmla="*/ 81887 h 3741653"/>
              <a:gd name="connsiteX3-241" fmla="*/ 4899452 w 4899452"/>
              <a:gd name="connsiteY3-242" fmla="*/ 1206498 h 3741653"/>
              <a:gd name="connsiteX4-243" fmla="*/ 4803917 w 4899452"/>
              <a:gd name="connsiteY4-244" fmla="*/ 3176599 h 3741653"/>
              <a:gd name="connsiteX5-245" fmla="*/ 4170625 w 4899452"/>
              <a:gd name="connsiteY5-246" fmla="*/ 3741653 h 3741653"/>
              <a:gd name="connsiteX6-247" fmla="*/ 1075950 w 4899452"/>
              <a:gd name="connsiteY6-248" fmla="*/ 3700710 h 3741653"/>
              <a:gd name="connsiteX7-249" fmla="*/ 210646 w 4899452"/>
              <a:gd name="connsiteY7-250" fmla="*/ 3476850 h 3741653"/>
              <a:gd name="connsiteX8-251" fmla="*/ 210646 w 4899452"/>
              <a:gd name="connsiteY8-252" fmla="*/ 633292 h 3741653"/>
              <a:gd name="connsiteX0-253" fmla="*/ 210646 w 4899452"/>
              <a:gd name="connsiteY0-254" fmla="*/ 633292 h 3837188"/>
              <a:gd name="connsiteX1-255" fmla="*/ 1553622 w 4899452"/>
              <a:gd name="connsiteY1-256" fmla="*/ 0 h 3837188"/>
              <a:gd name="connsiteX2-257" fmla="*/ 4061443 w 4899452"/>
              <a:gd name="connsiteY2-258" fmla="*/ 81887 h 3837188"/>
              <a:gd name="connsiteX3-259" fmla="*/ 4899452 w 4899452"/>
              <a:gd name="connsiteY3-260" fmla="*/ 1206498 h 3837188"/>
              <a:gd name="connsiteX4-261" fmla="*/ 4803917 w 4899452"/>
              <a:gd name="connsiteY4-262" fmla="*/ 3176599 h 3837188"/>
              <a:gd name="connsiteX5-263" fmla="*/ 4034148 w 4899452"/>
              <a:gd name="connsiteY5-264" fmla="*/ 3837188 h 3837188"/>
              <a:gd name="connsiteX6-265" fmla="*/ 1075950 w 4899452"/>
              <a:gd name="connsiteY6-266" fmla="*/ 3700710 h 3837188"/>
              <a:gd name="connsiteX7-267" fmla="*/ 210646 w 4899452"/>
              <a:gd name="connsiteY7-268" fmla="*/ 3476850 h 3837188"/>
              <a:gd name="connsiteX8-269" fmla="*/ 210646 w 4899452"/>
              <a:gd name="connsiteY8-270" fmla="*/ 633292 h 3837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4899452" h="3837188">
                <a:moveTo>
                  <a:pt x="210646" y="633292"/>
                </a:moveTo>
                <a:cubicBezTo>
                  <a:pt x="210646" y="524733"/>
                  <a:pt x="1445063" y="0"/>
                  <a:pt x="1553622" y="0"/>
                </a:cubicBezTo>
                <a:cubicBezTo>
                  <a:pt x="2930924" y="313899"/>
                  <a:pt x="2711436" y="-136477"/>
                  <a:pt x="4061443" y="81887"/>
                </a:cubicBezTo>
                <a:cubicBezTo>
                  <a:pt x="4170002" y="81887"/>
                  <a:pt x="4722031" y="606619"/>
                  <a:pt x="4899452" y="1206498"/>
                </a:cubicBezTo>
                <a:lnTo>
                  <a:pt x="4803917" y="3176599"/>
                </a:lnTo>
                <a:cubicBezTo>
                  <a:pt x="4762973" y="3517170"/>
                  <a:pt x="4142707" y="3837188"/>
                  <a:pt x="4034148" y="3837188"/>
                </a:cubicBezTo>
                <a:lnTo>
                  <a:pt x="1075950" y="3700710"/>
                </a:lnTo>
                <a:cubicBezTo>
                  <a:pt x="967391" y="3700710"/>
                  <a:pt x="688318" y="3762830"/>
                  <a:pt x="210646" y="3476850"/>
                </a:cubicBezTo>
                <a:cubicBezTo>
                  <a:pt x="33225" y="2528997"/>
                  <a:pt x="-157843" y="1526554"/>
                  <a:pt x="210646" y="633292"/>
                </a:cubicBezTo>
                <a:close/>
              </a:path>
            </a:pathLst>
          </a:custGeom>
          <a:solidFill>
            <a:srgbClr val="718CFF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图片 22">
            <a:extLst>
              <a:ext uri="{FF2B5EF4-FFF2-40B4-BE49-F238E27FC236}">
                <a16:creationId xmlns:a16="http://schemas.microsoft.com/office/drawing/2014/main" xmlns="" id="{9E8C066C-E9F5-4397-8A0F-F74FF3980E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64483" y="860504"/>
            <a:ext cx="1502823" cy="3819429"/>
          </a:xfrm>
          <a:prstGeom prst="rect">
            <a:avLst/>
          </a:prstGeom>
        </p:spPr>
      </p:pic>
      <p:sp>
        <p:nvSpPr>
          <p:cNvPr id="21" name="矩形 23">
            <a:extLst>
              <a:ext uri="{FF2B5EF4-FFF2-40B4-BE49-F238E27FC236}">
                <a16:creationId xmlns:a16="http://schemas.microsoft.com/office/drawing/2014/main" xmlns="" id="{9BB87BD8-4AB4-425A-97E5-9F0CBA5246BE}"/>
              </a:ext>
            </a:extLst>
          </p:cNvPr>
          <p:cNvSpPr/>
          <p:nvPr/>
        </p:nvSpPr>
        <p:spPr>
          <a:xfrm>
            <a:off x="6255424" y="2069353"/>
            <a:ext cx="30471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quan niệm của vua sư tử Mu-pha-sa về vòng đời bất tận (đoạn đầu VB Các loài chung sống với nhau ntn?)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38">
            <a:extLst>
              <a:ext uri="{FF2B5EF4-FFF2-40B4-BE49-F238E27FC236}">
                <a16:creationId xmlns:a16="http://schemas.microsoft.com/office/drawing/2014/main" xmlns="" id="{A18325F8-63D6-408D-8F84-F172C8C7A9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6" y="2613618"/>
            <a:ext cx="3810354" cy="38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813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23494" y="-216698"/>
            <a:ext cx="1733715" cy="189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101573" y="5074481"/>
            <a:ext cx="2090427" cy="1783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356035" y="0"/>
            <a:ext cx="2835965" cy="1682738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3894260" y="379077"/>
            <a:ext cx="46687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Các b</a:t>
            </a:r>
            <a:r>
              <a:rPr kumimoji="0" lang="vi-VN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ư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ớc tiến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7" name="图片 9" descr="C:\Users\Administrator\Desktop\174040dbb9680acf2b33b5682f16c45b.png174040dbb9680acf2b33b5682f16c45b">
            <a:extLst>
              <a:ext uri="{FF2B5EF4-FFF2-40B4-BE49-F238E27FC236}">
                <a16:creationId xmlns:a16="http://schemas.microsoft.com/office/drawing/2014/main" xmlns="" id="{E596E9C5-7DC8-4020-8ACE-82D0BBA4A6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4867" y="2185958"/>
            <a:ext cx="4968914" cy="4292965"/>
          </a:xfrm>
          <a:prstGeom prst="rect">
            <a:avLst/>
          </a:prstGeom>
        </p:spPr>
      </p:pic>
      <p:grpSp>
        <p:nvGrpSpPr>
          <p:cNvPr id="23" name="组合 74">
            <a:extLst>
              <a:ext uri="{FF2B5EF4-FFF2-40B4-BE49-F238E27FC236}">
                <a16:creationId xmlns:a16="http://schemas.microsoft.com/office/drawing/2014/main" xmlns="" id="{3109F241-3DC0-4B09-8DD4-8B7C215B917D}"/>
              </a:ext>
            </a:extLst>
          </p:cNvPr>
          <p:cNvGrpSpPr/>
          <p:nvPr/>
        </p:nvGrpSpPr>
        <p:grpSpPr>
          <a:xfrm>
            <a:off x="6046819" y="2185958"/>
            <a:ext cx="3953942" cy="648746"/>
            <a:chOff x="1539688" y="2610017"/>
            <a:chExt cx="3953942" cy="648746"/>
          </a:xfrm>
        </p:grpSpPr>
        <p:pic>
          <p:nvPicPr>
            <p:cNvPr id="24" name="图片 52">
              <a:extLst>
                <a:ext uri="{FF2B5EF4-FFF2-40B4-BE49-F238E27FC236}">
                  <a16:creationId xmlns:a16="http://schemas.microsoft.com/office/drawing/2014/main" xmlns="" id="{318DE0CA-3F4A-4D4E-ACD2-5BF872949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20" y="2623764"/>
              <a:ext cx="3056410" cy="631368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5" name="组合 68">
              <a:extLst>
                <a:ext uri="{FF2B5EF4-FFF2-40B4-BE49-F238E27FC236}">
                  <a16:creationId xmlns:a16="http://schemas.microsoft.com/office/drawing/2014/main" xmlns="" id="{35EA3171-F57E-43E1-B085-DF17899B0877}"/>
                </a:ext>
              </a:extLst>
            </p:cNvPr>
            <p:cNvGrpSpPr/>
            <p:nvPr/>
          </p:nvGrpSpPr>
          <p:grpSpPr>
            <a:xfrm>
              <a:off x="1539688" y="2610017"/>
              <a:ext cx="741621" cy="648746"/>
              <a:chOff x="1539688" y="2610017"/>
              <a:chExt cx="741621" cy="648746"/>
            </a:xfrm>
          </p:grpSpPr>
          <p:sp>
            <p:nvSpPr>
              <p:cNvPr id="27" name="矩形 16">
                <a:extLst>
                  <a:ext uri="{FF2B5EF4-FFF2-40B4-BE49-F238E27FC236}">
                    <a16:creationId xmlns:a16="http://schemas.microsoft.com/office/drawing/2014/main" xmlns="" id="{763761B2-670A-4E02-975C-024F1AF942D6}"/>
                  </a:ext>
                </a:extLst>
              </p:cNvPr>
              <p:cNvSpPr/>
              <p:nvPr/>
            </p:nvSpPr>
            <p:spPr>
              <a:xfrm>
                <a:off x="1539688" y="2623764"/>
                <a:ext cx="741621" cy="634999"/>
              </a:xfrm>
              <a:prstGeom prst="rect">
                <a:avLst/>
              </a:prstGeom>
              <a:solidFill>
                <a:srgbClr val="DB494E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18">
                <a:extLst>
                  <a:ext uri="{FF2B5EF4-FFF2-40B4-BE49-F238E27FC236}">
                    <a16:creationId xmlns:a16="http://schemas.microsoft.com/office/drawing/2014/main" xmlns="" id="{9E58ED86-800E-4DD9-A93D-82DE246F2CC0}"/>
                  </a:ext>
                </a:extLst>
              </p:cNvPr>
              <p:cNvSpPr txBox="1"/>
              <p:nvPr/>
            </p:nvSpPr>
            <p:spPr>
              <a:xfrm>
                <a:off x="1562576" y="2610017"/>
                <a:ext cx="64633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 PShinChanPOP" panose="040B0900000000000000" pitchFamily="82" charset="-120"/>
                    <a:cs typeface="Times New Roman" panose="02020603050405020304" pitchFamily="18" charset="0"/>
                  </a:rPr>
                  <a:t>01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 PShinChanPOP" panose="040B0900000000000000" pitchFamily="82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xmlns="" id="{6CB4AC5F-9679-4E0D-885E-D809E7691DCB}"/>
                </a:ext>
              </a:extLst>
            </p:cNvPr>
            <p:cNvSpPr txBox="1"/>
            <p:nvPr/>
          </p:nvSpPr>
          <p:spPr>
            <a:xfrm>
              <a:off x="2465022" y="2647739"/>
              <a:ext cx="23378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ớc khi tóm tắt</a:t>
              </a:r>
            </a:p>
          </p:txBody>
        </p:sp>
      </p:grpSp>
      <p:grpSp>
        <p:nvGrpSpPr>
          <p:cNvPr id="29" name="组合 74">
            <a:extLst>
              <a:ext uri="{FF2B5EF4-FFF2-40B4-BE49-F238E27FC236}">
                <a16:creationId xmlns:a16="http://schemas.microsoft.com/office/drawing/2014/main" xmlns="" id="{EA34F907-263C-4037-ADB6-79C13F7B7A95}"/>
              </a:ext>
            </a:extLst>
          </p:cNvPr>
          <p:cNvGrpSpPr/>
          <p:nvPr/>
        </p:nvGrpSpPr>
        <p:grpSpPr>
          <a:xfrm>
            <a:off x="6500980" y="3431626"/>
            <a:ext cx="3953942" cy="648746"/>
            <a:chOff x="1539688" y="2610017"/>
            <a:chExt cx="3953942" cy="648746"/>
          </a:xfrm>
        </p:grpSpPr>
        <p:pic>
          <p:nvPicPr>
            <p:cNvPr id="30" name="图片 52">
              <a:extLst>
                <a:ext uri="{FF2B5EF4-FFF2-40B4-BE49-F238E27FC236}">
                  <a16:creationId xmlns:a16="http://schemas.microsoft.com/office/drawing/2014/main" xmlns="" id="{8946DDEC-C3AF-445B-9F52-9FE5EF9A0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20" y="2623764"/>
              <a:ext cx="3056410" cy="631368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1" name="组合 68">
              <a:extLst>
                <a:ext uri="{FF2B5EF4-FFF2-40B4-BE49-F238E27FC236}">
                  <a16:creationId xmlns:a16="http://schemas.microsoft.com/office/drawing/2014/main" xmlns="" id="{0B5A15AC-C1C8-42E0-A292-87A0686E95BC}"/>
                </a:ext>
              </a:extLst>
            </p:cNvPr>
            <p:cNvGrpSpPr/>
            <p:nvPr/>
          </p:nvGrpSpPr>
          <p:grpSpPr>
            <a:xfrm>
              <a:off x="1539688" y="2610017"/>
              <a:ext cx="741621" cy="648746"/>
              <a:chOff x="1539688" y="2610017"/>
              <a:chExt cx="741621" cy="648746"/>
            </a:xfrm>
          </p:grpSpPr>
          <p:sp>
            <p:nvSpPr>
              <p:cNvPr id="33" name="矩形 16">
                <a:extLst>
                  <a:ext uri="{FF2B5EF4-FFF2-40B4-BE49-F238E27FC236}">
                    <a16:creationId xmlns:a16="http://schemas.microsoft.com/office/drawing/2014/main" xmlns="" id="{F01A5886-2382-4F12-80D6-156C61B525DB}"/>
                  </a:ext>
                </a:extLst>
              </p:cNvPr>
              <p:cNvSpPr/>
              <p:nvPr/>
            </p:nvSpPr>
            <p:spPr>
              <a:xfrm>
                <a:off x="1539688" y="2623764"/>
                <a:ext cx="741621" cy="634999"/>
              </a:xfrm>
              <a:prstGeom prst="rect">
                <a:avLst/>
              </a:prstGeom>
              <a:solidFill>
                <a:srgbClr val="DB494E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18">
                <a:extLst>
                  <a:ext uri="{FF2B5EF4-FFF2-40B4-BE49-F238E27FC236}">
                    <a16:creationId xmlns:a16="http://schemas.microsoft.com/office/drawing/2014/main" xmlns="" id="{1F4FB57F-BED9-4AEA-A3B4-388294DFAF02}"/>
                  </a:ext>
                </a:extLst>
              </p:cNvPr>
              <p:cNvSpPr txBox="1"/>
              <p:nvPr/>
            </p:nvSpPr>
            <p:spPr>
              <a:xfrm>
                <a:off x="1562576" y="2610017"/>
                <a:ext cx="64633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 PShinChanPOP" panose="040B0900000000000000" pitchFamily="82" charset="-120"/>
                    <a:cs typeface="Times New Roman" panose="02020603050405020304" pitchFamily="18" charset="0"/>
                  </a:rPr>
                  <a:t>02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 PShinChanPOP" panose="040B0900000000000000" pitchFamily="82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xmlns="" id="{83F2605F-9313-49B6-A7A1-B56EC9196C57}"/>
                </a:ext>
              </a:extLst>
            </p:cNvPr>
            <p:cNvSpPr txBox="1"/>
            <p:nvPr/>
          </p:nvSpPr>
          <p:spPr>
            <a:xfrm>
              <a:off x="2465022" y="2647739"/>
              <a:ext cx="11480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Tóm tắt</a:t>
              </a:r>
            </a:p>
          </p:txBody>
        </p:sp>
      </p:grpSp>
      <p:grpSp>
        <p:nvGrpSpPr>
          <p:cNvPr id="35" name="组合 74">
            <a:extLst>
              <a:ext uri="{FF2B5EF4-FFF2-40B4-BE49-F238E27FC236}">
                <a16:creationId xmlns:a16="http://schemas.microsoft.com/office/drawing/2014/main" xmlns="" id="{4F8981AB-3348-4D21-A2DC-056E7BA8365B}"/>
              </a:ext>
            </a:extLst>
          </p:cNvPr>
          <p:cNvGrpSpPr/>
          <p:nvPr/>
        </p:nvGrpSpPr>
        <p:grpSpPr>
          <a:xfrm>
            <a:off x="6944351" y="4851363"/>
            <a:ext cx="3953942" cy="648746"/>
            <a:chOff x="1539688" y="2610017"/>
            <a:chExt cx="3953942" cy="648746"/>
          </a:xfrm>
        </p:grpSpPr>
        <p:pic>
          <p:nvPicPr>
            <p:cNvPr id="36" name="图片 52">
              <a:extLst>
                <a:ext uri="{FF2B5EF4-FFF2-40B4-BE49-F238E27FC236}">
                  <a16:creationId xmlns:a16="http://schemas.microsoft.com/office/drawing/2014/main" xmlns="" id="{AD4C936B-E821-4BB8-8EC8-B5B22EF44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20" y="2623764"/>
              <a:ext cx="3056410" cy="631368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7" name="组合 68">
              <a:extLst>
                <a:ext uri="{FF2B5EF4-FFF2-40B4-BE49-F238E27FC236}">
                  <a16:creationId xmlns:a16="http://schemas.microsoft.com/office/drawing/2014/main" xmlns="" id="{032594FE-5821-4252-9332-3D37C550E026}"/>
                </a:ext>
              </a:extLst>
            </p:cNvPr>
            <p:cNvGrpSpPr/>
            <p:nvPr/>
          </p:nvGrpSpPr>
          <p:grpSpPr>
            <a:xfrm>
              <a:off x="1539688" y="2610017"/>
              <a:ext cx="741621" cy="648746"/>
              <a:chOff x="1539688" y="2610017"/>
              <a:chExt cx="741621" cy="648746"/>
            </a:xfrm>
          </p:grpSpPr>
          <p:sp>
            <p:nvSpPr>
              <p:cNvPr id="39" name="矩形 16">
                <a:extLst>
                  <a:ext uri="{FF2B5EF4-FFF2-40B4-BE49-F238E27FC236}">
                    <a16:creationId xmlns:a16="http://schemas.microsoft.com/office/drawing/2014/main" xmlns="" id="{E51F0C7B-A1F1-49AD-8570-6FE1E342F161}"/>
                  </a:ext>
                </a:extLst>
              </p:cNvPr>
              <p:cNvSpPr/>
              <p:nvPr/>
            </p:nvSpPr>
            <p:spPr>
              <a:xfrm>
                <a:off x="1539688" y="2623764"/>
                <a:ext cx="741621" cy="634999"/>
              </a:xfrm>
              <a:prstGeom prst="rect">
                <a:avLst/>
              </a:prstGeom>
              <a:solidFill>
                <a:srgbClr val="DB494E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文本框 18">
                <a:extLst>
                  <a:ext uri="{FF2B5EF4-FFF2-40B4-BE49-F238E27FC236}">
                    <a16:creationId xmlns:a16="http://schemas.microsoft.com/office/drawing/2014/main" xmlns="" id="{EB96A96A-4251-41BF-B1DB-C9750E7C2871}"/>
                  </a:ext>
                </a:extLst>
              </p:cNvPr>
              <p:cNvSpPr txBox="1"/>
              <p:nvPr/>
            </p:nvSpPr>
            <p:spPr>
              <a:xfrm>
                <a:off x="1562576" y="2610017"/>
                <a:ext cx="64633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AR PShinChanPOP" panose="040B0900000000000000" pitchFamily="82" charset="-120"/>
                    <a:cs typeface="Times New Roman" panose="02020603050405020304" pitchFamily="18" charset="0"/>
                  </a:rPr>
                  <a:t>03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R PShinChanPOP" panose="040B0900000000000000" pitchFamily="82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文本框 22">
              <a:extLst>
                <a:ext uri="{FF2B5EF4-FFF2-40B4-BE49-F238E27FC236}">
                  <a16:creationId xmlns:a16="http://schemas.microsoft.com/office/drawing/2014/main" xmlns="" id="{E3CF9712-9BD1-4B96-81DC-5C4C49E1D8B1}"/>
                </a:ext>
              </a:extLst>
            </p:cNvPr>
            <p:cNvSpPr txBox="1"/>
            <p:nvPr/>
          </p:nvSpPr>
          <p:spPr>
            <a:xfrm>
              <a:off x="2465022" y="2647739"/>
              <a:ext cx="14366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 sửa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07150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23494" y="-216698"/>
            <a:ext cx="1733715" cy="189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101573" y="5074481"/>
            <a:ext cx="2090427" cy="1783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356035" y="0"/>
            <a:ext cx="2835965" cy="1682738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3894260" y="379077"/>
            <a:ext cx="46687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1. Tr</a:t>
            </a:r>
            <a:r>
              <a:rPr kumimoji="0" lang="vi-VN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ư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ớc khi tóm tắt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矩形 39">
            <a:extLst>
              <a:ext uri="{FF2B5EF4-FFF2-40B4-BE49-F238E27FC236}">
                <a16:creationId xmlns:a16="http://schemas.microsoft.com/office/drawing/2014/main" xmlns="" id="{1EA04FBA-3F3E-4617-BD13-90F383377D78}"/>
              </a:ext>
            </a:extLst>
          </p:cNvPr>
          <p:cNvSpPr/>
          <p:nvPr/>
        </p:nvSpPr>
        <p:spPr>
          <a:xfrm>
            <a:off x="4540398" y="2193043"/>
            <a:ext cx="6670941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đúng nội dung cốt lõi và hệ thống ý triển khai nội dung.</a:t>
            </a:r>
          </a:p>
        </p:txBody>
      </p:sp>
      <p:sp>
        <p:nvSpPr>
          <p:cNvPr id="18" name="矩形 41">
            <a:extLst>
              <a:ext uri="{FF2B5EF4-FFF2-40B4-BE49-F238E27FC236}">
                <a16:creationId xmlns:a16="http://schemas.microsoft.com/office/drawing/2014/main" xmlns="" id="{1E2E3429-0098-4CA6-A04C-C39255981446}"/>
              </a:ext>
            </a:extLst>
          </p:cNvPr>
          <p:cNvSpPr/>
          <p:nvPr/>
        </p:nvSpPr>
        <p:spPr>
          <a:xfrm>
            <a:off x="4851342" y="4037417"/>
            <a:ext cx="5627340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từ khoá phản ánh nội dung cốt lõi</a:t>
            </a:r>
            <a:r>
              <a:rPr lang="zh-CN" altLang="en-US" sz="2800" noProof="1">
                <a:solidFill>
                  <a:srgbClr val="1E5AA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zh-CN" altLang="en-US" sz="2800" noProof="1">
                <a:solidFill>
                  <a:srgbClr val="1E5AA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zh-CN" altLang="en-US" sz="28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43">
            <a:extLst>
              <a:ext uri="{FF2B5EF4-FFF2-40B4-BE49-F238E27FC236}">
                <a16:creationId xmlns:a16="http://schemas.microsoft.com/office/drawing/2014/main" xmlns="" id="{C7D16078-A5D7-4DE3-AB7E-5E86BAA1E87C}"/>
              </a:ext>
            </a:extLst>
          </p:cNvPr>
          <p:cNvSpPr/>
          <p:nvPr/>
        </p:nvSpPr>
        <p:spPr>
          <a:xfrm>
            <a:off x="5372799" y="5637938"/>
            <a:ext cx="5627340" cy="3413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mối liên hệ giữa các từ khoá</a:t>
            </a:r>
            <a:endParaRPr lang="zh-CN" altLang="en-US" sz="2800" noProof="1">
              <a:solidFill>
                <a:srgbClr val="1E5AA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4">
            <a:extLst>
              <a:ext uri="{FF2B5EF4-FFF2-40B4-BE49-F238E27FC236}">
                <a16:creationId xmlns:a16="http://schemas.microsoft.com/office/drawing/2014/main" xmlns="" id="{63353FB4-2172-401F-B4BD-B039BE136338}"/>
              </a:ext>
            </a:extLst>
          </p:cNvPr>
          <p:cNvGrpSpPr/>
          <p:nvPr/>
        </p:nvGrpSpPr>
        <p:grpSpPr>
          <a:xfrm>
            <a:off x="3694054" y="1422917"/>
            <a:ext cx="2702472" cy="898767"/>
            <a:chOff x="5149849" y="1322716"/>
            <a:chExt cx="2702472" cy="898767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xmlns="" id="{8E0066C8-8940-4BDC-A374-442D1755B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849" y="1322716"/>
              <a:ext cx="2559215" cy="898767"/>
            </a:xfrm>
            <a:prstGeom prst="rect">
              <a:avLst/>
            </a:prstGeom>
          </p:spPr>
        </p:pic>
        <p:sp>
          <p:nvSpPr>
            <p:cNvPr id="22" name="矩形 40">
              <a:extLst>
                <a:ext uri="{FF2B5EF4-FFF2-40B4-BE49-F238E27FC236}">
                  <a16:creationId xmlns:a16="http://schemas.microsoft.com/office/drawing/2014/main" xmlns="" id="{9EE4C071-D388-4F1D-8B67-9144B4F58B72}"/>
                </a:ext>
              </a:extLst>
            </p:cNvPr>
            <p:cNvSpPr/>
            <p:nvPr/>
          </p:nvSpPr>
          <p:spPr>
            <a:xfrm>
              <a:off x="6463087" y="1521929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en-US" altLang="zh-CN" sz="2800" b="1" noProof="1">
                  <a:solidFill>
                    <a:srgbClr val="1E5AA4"/>
                  </a:solidFill>
                  <a:ea typeface="微软雅黑" panose="020B0503020204020204" pitchFamily="34" charset="-122"/>
                </a:rPr>
                <a:t>01</a:t>
              </a:r>
              <a:endParaRPr lang="zh-CN" altLang="en-US" sz="2800" b="1" noProof="1">
                <a:solidFill>
                  <a:srgbClr val="1E5AA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5">
            <a:extLst>
              <a:ext uri="{FF2B5EF4-FFF2-40B4-BE49-F238E27FC236}">
                <a16:creationId xmlns:a16="http://schemas.microsoft.com/office/drawing/2014/main" xmlns="" id="{3D71BE19-4992-4DBB-9DF9-4829F8F42700}"/>
              </a:ext>
            </a:extLst>
          </p:cNvPr>
          <p:cNvGrpSpPr/>
          <p:nvPr/>
        </p:nvGrpSpPr>
        <p:grpSpPr>
          <a:xfrm>
            <a:off x="4038378" y="3191096"/>
            <a:ext cx="2668841" cy="898767"/>
            <a:chOff x="5165732" y="2629905"/>
            <a:chExt cx="2668841" cy="898767"/>
          </a:xfrm>
        </p:grpSpPr>
        <p:pic>
          <p:nvPicPr>
            <p:cNvPr id="24" name="图片 37">
              <a:extLst>
                <a:ext uri="{FF2B5EF4-FFF2-40B4-BE49-F238E27FC236}">
                  <a16:creationId xmlns:a16="http://schemas.microsoft.com/office/drawing/2014/main" xmlns="" id="{D7AF6972-337A-497B-BB77-1D2AC0542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32" y="2629905"/>
              <a:ext cx="2559215" cy="898767"/>
            </a:xfrm>
            <a:prstGeom prst="rect">
              <a:avLst/>
            </a:prstGeom>
          </p:spPr>
        </p:pic>
        <p:sp>
          <p:nvSpPr>
            <p:cNvPr id="25" name="矩形 38">
              <a:extLst>
                <a:ext uri="{FF2B5EF4-FFF2-40B4-BE49-F238E27FC236}">
                  <a16:creationId xmlns:a16="http://schemas.microsoft.com/office/drawing/2014/main" xmlns="" id="{170151F4-E6D0-4605-831F-FB2AEC7242E0}"/>
                </a:ext>
              </a:extLst>
            </p:cNvPr>
            <p:cNvSpPr/>
            <p:nvPr/>
          </p:nvSpPr>
          <p:spPr>
            <a:xfrm>
              <a:off x="6445339" y="2813217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en-US" altLang="zh-CN" sz="2800" b="1" noProof="1">
                  <a:solidFill>
                    <a:srgbClr val="1E5AA4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2800" b="1" noProof="1">
                <a:solidFill>
                  <a:srgbClr val="1E5AA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6">
            <a:extLst>
              <a:ext uri="{FF2B5EF4-FFF2-40B4-BE49-F238E27FC236}">
                <a16:creationId xmlns:a16="http://schemas.microsoft.com/office/drawing/2014/main" xmlns="" id="{F2AEB0F8-7988-4516-872F-4A9AD978A27B}"/>
              </a:ext>
            </a:extLst>
          </p:cNvPr>
          <p:cNvGrpSpPr/>
          <p:nvPr/>
        </p:nvGrpSpPr>
        <p:grpSpPr>
          <a:xfrm>
            <a:off x="4525113" y="4814506"/>
            <a:ext cx="2668842" cy="898767"/>
            <a:chOff x="5252057" y="3967101"/>
            <a:chExt cx="2668842" cy="898767"/>
          </a:xfrm>
        </p:grpSpPr>
        <p:pic>
          <p:nvPicPr>
            <p:cNvPr id="27" name="图片 49">
              <a:extLst>
                <a:ext uri="{FF2B5EF4-FFF2-40B4-BE49-F238E27FC236}">
                  <a16:creationId xmlns:a16="http://schemas.microsoft.com/office/drawing/2014/main" xmlns="" id="{9CCDFA3C-8177-4929-91DA-678002519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057" y="3967101"/>
              <a:ext cx="2559215" cy="898767"/>
            </a:xfrm>
            <a:prstGeom prst="rect">
              <a:avLst/>
            </a:prstGeom>
          </p:spPr>
        </p:pic>
        <p:sp>
          <p:nvSpPr>
            <p:cNvPr id="28" name="矩形 50">
              <a:extLst>
                <a:ext uri="{FF2B5EF4-FFF2-40B4-BE49-F238E27FC236}">
                  <a16:creationId xmlns:a16="http://schemas.microsoft.com/office/drawing/2014/main" xmlns="" id="{D1E648D8-E1E7-4642-96EE-00F9E2948370}"/>
                </a:ext>
              </a:extLst>
            </p:cNvPr>
            <p:cNvSpPr/>
            <p:nvPr/>
          </p:nvSpPr>
          <p:spPr>
            <a:xfrm>
              <a:off x="6531665" y="4163068"/>
              <a:ext cx="1389234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just"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en-US" altLang="zh-CN" sz="2800" b="1" noProof="1">
                  <a:solidFill>
                    <a:srgbClr val="1E5AA4"/>
                  </a:solidFill>
                  <a:ea typeface="微软雅黑" panose="020B0503020204020204" pitchFamily="34" charset="-122"/>
                </a:rPr>
                <a:t>03</a:t>
              </a:r>
              <a:endParaRPr lang="zh-CN" altLang="en-US" sz="2800" b="1" noProof="1">
                <a:solidFill>
                  <a:srgbClr val="1E5AA4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图片 52">
            <a:extLst>
              <a:ext uri="{FF2B5EF4-FFF2-40B4-BE49-F238E27FC236}">
                <a16:creationId xmlns:a16="http://schemas.microsoft.com/office/drawing/2014/main" xmlns="" id="{F6FA0F8A-515D-4C3A-BDA8-F719FA2C6D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7" y="2241521"/>
            <a:ext cx="3186666" cy="37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07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23494" y="-216698"/>
            <a:ext cx="1733715" cy="189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101573" y="5074481"/>
            <a:ext cx="2090427" cy="1783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356035" y="0"/>
            <a:ext cx="2835965" cy="1682738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3894260" y="379077"/>
            <a:ext cx="46687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Các b</a:t>
            </a:r>
            <a:r>
              <a:rPr kumimoji="0" lang="vi-VN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ư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ớc tiến hành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矩形 34">
            <a:extLst>
              <a:ext uri="{FF2B5EF4-FFF2-40B4-BE49-F238E27FC236}">
                <a16:creationId xmlns:a16="http://schemas.microsoft.com/office/drawing/2014/main" xmlns="" id="{48AA04F4-D097-483B-B03E-5AD7116F98C0}"/>
              </a:ext>
            </a:extLst>
          </p:cNvPr>
          <p:cNvSpPr/>
          <p:nvPr/>
        </p:nvSpPr>
        <p:spPr>
          <a:xfrm>
            <a:off x="2263658" y="2369463"/>
            <a:ext cx="3634839" cy="3671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cụ thể chứa từ khoá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37">
            <a:extLst>
              <a:ext uri="{FF2B5EF4-FFF2-40B4-BE49-F238E27FC236}">
                <a16:creationId xmlns:a16="http://schemas.microsoft.com/office/drawing/2014/main" xmlns="" id="{7334C231-98E6-4DAA-9ECC-2D8D02B4B11A}"/>
              </a:ext>
            </a:extLst>
          </p:cNvPr>
          <p:cNvSpPr/>
          <p:nvPr/>
        </p:nvSpPr>
        <p:spPr>
          <a:xfrm>
            <a:off x="2579941" y="3731842"/>
            <a:ext cx="3634839" cy="3671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hình theo trật tự thích hợp</a:t>
            </a:r>
          </a:p>
        </p:txBody>
      </p:sp>
      <p:sp>
        <p:nvSpPr>
          <p:cNvPr id="19" name="矩形 40">
            <a:extLst>
              <a:ext uri="{FF2B5EF4-FFF2-40B4-BE49-F238E27FC236}">
                <a16:creationId xmlns:a16="http://schemas.microsoft.com/office/drawing/2014/main" xmlns="" id="{F1858FE2-699C-4896-9FFE-B6F3295BDBD4}"/>
              </a:ext>
            </a:extLst>
          </p:cNvPr>
          <p:cNvSpPr/>
          <p:nvPr/>
        </p:nvSpPr>
        <p:spPr>
          <a:xfrm>
            <a:off x="2778553" y="5105757"/>
            <a:ext cx="3634839" cy="3671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Vẽ các đường cong, thẳng hoặc mũi tên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nối các hình (chứa từ khoá) với nhau.</a:t>
            </a:r>
          </a:p>
        </p:txBody>
      </p:sp>
      <p:pic>
        <p:nvPicPr>
          <p:cNvPr id="20" name="图片 15">
            <a:extLst>
              <a:ext uri="{FF2B5EF4-FFF2-40B4-BE49-F238E27FC236}">
                <a16:creationId xmlns:a16="http://schemas.microsoft.com/office/drawing/2014/main" xmlns="" id="{1F1BF9DE-C930-40A9-BEE9-53486ED8D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21" y="3595531"/>
            <a:ext cx="710983" cy="724586"/>
          </a:xfrm>
          <a:prstGeom prst="rect">
            <a:avLst/>
          </a:prstGeom>
        </p:spPr>
      </p:pic>
      <p:pic>
        <p:nvPicPr>
          <p:cNvPr id="21" name="图片 46">
            <a:extLst>
              <a:ext uri="{FF2B5EF4-FFF2-40B4-BE49-F238E27FC236}">
                <a16:creationId xmlns:a16="http://schemas.microsoft.com/office/drawing/2014/main" xmlns="" id="{699202D3-2212-4A29-B996-087B5BE59E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83" y="2214778"/>
            <a:ext cx="710983" cy="800493"/>
          </a:xfrm>
          <a:prstGeom prst="rect">
            <a:avLst/>
          </a:prstGeom>
        </p:spPr>
      </p:pic>
      <p:pic>
        <p:nvPicPr>
          <p:cNvPr id="22" name="图片 48">
            <a:extLst>
              <a:ext uri="{FF2B5EF4-FFF2-40B4-BE49-F238E27FC236}">
                <a16:creationId xmlns:a16="http://schemas.microsoft.com/office/drawing/2014/main" xmlns="" id="{71997696-ABB1-4318-8E26-C34ECB8102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91" y="5020858"/>
            <a:ext cx="653826" cy="800494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620004-81A8-444F-B725-712AEC5E15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20" y="1418833"/>
            <a:ext cx="2975421" cy="4690624"/>
          </a:xfrm>
          <a:prstGeom prst="rect">
            <a:avLst/>
          </a:prstGeom>
        </p:spPr>
      </p:pic>
      <p:sp>
        <p:nvSpPr>
          <p:cNvPr id="24" name="文本框 19">
            <a:extLst>
              <a:ext uri="{FF2B5EF4-FFF2-40B4-BE49-F238E27FC236}">
                <a16:creationId xmlns:a16="http://schemas.microsoft.com/office/drawing/2014/main" xmlns="" id="{819D7749-1E63-42B9-AA8B-BE672A3504D8}"/>
              </a:ext>
            </a:extLst>
          </p:cNvPr>
          <p:cNvSpPr txBox="1"/>
          <p:nvPr/>
        </p:nvSpPr>
        <p:spPr>
          <a:xfrm>
            <a:off x="7855781" y="2926515"/>
            <a:ext cx="2308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vi-VN" sz="3200" b="1">
                <a:solidFill>
                  <a:schemeClr val="accent5">
                    <a:lumMod val="50000"/>
                  </a:schemeClr>
                </a:solidFill>
              </a:rPr>
              <a:t>ư</a:t>
            </a:r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ớc 2: </a:t>
            </a:r>
          </a:p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377628189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" name="文本框 8">
            <a:extLst>
              <a:ext uri="{FF2B5EF4-FFF2-40B4-BE49-F238E27FC236}">
                <a16:creationId xmlns:a16="http://schemas.microsoft.com/office/drawing/2014/main" xmlns="" id="{AB75C59C-4060-4540-8E40-4CFB6BF5DB3D}"/>
              </a:ext>
            </a:extLst>
          </p:cNvPr>
          <p:cNvSpPr txBox="1"/>
          <p:nvPr/>
        </p:nvSpPr>
        <p:spPr>
          <a:xfrm>
            <a:off x="2558694" y="454479"/>
            <a:ext cx="66812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3. Chỉnh s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ửa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68" name="组合 15">
            <a:extLst>
              <a:ext uri="{FF2B5EF4-FFF2-40B4-BE49-F238E27FC236}">
                <a16:creationId xmlns:a16="http://schemas.microsoft.com/office/drawing/2014/main" xmlns="" id="{FA434DEA-A34B-4917-A1F6-D6101F9D912C}"/>
              </a:ext>
            </a:extLst>
          </p:cNvPr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69" name="椭圆 11">
              <a:extLst>
                <a:ext uri="{FF2B5EF4-FFF2-40B4-BE49-F238E27FC236}">
                  <a16:creationId xmlns:a16="http://schemas.microsoft.com/office/drawing/2014/main" xmlns="" id="{2FF21453-80DC-4ACE-B433-E6ED269A9CBB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椭圆 12">
              <a:extLst>
                <a:ext uri="{FF2B5EF4-FFF2-40B4-BE49-F238E27FC236}">
                  <a16:creationId xmlns:a16="http://schemas.microsoft.com/office/drawing/2014/main" xmlns="" id="{FE3D9062-2F25-4F1E-AC52-B404B9AABD6F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椭圆 13">
              <a:extLst>
                <a:ext uri="{FF2B5EF4-FFF2-40B4-BE49-F238E27FC236}">
                  <a16:creationId xmlns:a16="http://schemas.microsoft.com/office/drawing/2014/main" xmlns="" id="{FE68708D-9587-448A-B950-5B777ADB64E8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椭圆 14">
              <a:extLst>
                <a:ext uri="{FF2B5EF4-FFF2-40B4-BE49-F238E27FC236}">
                  <a16:creationId xmlns:a16="http://schemas.microsoft.com/office/drawing/2014/main" xmlns="" id="{FA8F6D89-B121-454F-9A22-6D070B409A1C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6" name="图片 50">
            <a:extLst>
              <a:ext uri="{FF2B5EF4-FFF2-40B4-BE49-F238E27FC236}">
                <a16:creationId xmlns:a16="http://schemas.microsoft.com/office/drawing/2014/main" xmlns="" id="{61D7A23A-C828-4505-917A-883777E05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82" y="1555289"/>
            <a:ext cx="4234829" cy="4234829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xmlns="" id="{68E2C64D-CC05-4798-A1B5-DF66AC502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60" y="1519935"/>
            <a:ext cx="4365121" cy="4365121"/>
          </a:xfrm>
          <a:prstGeom prst="rect">
            <a:avLst/>
          </a:prstGeom>
        </p:spPr>
      </p:pic>
      <p:sp>
        <p:nvSpPr>
          <p:cNvPr id="19" name="矩形 42">
            <a:extLst>
              <a:ext uri="{FF2B5EF4-FFF2-40B4-BE49-F238E27FC236}">
                <a16:creationId xmlns:a16="http://schemas.microsoft.com/office/drawing/2014/main" xmlns="" id="{53C6B5C6-DE86-49A4-9A8A-713C0F8EFA37}"/>
              </a:ext>
            </a:extLst>
          </p:cNvPr>
          <p:cNvSpPr/>
          <p:nvPr/>
        </p:nvSpPr>
        <p:spPr>
          <a:xfrm>
            <a:off x="1854708" y="2710325"/>
            <a:ext cx="2696416" cy="11604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 defTabSz="457200">
              <a:defRPr/>
            </a:pP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trình bày phần tóm tắt của mình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47">
            <a:extLst>
              <a:ext uri="{FF2B5EF4-FFF2-40B4-BE49-F238E27FC236}">
                <a16:creationId xmlns:a16="http://schemas.microsoft.com/office/drawing/2014/main" xmlns="" id="{11B39226-0729-4FBC-B4BA-2BE84D169597}"/>
              </a:ext>
            </a:extLst>
          </p:cNvPr>
          <p:cNvSpPr/>
          <p:nvPr/>
        </p:nvSpPr>
        <p:spPr>
          <a:xfrm>
            <a:off x="6922441" y="2725496"/>
            <a:ext cx="2509816" cy="11604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 defTabSz="457200">
              <a:defRPr/>
            </a:pPr>
            <a:r>
              <a:rPr lang="en-US" sz="28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đánh giá, nhận xét theo bảng kiểm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341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4" y="828108"/>
            <a:ext cx="6121493" cy="429436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75878" y="2148864"/>
            <a:ext cx="5446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23494" y="-216698"/>
            <a:ext cx="1733715" cy="189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101573" y="5074481"/>
            <a:ext cx="2090427" cy="1783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356035" y="0"/>
            <a:ext cx="2835965" cy="168273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文本框 41">
            <a:extLst>
              <a:ext uri="{FF2B5EF4-FFF2-40B4-BE49-F238E27FC236}">
                <a16:creationId xmlns:a16="http://schemas.microsoft.com/office/drawing/2014/main" xmlns="" id="{0DA34977-28B0-4B26-BFCE-CEB8712371AC}"/>
              </a:ext>
            </a:extLst>
          </p:cNvPr>
          <p:cNvSpPr txBox="1"/>
          <p:nvPr/>
        </p:nvSpPr>
        <p:spPr>
          <a:xfrm>
            <a:off x="4758538" y="333611"/>
            <a:ext cx="838089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 w="12700">
                  <a:noFill/>
                </a:ln>
                <a:solidFill>
                  <a:srgbClr val="44424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kiểm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44424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4">
            <a:extLst>
              <a:ext uri="{FF2B5EF4-FFF2-40B4-BE49-F238E27FC236}">
                <a16:creationId xmlns:a16="http://schemas.microsoft.com/office/drawing/2014/main" xmlns="" id="{FFB6203D-96B2-417A-8768-36B42F70637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1295" y="2025986"/>
            <a:ext cx="1247331" cy="1621087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375D01B5-52F2-475C-AD9E-53662F391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34129"/>
              </p:ext>
            </p:extLst>
          </p:nvPr>
        </p:nvGraphicFramePr>
        <p:xfrm>
          <a:off x="1116035" y="1753759"/>
          <a:ext cx="9934101" cy="427884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431845">
                  <a:extLst>
                    <a:ext uri="{9D8B030D-6E8A-4147-A177-3AD203B41FA5}">
                      <a16:colId xmlns:a16="http://schemas.microsoft.com/office/drawing/2014/main" xmlns="" val="4065346152"/>
                    </a:ext>
                  </a:extLst>
                </a:gridCol>
                <a:gridCol w="2502256">
                  <a:extLst>
                    <a:ext uri="{9D8B030D-6E8A-4147-A177-3AD203B41FA5}">
                      <a16:colId xmlns:a16="http://schemas.microsoft.com/office/drawing/2014/main" xmlns="" val="2788826844"/>
                    </a:ext>
                  </a:extLst>
                </a:gridCol>
              </a:tblGrid>
              <a:tr h="600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chưa đạt</a:t>
                      </a:r>
                      <a:endParaRPr lang="en-US" sz="20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100253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tên bài trình bày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7996242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tên người trình bày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5366136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đầy đủ các thông tin chính của bài trình bày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9584120"/>
                  </a:ext>
                </a:extLst>
              </a:tr>
              <a:tr h="600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thông tin ngắn gọn dưới dạng từ/ cụm từ, kí hiệu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4577477"/>
                  </a:ext>
                </a:extLst>
              </a:tr>
              <a:tr h="1273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rõ ràng, có tính hệ thống (biết dung số thứ tự, kí hiệu abc, gạch đầu dòng…để trình bày các ý chính)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451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3586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3478828" y="288553"/>
            <a:ext cx="48410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Hoạt động kh</a:t>
            </a: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ởi động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1A7461D8-3AFB-4F3B-B68E-67BAC8EE388D}"/>
              </a:ext>
            </a:extLst>
          </p:cNvPr>
          <p:cNvGrpSpPr/>
          <p:nvPr/>
        </p:nvGrpSpPr>
        <p:grpSpPr>
          <a:xfrm>
            <a:off x="1" y="940045"/>
            <a:ext cx="8401878" cy="4878785"/>
            <a:chOff x="504259" y="1262896"/>
            <a:chExt cx="5591741" cy="401276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E0DCEA4B-CB8B-449F-BE36-16747B226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03" b="18358"/>
            <a:stretch>
              <a:fillRect/>
            </a:stretch>
          </p:blipFill>
          <p:spPr>
            <a:xfrm>
              <a:off x="504259" y="1262896"/>
              <a:ext cx="5591741" cy="4012769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74FF5095-3FB3-4D84-89DD-9CF841E8B1EB}"/>
                </a:ext>
              </a:extLst>
            </p:cNvPr>
            <p:cNvSpPr txBox="1"/>
            <p:nvPr/>
          </p:nvSpPr>
          <p:spPr>
            <a:xfrm>
              <a:off x="3157573" y="2366748"/>
              <a:ext cx="1704752" cy="210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tên một vài tình huống trong cuộc sống cần phải viết biên bản?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图片 12">
            <a:extLst>
              <a:ext uri="{FF2B5EF4-FFF2-40B4-BE49-F238E27FC236}">
                <a16:creationId xmlns:a16="http://schemas.microsoft.com/office/drawing/2014/main" xmlns="" id="{2DE2F77A-594B-41D6-8437-D3E64B90A7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482" y="1728621"/>
            <a:ext cx="5034756" cy="4878785"/>
          </a:xfrm>
          <a:prstGeom prst="rect">
            <a:avLst/>
          </a:prstGeo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294214" y="-229245"/>
            <a:ext cx="1718674" cy="18829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003641" y="5380383"/>
            <a:ext cx="2188360" cy="14776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819861" y="0"/>
            <a:ext cx="2372139" cy="1810880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3478828" y="288553"/>
            <a:ext cx="48410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Hoạt động kh</a:t>
            </a:r>
            <a:r>
              <a:rPr lang="en-US" altLang="zh-CN" sz="4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ởi động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8">
            <a:extLst>
              <a:ext uri="{FF2B5EF4-FFF2-40B4-BE49-F238E27FC236}">
                <a16:creationId xmlns:a16="http://schemas.microsoft.com/office/drawing/2014/main" xmlns="" id="{AA6547F9-EACF-4D20-A704-88760995380A}"/>
              </a:ext>
            </a:extLst>
          </p:cNvPr>
          <p:cNvGrpSpPr/>
          <p:nvPr/>
        </p:nvGrpSpPr>
        <p:grpSpPr>
          <a:xfrm>
            <a:off x="4968697" y="1605422"/>
            <a:ext cx="6166315" cy="2993472"/>
            <a:chOff x="1219200" y="1524901"/>
            <a:chExt cx="5048249" cy="3811988"/>
          </a:xfrm>
        </p:grpSpPr>
        <p:sp>
          <p:nvSpPr>
            <p:cNvPr id="18" name="椭圆 5">
              <a:extLst>
                <a:ext uri="{FF2B5EF4-FFF2-40B4-BE49-F238E27FC236}">
                  <a16:creationId xmlns:a16="http://schemas.microsoft.com/office/drawing/2014/main" xmlns="" id="{7FE474BD-CBD6-4AAC-8A7D-3330DD16A7A5}"/>
                </a:ext>
              </a:extLst>
            </p:cNvPr>
            <p:cNvSpPr/>
            <p:nvPr/>
          </p:nvSpPr>
          <p:spPr>
            <a:xfrm>
              <a:off x="1219200" y="1524901"/>
              <a:ext cx="5048249" cy="3811988"/>
            </a:xfrm>
            <a:custGeom>
              <a:avLst/>
              <a:gdLst>
                <a:gd name="connsiteX0" fmla="*/ 0 w 4076375"/>
                <a:gd name="connsiteY0" fmla="*/ 1885062 h 3770124"/>
                <a:gd name="connsiteX1" fmla="*/ 2038188 w 4076375"/>
                <a:gd name="connsiteY1" fmla="*/ 0 h 3770124"/>
                <a:gd name="connsiteX2" fmla="*/ 4076376 w 4076375"/>
                <a:gd name="connsiteY2" fmla="*/ 1885062 h 3770124"/>
                <a:gd name="connsiteX3" fmla="*/ 2038188 w 4076375"/>
                <a:gd name="connsiteY3" fmla="*/ 3770124 h 3770124"/>
                <a:gd name="connsiteX4" fmla="*/ 0 w 4076375"/>
                <a:gd name="connsiteY4" fmla="*/ 1885062 h 3770124"/>
                <a:gd name="connsiteX0-1" fmla="*/ 0 w 4076376"/>
                <a:gd name="connsiteY0-2" fmla="*/ 1904099 h 3789161"/>
                <a:gd name="connsiteX1-3" fmla="*/ 2038188 w 4076376"/>
                <a:gd name="connsiteY1-4" fmla="*/ 19037 h 3789161"/>
                <a:gd name="connsiteX2-5" fmla="*/ 4076376 w 4076376"/>
                <a:gd name="connsiteY2-6" fmla="*/ 1904099 h 3789161"/>
                <a:gd name="connsiteX3-7" fmla="*/ 2038188 w 4076376"/>
                <a:gd name="connsiteY3-8" fmla="*/ 3789161 h 3789161"/>
                <a:gd name="connsiteX4-9" fmla="*/ 0 w 4076376"/>
                <a:gd name="connsiteY4-10" fmla="*/ 1904099 h 3789161"/>
                <a:gd name="connsiteX0-11" fmla="*/ 0 w 4090982"/>
                <a:gd name="connsiteY0-12" fmla="*/ 1904099 h 3789161"/>
                <a:gd name="connsiteX1-13" fmla="*/ 2038188 w 4090982"/>
                <a:gd name="connsiteY1-14" fmla="*/ 19037 h 3789161"/>
                <a:gd name="connsiteX2-15" fmla="*/ 4076376 w 4090982"/>
                <a:gd name="connsiteY2-16" fmla="*/ 1904099 h 3789161"/>
                <a:gd name="connsiteX3-17" fmla="*/ 2038188 w 4090982"/>
                <a:gd name="connsiteY3-18" fmla="*/ 3789161 h 3789161"/>
                <a:gd name="connsiteX4-19" fmla="*/ 0 w 4090982"/>
                <a:gd name="connsiteY4-20" fmla="*/ 1904099 h 3789161"/>
                <a:gd name="connsiteX0-21" fmla="*/ 0 w 4092184"/>
                <a:gd name="connsiteY0-22" fmla="*/ 1904099 h 3860282"/>
                <a:gd name="connsiteX1-23" fmla="*/ 2038188 w 4092184"/>
                <a:gd name="connsiteY1-24" fmla="*/ 19037 h 3860282"/>
                <a:gd name="connsiteX2-25" fmla="*/ 4076376 w 4092184"/>
                <a:gd name="connsiteY2-26" fmla="*/ 1904099 h 3860282"/>
                <a:gd name="connsiteX3-27" fmla="*/ 2038188 w 4092184"/>
                <a:gd name="connsiteY3-28" fmla="*/ 3789161 h 3860282"/>
                <a:gd name="connsiteX4-29" fmla="*/ 0 w 4092184"/>
                <a:gd name="connsiteY4-30" fmla="*/ 1904099 h 3860282"/>
                <a:gd name="connsiteX0-31" fmla="*/ 0 w 4093288"/>
                <a:gd name="connsiteY0-32" fmla="*/ 1904099 h 3811988"/>
                <a:gd name="connsiteX1-33" fmla="*/ 2038188 w 4093288"/>
                <a:gd name="connsiteY1-34" fmla="*/ 19037 h 3811988"/>
                <a:gd name="connsiteX2-35" fmla="*/ 4076376 w 4093288"/>
                <a:gd name="connsiteY2-36" fmla="*/ 1904099 h 3811988"/>
                <a:gd name="connsiteX3-37" fmla="*/ 2038188 w 4093288"/>
                <a:gd name="connsiteY3-38" fmla="*/ 3789161 h 3811988"/>
                <a:gd name="connsiteX4-39" fmla="*/ 0 w 4093288"/>
                <a:gd name="connsiteY4-40" fmla="*/ 1904099 h 3811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3288" h="3811988">
                  <a:moveTo>
                    <a:pt x="0" y="1904099"/>
                  </a:moveTo>
                  <a:cubicBezTo>
                    <a:pt x="0" y="863008"/>
                    <a:pt x="912528" y="190487"/>
                    <a:pt x="2038188" y="19037"/>
                  </a:cubicBezTo>
                  <a:cubicBezTo>
                    <a:pt x="3163848" y="-152413"/>
                    <a:pt x="4076376" y="863008"/>
                    <a:pt x="4076376" y="1904099"/>
                  </a:cubicBezTo>
                  <a:cubicBezTo>
                    <a:pt x="4228776" y="3421440"/>
                    <a:pt x="3335298" y="3598661"/>
                    <a:pt x="2038188" y="3789161"/>
                  </a:cubicBezTo>
                  <a:cubicBezTo>
                    <a:pt x="741078" y="3979661"/>
                    <a:pt x="0" y="2945190"/>
                    <a:pt x="0" y="1904099"/>
                  </a:cubicBezTo>
                  <a:close/>
                </a:path>
              </a:pathLst>
            </a:custGeom>
            <a:solidFill>
              <a:srgbClr val="E7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5">
              <a:extLst>
                <a:ext uri="{FF2B5EF4-FFF2-40B4-BE49-F238E27FC236}">
                  <a16:creationId xmlns:a16="http://schemas.microsoft.com/office/drawing/2014/main" xmlns="" id="{8EEB3ED8-91A5-4F36-8B79-6346AF03CB79}"/>
                </a:ext>
              </a:extLst>
            </p:cNvPr>
            <p:cNvSpPr/>
            <p:nvPr/>
          </p:nvSpPr>
          <p:spPr>
            <a:xfrm>
              <a:off x="1391302" y="1637870"/>
              <a:ext cx="4743449" cy="3581830"/>
            </a:xfrm>
            <a:custGeom>
              <a:avLst/>
              <a:gdLst>
                <a:gd name="connsiteX0" fmla="*/ 0 w 4076375"/>
                <a:gd name="connsiteY0" fmla="*/ 1885062 h 3770124"/>
                <a:gd name="connsiteX1" fmla="*/ 2038188 w 4076375"/>
                <a:gd name="connsiteY1" fmla="*/ 0 h 3770124"/>
                <a:gd name="connsiteX2" fmla="*/ 4076376 w 4076375"/>
                <a:gd name="connsiteY2" fmla="*/ 1885062 h 3770124"/>
                <a:gd name="connsiteX3" fmla="*/ 2038188 w 4076375"/>
                <a:gd name="connsiteY3" fmla="*/ 3770124 h 3770124"/>
                <a:gd name="connsiteX4" fmla="*/ 0 w 4076375"/>
                <a:gd name="connsiteY4" fmla="*/ 1885062 h 3770124"/>
                <a:gd name="connsiteX0-1" fmla="*/ 0 w 4076376"/>
                <a:gd name="connsiteY0-2" fmla="*/ 1904099 h 3789161"/>
                <a:gd name="connsiteX1-3" fmla="*/ 2038188 w 4076376"/>
                <a:gd name="connsiteY1-4" fmla="*/ 19037 h 3789161"/>
                <a:gd name="connsiteX2-5" fmla="*/ 4076376 w 4076376"/>
                <a:gd name="connsiteY2-6" fmla="*/ 1904099 h 3789161"/>
                <a:gd name="connsiteX3-7" fmla="*/ 2038188 w 4076376"/>
                <a:gd name="connsiteY3-8" fmla="*/ 3789161 h 3789161"/>
                <a:gd name="connsiteX4-9" fmla="*/ 0 w 4076376"/>
                <a:gd name="connsiteY4-10" fmla="*/ 1904099 h 3789161"/>
                <a:gd name="connsiteX0-11" fmla="*/ 0 w 4090982"/>
                <a:gd name="connsiteY0-12" fmla="*/ 1904099 h 3789161"/>
                <a:gd name="connsiteX1-13" fmla="*/ 2038188 w 4090982"/>
                <a:gd name="connsiteY1-14" fmla="*/ 19037 h 3789161"/>
                <a:gd name="connsiteX2-15" fmla="*/ 4076376 w 4090982"/>
                <a:gd name="connsiteY2-16" fmla="*/ 1904099 h 3789161"/>
                <a:gd name="connsiteX3-17" fmla="*/ 2038188 w 4090982"/>
                <a:gd name="connsiteY3-18" fmla="*/ 3789161 h 3789161"/>
                <a:gd name="connsiteX4-19" fmla="*/ 0 w 4090982"/>
                <a:gd name="connsiteY4-20" fmla="*/ 1904099 h 3789161"/>
                <a:gd name="connsiteX0-21" fmla="*/ 0 w 4092184"/>
                <a:gd name="connsiteY0-22" fmla="*/ 1904099 h 3860282"/>
                <a:gd name="connsiteX1-23" fmla="*/ 2038188 w 4092184"/>
                <a:gd name="connsiteY1-24" fmla="*/ 19037 h 3860282"/>
                <a:gd name="connsiteX2-25" fmla="*/ 4076376 w 4092184"/>
                <a:gd name="connsiteY2-26" fmla="*/ 1904099 h 3860282"/>
                <a:gd name="connsiteX3-27" fmla="*/ 2038188 w 4092184"/>
                <a:gd name="connsiteY3-28" fmla="*/ 3789161 h 3860282"/>
                <a:gd name="connsiteX4-29" fmla="*/ 0 w 4092184"/>
                <a:gd name="connsiteY4-30" fmla="*/ 1904099 h 3860282"/>
                <a:gd name="connsiteX0-31" fmla="*/ 0 w 4093288"/>
                <a:gd name="connsiteY0-32" fmla="*/ 1904099 h 3811988"/>
                <a:gd name="connsiteX1-33" fmla="*/ 2038188 w 4093288"/>
                <a:gd name="connsiteY1-34" fmla="*/ 19037 h 3811988"/>
                <a:gd name="connsiteX2-35" fmla="*/ 4076376 w 4093288"/>
                <a:gd name="connsiteY2-36" fmla="*/ 1904099 h 3811988"/>
                <a:gd name="connsiteX3-37" fmla="*/ 2038188 w 4093288"/>
                <a:gd name="connsiteY3-38" fmla="*/ 3789161 h 3811988"/>
                <a:gd name="connsiteX4-39" fmla="*/ 0 w 4093288"/>
                <a:gd name="connsiteY4-40" fmla="*/ 1904099 h 3811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3288" h="3811988">
                  <a:moveTo>
                    <a:pt x="0" y="1904099"/>
                  </a:moveTo>
                  <a:cubicBezTo>
                    <a:pt x="0" y="863008"/>
                    <a:pt x="912528" y="190487"/>
                    <a:pt x="2038188" y="19037"/>
                  </a:cubicBezTo>
                  <a:cubicBezTo>
                    <a:pt x="3163848" y="-152413"/>
                    <a:pt x="4076376" y="863008"/>
                    <a:pt x="4076376" y="1904099"/>
                  </a:cubicBezTo>
                  <a:cubicBezTo>
                    <a:pt x="4228776" y="3421440"/>
                    <a:pt x="3335298" y="3598661"/>
                    <a:pt x="2038188" y="3789161"/>
                  </a:cubicBezTo>
                  <a:cubicBezTo>
                    <a:pt x="741078" y="3979661"/>
                    <a:pt x="0" y="2945190"/>
                    <a:pt x="0" y="1904099"/>
                  </a:cubicBezTo>
                  <a:close/>
                </a:path>
              </a:pathLst>
            </a:custGeom>
            <a:solidFill>
              <a:srgbClr val="FAE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椭圆 5">
              <a:extLst>
                <a:ext uri="{FF2B5EF4-FFF2-40B4-BE49-F238E27FC236}">
                  <a16:creationId xmlns:a16="http://schemas.microsoft.com/office/drawing/2014/main" xmlns="" id="{4F217D6A-1B32-4DFC-B557-00981E07E70E}"/>
                </a:ext>
              </a:extLst>
            </p:cNvPr>
            <p:cNvSpPr/>
            <p:nvPr/>
          </p:nvSpPr>
          <p:spPr>
            <a:xfrm>
              <a:off x="1524002" y="1733120"/>
              <a:ext cx="4500000" cy="3384000"/>
            </a:xfrm>
            <a:custGeom>
              <a:avLst/>
              <a:gdLst>
                <a:gd name="connsiteX0" fmla="*/ 0 w 4076375"/>
                <a:gd name="connsiteY0" fmla="*/ 1885062 h 3770124"/>
                <a:gd name="connsiteX1" fmla="*/ 2038188 w 4076375"/>
                <a:gd name="connsiteY1" fmla="*/ 0 h 3770124"/>
                <a:gd name="connsiteX2" fmla="*/ 4076376 w 4076375"/>
                <a:gd name="connsiteY2" fmla="*/ 1885062 h 3770124"/>
                <a:gd name="connsiteX3" fmla="*/ 2038188 w 4076375"/>
                <a:gd name="connsiteY3" fmla="*/ 3770124 h 3770124"/>
                <a:gd name="connsiteX4" fmla="*/ 0 w 4076375"/>
                <a:gd name="connsiteY4" fmla="*/ 1885062 h 3770124"/>
                <a:gd name="connsiteX0-1" fmla="*/ 0 w 4076376"/>
                <a:gd name="connsiteY0-2" fmla="*/ 1904099 h 3789161"/>
                <a:gd name="connsiteX1-3" fmla="*/ 2038188 w 4076376"/>
                <a:gd name="connsiteY1-4" fmla="*/ 19037 h 3789161"/>
                <a:gd name="connsiteX2-5" fmla="*/ 4076376 w 4076376"/>
                <a:gd name="connsiteY2-6" fmla="*/ 1904099 h 3789161"/>
                <a:gd name="connsiteX3-7" fmla="*/ 2038188 w 4076376"/>
                <a:gd name="connsiteY3-8" fmla="*/ 3789161 h 3789161"/>
                <a:gd name="connsiteX4-9" fmla="*/ 0 w 4076376"/>
                <a:gd name="connsiteY4-10" fmla="*/ 1904099 h 3789161"/>
                <a:gd name="connsiteX0-11" fmla="*/ 0 w 4090982"/>
                <a:gd name="connsiteY0-12" fmla="*/ 1904099 h 3789161"/>
                <a:gd name="connsiteX1-13" fmla="*/ 2038188 w 4090982"/>
                <a:gd name="connsiteY1-14" fmla="*/ 19037 h 3789161"/>
                <a:gd name="connsiteX2-15" fmla="*/ 4076376 w 4090982"/>
                <a:gd name="connsiteY2-16" fmla="*/ 1904099 h 3789161"/>
                <a:gd name="connsiteX3-17" fmla="*/ 2038188 w 4090982"/>
                <a:gd name="connsiteY3-18" fmla="*/ 3789161 h 3789161"/>
                <a:gd name="connsiteX4-19" fmla="*/ 0 w 4090982"/>
                <a:gd name="connsiteY4-20" fmla="*/ 1904099 h 3789161"/>
                <a:gd name="connsiteX0-21" fmla="*/ 0 w 4092184"/>
                <a:gd name="connsiteY0-22" fmla="*/ 1904099 h 3860282"/>
                <a:gd name="connsiteX1-23" fmla="*/ 2038188 w 4092184"/>
                <a:gd name="connsiteY1-24" fmla="*/ 19037 h 3860282"/>
                <a:gd name="connsiteX2-25" fmla="*/ 4076376 w 4092184"/>
                <a:gd name="connsiteY2-26" fmla="*/ 1904099 h 3860282"/>
                <a:gd name="connsiteX3-27" fmla="*/ 2038188 w 4092184"/>
                <a:gd name="connsiteY3-28" fmla="*/ 3789161 h 3860282"/>
                <a:gd name="connsiteX4-29" fmla="*/ 0 w 4092184"/>
                <a:gd name="connsiteY4-30" fmla="*/ 1904099 h 3860282"/>
                <a:gd name="connsiteX0-31" fmla="*/ 0 w 4093288"/>
                <a:gd name="connsiteY0-32" fmla="*/ 1904099 h 3811988"/>
                <a:gd name="connsiteX1-33" fmla="*/ 2038188 w 4093288"/>
                <a:gd name="connsiteY1-34" fmla="*/ 19037 h 3811988"/>
                <a:gd name="connsiteX2-35" fmla="*/ 4076376 w 4093288"/>
                <a:gd name="connsiteY2-36" fmla="*/ 1904099 h 3811988"/>
                <a:gd name="connsiteX3-37" fmla="*/ 2038188 w 4093288"/>
                <a:gd name="connsiteY3-38" fmla="*/ 3789161 h 3811988"/>
                <a:gd name="connsiteX4-39" fmla="*/ 0 w 4093288"/>
                <a:gd name="connsiteY4-40" fmla="*/ 1904099 h 3811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3288" h="3811988">
                  <a:moveTo>
                    <a:pt x="0" y="1904099"/>
                  </a:moveTo>
                  <a:cubicBezTo>
                    <a:pt x="0" y="863008"/>
                    <a:pt x="912528" y="190487"/>
                    <a:pt x="2038188" y="19037"/>
                  </a:cubicBezTo>
                  <a:cubicBezTo>
                    <a:pt x="3163848" y="-152413"/>
                    <a:pt x="4076376" y="863008"/>
                    <a:pt x="4076376" y="1904099"/>
                  </a:cubicBezTo>
                  <a:cubicBezTo>
                    <a:pt x="4228776" y="3421440"/>
                    <a:pt x="3335298" y="3598661"/>
                    <a:pt x="2038188" y="3789161"/>
                  </a:cubicBezTo>
                  <a:cubicBezTo>
                    <a:pt x="741078" y="3979661"/>
                    <a:pt x="0" y="2945190"/>
                    <a:pt x="0" y="1904099"/>
                  </a:cubicBezTo>
                  <a:close/>
                </a:path>
              </a:pathLst>
            </a:custGeom>
            <a:noFill/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1" name="图片 4">
            <a:extLst>
              <a:ext uri="{FF2B5EF4-FFF2-40B4-BE49-F238E27FC236}">
                <a16:creationId xmlns:a16="http://schemas.microsoft.com/office/drawing/2014/main" xmlns="" id="{CB5AB75B-DCFA-418F-BF3D-AB739D14EC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4481250" y="1882958"/>
            <a:ext cx="1448451" cy="1219200"/>
          </a:xfrm>
          <a:prstGeom prst="rect">
            <a:avLst/>
          </a:prstGeom>
        </p:spPr>
      </p:pic>
      <p:sp>
        <p:nvSpPr>
          <p:cNvPr id="25" name="文本框 9">
            <a:extLst>
              <a:ext uri="{FF2B5EF4-FFF2-40B4-BE49-F238E27FC236}">
                <a16:creationId xmlns:a16="http://schemas.microsoft.com/office/drawing/2014/main" xmlns="" id="{127BA2A4-9DF6-4038-8A2E-4C9CEBD6FBA2}"/>
              </a:ext>
            </a:extLst>
          </p:cNvPr>
          <p:cNvSpPr txBox="1"/>
          <p:nvPr/>
        </p:nvSpPr>
        <p:spPr>
          <a:xfrm>
            <a:off x="5862267" y="2095204"/>
            <a:ext cx="4480769" cy="2241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Biên bản cuộc họp chi đội, biên bản kỉ luật, biên bản xếp loại thi đua, biên bản kết nạp Đội, Đoàn, biên bản họp phụ huynh…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38">
            <a:extLst>
              <a:ext uri="{FF2B5EF4-FFF2-40B4-BE49-F238E27FC236}">
                <a16:creationId xmlns:a16="http://schemas.microsoft.com/office/drawing/2014/main" xmlns="" id="{761EFBFA-B59D-4534-825F-861C60C7E9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7" y="3000162"/>
            <a:ext cx="3567806" cy="36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946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4" y="828108"/>
            <a:ext cx="6121493" cy="429436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75878" y="2148864"/>
            <a:ext cx="5446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Hình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thành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kiến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3A081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43A081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8482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 2">
            <a:extLst>
              <a:ext uri="{FF2B5EF4-FFF2-40B4-BE49-F238E27FC236}">
                <a16:creationId xmlns:a16="http://schemas.microsoft.com/office/drawing/2014/main" xmlns="" id="{CE62F7F1-299A-49CF-8691-5DD65FE70087}"/>
              </a:ext>
            </a:extLst>
          </p:cNvPr>
          <p:cNvSpPr/>
          <p:nvPr/>
        </p:nvSpPr>
        <p:spPr>
          <a:xfrm>
            <a:off x="2571568" y="1600169"/>
            <a:ext cx="1158427" cy="1146074"/>
          </a:xfrm>
          <a:custGeom>
            <a:avLst/>
            <a:gdLst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17655 h 1120314"/>
              <a:gd name="connsiteX1" fmla="*/ 0 w 1059628"/>
              <a:gd name="connsiteY1" fmla="*/ 313491 h 1120314"/>
              <a:gd name="connsiteX2" fmla="*/ 16137 w 1059628"/>
              <a:gd name="connsiteY2" fmla="*/ 824479 h 1120314"/>
              <a:gd name="connsiteX3" fmla="*/ 392654 w 1059628"/>
              <a:gd name="connsiteY3" fmla="*/ 1120314 h 1120314"/>
              <a:gd name="connsiteX4" fmla="*/ 935915 w 1059628"/>
              <a:gd name="connsiteY4" fmla="*/ 905161 h 1120314"/>
              <a:gd name="connsiteX5" fmla="*/ 1059628 w 1059628"/>
              <a:gd name="connsiteY5" fmla="*/ 410309 h 1120314"/>
              <a:gd name="connsiteX6" fmla="*/ 962810 w 1059628"/>
              <a:gd name="connsiteY6" fmla="*/ 189778 h 1120314"/>
              <a:gd name="connsiteX7" fmla="*/ 650838 w 1059628"/>
              <a:gd name="connsiteY7" fmla="*/ 12277 h 1120314"/>
              <a:gd name="connsiteX8" fmla="*/ 365760 w 1059628"/>
              <a:gd name="connsiteY8" fmla="*/ 17655 h 1120314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403412 w 1059628"/>
              <a:gd name="connsiteY0" fmla="*/ 0 h 1124175"/>
              <a:gd name="connsiteX1" fmla="*/ 0 w 1059628"/>
              <a:gd name="connsiteY1" fmla="*/ 317352 h 1124175"/>
              <a:gd name="connsiteX2" fmla="*/ 16137 w 1059628"/>
              <a:gd name="connsiteY2" fmla="*/ 828340 h 1124175"/>
              <a:gd name="connsiteX3" fmla="*/ 392654 w 1059628"/>
              <a:gd name="connsiteY3" fmla="*/ 1124175 h 1124175"/>
              <a:gd name="connsiteX4" fmla="*/ 935915 w 1059628"/>
              <a:gd name="connsiteY4" fmla="*/ 909022 h 1124175"/>
              <a:gd name="connsiteX5" fmla="*/ 1059628 w 1059628"/>
              <a:gd name="connsiteY5" fmla="*/ 414170 h 1124175"/>
              <a:gd name="connsiteX6" fmla="*/ 962810 w 1059628"/>
              <a:gd name="connsiteY6" fmla="*/ 193639 h 1124175"/>
              <a:gd name="connsiteX7" fmla="*/ 650838 w 1059628"/>
              <a:gd name="connsiteY7" fmla="*/ 16138 h 1124175"/>
              <a:gd name="connsiteX8" fmla="*/ 403412 w 1059628"/>
              <a:gd name="connsiteY8" fmla="*/ 0 h 1124175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101589"/>
              <a:gd name="connsiteY0" fmla="*/ 10756 h 1134931"/>
              <a:gd name="connsiteX1" fmla="*/ 0 w 1101589"/>
              <a:gd name="connsiteY1" fmla="*/ 328108 h 1134931"/>
              <a:gd name="connsiteX2" fmla="*/ 16137 w 1101589"/>
              <a:gd name="connsiteY2" fmla="*/ 839096 h 1134931"/>
              <a:gd name="connsiteX3" fmla="*/ 392654 w 1101589"/>
              <a:gd name="connsiteY3" fmla="*/ 1134931 h 1134931"/>
              <a:gd name="connsiteX4" fmla="*/ 935915 w 1101589"/>
              <a:gd name="connsiteY4" fmla="*/ 919778 h 1134931"/>
              <a:gd name="connsiteX5" fmla="*/ 1059628 w 1101589"/>
              <a:gd name="connsiteY5" fmla="*/ 424926 h 1134931"/>
              <a:gd name="connsiteX6" fmla="*/ 978947 w 1101589"/>
              <a:gd name="connsiteY6" fmla="*/ 209774 h 1134931"/>
              <a:gd name="connsiteX7" fmla="*/ 731520 w 1101589"/>
              <a:gd name="connsiteY7" fmla="*/ 0 h 1134931"/>
              <a:gd name="connsiteX8" fmla="*/ 457201 w 1101589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18920"/>
              <a:gd name="connsiteY0" fmla="*/ 10756 h 1134931"/>
              <a:gd name="connsiteX1" fmla="*/ 0 w 1118920"/>
              <a:gd name="connsiteY1" fmla="*/ 328108 h 1134931"/>
              <a:gd name="connsiteX2" fmla="*/ 16137 w 1118920"/>
              <a:gd name="connsiteY2" fmla="*/ 839096 h 1134931"/>
              <a:gd name="connsiteX3" fmla="*/ 392654 w 1118920"/>
              <a:gd name="connsiteY3" fmla="*/ 1134931 h 1134931"/>
              <a:gd name="connsiteX4" fmla="*/ 935915 w 1118920"/>
              <a:gd name="connsiteY4" fmla="*/ 919778 h 1134931"/>
              <a:gd name="connsiteX5" fmla="*/ 1059628 w 1118920"/>
              <a:gd name="connsiteY5" fmla="*/ 424926 h 1134931"/>
              <a:gd name="connsiteX6" fmla="*/ 978947 w 1118920"/>
              <a:gd name="connsiteY6" fmla="*/ 209774 h 1134931"/>
              <a:gd name="connsiteX7" fmla="*/ 731520 w 1118920"/>
              <a:gd name="connsiteY7" fmla="*/ 0 h 1134931"/>
              <a:gd name="connsiteX8" fmla="*/ 457201 w 1118920"/>
              <a:gd name="connsiteY8" fmla="*/ 10756 h 1134931"/>
              <a:gd name="connsiteX0" fmla="*/ 457201 w 1118920"/>
              <a:gd name="connsiteY0" fmla="*/ 10756 h 1140790"/>
              <a:gd name="connsiteX1" fmla="*/ 0 w 1118920"/>
              <a:gd name="connsiteY1" fmla="*/ 328108 h 1140790"/>
              <a:gd name="connsiteX2" fmla="*/ 16137 w 1118920"/>
              <a:gd name="connsiteY2" fmla="*/ 839096 h 1140790"/>
              <a:gd name="connsiteX3" fmla="*/ 392654 w 1118920"/>
              <a:gd name="connsiteY3" fmla="*/ 1134931 h 1140790"/>
              <a:gd name="connsiteX4" fmla="*/ 935915 w 1118920"/>
              <a:gd name="connsiteY4" fmla="*/ 919778 h 1140790"/>
              <a:gd name="connsiteX5" fmla="*/ 1059628 w 1118920"/>
              <a:gd name="connsiteY5" fmla="*/ 424926 h 1140790"/>
              <a:gd name="connsiteX6" fmla="*/ 978947 w 1118920"/>
              <a:gd name="connsiteY6" fmla="*/ 209774 h 1140790"/>
              <a:gd name="connsiteX7" fmla="*/ 731520 w 1118920"/>
              <a:gd name="connsiteY7" fmla="*/ 0 h 1140790"/>
              <a:gd name="connsiteX8" fmla="*/ 457201 w 1118920"/>
              <a:gd name="connsiteY8" fmla="*/ 10756 h 1140790"/>
              <a:gd name="connsiteX0" fmla="*/ 457201 w 1118920"/>
              <a:gd name="connsiteY0" fmla="*/ 10756 h 1140581"/>
              <a:gd name="connsiteX1" fmla="*/ 0 w 1118920"/>
              <a:gd name="connsiteY1" fmla="*/ 328108 h 1140581"/>
              <a:gd name="connsiteX2" fmla="*/ 16137 w 1118920"/>
              <a:gd name="connsiteY2" fmla="*/ 839096 h 1140581"/>
              <a:gd name="connsiteX3" fmla="*/ 392654 w 1118920"/>
              <a:gd name="connsiteY3" fmla="*/ 1134931 h 1140581"/>
              <a:gd name="connsiteX4" fmla="*/ 935915 w 1118920"/>
              <a:gd name="connsiteY4" fmla="*/ 919778 h 1140581"/>
              <a:gd name="connsiteX5" fmla="*/ 1059628 w 1118920"/>
              <a:gd name="connsiteY5" fmla="*/ 424926 h 1140581"/>
              <a:gd name="connsiteX6" fmla="*/ 978947 w 1118920"/>
              <a:gd name="connsiteY6" fmla="*/ 209774 h 1140581"/>
              <a:gd name="connsiteX7" fmla="*/ 731520 w 1118920"/>
              <a:gd name="connsiteY7" fmla="*/ 0 h 1140581"/>
              <a:gd name="connsiteX8" fmla="*/ 457201 w 1118920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49875 w 1111594"/>
              <a:gd name="connsiteY0" fmla="*/ 10756 h 1140581"/>
              <a:gd name="connsiteX1" fmla="*/ 19568 w 1111594"/>
              <a:gd name="connsiteY1" fmla="*/ 274320 h 1140581"/>
              <a:gd name="connsiteX2" fmla="*/ 8811 w 1111594"/>
              <a:gd name="connsiteY2" fmla="*/ 839096 h 1140581"/>
              <a:gd name="connsiteX3" fmla="*/ 385328 w 1111594"/>
              <a:gd name="connsiteY3" fmla="*/ 1134931 h 1140581"/>
              <a:gd name="connsiteX4" fmla="*/ 928589 w 1111594"/>
              <a:gd name="connsiteY4" fmla="*/ 919778 h 1140581"/>
              <a:gd name="connsiteX5" fmla="*/ 1052302 w 1111594"/>
              <a:gd name="connsiteY5" fmla="*/ 424926 h 1140581"/>
              <a:gd name="connsiteX6" fmla="*/ 971621 w 1111594"/>
              <a:gd name="connsiteY6" fmla="*/ 209774 h 1140581"/>
              <a:gd name="connsiteX7" fmla="*/ 724194 w 1111594"/>
              <a:gd name="connsiteY7" fmla="*/ 0 h 1140581"/>
              <a:gd name="connsiteX8" fmla="*/ 449875 w 111159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8125 w 1129844"/>
              <a:gd name="connsiteY0" fmla="*/ 10756 h 1140581"/>
              <a:gd name="connsiteX1" fmla="*/ 21681 w 1129844"/>
              <a:gd name="connsiteY1" fmla="*/ 317351 h 1140581"/>
              <a:gd name="connsiteX2" fmla="*/ 27061 w 1129844"/>
              <a:gd name="connsiteY2" fmla="*/ 839096 h 1140581"/>
              <a:gd name="connsiteX3" fmla="*/ 403578 w 1129844"/>
              <a:gd name="connsiteY3" fmla="*/ 1134931 h 1140581"/>
              <a:gd name="connsiteX4" fmla="*/ 946839 w 1129844"/>
              <a:gd name="connsiteY4" fmla="*/ 919778 h 1140581"/>
              <a:gd name="connsiteX5" fmla="*/ 1070552 w 1129844"/>
              <a:gd name="connsiteY5" fmla="*/ 424926 h 1140581"/>
              <a:gd name="connsiteX6" fmla="*/ 989871 w 1129844"/>
              <a:gd name="connsiteY6" fmla="*/ 209774 h 1140581"/>
              <a:gd name="connsiteX7" fmla="*/ 742444 w 1129844"/>
              <a:gd name="connsiteY7" fmla="*/ 0 h 1140581"/>
              <a:gd name="connsiteX8" fmla="*/ 468125 w 1129844"/>
              <a:gd name="connsiteY8" fmla="*/ 10756 h 1140581"/>
              <a:gd name="connsiteX0" fmla="*/ 468125 w 1129844"/>
              <a:gd name="connsiteY0" fmla="*/ 10756 h 1140790"/>
              <a:gd name="connsiteX1" fmla="*/ 21681 w 1129844"/>
              <a:gd name="connsiteY1" fmla="*/ 317351 h 1140790"/>
              <a:gd name="connsiteX2" fmla="*/ 27061 w 1129844"/>
              <a:gd name="connsiteY2" fmla="*/ 839096 h 1140790"/>
              <a:gd name="connsiteX3" fmla="*/ 403578 w 1129844"/>
              <a:gd name="connsiteY3" fmla="*/ 1134931 h 1140790"/>
              <a:gd name="connsiteX4" fmla="*/ 946839 w 1129844"/>
              <a:gd name="connsiteY4" fmla="*/ 919778 h 1140790"/>
              <a:gd name="connsiteX5" fmla="*/ 1070552 w 1129844"/>
              <a:gd name="connsiteY5" fmla="*/ 424926 h 1140790"/>
              <a:gd name="connsiteX6" fmla="*/ 989871 w 1129844"/>
              <a:gd name="connsiteY6" fmla="*/ 209774 h 1140790"/>
              <a:gd name="connsiteX7" fmla="*/ 742444 w 1129844"/>
              <a:gd name="connsiteY7" fmla="*/ 0 h 1140790"/>
              <a:gd name="connsiteX8" fmla="*/ 468125 w 1129844"/>
              <a:gd name="connsiteY8" fmla="*/ 10756 h 1140790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0 h 1130145"/>
              <a:gd name="connsiteX1" fmla="*/ 21681 w 1142327"/>
              <a:gd name="connsiteY1" fmla="*/ 306595 h 1130145"/>
              <a:gd name="connsiteX2" fmla="*/ 27061 w 1142327"/>
              <a:gd name="connsiteY2" fmla="*/ 828340 h 1130145"/>
              <a:gd name="connsiteX3" fmla="*/ 403578 w 1142327"/>
              <a:gd name="connsiteY3" fmla="*/ 1124175 h 1130145"/>
              <a:gd name="connsiteX4" fmla="*/ 946839 w 1142327"/>
              <a:gd name="connsiteY4" fmla="*/ 909022 h 1130145"/>
              <a:gd name="connsiteX5" fmla="*/ 1086689 w 1142327"/>
              <a:gd name="connsiteY5" fmla="*/ 424928 h 1130145"/>
              <a:gd name="connsiteX6" fmla="*/ 989871 w 1142327"/>
              <a:gd name="connsiteY6" fmla="*/ 199018 h 1130145"/>
              <a:gd name="connsiteX7" fmla="*/ 720928 w 1142327"/>
              <a:gd name="connsiteY7" fmla="*/ 5380 h 1130145"/>
              <a:gd name="connsiteX8" fmla="*/ 468125 w 1142327"/>
              <a:gd name="connsiteY8" fmla="*/ 0 h 113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327" h="1130145">
                <a:moveTo>
                  <a:pt x="468125" y="0"/>
                </a:moveTo>
                <a:cubicBezTo>
                  <a:pt x="211735" y="17929"/>
                  <a:pt x="73676" y="-7170"/>
                  <a:pt x="21681" y="306595"/>
                </a:cubicBezTo>
                <a:cubicBezTo>
                  <a:pt x="-10591" y="541470"/>
                  <a:pt x="-5212" y="631117"/>
                  <a:pt x="27061" y="828340"/>
                </a:cubicBezTo>
                <a:cubicBezTo>
                  <a:pt x="55748" y="932331"/>
                  <a:pt x="84435" y="1170792"/>
                  <a:pt x="403578" y="1124175"/>
                </a:cubicBezTo>
                <a:cubicBezTo>
                  <a:pt x="665347" y="1084730"/>
                  <a:pt x="765752" y="1013013"/>
                  <a:pt x="946839" y="909022"/>
                </a:cubicBezTo>
                <a:cubicBezTo>
                  <a:pt x="1095653" y="803238"/>
                  <a:pt x="1217573" y="756623"/>
                  <a:pt x="1086689" y="424928"/>
                </a:cubicBezTo>
                <a:lnTo>
                  <a:pt x="989871" y="199018"/>
                </a:lnTo>
                <a:cubicBezTo>
                  <a:pt x="928910" y="93234"/>
                  <a:pt x="900223" y="14345"/>
                  <a:pt x="720928" y="5380"/>
                </a:cubicBezTo>
                <a:lnTo>
                  <a:pt x="468125" y="0"/>
                </a:lnTo>
                <a:close/>
              </a:path>
            </a:pathLst>
          </a:custGeom>
          <a:solidFill>
            <a:srgbClr val="DB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99">
            <a:extLst>
              <a:ext uri="{FF2B5EF4-FFF2-40B4-BE49-F238E27FC236}">
                <a16:creationId xmlns:a16="http://schemas.microsoft.com/office/drawing/2014/main" xmlns="" id="{07A22993-2C75-4229-98DD-9E32E1C98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0" y="3951604"/>
            <a:ext cx="6265047" cy="1963850"/>
          </a:xfrm>
          <a:prstGeom prst="rect">
            <a:avLst/>
          </a:prstGeom>
        </p:spPr>
      </p:pic>
      <p:sp>
        <p:nvSpPr>
          <p:cNvPr id="8" name="文本框 39">
            <a:extLst>
              <a:ext uri="{FF2B5EF4-FFF2-40B4-BE49-F238E27FC236}">
                <a16:creationId xmlns:a16="http://schemas.microsoft.com/office/drawing/2014/main" xmlns="" id="{AA3EC9DF-3E3C-489E-9DB5-6A6C1D31B872}"/>
              </a:ext>
            </a:extLst>
          </p:cNvPr>
          <p:cNvSpPr txBox="1"/>
          <p:nvPr/>
        </p:nvSpPr>
        <p:spPr>
          <a:xfrm>
            <a:off x="2571568" y="1467157"/>
            <a:ext cx="649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>
                <a:solidFill>
                  <a:prstClr val="white"/>
                </a:solidFill>
                <a:latin typeface="Tango BT" panose="04040704021002020703" pitchFamily="82" charset="0"/>
                <a:ea typeface="造字工房朗宋（非商用）常规体" pitchFamily="50" charset="-122"/>
              </a:rPr>
              <a:t>I.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ngo BT" panose="04040704021002020703" pitchFamily="82" charset="0"/>
              <a:ea typeface="造字工房朗宋（非商用）常规体" pitchFamily="50" charset="-122"/>
              <a:cs typeface="+mn-cs"/>
            </a:endParaRPr>
          </a:p>
        </p:txBody>
      </p:sp>
      <p:grpSp>
        <p:nvGrpSpPr>
          <p:cNvPr id="9" name="组合 5">
            <a:extLst>
              <a:ext uri="{FF2B5EF4-FFF2-40B4-BE49-F238E27FC236}">
                <a16:creationId xmlns:a16="http://schemas.microsoft.com/office/drawing/2014/main" xmlns="" id="{4C4D861D-4CC5-4E09-B127-D7FDBE06160D}"/>
              </a:ext>
            </a:extLst>
          </p:cNvPr>
          <p:cNvGrpSpPr/>
          <p:nvPr/>
        </p:nvGrpSpPr>
        <p:grpSpPr>
          <a:xfrm>
            <a:off x="4396102" y="1214451"/>
            <a:ext cx="5136828" cy="2045415"/>
            <a:chOff x="4532243" y="2170763"/>
            <a:chExt cx="5136828" cy="2045415"/>
          </a:xfrm>
        </p:grpSpPr>
        <p:sp>
          <p:nvSpPr>
            <p:cNvPr id="10" name="文本框 40">
              <a:extLst>
                <a:ext uri="{FF2B5EF4-FFF2-40B4-BE49-F238E27FC236}">
                  <a16:creationId xmlns:a16="http://schemas.microsoft.com/office/drawing/2014/main" xmlns="" id="{3B1B3131-7BC7-4EA3-AF60-C56DC2591AAF}"/>
                </a:ext>
              </a:extLst>
            </p:cNvPr>
            <p:cNvSpPr txBox="1"/>
            <p:nvPr/>
          </p:nvSpPr>
          <p:spPr>
            <a:xfrm>
              <a:off x="5318339" y="2170763"/>
              <a:ext cx="3693639" cy="19389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300" normalizeH="0" baseline="0" noProof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 hiểu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300" normalizeH="0" baseline="0" noProof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yêu cầu</a:t>
              </a:r>
              <a:endParaRPr kumimoji="0" lang="zh-CN" alt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">
              <a:extLst>
                <a:ext uri="{FF2B5EF4-FFF2-40B4-BE49-F238E27FC236}">
                  <a16:creationId xmlns:a16="http://schemas.microsoft.com/office/drawing/2014/main" xmlns="" id="{A43176BF-CCB3-4A56-A6AD-3BC2451880AD}"/>
                </a:ext>
              </a:extLst>
            </p:cNvPr>
            <p:cNvSpPr/>
            <p:nvPr/>
          </p:nvSpPr>
          <p:spPr>
            <a:xfrm>
              <a:off x="4532243" y="2221185"/>
              <a:ext cx="5136828" cy="199499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99428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23494" y="-216698"/>
            <a:ext cx="1733715" cy="189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101573" y="5074481"/>
            <a:ext cx="2090427" cy="1783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356035" y="0"/>
            <a:ext cx="2835965" cy="1682738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3774887" y="379077"/>
            <a:ext cx="46422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I. Tìm hiểu yêu cầu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组合 10">
            <a:extLst>
              <a:ext uri="{FF2B5EF4-FFF2-40B4-BE49-F238E27FC236}">
                <a16:creationId xmlns:a16="http://schemas.microsoft.com/office/drawing/2014/main" xmlns="" id="{CB509171-FC5F-4FD8-9DC6-18909E1F14B4}"/>
              </a:ext>
            </a:extLst>
          </p:cNvPr>
          <p:cNvGrpSpPr/>
          <p:nvPr/>
        </p:nvGrpSpPr>
        <p:grpSpPr>
          <a:xfrm>
            <a:off x="4716545" y="1629696"/>
            <a:ext cx="6225315" cy="3757295"/>
            <a:chOff x="3867151" y="1059200"/>
            <a:chExt cx="7164000" cy="478800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0" name="任意多边形: 形状 9">
              <a:extLst>
                <a:ext uri="{FF2B5EF4-FFF2-40B4-BE49-F238E27FC236}">
                  <a16:creationId xmlns:a16="http://schemas.microsoft.com/office/drawing/2014/main" xmlns="" id="{555EAFE0-937E-4BC1-A004-4DB39F5CE185}"/>
                </a:ext>
              </a:extLst>
            </p:cNvPr>
            <p:cNvSpPr/>
            <p:nvPr/>
          </p:nvSpPr>
          <p:spPr>
            <a:xfrm>
              <a:off x="3867151" y="1059200"/>
              <a:ext cx="7164000" cy="4788000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DE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任意多边形: 形状 7">
              <a:extLst>
                <a:ext uri="{FF2B5EF4-FFF2-40B4-BE49-F238E27FC236}">
                  <a16:creationId xmlns:a16="http://schemas.microsoft.com/office/drawing/2014/main" xmlns="" id="{45FCAC9F-9CA2-463A-A4FA-9E8A6EC77BD9}"/>
                </a:ext>
              </a:extLst>
            </p:cNvPr>
            <p:cNvSpPr/>
            <p:nvPr/>
          </p:nvSpPr>
          <p:spPr>
            <a:xfrm>
              <a:off x="4038601" y="1228239"/>
              <a:ext cx="6825330" cy="4401522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任意多边形: 形状 8">
              <a:extLst>
                <a:ext uri="{FF2B5EF4-FFF2-40B4-BE49-F238E27FC236}">
                  <a16:creationId xmlns:a16="http://schemas.microsoft.com/office/drawing/2014/main" xmlns="" id="{8C1181E5-5895-40C7-9335-2F7E29A2D713}"/>
                </a:ext>
              </a:extLst>
            </p:cNvPr>
            <p:cNvSpPr/>
            <p:nvPr/>
          </p:nvSpPr>
          <p:spPr>
            <a:xfrm>
              <a:off x="4219575" y="1344946"/>
              <a:ext cx="6463381" cy="4168108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3" name="文本框 11">
            <a:extLst>
              <a:ext uri="{FF2B5EF4-FFF2-40B4-BE49-F238E27FC236}">
                <a16:creationId xmlns:a16="http://schemas.microsoft.com/office/drawing/2014/main" xmlns="" id="{CEB05D71-A5CE-40E8-97E6-6216C51FF525}"/>
              </a:ext>
            </a:extLst>
          </p:cNvPr>
          <p:cNvSpPr txBox="1"/>
          <p:nvPr/>
        </p:nvSpPr>
        <p:spPr>
          <a:xfrm>
            <a:off x="5456419" y="2430811"/>
            <a:ext cx="5182870" cy="2345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HS đọc phần Ý nghĩa của việc tóm tắt VB bằng sơ đồ trong SHS và trả lời câu hỏi: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Một VB tóm tắt phải như nào để có thể được gọi là đạt/ tốt?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  <p:pic>
        <p:nvPicPr>
          <p:cNvPr id="54" name="图片 3" descr="606d7d8213b06">
            <a:extLst>
              <a:ext uri="{FF2B5EF4-FFF2-40B4-BE49-F238E27FC236}">
                <a16:creationId xmlns:a16="http://schemas.microsoft.com/office/drawing/2014/main" xmlns="" id="{00111AC3-E103-4E14-BDF2-F181BF4DE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67" y="2580916"/>
            <a:ext cx="3463925" cy="37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079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23494" y="-216698"/>
            <a:ext cx="1733715" cy="1899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101573" y="5074481"/>
            <a:ext cx="2090427" cy="17835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356035" y="0"/>
            <a:ext cx="2835965" cy="1682738"/>
          </a:xfrm>
          <a:prstGeom prst="rect">
            <a:avLst/>
          </a:prstGeom>
        </p:spPr>
      </p:pic>
      <p:sp>
        <p:nvSpPr>
          <p:cNvPr id="11" name="文本框 8"/>
          <p:cNvSpPr txBox="1"/>
          <p:nvPr/>
        </p:nvSpPr>
        <p:spPr>
          <a:xfrm>
            <a:off x="3774887" y="379077"/>
            <a:ext cx="46422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硬笔楷书" panose="03000509000000000000" pitchFamily="65" charset="-122"/>
              </a:rPr>
              <a:t>I. Tìm hiểu yêu cầu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3781" y="1112518"/>
            <a:ext cx="904438" cy="162261"/>
            <a:chOff x="5878446" y="1252785"/>
            <a:chExt cx="849635" cy="140423"/>
          </a:xfrm>
        </p:grpSpPr>
        <p:sp>
          <p:nvSpPr>
            <p:cNvPr id="12" name="椭圆 11"/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22">
            <a:extLst>
              <a:ext uri="{FF2B5EF4-FFF2-40B4-BE49-F238E27FC236}">
                <a16:creationId xmlns:a16="http://schemas.microsoft.com/office/drawing/2014/main" xmlns="" id="{E4627D9D-D88A-4FF0-8973-5F0D67E6294B}"/>
              </a:ext>
            </a:extLst>
          </p:cNvPr>
          <p:cNvGrpSpPr/>
          <p:nvPr/>
        </p:nvGrpSpPr>
        <p:grpSpPr>
          <a:xfrm>
            <a:off x="5019832" y="2096178"/>
            <a:ext cx="6655333" cy="830997"/>
            <a:chOff x="6054864" y="2068104"/>
            <a:chExt cx="6572180" cy="830997"/>
          </a:xfrm>
        </p:grpSpPr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xmlns="" id="{54FACC29-F510-4655-BD31-59DA3665384F}"/>
                </a:ext>
              </a:extLst>
            </p:cNvPr>
            <p:cNvGrpSpPr/>
            <p:nvPr/>
          </p:nvGrpSpPr>
          <p:grpSpPr>
            <a:xfrm>
              <a:off x="6054864" y="2154457"/>
              <a:ext cx="658292" cy="658290"/>
              <a:chOff x="1619757" y="1418833"/>
              <a:chExt cx="862911" cy="862910"/>
            </a:xfrm>
          </p:grpSpPr>
          <p:sp>
            <p:nvSpPr>
              <p:cNvPr id="21" name="Oval 1">
                <a:extLst>
                  <a:ext uri="{FF2B5EF4-FFF2-40B4-BE49-F238E27FC236}">
                    <a16:creationId xmlns:a16="http://schemas.microsoft.com/office/drawing/2014/main" xmlns="" id="{D4A32400-6264-471F-A527-6FF482D3E5F6}"/>
                  </a:ext>
                </a:extLst>
              </p:cNvPr>
              <p:cNvSpPr/>
              <p:nvPr/>
            </p:nvSpPr>
            <p:spPr>
              <a:xfrm>
                <a:off x="1619757" y="1418833"/>
                <a:ext cx="862911" cy="862910"/>
              </a:xfrm>
              <a:prstGeom prst="ellipse">
                <a:avLst/>
              </a:prstGeom>
              <a:solidFill>
                <a:srgbClr val="D5FFF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: Shape 40">
                <a:extLst>
                  <a:ext uri="{FF2B5EF4-FFF2-40B4-BE49-F238E27FC236}">
                    <a16:creationId xmlns:a16="http://schemas.microsoft.com/office/drawing/2014/main" xmlns="" id="{0031E58A-ECD0-4569-B952-B43BEB3378B2}"/>
                  </a:ext>
                </a:extLst>
              </p:cNvPr>
              <p:cNvSpPr/>
              <p:nvPr/>
            </p:nvSpPr>
            <p:spPr bwMode="auto">
              <a:xfrm>
                <a:off x="1907126" y="1679795"/>
                <a:ext cx="340987" cy="340985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矩形 6">
              <a:extLst>
                <a:ext uri="{FF2B5EF4-FFF2-40B4-BE49-F238E27FC236}">
                  <a16:creationId xmlns:a16="http://schemas.microsoft.com/office/drawing/2014/main" xmlns="" id="{0B2CE803-3986-439C-BAA3-5991E84E1998}"/>
                </a:ext>
              </a:extLst>
            </p:cNvPr>
            <p:cNvSpPr/>
            <p:nvPr/>
          </p:nvSpPr>
          <p:spPr>
            <a:xfrm>
              <a:off x="6943288" y="2068104"/>
              <a:ext cx="5683756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nổi bật được nội dung chủ yếu của văn bản.</a:t>
              </a:r>
            </a:p>
          </p:txBody>
        </p:sp>
      </p:grpSp>
      <p:grpSp>
        <p:nvGrpSpPr>
          <p:cNvPr id="23" name="组合 23">
            <a:extLst>
              <a:ext uri="{FF2B5EF4-FFF2-40B4-BE49-F238E27FC236}">
                <a16:creationId xmlns:a16="http://schemas.microsoft.com/office/drawing/2014/main" xmlns="" id="{8A46511E-C88B-4593-8895-10DA2E973D23}"/>
              </a:ext>
            </a:extLst>
          </p:cNvPr>
          <p:cNvGrpSpPr/>
          <p:nvPr/>
        </p:nvGrpSpPr>
        <p:grpSpPr>
          <a:xfrm>
            <a:off x="5019832" y="3515327"/>
            <a:ext cx="6385105" cy="830997"/>
            <a:chOff x="6096000" y="3429000"/>
            <a:chExt cx="6385105" cy="830997"/>
          </a:xfrm>
        </p:grpSpPr>
        <p:grpSp>
          <p:nvGrpSpPr>
            <p:cNvPr id="24" name="组合 16">
              <a:extLst>
                <a:ext uri="{FF2B5EF4-FFF2-40B4-BE49-F238E27FC236}">
                  <a16:creationId xmlns:a16="http://schemas.microsoft.com/office/drawing/2014/main" xmlns="" id="{3C44AB38-9468-4405-A417-AAD5ACEB8972}"/>
                </a:ext>
              </a:extLst>
            </p:cNvPr>
            <p:cNvGrpSpPr/>
            <p:nvPr/>
          </p:nvGrpSpPr>
          <p:grpSpPr>
            <a:xfrm>
              <a:off x="6096000" y="3539417"/>
              <a:ext cx="658292" cy="658290"/>
              <a:chOff x="1673680" y="2815255"/>
              <a:chExt cx="862911" cy="862910"/>
            </a:xfrm>
            <a:solidFill>
              <a:schemeClr val="bg1"/>
            </a:solidFill>
          </p:grpSpPr>
          <p:sp>
            <p:nvSpPr>
              <p:cNvPr id="26" name="Oval 5">
                <a:extLst>
                  <a:ext uri="{FF2B5EF4-FFF2-40B4-BE49-F238E27FC236}">
                    <a16:creationId xmlns:a16="http://schemas.microsoft.com/office/drawing/2014/main" xmlns="" id="{4B654002-8829-43C1-9747-CAD301BCE24E}"/>
                  </a:ext>
                </a:extLst>
              </p:cNvPr>
              <p:cNvSpPr/>
              <p:nvPr/>
            </p:nvSpPr>
            <p:spPr>
              <a:xfrm>
                <a:off x="1673680" y="2815255"/>
                <a:ext cx="862911" cy="862910"/>
              </a:xfrm>
              <a:prstGeom prst="ellipse">
                <a:avLst/>
              </a:prstGeom>
              <a:solidFill>
                <a:srgbClr val="D5FFF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: Shape 41">
                <a:extLst>
                  <a:ext uri="{FF2B5EF4-FFF2-40B4-BE49-F238E27FC236}">
                    <a16:creationId xmlns:a16="http://schemas.microsoft.com/office/drawing/2014/main" xmlns="" id="{382095C2-1EF4-49F0-B534-61246E0D988A}"/>
                  </a:ext>
                </a:extLst>
              </p:cNvPr>
              <p:cNvSpPr/>
              <p:nvPr/>
            </p:nvSpPr>
            <p:spPr bwMode="auto">
              <a:xfrm>
                <a:off x="1934642" y="3076217"/>
                <a:ext cx="340987" cy="340985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矩形 20">
              <a:extLst>
                <a:ext uri="{FF2B5EF4-FFF2-40B4-BE49-F238E27FC236}">
                  <a16:creationId xmlns:a16="http://schemas.microsoft.com/office/drawing/2014/main" xmlns="" id="{6E84B56D-BF98-4D8C-A604-79A0B381F793}"/>
                </a:ext>
              </a:extLst>
            </p:cNvPr>
            <p:cNvSpPr/>
            <p:nvPr/>
          </p:nvSpPr>
          <p:spPr>
            <a:xfrm>
              <a:off x="6953372" y="3429000"/>
              <a:ext cx="5527733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sáng tỏ được những mối liên hệ bên trong giữa các bộ phận chính của văn bản.</a:t>
              </a:r>
            </a:p>
          </p:txBody>
        </p:sp>
      </p:grpSp>
      <p:grpSp>
        <p:nvGrpSpPr>
          <p:cNvPr id="28" name="组合 24">
            <a:extLst>
              <a:ext uri="{FF2B5EF4-FFF2-40B4-BE49-F238E27FC236}">
                <a16:creationId xmlns:a16="http://schemas.microsoft.com/office/drawing/2014/main" xmlns="" id="{0EF2B6A7-8F0F-400F-877B-05E8E6C86619}"/>
              </a:ext>
            </a:extLst>
          </p:cNvPr>
          <p:cNvGrpSpPr/>
          <p:nvPr/>
        </p:nvGrpSpPr>
        <p:grpSpPr>
          <a:xfrm>
            <a:off x="5065936" y="4806815"/>
            <a:ext cx="6381295" cy="1200329"/>
            <a:chOff x="6096000" y="4372502"/>
            <a:chExt cx="6381295" cy="1200329"/>
          </a:xfrm>
        </p:grpSpPr>
        <p:grpSp>
          <p:nvGrpSpPr>
            <p:cNvPr id="29" name="组合 19">
              <a:extLst>
                <a:ext uri="{FF2B5EF4-FFF2-40B4-BE49-F238E27FC236}">
                  <a16:creationId xmlns:a16="http://schemas.microsoft.com/office/drawing/2014/main" xmlns="" id="{AB020B1D-859D-492E-BE9A-1527556E37D2}"/>
                </a:ext>
              </a:extLst>
            </p:cNvPr>
            <p:cNvGrpSpPr/>
            <p:nvPr/>
          </p:nvGrpSpPr>
          <p:grpSpPr>
            <a:xfrm>
              <a:off x="6096000" y="4624724"/>
              <a:ext cx="658292" cy="658290"/>
              <a:chOff x="1673680" y="3900562"/>
              <a:chExt cx="862911" cy="862910"/>
            </a:xfrm>
          </p:grpSpPr>
          <p:sp>
            <p:nvSpPr>
              <p:cNvPr id="31" name="Oval 9">
                <a:extLst>
                  <a:ext uri="{FF2B5EF4-FFF2-40B4-BE49-F238E27FC236}">
                    <a16:creationId xmlns:a16="http://schemas.microsoft.com/office/drawing/2014/main" xmlns="" id="{0717E0CB-7AB5-427E-B8B6-CFD2650B2101}"/>
                  </a:ext>
                </a:extLst>
              </p:cNvPr>
              <p:cNvSpPr/>
              <p:nvPr/>
            </p:nvSpPr>
            <p:spPr>
              <a:xfrm>
                <a:off x="1673680" y="3900562"/>
                <a:ext cx="862911" cy="862910"/>
              </a:xfrm>
              <a:prstGeom prst="ellipse">
                <a:avLst/>
              </a:prstGeom>
              <a:solidFill>
                <a:srgbClr val="D5FFF1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: Shape 43">
                <a:extLst>
                  <a:ext uri="{FF2B5EF4-FFF2-40B4-BE49-F238E27FC236}">
                    <a16:creationId xmlns:a16="http://schemas.microsoft.com/office/drawing/2014/main" xmlns="" id="{A7AF1E8C-CC25-45B5-A6C0-70EEAF8EBA82}"/>
                  </a:ext>
                </a:extLst>
              </p:cNvPr>
              <p:cNvSpPr/>
              <p:nvPr/>
            </p:nvSpPr>
            <p:spPr bwMode="auto">
              <a:xfrm>
                <a:off x="1934642" y="4161524"/>
                <a:ext cx="340987" cy="340985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矩形 26">
              <a:extLst>
                <a:ext uri="{FF2B5EF4-FFF2-40B4-BE49-F238E27FC236}">
                  <a16:creationId xmlns:a16="http://schemas.microsoft.com/office/drawing/2014/main" xmlns="" id="{30048EF0-0A30-4E26-B4E9-9EC109ED563C}"/>
                </a:ext>
              </a:extLst>
            </p:cNvPr>
            <p:cNvSpPr/>
            <p:nvPr/>
          </p:nvSpPr>
          <p:spPr>
            <a:xfrm>
              <a:off x="6953373" y="4372502"/>
              <a:ext cx="5523922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đảm tính trực quan, thẩm mĩ, gây được ấn tượng tích cực về mặt thị giác để có thể hỗ trợ tốt cho trí nhớ.</a:t>
              </a:r>
            </a:p>
          </p:txBody>
        </p:sp>
      </p:grpSp>
      <p:sp>
        <p:nvSpPr>
          <p:cNvPr id="33" name="矩形 27">
            <a:extLst>
              <a:ext uri="{FF2B5EF4-FFF2-40B4-BE49-F238E27FC236}">
                <a16:creationId xmlns:a16="http://schemas.microsoft.com/office/drawing/2014/main" xmlns="" id="{B1358E6D-105A-41C7-8EA4-CE0135490AE6}"/>
              </a:ext>
            </a:extLst>
          </p:cNvPr>
          <p:cNvSpPr/>
          <p:nvPr/>
        </p:nvSpPr>
        <p:spPr>
          <a:xfrm>
            <a:off x="1527458" y="1525356"/>
            <a:ext cx="3317113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defRPr/>
            </a:pPr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 tóm tắt có thể được gọi là đạt/ tốt</a:t>
            </a:r>
            <a:r>
              <a:rPr lang="zh-CN" altLang="en-US" sz="2400" b="1" u="sng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u="sng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phải:</a:t>
            </a:r>
            <a:endParaRPr lang="en-US" sz="2400" b="1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28">
            <a:extLst>
              <a:ext uri="{FF2B5EF4-FFF2-40B4-BE49-F238E27FC236}">
                <a16:creationId xmlns:a16="http://schemas.microsoft.com/office/drawing/2014/main" xmlns="" id="{A3A614C8-6A0C-4733-AB71-231FB6F1FA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7" y="1970757"/>
            <a:ext cx="3861523" cy="38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215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任意多边形 2">
            <a:extLst>
              <a:ext uri="{FF2B5EF4-FFF2-40B4-BE49-F238E27FC236}">
                <a16:creationId xmlns:a16="http://schemas.microsoft.com/office/drawing/2014/main" xmlns="" id="{CE62F7F1-299A-49CF-8691-5DD65FE70087}"/>
              </a:ext>
            </a:extLst>
          </p:cNvPr>
          <p:cNvSpPr/>
          <p:nvPr/>
        </p:nvSpPr>
        <p:spPr>
          <a:xfrm>
            <a:off x="2571568" y="1600169"/>
            <a:ext cx="1158427" cy="1146074"/>
          </a:xfrm>
          <a:custGeom>
            <a:avLst/>
            <a:gdLst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365760 w 1059628"/>
              <a:gd name="connsiteY0" fmla="*/ 17655 h 1120314"/>
              <a:gd name="connsiteX1" fmla="*/ 0 w 1059628"/>
              <a:gd name="connsiteY1" fmla="*/ 313491 h 1120314"/>
              <a:gd name="connsiteX2" fmla="*/ 16137 w 1059628"/>
              <a:gd name="connsiteY2" fmla="*/ 824479 h 1120314"/>
              <a:gd name="connsiteX3" fmla="*/ 392654 w 1059628"/>
              <a:gd name="connsiteY3" fmla="*/ 1120314 h 1120314"/>
              <a:gd name="connsiteX4" fmla="*/ 935915 w 1059628"/>
              <a:gd name="connsiteY4" fmla="*/ 905161 h 1120314"/>
              <a:gd name="connsiteX5" fmla="*/ 1059628 w 1059628"/>
              <a:gd name="connsiteY5" fmla="*/ 410309 h 1120314"/>
              <a:gd name="connsiteX6" fmla="*/ 962810 w 1059628"/>
              <a:gd name="connsiteY6" fmla="*/ 189778 h 1120314"/>
              <a:gd name="connsiteX7" fmla="*/ 650838 w 1059628"/>
              <a:gd name="connsiteY7" fmla="*/ 12277 h 1120314"/>
              <a:gd name="connsiteX8" fmla="*/ 365760 w 1059628"/>
              <a:gd name="connsiteY8" fmla="*/ 17655 h 1120314"/>
              <a:gd name="connsiteX0" fmla="*/ 365760 w 1059628"/>
              <a:gd name="connsiteY0" fmla="*/ 5378 h 1108037"/>
              <a:gd name="connsiteX1" fmla="*/ 0 w 1059628"/>
              <a:gd name="connsiteY1" fmla="*/ 301214 h 1108037"/>
              <a:gd name="connsiteX2" fmla="*/ 16137 w 1059628"/>
              <a:gd name="connsiteY2" fmla="*/ 812202 h 1108037"/>
              <a:gd name="connsiteX3" fmla="*/ 392654 w 1059628"/>
              <a:gd name="connsiteY3" fmla="*/ 1108037 h 1108037"/>
              <a:gd name="connsiteX4" fmla="*/ 935915 w 1059628"/>
              <a:gd name="connsiteY4" fmla="*/ 892884 h 1108037"/>
              <a:gd name="connsiteX5" fmla="*/ 1059628 w 1059628"/>
              <a:gd name="connsiteY5" fmla="*/ 398032 h 1108037"/>
              <a:gd name="connsiteX6" fmla="*/ 962810 w 1059628"/>
              <a:gd name="connsiteY6" fmla="*/ 177501 h 1108037"/>
              <a:gd name="connsiteX7" fmla="*/ 650838 w 1059628"/>
              <a:gd name="connsiteY7" fmla="*/ 0 h 1108037"/>
              <a:gd name="connsiteX8" fmla="*/ 365760 w 1059628"/>
              <a:gd name="connsiteY8" fmla="*/ 5378 h 1108037"/>
              <a:gd name="connsiteX0" fmla="*/ 403412 w 1059628"/>
              <a:gd name="connsiteY0" fmla="*/ 0 h 1124175"/>
              <a:gd name="connsiteX1" fmla="*/ 0 w 1059628"/>
              <a:gd name="connsiteY1" fmla="*/ 317352 h 1124175"/>
              <a:gd name="connsiteX2" fmla="*/ 16137 w 1059628"/>
              <a:gd name="connsiteY2" fmla="*/ 828340 h 1124175"/>
              <a:gd name="connsiteX3" fmla="*/ 392654 w 1059628"/>
              <a:gd name="connsiteY3" fmla="*/ 1124175 h 1124175"/>
              <a:gd name="connsiteX4" fmla="*/ 935915 w 1059628"/>
              <a:gd name="connsiteY4" fmla="*/ 909022 h 1124175"/>
              <a:gd name="connsiteX5" fmla="*/ 1059628 w 1059628"/>
              <a:gd name="connsiteY5" fmla="*/ 414170 h 1124175"/>
              <a:gd name="connsiteX6" fmla="*/ 962810 w 1059628"/>
              <a:gd name="connsiteY6" fmla="*/ 193639 h 1124175"/>
              <a:gd name="connsiteX7" fmla="*/ 650838 w 1059628"/>
              <a:gd name="connsiteY7" fmla="*/ 16138 h 1124175"/>
              <a:gd name="connsiteX8" fmla="*/ 403412 w 1059628"/>
              <a:gd name="connsiteY8" fmla="*/ 0 h 1124175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03412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03412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62810 w 1059628"/>
              <a:gd name="connsiteY6" fmla="*/ 204395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059628"/>
              <a:gd name="connsiteY0" fmla="*/ 10756 h 1134931"/>
              <a:gd name="connsiteX1" fmla="*/ 0 w 1059628"/>
              <a:gd name="connsiteY1" fmla="*/ 328108 h 1134931"/>
              <a:gd name="connsiteX2" fmla="*/ 16137 w 1059628"/>
              <a:gd name="connsiteY2" fmla="*/ 839096 h 1134931"/>
              <a:gd name="connsiteX3" fmla="*/ 392654 w 1059628"/>
              <a:gd name="connsiteY3" fmla="*/ 1134931 h 1134931"/>
              <a:gd name="connsiteX4" fmla="*/ 935915 w 1059628"/>
              <a:gd name="connsiteY4" fmla="*/ 919778 h 1134931"/>
              <a:gd name="connsiteX5" fmla="*/ 1059628 w 1059628"/>
              <a:gd name="connsiteY5" fmla="*/ 424926 h 1134931"/>
              <a:gd name="connsiteX6" fmla="*/ 978947 w 1059628"/>
              <a:gd name="connsiteY6" fmla="*/ 209774 h 1134931"/>
              <a:gd name="connsiteX7" fmla="*/ 731520 w 1059628"/>
              <a:gd name="connsiteY7" fmla="*/ 0 h 1134931"/>
              <a:gd name="connsiteX8" fmla="*/ 457201 w 1059628"/>
              <a:gd name="connsiteY8" fmla="*/ 10756 h 1134931"/>
              <a:gd name="connsiteX0" fmla="*/ 457201 w 1101589"/>
              <a:gd name="connsiteY0" fmla="*/ 10756 h 1134931"/>
              <a:gd name="connsiteX1" fmla="*/ 0 w 1101589"/>
              <a:gd name="connsiteY1" fmla="*/ 328108 h 1134931"/>
              <a:gd name="connsiteX2" fmla="*/ 16137 w 1101589"/>
              <a:gd name="connsiteY2" fmla="*/ 839096 h 1134931"/>
              <a:gd name="connsiteX3" fmla="*/ 392654 w 1101589"/>
              <a:gd name="connsiteY3" fmla="*/ 1134931 h 1134931"/>
              <a:gd name="connsiteX4" fmla="*/ 935915 w 1101589"/>
              <a:gd name="connsiteY4" fmla="*/ 919778 h 1134931"/>
              <a:gd name="connsiteX5" fmla="*/ 1059628 w 1101589"/>
              <a:gd name="connsiteY5" fmla="*/ 424926 h 1134931"/>
              <a:gd name="connsiteX6" fmla="*/ 978947 w 1101589"/>
              <a:gd name="connsiteY6" fmla="*/ 209774 h 1134931"/>
              <a:gd name="connsiteX7" fmla="*/ 731520 w 1101589"/>
              <a:gd name="connsiteY7" fmla="*/ 0 h 1134931"/>
              <a:gd name="connsiteX8" fmla="*/ 457201 w 1101589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35732"/>
              <a:gd name="connsiteY0" fmla="*/ 10756 h 1134931"/>
              <a:gd name="connsiteX1" fmla="*/ 0 w 1135732"/>
              <a:gd name="connsiteY1" fmla="*/ 328108 h 1134931"/>
              <a:gd name="connsiteX2" fmla="*/ 16137 w 1135732"/>
              <a:gd name="connsiteY2" fmla="*/ 839096 h 1134931"/>
              <a:gd name="connsiteX3" fmla="*/ 392654 w 1135732"/>
              <a:gd name="connsiteY3" fmla="*/ 1134931 h 1134931"/>
              <a:gd name="connsiteX4" fmla="*/ 935915 w 1135732"/>
              <a:gd name="connsiteY4" fmla="*/ 919778 h 1134931"/>
              <a:gd name="connsiteX5" fmla="*/ 1059628 w 1135732"/>
              <a:gd name="connsiteY5" fmla="*/ 424926 h 1134931"/>
              <a:gd name="connsiteX6" fmla="*/ 978947 w 1135732"/>
              <a:gd name="connsiteY6" fmla="*/ 209774 h 1134931"/>
              <a:gd name="connsiteX7" fmla="*/ 731520 w 1135732"/>
              <a:gd name="connsiteY7" fmla="*/ 0 h 1134931"/>
              <a:gd name="connsiteX8" fmla="*/ 457201 w 1135732"/>
              <a:gd name="connsiteY8" fmla="*/ 10756 h 1134931"/>
              <a:gd name="connsiteX0" fmla="*/ 457201 w 1118920"/>
              <a:gd name="connsiteY0" fmla="*/ 10756 h 1134931"/>
              <a:gd name="connsiteX1" fmla="*/ 0 w 1118920"/>
              <a:gd name="connsiteY1" fmla="*/ 328108 h 1134931"/>
              <a:gd name="connsiteX2" fmla="*/ 16137 w 1118920"/>
              <a:gd name="connsiteY2" fmla="*/ 839096 h 1134931"/>
              <a:gd name="connsiteX3" fmla="*/ 392654 w 1118920"/>
              <a:gd name="connsiteY3" fmla="*/ 1134931 h 1134931"/>
              <a:gd name="connsiteX4" fmla="*/ 935915 w 1118920"/>
              <a:gd name="connsiteY4" fmla="*/ 919778 h 1134931"/>
              <a:gd name="connsiteX5" fmla="*/ 1059628 w 1118920"/>
              <a:gd name="connsiteY5" fmla="*/ 424926 h 1134931"/>
              <a:gd name="connsiteX6" fmla="*/ 978947 w 1118920"/>
              <a:gd name="connsiteY6" fmla="*/ 209774 h 1134931"/>
              <a:gd name="connsiteX7" fmla="*/ 731520 w 1118920"/>
              <a:gd name="connsiteY7" fmla="*/ 0 h 1134931"/>
              <a:gd name="connsiteX8" fmla="*/ 457201 w 1118920"/>
              <a:gd name="connsiteY8" fmla="*/ 10756 h 1134931"/>
              <a:gd name="connsiteX0" fmla="*/ 457201 w 1118920"/>
              <a:gd name="connsiteY0" fmla="*/ 10756 h 1140790"/>
              <a:gd name="connsiteX1" fmla="*/ 0 w 1118920"/>
              <a:gd name="connsiteY1" fmla="*/ 328108 h 1140790"/>
              <a:gd name="connsiteX2" fmla="*/ 16137 w 1118920"/>
              <a:gd name="connsiteY2" fmla="*/ 839096 h 1140790"/>
              <a:gd name="connsiteX3" fmla="*/ 392654 w 1118920"/>
              <a:gd name="connsiteY3" fmla="*/ 1134931 h 1140790"/>
              <a:gd name="connsiteX4" fmla="*/ 935915 w 1118920"/>
              <a:gd name="connsiteY4" fmla="*/ 919778 h 1140790"/>
              <a:gd name="connsiteX5" fmla="*/ 1059628 w 1118920"/>
              <a:gd name="connsiteY5" fmla="*/ 424926 h 1140790"/>
              <a:gd name="connsiteX6" fmla="*/ 978947 w 1118920"/>
              <a:gd name="connsiteY6" fmla="*/ 209774 h 1140790"/>
              <a:gd name="connsiteX7" fmla="*/ 731520 w 1118920"/>
              <a:gd name="connsiteY7" fmla="*/ 0 h 1140790"/>
              <a:gd name="connsiteX8" fmla="*/ 457201 w 1118920"/>
              <a:gd name="connsiteY8" fmla="*/ 10756 h 1140790"/>
              <a:gd name="connsiteX0" fmla="*/ 457201 w 1118920"/>
              <a:gd name="connsiteY0" fmla="*/ 10756 h 1140581"/>
              <a:gd name="connsiteX1" fmla="*/ 0 w 1118920"/>
              <a:gd name="connsiteY1" fmla="*/ 328108 h 1140581"/>
              <a:gd name="connsiteX2" fmla="*/ 16137 w 1118920"/>
              <a:gd name="connsiteY2" fmla="*/ 839096 h 1140581"/>
              <a:gd name="connsiteX3" fmla="*/ 392654 w 1118920"/>
              <a:gd name="connsiteY3" fmla="*/ 1134931 h 1140581"/>
              <a:gd name="connsiteX4" fmla="*/ 935915 w 1118920"/>
              <a:gd name="connsiteY4" fmla="*/ 919778 h 1140581"/>
              <a:gd name="connsiteX5" fmla="*/ 1059628 w 1118920"/>
              <a:gd name="connsiteY5" fmla="*/ 424926 h 1140581"/>
              <a:gd name="connsiteX6" fmla="*/ 978947 w 1118920"/>
              <a:gd name="connsiteY6" fmla="*/ 209774 h 1140581"/>
              <a:gd name="connsiteX7" fmla="*/ 731520 w 1118920"/>
              <a:gd name="connsiteY7" fmla="*/ 0 h 1140581"/>
              <a:gd name="connsiteX8" fmla="*/ 457201 w 1118920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69096 w 1130815"/>
              <a:gd name="connsiteY0" fmla="*/ 10756 h 1140581"/>
              <a:gd name="connsiteX1" fmla="*/ 11895 w 1130815"/>
              <a:gd name="connsiteY1" fmla="*/ 328108 h 1140581"/>
              <a:gd name="connsiteX2" fmla="*/ 28032 w 1130815"/>
              <a:gd name="connsiteY2" fmla="*/ 839096 h 1140581"/>
              <a:gd name="connsiteX3" fmla="*/ 404549 w 1130815"/>
              <a:gd name="connsiteY3" fmla="*/ 1134931 h 1140581"/>
              <a:gd name="connsiteX4" fmla="*/ 947810 w 1130815"/>
              <a:gd name="connsiteY4" fmla="*/ 919778 h 1140581"/>
              <a:gd name="connsiteX5" fmla="*/ 1071523 w 1130815"/>
              <a:gd name="connsiteY5" fmla="*/ 424926 h 1140581"/>
              <a:gd name="connsiteX6" fmla="*/ 990842 w 1130815"/>
              <a:gd name="connsiteY6" fmla="*/ 209774 h 1140581"/>
              <a:gd name="connsiteX7" fmla="*/ 743415 w 1130815"/>
              <a:gd name="connsiteY7" fmla="*/ 0 h 1140581"/>
              <a:gd name="connsiteX8" fmla="*/ 469096 w 1130815"/>
              <a:gd name="connsiteY8" fmla="*/ 10756 h 1140581"/>
              <a:gd name="connsiteX0" fmla="*/ 449875 w 1111594"/>
              <a:gd name="connsiteY0" fmla="*/ 10756 h 1140581"/>
              <a:gd name="connsiteX1" fmla="*/ 19568 w 1111594"/>
              <a:gd name="connsiteY1" fmla="*/ 274320 h 1140581"/>
              <a:gd name="connsiteX2" fmla="*/ 8811 w 1111594"/>
              <a:gd name="connsiteY2" fmla="*/ 839096 h 1140581"/>
              <a:gd name="connsiteX3" fmla="*/ 385328 w 1111594"/>
              <a:gd name="connsiteY3" fmla="*/ 1134931 h 1140581"/>
              <a:gd name="connsiteX4" fmla="*/ 928589 w 1111594"/>
              <a:gd name="connsiteY4" fmla="*/ 919778 h 1140581"/>
              <a:gd name="connsiteX5" fmla="*/ 1052302 w 1111594"/>
              <a:gd name="connsiteY5" fmla="*/ 424926 h 1140581"/>
              <a:gd name="connsiteX6" fmla="*/ 971621 w 1111594"/>
              <a:gd name="connsiteY6" fmla="*/ 209774 h 1140581"/>
              <a:gd name="connsiteX7" fmla="*/ 724194 w 1111594"/>
              <a:gd name="connsiteY7" fmla="*/ 0 h 1140581"/>
              <a:gd name="connsiteX8" fmla="*/ 449875 w 111159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0595 w 1122314"/>
              <a:gd name="connsiteY0" fmla="*/ 10756 h 1140581"/>
              <a:gd name="connsiteX1" fmla="*/ 14151 w 1122314"/>
              <a:gd name="connsiteY1" fmla="*/ 317351 h 1140581"/>
              <a:gd name="connsiteX2" fmla="*/ 19531 w 1122314"/>
              <a:gd name="connsiteY2" fmla="*/ 839096 h 1140581"/>
              <a:gd name="connsiteX3" fmla="*/ 396048 w 1122314"/>
              <a:gd name="connsiteY3" fmla="*/ 1134931 h 1140581"/>
              <a:gd name="connsiteX4" fmla="*/ 939309 w 1122314"/>
              <a:gd name="connsiteY4" fmla="*/ 919778 h 1140581"/>
              <a:gd name="connsiteX5" fmla="*/ 1063022 w 1122314"/>
              <a:gd name="connsiteY5" fmla="*/ 424926 h 1140581"/>
              <a:gd name="connsiteX6" fmla="*/ 982341 w 1122314"/>
              <a:gd name="connsiteY6" fmla="*/ 209774 h 1140581"/>
              <a:gd name="connsiteX7" fmla="*/ 734914 w 1122314"/>
              <a:gd name="connsiteY7" fmla="*/ 0 h 1140581"/>
              <a:gd name="connsiteX8" fmla="*/ 460595 w 1122314"/>
              <a:gd name="connsiteY8" fmla="*/ 10756 h 1140581"/>
              <a:gd name="connsiteX0" fmla="*/ 468125 w 1129844"/>
              <a:gd name="connsiteY0" fmla="*/ 10756 h 1140581"/>
              <a:gd name="connsiteX1" fmla="*/ 21681 w 1129844"/>
              <a:gd name="connsiteY1" fmla="*/ 317351 h 1140581"/>
              <a:gd name="connsiteX2" fmla="*/ 27061 w 1129844"/>
              <a:gd name="connsiteY2" fmla="*/ 839096 h 1140581"/>
              <a:gd name="connsiteX3" fmla="*/ 403578 w 1129844"/>
              <a:gd name="connsiteY3" fmla="*/ 1134931 h 1140581"/>
              <a:gd name="connsiteX4" fmla="*/ 946839 w 1129844"/>
              <a:gd name="connsiteY4" fmla="*/ 919778 h 1140581"/>
              <a:gd name="connsiteX5" fmla="*/ 1070552 w 1129844"/>
              <a:gd name="connsiteY5" fmla="*/ 424926 h 1140581"/>
              <a:gd name="connsiteX6" fmla="*/ 989871 w 1129844"/>
              <a:gd name="connsiteY6" fmla="*/ 209774 h 1140581"/>
              <a:gd name="connsiteX7" fmla="*/ 742444 w 1129844"/>
              <a:gd name="connsiteY7" fmla="*/ 0 h 1140581"/>
              <a:gd name="connsiteX8" fmla="*/ 468125 w 1129844"/>
              <a:gd name="connsiteY8" fmla="*/ 10756 h 1140581"/>
              <a:gd name="connsiteX0" fmla="*/ 468125 w 1129844"/>
              <a:gd name="connsiteY0" fmla="*/ 10756 h 1140790"/>
              <a:gd name="connsiteX1" fmla="*/ 21681 w 1129844"/>
              <a:gd name="connsiteY1" fmla="*/ 317351 h 1140790"/>
              <a:gd name="connsiteX2" fmla="*/ 27061 w 1129844"/>
              <a:gd name="connsiteY2" fmla="*/ 839096 h 1140790"/>
              <a:gd name="connsiteX3" fmla="*/ 403578 w 1129844"/>
              <a:gd name="connsiteY3" fmla="*/ 1134931 h 1140790"/>
              <a:gd name="connsiteX4" fmla="*/ 946839 w 1129844"/>
              <a:gd name="connsiteY4" fmla="*/ 919778 h 1140790"/>
              <a:gd name="connsiteX5" fmla="*/ 1070552 w 1129844"/>
              <a:gd name="connsiteY5" fmla="*/ 424926 h 1140790"/>
              <a:gd name="connsiteX6" fmla="*/ 989871 w 1129844"/>
              <a:gd name="connsiteY6" fmla="*/ 209774 h 1140790"/>
              <a:gd name="connsiteX7" fmla="*/ 742444 w 1129844"/>
              <a:gd name="connsiteY7" fmla="*/ 0 h 1140790"/>
              <a:gd name="connsiteX8" fmla="*/ 468125 w 1129844"/>
              <a:gd name="connsiteY8" fmla="*/ 10756 h 1140790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29844"/>
              <a:gd name="connsiteY0" fmla="*/ 10756 h 1140901"/>
              <a:gd name="connsiteX1" fmla="*/ 21681 w 1129844"/>
              <a:gd name="connsiteY1" fmla="*/ 317351 h 1140901"/>
              <a:gd name="connsiteX2" fmla="*/ 27061 w 1129844"/>
              <a:gd name="connsiteY2" fmla="*/ 839096 h 1140901"/>
              <a:gd name="connsiteX3" fmla="*/ 403578 w 1129844"/>
              <a:gd name="connsiteY3" fmla="*/ 1134931 h 1140901"/>
              <a:gd name="connsiteX4" fmla="*/ 946839 w 1129844"/>
              <a:gd name="connsiteY4" fmla="*/ 919778 h 1140901"/>
              <a:gd name="connsiteX5" fmla="*/ 1070552 w 1129844"/>
              <a:gd name="connsiteY5" fmla="*/ 424926 h 1140901"/>
              <a:gd name="connsiteX6" fmla="*/ 989871 w 1129844"/>
              <a:gd name="connsiteY6" fmla="*/ 209774 h 1140901"/>
              <a:gd name="connsiteX7" fmla="*/ 742444 w 1129844"/>
              <a:gd name="connsiteY7" fmla="*/ 0 h 1140901"/>
              <a:gd name="connsiteX8" fmla="*/ 468125 w 1129844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10756 h 1140901"/>
              <a:gd name="connsiteX1" fmla="*/ 21681 w 1142327"/>
              <a:gd name="connsiteY1" fmla="*/ 317351 h 1140901"/>
              <a:gd name="connsiteX2" fmla="*/ 27061 w 1142327"/>
              <a:gd name="connsiteY2" fmla="*/ 839096 h 1140901"/>
              <a:gd name="connsiteX3" fmla="*/ 403578 w 1142327"/>
              <a:gd name="connsiteY3" fmla="*/ 1134931 h 1140901"/>
              <a:gd name="connsiteX4" fmla="*/ 946839 w 1142327"/>
              <a:gd name="connsiteY4" fmla="*/ 919778 h 1140901"/>
              <a:gd name="connsiteX5" fmla="*/ 1086689 w 1142327"/>
              <a:gd name="connsiteY5" fmla="*/ 435684 h 1140901"/>
              <a:gd name="connsiteX6" fmla="*/ 989871 w 1142327"/>
              <a:gd name="connsiteY6" fmla="*/ 209774 h 1140901"/>
              <a:gd name="connsiteX7" fmla="*/ 742444 w 1142327"/>
              <a:gd name="connsiteY7" fmla="*/ 0 h 1140901"/>
              <a:gd name="connsiteX8" fmla="*/ 468125 w 1142327"/>
              <a:gd name="connsiteY8" fmla="*/ 10756 h 1140901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21514 h 1151659"/>
              <a:gd name="connsiteX1" fmla="*/ 21681 w 1142327"/>
              <a:gd name="connsiteY1" fmla="*/ 328109 h 1151659"/>
              <a:gd name="connsiteX2" fmla="*/ 27061 w 1142327"/>
              <a:gd name="connsiteY2" fmla="*/ 849854 h 1151659"/>
              <a:gd name="connsiteX3" fmla="*/ 403578 w 1142327"/>
              <a:gd name="connsiteY3" fmla="*/ 1145689 h 1151659"/>
              <a:gd name="connsiteX4" fmla="*/ 946839 w 1142327"/>
              <a:gd name="connsiteY4" fmla="*/ 930536 h 1151659"/>
              <a:gd name="connsiteX5" fmla="*/ 1086689 w 1142327"/>
              <a:gd name="connsiteY5" fmla="*/ 446442 h 1151659"/>
              <a:gd name="connsiteX6" fmla="*/ 989871 w 1142327"/>
              <a:gd name="connsiteY6" fmla="*/ 220532 h 1151659"/>
              <a:gd name="connsiteX7" fmla="*/ 710171 w 1142327"/>
              <a:gd name="connsiteY7" fmla="*/ 0 h 1151659"/>
              <a:gd name="connsiteX8" fmla="*/ 468125 w 1142327"/>
              <a:gd name="connsiteY8" fmla="*/ 21514 h 1151659"/>
              <a:gd name="connsiteX0" fmla="*/ 468125 w 1142327"/>
              <a:gd name="connsiteY0" fmla="*/ 0 h 1130145"/>
              <a:gd name="connsiteX1" fmla="*/ 21681 w 1142327"/>
              <a:gd name="connsiteY1" fmla="*/ 306595 h 1130145"/>
              <a:gd name="connsiteX2" fmla="*/ 27061 w 1142327"/>
              <a:gd name="connsiteY2" fmla="*/ 828340 h 1130145"/>
              <a:gd name="connsiteX3" fmla="*/ 403578 w 1142327"/>
              <a:gd name="connsiteY3" fmla="*/ 1124175 h 1130145"/>
              <a:gd name="connsiteX4" fmla="*/ 946839 w 1142327"/>
              <a:gd name="connsiteY4" fmla="*/ 909022 h 1130145"/>
              <a:gd name="connsiteX5" fmla="*/ 1086689 w 1142327"/>
              <a:gd name="connsiteY5" fmla="*/ 424928 h 1130145"/>
              <a:gd name="connsiteX6" fmla="*/ 989871 w 1142327"/>
              <a:gd name="connsiteY6" fmla="*/ 199018 h 1130145"/>
              <a:gd name="connsiteX7" fmla="*/ 720928 w 1142327"/>
              <a:gd name="connsiteY7" fmla="*/ 5380 h 1130145"/>
              <a:gd name="connsiteX8" fmla="*/ 468125 w 1142327"/>
              <a:gd name="connsiteY8" fmla="*/ 0 h 113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2327" h="1130145">
                <a:moveTo>
                  <a:pt x="468125" y="0"/>
                </a:moveTo>
                <a:cubicBezTo>
                  <a:pt x="211735" y="17929"/>
                  <a:pt x="73676" y="-7170"/>
                  <a:pt x="21681" y="306595"/>
                </a:cubicBezTo>
                <a:cubicBezTo>
                  <a:pt x="-10591" y="541470"/>
                  <a:pt x="-5212" y="631117"/>
                  <a:pt x="27061" y="828340"/>
                </a:cubicBezTo>
                <a:cubicBezTo>
                  <a:pt x="55748" y="932331"/>
                  <a:pt x="84435" y="1170792"/>
                  <a:pt x="403578" y="1124175"/>
                </a:cubicBezTo>
                <a:cubicBezTo>
                  <a:pt x="665347" y="1084730"/>
                  <a:pt x="765752" y="1013013"/>
                  <a:pt x="946839" y="909022"/>
                </a:cubicBezTo>
                <a:cubicBezTo>
                  <a:pt x="1095653" y="803238"/>
                  <a:pt x="1217573" y="756623"/>
                  <a:pt x="1086689" y="424928"/>
                </a:cubicBezTo>
                <a:lnTo>
                  <a:pt x="989871" y="199018"/>
                </a:lnTo>
                <a:cubicBezTo>
                  <a:pt x="928910" y="93234"/>
                  <a:pt x="900223" y="14345"/>
                  <a:pt x="720928" y="5380"/>
                </a:cubicBezTo>
                <a:lnTo>
                  <a:pt x="468125" y="0"/>
                </a:lnTo>
                <a:close/>
              </a:path>
            </a:pathLst>
          </a:custGeom>
          <a:solidFill>
            <a:srgbClr val="DB4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99">
            <a:extLst>
              <a:ext uri="{FF2B5EF4-FFF2-40B4-BE49-F238E27FC236}">
                <a16:creationId xmlns:a16="http://schemas.microsoft.com/office/drawing/2014/main" xmlns="" id="{07A22993-2C75-4229-98DD-9E32E1C98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0" y="3951604"/>
            <a:ext cx="6265047" cy="1963850"/>
          </a:xfrm>
          <a:prstGeom prst="rect">
            <a:avLst/>
          </a:prstGeom>
        </p:spPr>
      </p:pic>
      <p:sp>
        <p:nvSpPr>
          <p:cNvPr id="8" name="文本框 39">
            <a:extLst>
              <a:ext uri="{FF2B5EF4-FFF2-40B4-BE49-F238E27FC236}">
                <a16:creationId xmlns:a16="http://schemas.microsoft.com/office/drawing/2014/main" xmlns="" id="{AA3EC9DF-3E3C-489E-9DB5-6A6C1D31B872}"/>
              </a:ext>
            </a:extLst>
          </p:cNvPr>
          <p:cNvSpPr txBox="1"/>
          <p:nvPr/>
        </p:nvSpPr>
        <p:spPr>
          <a:xfrm>
            <a:off x="2571568" y="1467157"/>
            <a:ext cx="881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>
                <a:solidFill>
                  <a:prstClr val="white"/>
                </a:solidFill>
                <a:latin typeface="Tango BT" panose="04040704021002020703" pitchFamily="82" charset="0"/>
                <a:ea typeface="造字工房朗宋（非商用）常规体" pitchFamily="50" charset="-122"/>
              </a:rPr>
              <a:t>II.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ngo BT" panose="04040704021002020703" pitchFamily="82" charset="0"/>
              <a:ea typeface="造字工房朗宋（非商用）常规体" pitchFamily="50" charset="-122"/>
              <a:cs typeface="+mn-cs"/>
            </a:endParaRPr>
          </a:p>
        </p:txBody>
      </p:sp>
      <p:grpSp>
        <p:nvGrpSpPr>
          <p:cNvPr id="9" name="组合 5">
            <a:extLst>
              <a:ext uri="{FF2B5EF4-FFF2-40B4-BE49-F238E27FC236}">
                <a16:creationId xmlns:a16="http://schemas.microsoft.com/office/drawing/2014/main" xmlns="" id="{4C4D861D-4CC5-4E09-B127-D7FDBE06160D}"/>
              </a:ext>
            </a:extLst>
          </p:cNvPr>
          <p:cNvGrpSpPr/>
          <p:nvPr/>
        </p:nvGrpSpPr>
        <p:grpSpPr>
          <a:xfrm>
            <a:off x="3804193" y="1264873"/>
            <a:ext cx="6319358" cy="1994993"/>
            <a:chOff x="3940334" y="2221185"/>
            <a:chExt cx="6319358" cy="1994993"/>
          </a:xfrm>
        </p:grpSpPr>
        <p:sp>
          <p:nvSpPr>
            <p:cNvPr id="10" name="文本框 40">
              <a:extLst>
                <a:ext uri="{FF2B5EF4-FFF2-40B4-BE49-F238E27FC236}">
                  <a16:creationId xmlns:a16="http://schemas.microsoft.com/office/drawing/2014/main" xmlns="" id="{3B1B3131-7BC7-4EA3-AF60-C56DC2591AAF}"/>
                </a:ext>
              </a:extLst>
            </p:cNvPr>
            <p:cNvSpPr txBox="1"/>
            <p:nvPr/>
          </p:nvSpPr>
          <p:spPr>
            <a:xfrm>
              <a:off x="3940334" y="2249185"/>
              <a:ext cx="6319358" cy="193899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normalizeH="0" baseline="0" noProof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Phân tích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normalizeH="0" baseline="0" noProof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 viết tham khảo</a:t>
              </a:r>
              <a:endParaRPr kumimoji="0" lang="zh-CN" altLang="en-US" sz="6000" b="1" i="0" u="none" strike="noStrike" kern="1200" cap="none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">
              <a:extLst>
                <a:ext uri="{FF2B5EF4-FFF2-40B4-BE49-F238E27FC236}">
                  <a16:creationId xmlns:a16="http://schemas.microsoft.com/office/drawing/2014/main" xmlns="" id="{A43176BF-CCB3-4A56-A6AD-3BC2451880AD}"/>
                </a:ext>
              </a:extLst>
            </p:cNvPr>
            <p:cNvSpPr/>
            <p:nvPr/>
          </p:nvSpPr>
          <p:spPr>
            <a:xfrm>
              <a:off x="4005486" y="2221185"/>
              <a:ext cx="6189055" cy="1994993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8416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623</Words>
  <PresentationFormat>Custom</PresentationFormat>
  <Paragraphs>84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2021-12-25T05:00:17Z</dcterms:created>
  <dcterms:modified xsi:type="dcterms:W3CDTF">2022-03-24T13:00:52Z</dcterms:modified>
</cp:coreProperties>
</file>