
<file path=[Content_Types].xml><?xml version="1.0" encoding="utf-8"?>
<Types xmlns="http://schemas.openxmlformats.org/package/2006/content-types">
  <Default Extension="mp3" ContentType="audio/mpeg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  <p:sldMasterId id="2147483736" r:id="rId3"/>
  </p:sldMasterIdLst>
  <p:notesMasterIdLst>
    <p:notesMasterId r:id="rId19"/>
  </p:notesMasterIdLst>
  <p:sldIdLst>
    <p:sldId id="293" r:id="rId4"/>
    <p:sldId id="275" r:id="rId5"/>
    <p:sldId id="377" r:id="rId6"/>
    <p:sldId id="374" r:id="rId7"/>
    <p:sldId id="373" r:id="rId8"/>
    <p:sldId id="378" r:id="rId9"/>
    <p:sldId id="379" r:id="rId10"/>
    <p:sldId id="381" r:id="rId11"/>
    <p:sldId id="382" r:id="rId12"/>
    <p:sldId id="383" r:id="rId13"/>
    <p:sldId id="384" r:id="rId14"/>
    <p:sldId id="385" r:id="rId15"/>
    <p:sldId id="386" r:id="rId16"/>
    <p:sldId id="286" r:id="rId17"/>
    <p:sldId id="277" r:id="rId18"/>
  </p:sldIdLst>
  <p:sldSz cx="9144000" cy="6858000" type="screen4x3"/>
  <p:notesSz cx="6858000" cy="9144000"/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F2F6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8" d="100"/>
          <a:sy n="58" d="100"/>
        </p:scale>
        <p:origin x="1520" y="-4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59B104-3702-4A1A-9969-952A963D7F7A}" type="datetimeFigureOut">
              <a:rPr lang="vi-VN" smtClean="0"/>
              <a:pPr/>
              <a:t>30/07/2023</a:t>
            </a:fld>
            <a:endParaRPr lang="vi-V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vi-V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870EEC-ADA4-4B43-86D8-8973CA02AFE3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5609411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0B35926-C90F-40A6-A624-BD7177D08CA7}" type="slidenum">
              <a:rPr lang="en-US"/>
              <a:pPr/>
              <a:t>14</a:t>
            </a:fld>
            <a:endParaRPr lang="en-US"/>
          </a:p>
        </p:txBody>
      </p:sp>
      <p:sp>
        <p:nvSpPr>
          <p:cNvPr id="138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138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9310F8FB-8500-4E13-AEF3-5B5F8E95318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6E8508F-539D-419C-8211-88FAA41240B7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0483" name="Slide Image Placeholder 1">
            <a:extLst>
              <a:ext uri="{FF2B5EF4-FFF2-40B4-BE49-F238E27FC236}">
                <a16:creationId xmlns:a16="http://schemas.microsoft.com/office/drawing/2014/main" id="{E49B504E-62D8-4536-A72C-8A7B93B3671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Notes Placeholder 2">
            <a:extLst>
              <a:ext uri="{FF2B5EF4-FFF2-40B4-BE49-F238E27FC236}">
                <a16:creationId xmlns:a16="http://schemas.microsoft.com/office/drawing/2014/main" id="{0FEC414F-B1A1-485B-865B-4C261CD620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  <p:sp>
        <p:nvSpPr>
          <p:cNvPr id="20485" name="Slide Number Placeholder 3">
            <a:extLst>
              <a:ext uri="{FF2B5EF4-FFF2-40B4-BE49-F238E27FC236}">
                <a16:creationId xmlns:a16="http://schemas.microsoft.com/office/drawing/2014/main" id="{F053649F-2D70-468F-B5FB-216BB75157E5}"/>
              </a:ext>
            </a:extLst>
          </p:cNvPr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1C604C2-CCE3-4CB7-8A93-83B270143EC7}" type="slidenum">
              <a:rPr kumimoji="0" lang="vi-V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.VnTime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vi-V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.VnTime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D7357-8C35-43D2-8E59-E172130091BC}" type="datetimeFigureOut">
              <a:rPr lang="vi-VN" smtClean="0"/>
              <a:pPr/>
              <a:t>30/07/2023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481C8-1ACA-4E45-8C1A-B9EC4CFA407F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6002430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D7357-8C35-43D2-8E59-E172130091BC}" type="datetimeFigureOut">
              <a:rPr lang="vi-VN" smtClean="0"/>
              <a:pPr/>
              <a:t>30/07/2023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481C8-1ACA-4E45-8C1A-B9EC4CFA407F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7278903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D7357-8C35-43D2-8E59-E172130091BC}" type="datetimeFigureOut">
              <a:rPr lang="vi-VN" smtClean="0"/>
              <a:pPr/>
              <a:t>30/07/2023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481C8-1ACA-4E45-8C1A-B9EC4CFA407F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9788866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A991A826-20BD-4B61-8449-F0AB0AC3BF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0951453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8F822841-2DDA-460E-B795-6B3F6AC2809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7354531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B42B0584-771D-4195-A88D-20B0AB9942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34631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3F539725-F547-462E-B5E5-1C520F45B8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840255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71A67045-0F10-4950-A186-FC556E4E92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083688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8DC333C8-A8AE-4567-BAEA-18AF94CDFD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669201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8B701175-9BC1-41F9-88E0-71B8D8971E4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4571480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07B617B1-7837-4F71-AD53-B05C9C2FC1F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89780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D7357-8C35-43D2-8E59-E172130091BC}" type="datetimeFigureOut">
              <a:rPr lang="vi-VN" smtClean="0"/>
              <a:pPr/>
              <a:t>30/07/2023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481C8-1ACA-4E45-8C1A-B9EC4CFA407F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96035879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vi-VN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12F8FD58-A902-42EF-B206-E7AEDED3A0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9744225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C5BA163A-D19B-47D8-9260-C75E6EBAA9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1944162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3F67CFE1-6B14-4401-AE51-BBE29ED925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4792085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A67385E9-63BB-4161-BCBE-EFBA1B2C57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751376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C2ECE393-BC51-4608-B825-2057A25EFD6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4874725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Tiêu đề phụ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vi-VN"/>
              <a:t>Bấm để chỉnh sửa kiểu tiêu đề phụ của Bản cái</a:t>
            </a:r>
            <a:endParaRPr lang="en-US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547E5AC3-BDA5-4851-A573-F7FE8A02877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FF381E12-2BAA-424E-A14B-D8203A2EC1C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1D17C47-82E8-4348-9198-25A18EB1C52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8A09D9-6D5B-4176-A72A-C995C5F3AC5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298570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ề và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37C7DD37-5CEE-4D49-8BB6-9B29A811EEA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55F1A751-F760-4CED-85E8-53566C4BA2B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DA545F1-CCEC-46D4-A30C-9990C879698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451B62-A2BA-4C04-8DCC-9AAB53A2654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729683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ầu trang của Phầ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29167DA-4185-4489-B752-F24EFAB7D17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3640E43-35D3-47FC-A041-5EA2DDC8D9B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E15AD352-173E-489F-B631-80B9568E269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85725E-DD2E-43D4-BC09-5FA09DE96EF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0172927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ội dung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9B48F9F-1223-4905-9975-866E827E53D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6C3F139-1A3E-4108-B479-11022CC9B74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DDDD29C-678C-4DB9-A0E4-2A1C974C017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BE6C1D-EE1F-4C7C-9E20-B959B8CEDBC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9368236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ép so sá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ội dung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5" name="Chỗ dành sẵn cho Văn bản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6" name="Chỗ dành sẵn cho Nội dung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EA101CDC-5F7F-4147-BED2-16C35C0E9DF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9AD256D6-B248-448C-89A0-E02D106D1C9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CC4D8DCC-151B-4A46-A5BC-76D63EC2D54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68982E-2627-4805-BC19-739D55644A5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766189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D7357-8C35-43D2-8E59-E172130091BC}" type="datetimeFigureOut">
              <a:rPr lang="vi-VN" smtClean="0"/>
              <a:pPr/>
              <a:t>30/07/2023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481C8-1ACA-4E45-8C1A-B9EC4CFA407F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67478799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ỉ Tiêu đê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64C826FF-FD15-4E72-BDC7-C9830D07ADD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78FAE397-DD01-4A47-85A9-B975D264FEC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27996CC7-A0EA-4207-823D-8D680791009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F35AC9-EAC7-40A1-87D7-1DC38A50B02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1800033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ố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E34D4738-179A-4900-A9CC-CC99975467D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4F354AA4-A98A-4663-BD7B-6D91E238C97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5B240F51-85DE-4CD5-B335-22C8A937A27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EBB64B-13AC-486A-B914-8B23C5E0FF4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1586163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ội dung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Văn bản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38A826B-BEEE-4A40-AA1B-7295F6778E1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F18F036-03A1-4CD4-9E66-83388D2E19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1A0DA8C-C101-4743-8655-BCC610BCF2F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44E9E5-063E-4A7D-8915-4CB18241A1B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17259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̉nh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Hình ảnh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Chỗ dành sẵn cho Văn bản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46C350F-4C56-499E-874E-94809827A97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D699F10-44B7-4E65-B1C8-7B73B1C01C3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9BBF6FE-4F3B-46A1-B884-F5C93CFE337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78AD2F-65C4-4957-A1DF-FCEBC6727EB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741415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Dọc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AED02BB-CE6C-4BE5-AA66-BBB1550C63A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FF216AF3-7144-4DEB-9761-0718274671B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6066CB4-A720-45AC-9B9D-C614B28DB47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FDB110-2BB5-444F-9708-F4B45C2778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6569061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Dọc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Dọc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875D6ED-C784-4433-AABF-0D41B4A3E6F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1D091C72-3984-4E69-86F1-149E5633696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F24778F4-DBE8-434C-8BE9-44F607A8C10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0BE3E4-3FC0-4372-B112-2BBD5D0C05B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293174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Nội dung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1806FC08-8E73-488A-A053-1D954E162E3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9B0BCB32-3595-4DF5-93B1-ADD5F0FAF3B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C24E406B-A54A-47C6-B7F6-69928604EC3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48436A-C1BE-40A1-A21A-023C7BFD1F9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8175457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êu đề, Nội dung và 2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ội dung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5" name="Chỗ dành sẵn cho Nội dung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87CF4CAE-6DEA-4EE9-BA2D-A8EAD4A19C8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F9EB038F-3A3C-4A7E-A875-D546E314467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60C1D564-CF7B-4DD3-B905-CDE01A1B5C1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EDEC0E-ABC5-4CEE-9BD1-9B10E8E8E6A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618787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ên đề và 4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ội dung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5" name="Chỗ dành sẵn cho Nội dung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6" name="Chỗ dành sẵn cho Nội dung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54AD1799-A637-4524-ADBA-90CCFDEEF43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46BC960C-1E1E-4A38-B5E0-22ADFE2F418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8440D7E9-A13D-4F14-B4C3-3B65CE4ECDE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55A17D-FC88-4F4B-A9AA-4A6D1FB31DC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011336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D7357-8C35-43D2-8E59-E172130091BC}" type="datetimeFigureOut">
              <a:rPr lang="vi-VN" smtClean="0"/>
              <a:pPr/>
              <a:t>30/07/2023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481C8-1ACA-4E45-8C1A-B9EC4CFA407F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7440534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D7357-8C35-43D2-8E59-E172130091BC}" type="datetimeFigureOut">
              <a:rPr lang="vi-VN" smtClean="0"/>
              <a:pPr/>
              <a:t>30/07/2023</a:t>
            </a:fld>
            <a:endParaRPr lang="vi-V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481C8-1ACA-4E45-8C1A-B9EC4CFA407F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4585048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D7357-8C35-43D2-8E59-E172130091BC}" type="datetimeFigureOut">
              <a:rPr lang="vi-VN" smtClean="0"/>
              <a:pPr/>
              <a:t>30/07/2023</a:t>
            </a:fld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481C8-1ACA-4E45-8C1A-B9EC4CFA407F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0503003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D7357-8C35-43D2-8E59-E172130091BC}" type="datetimeFigureOut">
              <a:rPr lang="vi-VN" smtClean="0"/>
              <a:pPr/>
              <a:t>30/07/2023</a:t>
            </a:fld>
            <a:endParaRPr 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481C8-1ACA-4E45-8C1A-B9EC4CFA407F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4303392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D7357-8C35-43D2-8E59-E172130091BC}" type="datetimeFigureOut">
              <a:rPr lang="vi-VN" smtClean="0"/>
              <a:pPr/>
              <a:t>30/07/2023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481C8-1ACA-4E45-8C1A-B9EC4CFA407F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6110636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D7357-8C35-43D2-8E59-E172130091BC}" type="datetimeFigureOut">
              <a:rPr lang="vi-VN" smtClean="0"/>
              <a:pPr/>
              <a:t>30/07/2023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481C8-1ACA-4E45-8C1A-B9EC4CFA407F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5211184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7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7D7357-8C35-43D2-8E59-E172130091BC}" type="datetimeFigureOut">
              <a:rPr lang="vi-VN" smtClean="0"/>
              <a:pPr/>
              <a:t>30/07/2023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3481C8-1ACA-4E45-8C1A-B9EC4CFA407F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0508891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b="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AB6FDEE-2D24-4214-9852-15A218668213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5763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09BB4067-6650-485B-9821-6639962ACD6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56A85A92-28F5-42B5-A330-BFA35E4FF72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0FC86DE2-85C8-4D71-B087-EAA567578387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F76C6AB6-1DBD-4388-BD63-436837BFE1D3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7B1D3ACD-732E-4D76-A7A1-022D21DAB2F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+mn-lt"/>
              </a:defRPr>
            </a:lvl1pPr>
          </a:lstStyle>
          <a:p>
            <a:pPr>
              <a:defRPr/>
            </a:pPr>
            <a:fld id="{0052E8D6-EEE1-4A47-951C-F262A3E4C31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925530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  <p:sldLayoutId id="2147483747" r:id="rId11"/>
    <p:sldLayoutId id="2147483748" r:id="rId12"/>
    <p:sldLayoutId id="2147483749" r:id="rId13"/>
    <p:sldLayoutId id="2147483750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microsoft.com/office/2007/relationships/media" Target="../media/media1.mp3"/><Relationship Id="rId7" Type="http://schemas.openxmlformats.org/officeDocument/2006/relationships/image" Target="../media/image2.wmf"/><Relationship Id="rId2" Type="http://schemas.openxmlformats.org/officeDocument/2006/relationships/audio" Target="file:///F:\XUAN%20BACH\XUAN\CHUONG%20TRINH\CLB%20Mon%20Hoc%20(%20CHUAN)\Mo%20uoc%20ngay%20mai.mp3" TargetMode="External"/><Relationship Id="rId1" Type="http://schemas.openxmlformats.org/officeDocument/2006/relationships/tags" Target="../tags/tag1.xml"/><Relationship Id="rId6" Type="http://schemas.openxmlformats.org/officeDocument/2006/relationships/image" Target="../media/image1.wmf"/><Relationship Id="rId11" Type="http://schemas.openxmlformats.org/officeDocument/2006/relationships/image" Target="../media/image6.png"/><Relationship Id="rId5" Type="http://schemas.openxmlformats.org/officeDocument/2006/relationships/slideLayout" Target="../slideLayouts/slideLayout13.xml"/><Relationship Id="rId10" Type="http://schemas.openxmlformats.org/officeDocument/2006/relationships/image" Target="../media/image5.gif"/><Relationship Id="rId4" Type="http://schemas.openxmlformats.org/officeDocument/2006/relationships/audio" Target="../media/media1.mp3"/><Relationship Id="rId9" Type="http://schemas.openxmlformats.org/officeDocument/2006/relationships/image" Target="../media/image4.w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slide" Target="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1.xml"/><Relationship Id="rId7" Type="http://schemas.openxmlformats.org/officeDocument/2006/relationships/image" Target="../media/image6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8.gif"/><Relationship Id="rId5" Type="http://schemas.openxmlformats.org/officeDocument/2006/relationships/image" Target="../media/image17.jpeg"/><Relationship Id="rId4" Type="http://schemas.openxmlformats.org/officeDocument/2006/relationships/notesSlide" Target="../notesSlides/notesSlide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342900" indent="-342900"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vi-VN" b="1">
              <a:solidFill>
                <a:srgbClr val="000000"/>
              </a:solidFill>
              <a:cs typeface="Arial" charset="0"/>
            </a:endParaRPr>
          </a:p>
        </p:txBody>
      </p:sp>
      <p:pic>
        <p:nvPicPr>
          <p:cNvPr id="58371" name="Picture 3" descr="j019637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25" y="76200"/>
            <a:ext cx="968375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AutoShape 4"/>
          <p:cNvSpPr>
            <a:spLocks noChangeArrowheads="1"/>
          </p:cNvSpPr>
          <p:nvPr/>
        </p:nvSpPr>
        <p:spPr bwMode="auto">
          <a:xfrm>
            <a:off x="7315200" y="4876800"/>
            <a:ext cx="428625" cy="409575"/>
          </a:xfrm>
          <a:prstGeom prst="irregularSeal1">
            <a:avLst/>
          </a:prstGeom>
          <a:gradFill rotWithShape="1">
            <a:gsLst>
              <a:gs pos="0">
                <a:srgbClr val="E6F8A6">
                  <a:alpha val="62000"/>
                </a:srgbClr>
              </a:gs>
              <a:gs pos="100000">
                <a:srgbClr val="FF0066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vi-VN" sz="2400" b="1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3077" name="AutoShape 5"/>
          <p:cNvSpPr>
            <a:spLocks noChangeArrowheads="1"/>
          </p:cNvSpPr>
          <p:nvPr/>
        </p:nvSpPr>
        <p:spPr bwMode="auto">
          <a:xfrm>
            <a:off x="0" y="3505200"/>
            <a:ext cx="366713" cy="431800"/>
          </a:xfrm>
          <a:prstGeom prst="irregularSeal1">
            <a:avLst/>
          </a:prstGeom>
          <a:gradFill rotWithShape="1">
            <a:gsLst>
              <a:gs pos="0">
                <a:srgbClr val="FF0066"/>
              </a:gs>
              <a:gs pos="100000">
                <a:srgbClr val="FF0000">
                  <a:alpha val="3998"/>
                </a:srgbClr>
              </a:gs>
            </a:gsLst>
            <a:path path="rect">
              <a:fillToRect r="100000" b="10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vi-VN" sz="2400" b="1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3078" name="AutoShape 6"/>
          <p:cNvSpPr>
            <a:spLocks noChangeArrowheads="1"/>
          </p:cNvSpPr>
          <p:nvPr/>
        </p:nvSpPr>
        <p:spPr bwMode="auto">
          <a:xfrm>
            <a:off x="169863" y="5511800"/>
            <a:ext cx="403225" cy="392113"/>
          </a:xfrm>
          <a:prstGeom prst="star5">
            <a:avLst/>
          </a:prstGeom>
          <a:gradFill rotWithShape="1">
            <a:gsLst>
              <a:gs pos="0">
                <a:srgbClr val="FF0000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vi-VN" sz="2400" b="1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3079" name="AutoShape 7"/>
          <p:cNvSpPr>
            <a:spLocks noChangeArrowheads="1"/>
          </p:cNvSpPr>
          <p:nvPr/>
        </p:nvSpPr>
        <p:spPr bwMode="auto">
          <a:xfrm>
            <a:off x="8001000" y="381000"/>
            <a:ext cx="609600" cy="685800"/>
          </a:xfrm>
          <a:prstGeom prst="star5">
            <a:avLst/>
          </a:prstGeom>
          <a:gradFill rotWithShape="1">
            <a:gsLst>
              <a:gs pos="0">
                <a:srgbClr val="1907FD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vi-VN" sz="2400" b="1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3080" name="AutoShape 8"/>
          <p:cNvSpPr>
            <a:spLocks noChangeArrowheads="1"/>
          </p:cNvSpPr>
          <p:nvPr/>
        </p:nvSpPr>
        <p:spPr bwMode="auto">
          <a:xfrm>
            <a:off x="2246313" y="9525"/>
            <a:ext cx="457200" cy="685800"/>
          </a:xfrm>
          <a:prstGeom prst="irregularSeal1">
            <a:avLst/>
          </a:prstGeom>
          <a:gradFill rotWithShape="1">
            <a:gsLst>
              <a:gs pos="0">
                <a:srgbClr val="FF0000"/>
              </a:gs>
              <a:gs pos="100000">
                <a:srgbClr val="1907FD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vi-VN" sz="2400" b="1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3081" name="AutoShape 9"/>
          <p:cNvSpPr>
            <a:spLocks noChangeArrowheads="1"/>
          </p:cNvSpPr>
          <p:nvPr/>
        </p:nvSpPr>
        <p:spPr bwMode="auto">
          <a:xfrm>
            <a:off x="4648200" y="381000"/>
            <a:ext cx="403225" cy="392113"/>
          </a:xfrm>
          <a:prstGeom prst="star5">
            <a:avLst/>
          </a:prstGeom>
          <a:gradFill rotWithShape="1">
            <a:gsLst>
              <a:gs pos="0">
                <a:srgbClr val="FF0000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vi-VN" sz="2400" b="1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3082" name="AutoShape 10"/>
          <p:cNvSpPr>
            <a:spLocks noChangeArrowheads="1"/>
          </p:cNvSpPr>
          <p:nvPr/>
        </p:nvSpPr>
        <p:spPr bwMode="auto">
          <a:xfrm>
            <a:off x="304800" y="2438400"/>
            <a:ext cx="685800" cy="609600"/>
          </a:xfrm>
          <a:prstGeom prst="star5">
            <a:avLst/>
          </a:prstGeom>
          <a:gradFill rotWithShape="1">
            <a:gsLst>
              <a:gs pos="0">
                <a:srgbClr val="FFFF00"/>
              </a:gs>
              <a:gs pos="100000">
                <a:srgbClr val="1907FD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vi-VN" sz="2400" b="1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3083" name="AutoShape 11"/>
          <p:cNvSpPr>
            <a:spLocks noChangeArrowheads="1"/>
          </p:cNvSpPr>
          <p:nvPr/>
        </p:nvSpPr>
        <p:spPr bwMode="auto">
          <a:xfrm>
            <a:off x="5638800" y="228600"/>
            <a:ext cx="366713" cy="400050"/>
          </a:xfrm>
          <a:prstGeom prst="irregularSeal2">
            <a:avLst/>
          </a:prstGeom>
          <a:gradFill rotWithShape="1">
            <a:gsLst>
              <a:gs pos="0">
                <a:srgbClr val="FCA2B1">
                  <a:alpha val="87999"/>
                </a:srgbClr>
              </a:gs>
              <a:gs pos="100000">
                <a:srgbClr val="FF0000">
                  <a:alpha val="57999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vi-VN" sz="2400" b="1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3084" name="AutoShape 12"/>
          <p:cNvSpPr>
            <a:spLocks noChangeArrowheads="1"/>
          </p:cNvSpPr>
          <p:nvPr/>
        </p:nvSpPr>
        <p:spPr bwMode="auto">
          <a:xfrm>
            <a:off x="3048000" y="533400"/>
            <a:ext cx="366713" cy="431800"/>
          </a:xfrm>
          <a:prstGeom prst="irregularSeal1">
            <a:avLst/>
          </a:prstGeom>
          <a:gradFill rotWithShape="1">
            <a:gsLst>
              <a:gs pos="0">
                <a:srgbClr val="FF0066"/>
              </a:gs>
              <a:gs pos="100000">
                <a:srgbClr val="FF0000">
                  <a:alpha val="3998"/>
                </a:srgbClr>
              </a:gs>
            </a:gsLst>
            <a:path path="rect">
              <a:fillToRect r="100000" b="10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vi-VN" sz="2400" b="1">
              <a:solidFill>
                <a:srgbClr val="000000"/>
              </a:solidFill>
              <a:cs typeface="Arial" charset="0"/>
            </a:endParaRPr>
          </a:p>
        </p:txBody>
      </p:sp>
      <p:pic>
        <p:nvPicPr>
          <p:cNvPr id="58381" name="Picture 13" descr="POINSET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626853">
            <a:off x="8152606" y="145257"/>
            <a:ext cx="849313" cy="84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6" name="AutoShape 14"/>
          <p:cNvSpPr>
            <a:spLocks noChangeArrowheads="1"/>
          </p:cNvSpPr>
          <p:nvPr/>
        </p:nvSpPr>
        <p:spPr bwMode="auto">
          <a:xfrm>
            <a:off x="1524000" y="1219200"/>
            <a:ext cx="508000" cy="403225"/>
          </a:xfrm>
          <a:prstGeom prst="star4">
            <a:avLst>
              <a:gd name="adj" fmla="val 12500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vi-VN" sz="2400" b="1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3087" name="AutoShape 15"/>
          <p:cNvSpPr>
            <a:spLocks noChangeArrowheads="1"/>
          </p:cNvSpPr>
          <p:nvPr/>
        </p:nvSpPr>
        <p:spPr bwMode="auto">
          <a:xfrm>
            <a:off x="8458200" y="1981200"/>
            <a:ext cx="385763" cy="439738"/>
          </a:xfrm>
          <a:prstGeom prst="star5">
            <a:avLst/>
          </a:prstGeom>
          <a:gradFill rotWithShape="1">
            <a:gsLst>
              <a:gs pos="0">
                <a:schemeClr val="accent1"/>
              </a:gs>
              <a:gs pos="100000">
                <a:srgbClr val="FF0066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vi-VN" sz="2400" b="1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3088" name="AutoShape 16"/>
          <p:cNvSpPr>
            <a:spLocks noChangeArrowheads="1"/>
          </p:cNvSpPr>
          <p:nvPr/>
        </p:nvSpPr>
        <p:spPr bwMode="auto">
          <a:xfrm>
            <a:off x="3429000" y="6019800"/>
            <a:ext cx="366713" cy="400050"/>
          </a:xfrm>
          <a:prstGeom prst="irregularSeal2">
            <a:avLst/>
          </a:prstGeom>
          <a:gradFill rotWithShape="1">
            <a:gsLst>
              <a:gs pos="0">
                <a:srgbClr val="FCA2B1">
                  <a:alpha val="87999"/>
                </a:srgbClr>
              </a:gs>
              <a:gs pos="100000">
                <a:srgbClr val="FF0000">
                  <a:alpha val="57999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vi-VN" sz="2400" b="1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3089" name="AutoShape 17"/>
          <p:cNvSpPr>
            <a:spLocks noChangeArrowheads="1"/>
          </p:cNvSpPr>
          <p:nvPr/>
        </p:nvSpPr>
        <p:spPr bwMode="auto">
          <a:xfrm>
            <a:off x="8305800" y="4038600"/>
            <a:ext cx="493713" cy="539750"/>
          </a:xfrm>
          <a:prstGeom prst="star4">
            <a:avLst>
              <a:gd name="adj" fmla="val 12500"/>
            </a:avLst>
          </a:prstGeom>
          <a:gradFill rotWithShape="1">
            <a:gsLst>
              <a:gs pos="0">
                <a:srgbClr val="000082"/>
              </a:gs>
              <a:gs pos="100000">
                <a:srgbClr val="FF8200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vi-VN" sz="2400" b="1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3090" name="AutoShape 18"/>
          <p:cNvSpPr>
            <a:spLocks noChangeArrowheads="1"/>
          </p:cNvSpPr>
          <p:nvPr/>
        </p:nvSpPr>
        <p:spPr bwMode="auto">
          <a:xfrm>
            <a:off x="2286000" y="5181600"/>
            <a:ext cx="609600" cy="685800"/>
          </a:xfrm>
          <a:prstGeom prst="star5">
            <a:avLst/>
          </a:prstGeom>
          <a:gradFill rotWithShape="1">
            <a:gsLst>
              <a:gs pos="0">
                <a:srgbClr val="1907FD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vi-VN" sz="2400" b="1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3091" name="AutoShape 19"/>
          <p:cNvSpPr>
            <a:spLocks noChangeArrowheads="1"/>
          </p:cNvSpPr>
          <p:nvPr/>
        </p:nvSpPr>
        <p:spPr bwMode="auto">
          <a:xfrm>
            <a:off x="5562600" y="5867400"/>
            <a:ext cx="457200" cy="685800"/>
          </a:xfrm>
          <a:prstGeom prst="irregularSeal1">
            <a:avLst/>
          </a:prstGeom>
          <a:gradFill rotWithShape="1">
            <a:gsLst>
              <a:gs pos="0">
                <a:srgbClr val="FF0000"/>
              </a:gs>
              <a:gs pos="100000">
                <a:srgbClr val="1907FD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vi-VN" sz="2400" b="1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3092" name="AutoShape 20"/>
          <p:cNvSpPr>
            <a:spLocks noChangeArrowheads="1"/>
          </p:cNvSpPr>
          <p:nvPr/>
        </p:nvSpPr>
        <p:spPr bwMode="auto">
          <a:xfrm>
            <a:off x="7696200" y="5943600"/>
            <a:ext cx="533400" cy="533400"/>
          </a:xfrm>
          <a:prstGeom prst="star5">
            <a:avLst/>
          </a:prstGeom>
          <a:gradFill rotWithShape="1">
            <a:gsLst>
              <a:gs pos="0">
                <a:srgbClr val="FFFF00"/>
              </a:gs>
              <a:gs pos="100000">
                <a:srgbClr val="1907FD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vi-VN" sz="2400" b="1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3093" name="AutoShape 21"/>
          <p:cNvSpPr>
            <a:spLocks noChangeArrowheads="1"/>
          </p:cNvSpPr>
          <p:nvPr/>
        </p:nvSpPr>
        <p:spPr bwMode="auto">
          <a:xfrm>
            <a:off x="1447800" y="5943600"/>
            <a:ext cx="493713" cy="539750"/>
          </a:xfrm>
          <a:prstGeom prst="star4">
            <a:avLst>
              <a:gd name="adj" fmla="val 12500"/>
            </a:avLst>
          </a:prstGeom>
          <a:gradFill rotWithShape="1">
            <a:gsLst>
              <a:gs pos="0">
                <a:srgbClr val="06E81C"/>
              </a:gs>
              <a:gs pos="100000">
                <a:srgbClr val="FF8200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vi-VN" sz="2400" b="1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3094" name="AutoShape 22"/>
          <p:cNvSpPr>
            <a:spLocks noChangeArrowheads="1"/>
          </p:cNvSpPr>
          <p:nvPr/>
        </p:nvSpPr>
        <p:spPr bwMode="auto">
          <a:xfrm>
            <a:off x="6400800" y="6019800"/>
            <a:ext cx="493713" cy="539750"/>
          </a:xfrm>
          <a:prstGeom prst="star4">
            <a:avLst>
              <a:gd name="adj" fmla="val 12500"/>
            </a:avLst>
          </a:prstGeom>
          <a:gradFill rotWithShape="1">
            <a:gsLst>
              <a:gs pos="0">
                <a:srgbClr val="000082"/>
              </a:gs>
              <a:gs pos="100000">
                <a:srgbClr val="FF8200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vi-VN" sz="2400" b="1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3095" name="AutoShape 23"/>
          <p:cNvSpPr>
            <a:spLocks noChangeArrowheads="1"/>
          </p:cNvSpPr>
          <p:nvPr/>
        </p:nvSpPr>
        <p:spPr bwMode="auto">
          <a:xfrm>
            <a:off x="8382000" y="5181600"/>
            <a:ext cx="403225" cy="392113"/>
          </a:xfrm>
          <a:prstGeom prst="star5">
            <a:avLst/>
          </a:prstGeom>
          <a:gradFill rotWithShape="1">
            <a:gsLst>
              <a:gs pos="0">
                <a:srgbClr val="FF0000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vi-VN" sz="2400" b="1">
              <a:solidFill>
                <a:srgbClr val="000000"/>
              </a:solidFill>
              <a:cs typeface="Arial" charset="0"/>
            </a:endParaRPr>
          </a:p>
        </p:txBody>
      </p:sp>
      <p:pic>
        <p:nvPicPr>
          <p:cNvPr id="3096" name="Mo uoc ngay mai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705600"/>
            <a:ext cx="1524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93" name="Picture 25" descr="POINSET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5778500"/>
            <a:ext cx="1143000" cy="104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94" name="Picture 26" descr="POINSET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6200" y="6019800"/>
            <a:ext cx="914400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95" name="Picture 27" descr="BAR"/>
          <p:cNvPicPr preferRelativeResize="0"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5677694" y="3391694"/>
            <a:ext cx="6858000" cy="74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96" name="Picture 28" descr="BAR"/>
          <p:cNvPicPr preferRelativeResize="0"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91693" y="3391693"/>
            <a:ext cx="6858000" cy="74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97" name="Picture 29" descr="BAR"/>
          <p:cNvPicPr preferRelativeResize="0"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00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98" name="Picture 30" descr="BAR"/>
          <p:cNvPicPr preferRelativeResize="0"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757988"/>
            <a:ext cx="9144000" cy="100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05" name="WordArt 33"/>
          <p:cNvSpPr>
            <a:spLocks noChangeArrowheads="1" noChangeShapeType="1" noTextEdit="1"/>
          </p:cNvSpPr>
          <p:nvPr/>
        </p:nvSpPr>
        <p:spPr bwMode="auto">
          <a:xfrm>
            <a:off x="3086100" y="6270625"/>
            <a:ext cx="3314700" cy="5334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vi-VN" sz="24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82"/>
                    </a:gs>
                    <a:gs pos="14999">
                      <a:srgbClr val="66008F"/>
                    </a:gs>
                    <a:gs pos="32500">
                      <a:srgbClr val="BA0066"/>
                    </a:gs>
                    <a:gs pos="45000">
                      <a:srgbClr val="FF0000"/>
                    </a:gs>
                    <a:gs pos="50000">
                      <a:srgbClr val="FF8200"/>
                    </a:gs>
                    <a:gs pos="55000">
                      <a:srgbClr val="FF0000"/>
                    </a:gs>
                    <a:gs pos="67500">
                      <a:srgbClr val="BA0066"/>
                    </a:gs>
                    <a:gs pos="85001">
                      <a:srgbClr val="66008F"/>
                    </a:gs>
                    <a:gs pos="100000">
                      <a:srgbClr val="000082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Năm học : 20</a:t>
            </a:r>
            <a:r>
              <a:rPr lang="en-US" sz="24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82"/>
                    </a:gs>
                    <a:gs pos="14999">
                      <a:srgbClr val="66008F"/>
                    </a:gs>
                    <a:gs pos="32500">
                      <a:srgbClr val="BA0066"/>
                    </a:gs>
                    <a:gs pos="45000">
                      <a:srgbClr val="FF0000"/>
                    </a:gs>
                    <a:gs pos="50000">
                      <a:srgbClr val="FF8200"/>
                    </a:gs>
                    <a:gs pos="55000">
                      <a:srgbClr val="FF0000"/>
                    </a:gs>
                    <a:gs pos="67500">
                      <a:srgbClr val="BA0066"/>
                    </a:gs>
                    <a:gs pos="85001">
                      <a:srgbClr val="66008F"/>
                    </a:gs>
                    <a:gs pos="100000">
                      <a:srgbClr val="000082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23</a:t>
            </a:r>
            <a:r>
              <a:rPr lang="vi-VN" sz="24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82"/>
                    </a:gs>
                    <a:gs pos="14999">
                      <a:srgbClr val="66008F"/>
                    </a:gs>
                    <a:gs pos="32500">
                      <a:srgbClr val="BA0066"/>
                    </a:gs>
                    <a:gs pos="45000">
                      <a:srgbClr val="FF0000"/>
                    </a:gs>
                    <a:gs pos="50000">
                      <a:srgbClr val="FF8200"/>
                    </a:gs>
                    <a:gs pos="55000">
                      <a:srgbClr val="FF0000"/>
                    </a:gs>
                    <a:gs pos="67500">
                      <a:srgbClr val="BA0066"/>
                    </a:gs>
                    <a:gs pos="85001">
                      <a:srgbClr val="66008F"/>
                    </a:gs>
                    <a:gs pos="100000">
                      <a:srgbClr val="000082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- 202</a:t>
            </a:r>
            <a:r>
              <a:rPr lang="en-US" sz="24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82"/>
                    </a:gs>
                    <a:gs pos="14999">
                      <a:srgbClr val="66008F"/>
                    </a:gs>
                    <a:gs pos="32500">
                      <a:srgbClr val="BA0066"/>
                    </a:gs>
                    <a:gs pos="45000">
                      <a:srgbClr val="FF0000"/>
                    </a:gs>
                    <a:gs pos="50000">
                      <a:srgbClr val="FF8200"/>
                    </a:gs>
                    <a:gs pos="55000">
                      <a:srgbClr val="FF0000"/>
                    </a:gs>
                    <a:gs pos="67500">
                      <a:srgbClr val="BA0066"/>
                    </a:gs>
                    <a:gs pos="85001">
                      <a:srgbClr val="66008F"/>
                    </a:gs>
                    <a:gs pos="100000">
                      <a:srgbClr val="000082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4</a:t>
            </a:r>
          </a:p>
        </p:txBody>
      </p:sp>
      <p:sp>
        <p:nvSpPr>
          <p:cNvPr id="8224" name="Oval 34"/>
          <p:cNvSpPr>
            <a:spLocks noChangeArrowheads="1"/>
          </p:cNvSpPr>
          <p:nvPr/>
        </p:nvSpPr>
        <p:spPr bwMode="auto">
          <a:xfrm rot="-1008446">
            <a:off x="2895600" y="2667000"/>
            <a:ext cx="3733800" cy="1447800"/>
          </a:xfrm>
          <a:prstGeom prst="ellips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vi-VN" sz="2400" b="1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8225" name="Oval 35"/>
          <p:cNvSpPr>
            <a:spLocks noChangeArrowheads="1"/>
          </p:cNvSpPr>
          <p:nvPr/>
        </p:nvSpPr>
        <p:spPr bwMode="auto">
          <a:xfrm rot="4263170">
            <a:off x="2895600" y="2819400"/>
            <a:ext cx="3733800" cy="1447800"/>
          </a:xfrm>
          <a:prstGeom prst="ellips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vi-VN" sz="2400" b="1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8226" name="Oval 36"/>
          <p:cNvSpPr>
            <a:spLocks noChangeArrowheads="1"/>
          </p:cNvSpPr>
          <p:nvPr/>
        </p:nvSpPr>
        <p:spPr bwMode="auto">
          <a:xfrm rot="879115">
            <a:off x="2971800" y="2667000"/>
            <a:ext cx="3733800" cy="1447800"/>
          </a:xfrm>
          <a:prstGeom prst="ellips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vi-VN" sz="2400" b="1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3110" name="Oval 38"/>
          <p:cNvSpPr>
            <a:spLocks noChangeArrowheads="1"/>
          </p:cNvSpPr>
          <p:nvPr/>
        </p:nvSpPr>
        <p:spPr bwMode="auto">
          <a:xfrm>
            <a:off x="2941638" y="3886200"/>
            <a:ext cx="182562" cy="182563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>
                <a:solidFill>
                  <a:srgbClr val="000000"/>
                </a:solidFill>
                <a:latin typeface=".VnTime" pitchFamily="34" charset="0"/>
                <a:cs typeface="Arial" charset="0"/>
              </a:rPr>
              <a:t>-</a:t>
            </a:r>
          </a:p>
        </p:txBody>
      </p:sp>
      <p:sp>
        <p:nvSpPr>
          <p:cNvPr id="3111" name="Oval 39"/>
          <p:cNvSpPr>
            <a:spLocks noChangeArrowheads="1"/>
          </p:cNvSpPr>
          <p:nvPr/>
        </p:nvSpPr>
        <p:spPr bwMode="auto">
          <a:xfrm>
            <a:off x="4953000" y="2590800"/>
            <a:ext cx="182563" cy="182563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>
                <a:solidFill>
                  <a:srgbClr val="000000"/>
                </a:solidFill>
                <a:latin typeface=".VnTime" pitchFamily="34" charset="0"/>
                <a:cs typeface="Arial" charset="0"/>
              </a:rPr>
              <a:t>-</a:t>
            </a:r>
          </a:p>
        </p:txBody>
      </p:sp>
      <p:sp>
        <p:nvSpPr>
          <p:cNvPr id="3112" name="Oval 40"/>
          <p:cNvSpPr>
            <a:spLocks noChangeArrowheads="1"/>
          </p:cNvSpPr>
          <p:nvPr/>
        </p:nvSpPr>
        <p:spPr bwMode="auto">
          <a:xfrm>
            <a:off x="4114800" y="1676400"/>
            <a:ext cx="182563" cy="182563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>
                <a:solidFill>
                  <a:srgbClr val="000000"/>
                </a:solidFill>
                <a:latin typeface=".VnTime" pitchFamily="34" charset="0"/>
                <a:cs typeface="Arial" charset="0"/>
              </a:rPr>
              <a:t>-</a:t>
            </a:r>
          </a:p>
        </p:txBody>
      </p:sp>
      <p:sp>
        <p:nvSpPr>
          <p:cNvPr id="3116" name="AutoShape 44"/>
          <p:cNvSpPr>
            <a:spLocks noChangeArrowheads="1"/>
          </p:cNvSpPr>
          <p:nvPr/>
        </p:nvSpPr>
        <p:spPr bwMode="auto">
          <a:xfrm>
            <a:off x="1109663" y="95250"/>
            <a:ext cx="7162800" cy="838200"/>
          </a:xfrm>
          <a:prstGeom prst="flowChartAlternateProcess">
            <a:avLst/>
          </a:prstGeom>
          <a:solidFill>
            <a:srgbClr val="A4FC68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b="1" dirty="0">
                <a:solidFill>
                  <a:srgbClr val="080CB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rial" charset="0"/>
              </a:rPr>
              <a:t>TRƯỜNG THCS </a:t>
            </a:r>
          </a:p>
        </p:txBody>
      </p:sp>
      <p:sp>
        <p:nvSpPr>
          <p:cNvPr id="58407" name="WordArt 45"/>
          <p:cNvSpPr>
            <a:spLocks noChangeArrowheads="1" noChangeShapeType="1" noTextEdit="1"/>
          </p:cNvSpPr>
          <p:nvPr/>
        </p:nvSpPr>
        <p:spPr bwMode="auto">
          <a:xfrm>
            <a:off x="2133600" y="5419725"/>
            <a:ext cx="51054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66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GV </a:t>
            </a:r>
            <a:r>
              <a:rPr lang="en-US" sz="3600" b="1" kern="10" dirty="0" err="1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66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dạy</a:t>
            </a:r>
            <a:endParaRPr lang="en-US" sz="3600" b="1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FF66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58408" name="WordArt 47"/>
          <p:cNvSpPr>
            <a:spLocks noChangeArrowheads="1" noChangeShapeType="1" noTextEdit="1"/>
          </p:cNvSpPr>
          <p:nvPr/>
        </p:nvSpPr>
        <p:spPr bwMode="auto">
          <a:xfrm>
            <a:off x="2133600" y="1371600"/>
            <a:ext cx="5257800" cy="217805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1012636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600" b="1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Times New Roman"/>
                <a:cs typeface="Times New Roman"/>
              </a:rPr>
              <a:t>Tập</a:t>
            </a:r>
            <a:r>
              <a:rPr lang="en-US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lang="en-US" sz="3600" b="1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Times New Roman"/>
                <a:cs typeface="Times New Roman"/>
              </a:rPr>
              <a:t>thể</a:t>
            </a:r>
            <a:r>
              <a:rPr lang="en-US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lang="en-US" sz="3600" b="1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Times New Roman"/>
                <a:cs typeface="Times New Roman"/>
              </a:rPr>
              <a:t>học</a:t>
            </a:r>
            <a:r>
              <a:rPr lang="en-US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lang="en-US" sz="3600" b="1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Times New Roman"/>
                <a:cs typeface="Times New Roman"/>
              </a:rPr>
              <a:t>sinh</a:t>
            </a:r>
            <a:r>
              <a:rPr lang="en-US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lang="en-US" sz="3600" b="1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Times New Roman"/>
                <a:cs typeface="Times New Roman"/>
              </a:rPr>
              <a:t>lớp</a:t>
            </a:r>
            <a:endParaRPr lang="en-US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FF"/>
              </a:solidFill>
              <a:latin typeface="Times New Roman"/>
              <a:cs typeface="Times New Roman"/>
            </a:endParaRPr>
          </a:p>
        </p:txBody>
      </p:sp>
      <p:sp>
        <p:nvSpPr>
          <p:cNvPr id="58409" name="WordArt 48"/>
          <p:cNvSpPr>
            <a:spLocks noChangeArrowheads="1" noChangeShapeType="1" noTextEdit="1"/>
          </p:cNvSpPr>
          <p:nvPr/>
        </p:nvSpPr>
        <p:spPr bwMode="auto">
          <a:xfrm>
            <a:off x="838200" y="3200400"/>
            <a:ext cx="7620000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vi-VN" sz="3600" b="1" kern="10" dirty="0" err="1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Chào</a:t>
            </a:r>
            <a:r>
              <a:rPr lang="vi-VN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vi-VN" sz="3600" b="1" kern="10" dirty="0" err="1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mừng</a:t>
            </a:r>
            <a:r>
              <a:rPr lang="vi-VN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Q</a:t>
            </a:r>
            <a:r>
              <a:rPr lang="vi-VN" sz="3600" b="1" kern="10" dirty="0" err="1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uý</a:t>
            </a:r>
            <a:r>
              <a:rPr lang="vi-VN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T</a:t>
            </a:r>
            <a:r>
              <a:rPr lang="vi-VN" sz="3600" b="1" kern="10" dirty="0" err="1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hầy</a:t>
            </a:r>
            <a:r>
              <a:rPr lang="en-US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,</a:t>
            </a:r>
            <a:r>
              <a:rPr lang="vi-VN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C</a:t>
            </a:r>
            <a:r>
              <a:rPr lang="vi-VN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ô </a:t>
            </a:r>
            <a:r>
              <a:rPr lang="vi-VN" sz="3600" b="1" kern="10" dirty="0" err="1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đến</a:t>
            </a:r>
            <a:r>
              <a:rPr lang="vi-VN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vi-VN" sz="3600" b="1" kern="10" dirty="0" err="1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dự</a:t>
            </a:r>
            <a:r>
              <a:rPr lang="vi-VN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vi-VN" sz="3600" b="1" kern="10" dirty="0" err="1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giờ</a:t>
            </a:r>
            <a:endParaRPr lang="en-US" sz="3600" b="1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3" name="ConDuongDenTruong-DamVinhHung_969">
            <a:hlinkClick r:id="" action="ppaction://media"/>
            <a:extLst>
              <a:ext uri="{FF2B5EF4-FFF2-40B4-BE49-F238E27FC236}">
                <a16:creationId xmlns:a16="http://schemas.microsoft.com/office/drawing/2014/main" id="{FB756AD7-AE1E-4204-9F19-D3314DA4C599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46137" y="6172200"/>
            <a:ext cx="487363" cy="48736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1139725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52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528" repeatCount="indefinite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528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3" presetClass="entr" presetSubtype="528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0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0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0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0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0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0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0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0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3" presetClass="entr" presetSubtype="528" repeatCount="indefinite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0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0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0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0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3" presetClass="entr" presetSubtype="528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0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0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0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0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7.5E-6 -3.7037E-7 C -0.00122 -0.00672 -0.00209 -0.01181 -0.0007 -0.01945 C 0.00069 -0.02709 0.00399 -0.03727 0.00833 -0.0463 C 0.01267 -0.05533 0.01822 -0.06459 0.02569 -0.07408 C 0.03315 -0.08357 0.0401 -0.09213 0.05347 -0.10371 C 0.06683 -0.11528 0.08333 -0.13033 0.10555 -0.14352 C 0.12777 -0.15672 0.16128 -0.17385 0.1868 -0.18334 C 0.21232 -0.19283 0.23801 -0.19746 0.25902 -0.20093 C 0.28003 -0.2044 0.29669 -0.20463 0.31249 -0.20371 C 0.32829 -0.20278 0.34322 -0.19931 0.35416 -0.19537 C 0.3651 -0.19144 0.37239 -0.18635 0.37847 -0.17963 C 0.38454 -0.17292 0.38888 -0.16435 0.39097 -0.15556 C 0.39305 -0.14676 0.39322 -0.13635 0.39097 -0.12593 C 0.38871 -0.11551 0.38281 -0.10348 0.37708 -0.09352 C 0.37135 -0.08357 0.3644 -0.0757 0.35624 -0.06667 C 0.34808 -0.05764 0.33975 -0.04931 0.32847 -0.03982 C 0.31718 -0.03033 0.30086 -0.01829 0.28819 -0.01019 C 0.27551 -0.00209 0.26649 0.00208 0.25208 0.00926 C 0.23767 0.01643 0.21909 0.02615 0.20138 0.0324 C 0.18367 0.03865 0.16371 0.04375 0.14583 0.04722 C 0.12794 0.05069 0.10746 0.05231 0.09374 0.05277 C 0.08003 0.05324 0.07326 0.05185 0.06319 0.05 C 0.05312 0.04815 0.04079 0.04467 0.03333 0.04166 C 0.02586 0.03865 0.02326 0.03495 0.01874 0.03148 C 0.01423 0.02801 0.00954 0.02523 0.00624 0.02037 C 0.00294 0.01551 0.00121 0.00671 -7.5E-6 -3.7037E-7 Z " pathEditMode="relative" ptsTypes="aaaaaaaaaaaaaaaaaaaaaaaaaa">
                                      <p:cBhvr>
                                        <p:cTn id="120" dur="1000" fill="hold"/>
                                        <p:tgtEl>
                                          <p:spTgt spid="3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4" dur="27347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5" presetID="1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157 0.00162 C 0.09722 0.04051 0.18871 0.11713 0.17656 0.17292 C 0.16475 0.22824 0.04913 0.24097 -0.05018 0.20255 C -0.14966 0.16366 -0.23143 0.09005 -0.21962 0.03403 C -0.20764 -0.02222 -0.10191 -0.03704 -0.00157 0.00162 Z " pathEditMode="relative" rAng="0" ptsTypes="fffff">
                                      <p:cBhvr>
                                        <p:cTn id="126" dur="1000" spd="-100000" fill="hold"/>
                                        <p:tgtEl>
                                          <p:spTgt spid="3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9" y="10023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1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6 0.00278 C 0.03437 -0.01597 0.09809 0.08334 0.1342 0.2257 C 0.17083 0.36736 0.16684 0.49723 0.12465 0.51644 C 0.0842 0.53565 0.02153 0.43565 -0.01493 0.29375 C -0.05243 0.15209 -0.04774 0.02176 -0.0066 0.00278 Z " pathEditMode="relative" rAng="-1136822" ptsTypes="fffff">
                                      <p:cBhvr>
                                        <p:cTn id="128" dur="1000" fill="hold"/>
                                        <p:tgtEl>
                                          <p:spTgt spid="3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97" y="256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3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3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1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3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3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3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584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584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584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584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584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584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58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2" dur="2000"/>
                                        <p:tgtEl>
                                          <p:spTgt spid="58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67" repeatCount="200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96"/>
                </p:tgtEl>
              </p:cMediaNode>
            </p:audio>
            <p:audio>
              <p:cMediaNode vol="80000">
                <p:cTn id="16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3076" grpId="0" animBg="1"/>
      <p:bldP spid="3077" grpId="0" animBg="1"/>
      <p:bldP spid="3080" grpId="0" animBg="1"/>
      <p:bldP spid="3083" grpId="0" animBg="1"/>
      <p:bldP spid="3084" grpId="0" animBg="1"/>
      <p:bldP spid="3086" grpId="0" animBg="1"/>
      <p:bldP spid="3088" grpId="0" animBg="1"/>
      <p:bldP spid="3089" grpId="0" animBg="1"/>
      <p:bldP spid="3091" grpId="0" animBg="1"/>
      <p:bldP spid="3093" grpId="0" animBg="1"/>
      <p:bldP spid="3094" grpId="0" animBg="1"/>
      <p:bldP spid="3105" grpId="0"/>
      <p:bldP spid="3110" grpId="0" animBg="1"/>
      <p:bldP spid="3111" grpId="0" animBg="1"/>
      <p:bldP spid="3112" grpId="0" animBg="1"/>
      <p:bldP spid="3116" grpId="0" animBg="1"/>
      <p:bldP spid="58407" grpId="0"/>
      <p:bldP spid="58408" grpId="0"/>
      <p:bldP spid="5840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C0338F8-74FE-45BA-8FD4-17C681FFD3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692697"/>
            <a:ext cx="7776864" cy="244827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F8B5EDB-AB9D-4A32-9D8E-D054B2F16D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3717032"/>
            <a:ext cx="4608512" cy="288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3455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B977BDC3-B63A-4628-920C-6E6FC1F25E21}"/>
                  </a:ext>
                </a:extLst>
              </p:cNvPr>
              <p:cNvSpPr txBox="1"/>
              <p:nvPr/>
            </p:nvSpPr>
            <p:spPr>
              <a:xfrm>
                <a:off x="2699792" y="1268760"/>
                <a:ext cx="6264696" cy="37719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spcBef>
                    <a:spcPts val="300"/>
                  </a:spcBef>
                  <a:spcAft>
                    <a:spcPts val="300"/>
                  </a:spcAft>
                </a:pPr>
                <a:r>
                  <a:rPr lang="nl-NL" sz="2800" i="1" dirty="0">
                    <a:solidFill>
                      <a:srgbClr val="0000CC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Giải</a:t>
                </a:r>
                <a:endParaRPr lang="en-US" sz="2800" dirty="0">
                  <a:solidFill>
                    <a:srgbClr val="0000CC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300"/>
                  </a:spcBef>
                  <a:spcAft>
                    <a:spcPts val="300"/>
                  </a:spcAft>
                </a:pPr>
                <a:r>
                  <a:rPr lang="nl-NL" sz="2800" i="1" dirty="0">
                    <a:solidFill>
                      <a:srgbClr val="0000CC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Xét </a:t>
                </a:r>
                <a14:m>
                  <m:oMath xmlns:m="http://schemas.openxmlformats.org/officeDocument/2006/math">
                    <m:r>
                      <a:rPr lang="nl-NL" sz="2800" i="1">
                        <a:solidFill>
                          <a:srgbClr val="0000CC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∆</m:t>
                    </m:r>
                    <m:r>
                      <a:rPr lang="nl-NL" sz="2800" i="1">
                        <a:solidFill>
                          <a:srgbClr val="0000CC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𝐷𝐸𝐹</m:t>
                    </m:r>
                    <m:r>
                      <a:rPr lang="nl-NL" sz="2800" i="1">
                        <a:solidFill>
                          <a:srgbClr val="0000CC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nl-NL" sz="2800" i="1" dirty="0">
                    <a:solidFill>
                      <a:srgbClr val="0000CC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và </a:t>
                </a:r>
                <a14:m>
                  <m:oMath xmlns:m="http://schemas.openxmlformats.org/officeDocument/2006/math">
                    <m:r>
                      <a:rPr lang="nl-NL" sz="2800" i="1">
                        <a:solidFill>
                          <a:srgbClr val="0000CC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∆</m:t>
                    </m:r>
                    <m:r>
                      <a:rPr lang="nl-NL" sz="2800" i="1">
                        <a:solidFill>
                          <a:srgbClr val="0000CC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𝐻𝐸𝐷</m:t>
                    </m:r>
                    <m:r>
                      <a:rPr lang="nl-NL" sz="2800" i="1">
                        <a:solidFill>
                          <a:srgbClr val="0000CC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nl-NL" sz="2800" i="1" dirty="0">
                    <a:solidFill>
                      <a:srgbClr val="0000CC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, có:</a:t>
                </a:r>
                <a:endParaRPr lang="en-US" sz="2800" dirty="0">
                  <a:solidFill>
                    <a:srgbClr val="0000CC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300"/>
                  </a:spcBef>
                  <a:spcAft>
                    <a:spcPts val="300"/>
                  </a:spcAft>
                </a:pPr>
                <a:r>
                  <a:rPr lang="nl-NL" sz="2800" i="1" dirty="0">
                    <a:solidFill>
                      <a:srgbClr val="0000CC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    +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800" i="1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2800" i="1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𝐸𝐷𝐹</m:t>
                        </m:r>
                        <m:r>
                          <a:rPr lang="nl-NL" sz="2800" i="1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 </m:t>
                        </m:r>
                      </m:e>
                    </m:acc>
                    <m:r>
                      <a:rPr lang="nl-NL" sz="2800" i="1">
                        <a:solidFill>
                          <a:srgbClr val="0000CC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̂"/>
                        <m:ctrlPr>
                          <a:rPr lang="en-US" sz="2800" i="1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2800" i="1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𝐸𝐻𝐷</m:t>
                        </m:r>
                      </m:e>
                    </m:acc>
                    <m:r>
                      <a:rPr lang="nl-NL" sz="2800" i="1">
                        <a:solidFill>
                          <a:srgbClr val="0000CC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2800" i="1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nl-NL" sz="2800" i="1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90</m:t>
                        </m:r>
                      </m:e>
                      <m:sup>
                        <m:r>
                          <a:rPr lang="nl-NL" sz="2800" i="1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2800" i="1" dirty="0">
                    <a:solidFill>
                      <a:srgbClr val="0000CC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endParaRPr lang="en-US" sz="2800" dirty="0">
                  <a:solidFill>
                    <a:srgbClr val="0000CC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300"/>
                  </a:spcBef>
                  <a:spcAft>
                    <a:spcPts val="300"/>
                  </a:spcAft>
                </a:pPr>
                <a:r>
                  <a:rPr lang="nl-NL" sz="2800" i="1" dirty="0">
                    <a:solidFill>
                      <a:srgbClr val="0000CC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    +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800" i="1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2800" i="1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𝐸</m:t>
                        </m:r>
                        <m:r>
                          <a:rPr lang="nl-NL" sz="2800" i="1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 </m:t>
                        </m:r>
                      </m:e>
                    </m:acc>
                  </m:oMath>
                </a14:m>
                <a:r>
                  <a:rPr lang="nl-NL" sz="2800" i="1" dirty="0">
                    <a:solidFill>
                      <a:srgbClr val="0000CC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là góc chung.</a:t>
                </a:r>
                <a:endParaRPr lang="en-US" sz="2800" dirty="0">
                  <a:solidFill>
                    <a:srgbClr val="0000CC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300"/>
                  </a:spcBef>
                  <a:spcAft>
                    <a:spcPts val="300"/>
                  </a:spcAft>
                </a:pPr>
                <a:r>
                  <a:rPr lang="nl-NL" sz="2800" i="1" dirty="0">
                    <a:solidFill>
                      <a:srgbClr val="0000CC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Suy ra  </a:t>
                </a:r>
                <a14:m>
                  <m:oMath xmlns:m="http://schemas.openxmlformats.org/officeDocument/2006/math">
                    <m:r>
                      <a:rPr lang="nl-NL" sz="2800" i="1">
                        <a:solidFill>
                          <a:srgbClr val="0000CC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∆</m:t>
                    </m:r>
                    <m:r>
                      <a:rPr lang="nl-NL" sz="2800" i="1">
                        <a:solidFill>
                          <a:srgbClr val="0000CC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𝐷𝐸𝐹</m:t>
                    </m:r>
                  </m:oMath>
                </a14:m>
                <a:r>
                  <a:rPr lang="nl-NL" sz="2800" i="1" dirty="0">
                    <a:solidFill>
                      <a:srgbClr val="0000CC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đồng dạng  </a:t>
                </a:r>
                <a14:m>
                  <m:oMath xmlns:m="http://schemas.openxmlformats.org/officeDocument/2006/math">
                    <m:r>
                      <a:rPr lang="nl-NL" sz="2800" i="1">
                        <a:solidFill>
                          <a:srgbClr val="0000CC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∆</m:t>
                    </m:r>
                    <m:r>
                      <a:rPr lang="nl-NL" sz="2800" i="1">
                        <a:solidFill>
                          <a:srgbClr val="0000CC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𝐻𝐸𝐷</m:t>
                    </m:r>
                  </m:oMath>
                </a14:m>
                <a:r>
                  <a:rPr lang="nl-NL" sz="2800" i="1" dirty="0">
                    <a:solidFill>
                      <a:srgbClr val="0000CC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(g.g)</a:t>
                </a:r>
                <a:endParaRPr lang="en-US" sz="2800" dirty="0">
                  <a:solidFill>
                    <a:srgbClr val="0000CC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300"/>
                  </a:spcBef>
                  <a:spcAft>
                    <a:spcPts val="300"/>
                  </a:spcAft>
                </a:pPr>
                <a:r>
                  <a:rPr lang="nl-NL" sz="2800" i="1" dirty="0">
                    <a:solidFill>
                      <a:srgbClr val="0000CC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Suy ra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nl-NL" sz="2800" i="1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𝐷𝐸</m:t>
                        </m:r>
                      </m:num>
                      <m:den>
                        <m:r>
                          <a:rPr lang="nl-NL" sz="2800" i="1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𝐸𝐻</m:t>
                        </m:r>
                      </m:den>
                    </m:f>
                  </m:oMath>
                </a14:m>
                <a:r>
                  <a:rPr lang="nl-NL" sz="2800" i="1" dirty="0">
                    <a:solidFill>
                      <a:srgbClr val="0000CC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 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nl-NL" sz="2800" i="1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𝐸𝐹</m:t>
                        </m:r>
                      </m:num>
                      <m:den>
                        <m:r>
                          <a:rPr lang="nl-NL" sz="2800" i="1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𝐷𝐸</m:t>
                        </m:r>
                      </m:den>
                    </m:f>
                  </m:oMath>
                </a14:m>
                <a:endParaRPr lang="en-US" sz="2800" dirty="0">
                  <a:solidFill>
                    <a:srgbClr val="0000CC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300"/>
                  </a:spcBef>
                  <a:spcAft>
                    <a:spcPts val="300"/>
                  </a:spcAft>
                </a:pPr>
                <a:r>
                  <a:rPr lang="nl-NL" sz="2800" i="1" dirty="0">
                    <a:solidFill>
                      <a:srgbClr val="0000CC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Vậy: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nl-NL" sz="28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𝐷𝐸</m:t>
                        </m:r>
                      </m:e>
                      <m:sup>
                        <m:r>
                          <a:rPr lang="nl-NL" sz="28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nl-NL" sz="28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r>
                      <a:rPr lang="nl-NL" sz="28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𝐸𝐻</m:t>
                    </m:r>
                    <m:r>
                      <a:rPr lang="nl-NL" sz="28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.</m:t>
                    </m:r>
                    <m:r>
                      <a:rPr lang="nl-NL" sz="28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𝐸𝐹</m:t>
                    </m:r>
                  </m:oMath>
                </a14:m>
                <a:endParaRPr lang="en-US" sz="2800" dirty="0">
                  <a:solidFill>
                    <a:srgbClr val="0000CC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B977BDC3-B63A-4628-920C-6E6FC1F25E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99792" y="1268760"/>
                <a:ext cx="6264696" cy="3771930"/>
              </a:xfrm>
              <a:prstGeom prst="rect">
                <a:avLst/>
              </a:prstGeom>
              <a:blipFill>
                <a:blip r:embed="rId2"/>
                <a:stretch>
                  <a:fillRect l="-2043" t="-1616" b="-35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35521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800" decel="100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3AB201A-E328-4F25-AA7E-FD3ECBE78D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196752"/>
            <a:ext cx="7599933" cy="525658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C8B8C55-5F6E-485E-962E-E36EEB3E226B}"/>
              </a:ext>
            </a:extLst>
          </p:cNvPr>
          <p:cNvSpPr txBox="1"/>
          <p:nvPr/>
        </p:nvSpPr>
        <p:spPr>
          <a:xfrm>
            <a:off x="2123728" y="260648"/>
            <a:ext cx="37444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24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4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24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(3 </a:t>
            </a:r>
            <a:r>
              <a:rPr lang="en-US" sz="2400" b="1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phút</a:t>
            </a:r>
            <a:r>
              <a:rPr lang="en-US" sz="24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310606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CCB29478-9344-4608-8236-B730FAD47DF8}"/>
                  </a:ext>
                </a:extLst>
              </p:cNvPr>
              <p:cNvSpPr txBox="1"/>
              <p:nvPr/>
            </p:nvSpPr>
            <p:spPr>
              <a:xfrm>
                <a:off x="1115616" y="764704"/>
                <a:ext cx="7416824" cy="50546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spcBef>
                    <a:spcPts val="300"/>
                  </a:spcBef>
                  <a:spcAft>
                    <a:spcPts val="300"/>
                  </a:spcAft>
                </a:pPr>
                <a:r>
                  <a:rPr lang="nl-NL" sz="3200" dirty="0">
                    <a:solidFill>
                      <a:srgbClr val="0000CC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Giải</a:t>
                </a:r>
                <a:endParaRPr lang="en-US" sz="3200" dirty="0">
                  <a:solidFill>
                    <a:srgbClr val="0000CC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300"/>
                  </a:spcBef>
                  <a:spcAft>
                    <a:spcPts val="300"/>
                  </a:spcAft>
                </a:pPr>
                <a:r>
                  <a:rPr lang="nl-NL" sz="3200" i="1" dirty="0">
                    <a:solidFill>
                      <a:srgbClr val="0000CC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Xét </a:t>
                </a:r>
                <a14:m>
                  <m:oMath xmlns:m="http://schemas.openxmlformats.org/officeDocument/2006/math">
                    <m:r>
                      <a:rPr lang="nl-NL" sz="3200" i="1">
                        <a:solidFill>
                          <a:srgbClr val="0000CC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∆</m:t>
                    </m:r>
                    <m:r>
                      <a:rPr lang="nl-NL" sz="3200" i="1">
                        <a:solidFill>
                          <a:srgbClr val="0000CC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𝐴𝐵𝐶</m:t>
                    </m:r>
                    <m:r>
                      <a:rPr lang="nl-NL" sz="3200" i="1">
                        <a:solidFill>
                          <a:srgbClr val="0000CC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nl-NL" sz="3200" i="1" dirty="0">
                    <a:solidFill>
                      <a:srgbClr val="0000CC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và </a:t>
                </a:r>
                <a14:m>
                  <m:oMath xmlns:m="http://schemas.openxmlformats.org/officeDocument/2006/math">
                    <m:r>
                      <a:rPr lang="nl-NL" sz="3200" i="1">
                        <a:solidFill>
                          <a:srgbClr val="0000CC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∆</m:t>
                    </m:r>
                    <m:r>
                      <a:rPr lang="nl-NL" sz="3200" i="1">
                        <a:solidFill>
                          <a:srgbClr val="0000CC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𝐷𝐸𝐹</m:t>
                    </m:r>
                    <m:r>
                      <a:rPr lang="nl-NL" sz="3200" i="1">
                        <a:solidFill>
                          <a:srgbClr val="0000CC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nl-NL" sz="3200" i="1" dirty="0">
                    <a:solidFill>
                      <a:srgbClr val="0000CC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, có:</a:t>
                </a:r>
                <a:endParaRPr lang="en-US" sz="3200" dirty="0">
                  <a:solidFill>
                    <a:srgbClr val="0000CC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300"/>
                  </a:spcBef>
                  <a:spcAft>
                    <a:spcPts val="300"/>
                  </a:spcAft>
                </a:pPr>
                <a:r>
                  <a:rPr lang="nl-NL" sz="3200" i="1" dirty="0">
                    <a:solidFill>
                      <a:srgbClr val="0000CC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    +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3200" i="1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3200" i="1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𝐵𝐴𝐶</m:t>
                        </m:r>
                        <m:r>
                          <a:rPr lang="nl-NL" sz="3200" i="1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 </m:t>
                        </m:r>
                      </m:e>
                    </m:acc>
                    <m:r>
                      <a:rPr lang="nl-NL" sz="3200" i="1">
                        <a:solidFill>
                          <a:srgbClr val="0000CC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̂"/>
                        <m:ctrlPr>
                          <a:rPr lang="en-US" sz="3200" i="1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3200" i="1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𝐸𝐷𝐹</m:t>
                        </m:r>
                      </m:e>
                    </m:acc>
                    <m:r>
                      <a:rPr lang="nl-NL" sz="3200" i="1">
                        <a:solidFill>
                          <a:srgbClr val="0000CC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3200" i="1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nl-NL" sz="3200" i="1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90</m:t>
                        </m:r>
                      </m:e>
                      <m:sup>
                        <m:r>
                          <a:rPr lang="nl-NL" sz="3200" i="1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200" i="1" dirty="0">
                    <a:solidFill>
                      <a:srgbClr val="0000CC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endParaRPr lang="en-US" sz="3200" dirty="0">
                  <a:solidFill>
                    <a:srgbClr val="0000CC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300"/>
                  </a:spcBef>
                  <a:spcAft>
                    <a:spcPts val="300"/>
                  </a:spcAft>
                </a:pPr>
                <a:r>
                  <a:rPr lang="nl-NL" sz="3200" i="1" dirty="0">
                    <a:solidFill>
                      <a:srgbClr val="0000CC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    +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3200" i="1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3200" i="1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𝐶</m:t>
                        </m:r>
                        <m:r>
                          <a:rPr lang="nl-NL" sz="3200" i="1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  </m:t>
                        </m:r>
                      </m:e>
                    </m:acc>
                    <m:r>
                      <a:rPr lang="nl-NL" sz="3200" i="1">
                        <a:solidFill>
                          <a:srgbClr val="0000CC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̂"/>
                        <m:ctrlPr>
                          <a:rPr lang="en-US" sz="3200" i="1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3200" i="1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𝐹</m:t>
                        </m:r>
                        <m:r>
                          <a:rPr lang="nl-NL" sz="3200" i="1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 </m:t>
                        </m:r>
                      </m:e>
                    </m:acc>
                  </m:oMath>
                </a14:m>
                <a:r>
                  <a:rPr lang="nl-NL" sz="3200" i="1" dirty="0">
                    <a:solidFill>
                      <a:srgbClr val="0000CC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endParaRPr lang="en-US" sz="3200" dirty="0">
                  <a:solidFill>
                    <a:srgbClr val="0000CC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300"/>
                  </a:spcBef>
                  <a:spcAft>
                    <a:spcPts val="300"/>
                  </a:spcAft>
                </a:pPr>
                <a:r>
                  <a:rPr lang="nl-NL" sz="3200" i="1" dirty="0">
                    <a:solidFill>
                      <a:srgbClr val="0000CC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Suy ra  </a:t>
                </a:r>
                <a14:m>
                  <m:oMath xmlns:m="http://schemas.openxmlformats.org/officeDocument/2006/math">
                    <m:r>
                      <a:rPr lang="nl-NL" sz="3200" i="1">
                        <a:solidFill>
                          <a:srgbClr val="0000CC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∆</m:t>
                    </m:r>
                    <m:r>
                      <a:rPr lang="nl-NL" sz="3200" i="1">
                        <a:solidFill>
                          <a:srgbClr val="0000CC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𝐴𝐵𝐶</m:t>
                    </m:r>
                  </m:oMath>
                </a14:m>
                <a:r>
                  <a:rPr lang="nl-NL" sz="3200" i="1" dirty="0">
                    <a:solidFill>
                      <a:srgbClr val="0000CC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đồng dạng  </a:t>
                </a:r>
                <a14:m>
                  <m:oMath xmlns:m="http://schemas.openxmlformats.org/officeDocument/2006/math">
                    <m:r>
                      <a:rPr lang="nl-NL" sz="3200" i="1">
                        <a:solidFill>
                          <a:srgbClr val="0000CC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∆</m:t>
                    </m:r>
                    <m:r>
                      <a:rPr lang="nl-NL" sz="3200" i="1">
                        <a:solidFill>
                          <a:srgbClr val="0000CC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𝐷𝐸𝐹</m:t>
                    </m:r>
                  </m:oMath>
                </a14:m>
                <a:r>
                  <a:rPr lang="nl-NL" sz="3200" i="1" dirty="0">
                    <a:solidFill>
                      <a:srgbClr val="0000CC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(g.g)</a:t>
                </a:r>
                <a:endParaRPr lang="en-US" sz="3200" dirty="0">
                  <a:solidFill>
                    <a:srgbClr val="0000CC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300"/>
                  </a:spcBef>
                  <a:spcAft>
                    <a:spcPts val="300"/>
                  </a:spcAft>
                </a:pPr>
                <a:r>
                  <a:rPr lang="nl-NL" sz="3200" i="1" dirty="0">
                    <a:solidFill>
                      <a:srgbClr val="0000CC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Suy ra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200" i="1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nl-NL" sz="3200" i="1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𝐴𝐵</m:t>
                        </m:r>
                      </m:num>
                      <m:den>
                        <m:r>
                          <a:rPr lang="nl-NL" sz="3200" i="1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lang="nl-NL" sz="3200" i="1" dirty="0">
                    <a:solidFill>
                      <a:srgbClr val="0000CC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 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200" i="1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nl-NL" sz="3200" i="1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𝐴𝐶</m:t>
                        </m:r>
                      </m:num>
                      <m:den>
                        <m:r>
                          <a:rPr lang="nl-NL" sz="3200" i="1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𝐷𝐹</m:t>
                        </m:r>
                      </m:den>
                    </m:f>
                  </m:oMath>
                </a14:m>
                <a:endParaRPr lang="en-US" sz="3200" dirty="0">
                  <a:solidFill>
                    <a:srgbClr val="0000CC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300"/>
                  </a:spcBef>
                  <a:spcAft>
                    <a:spcPts val="300"/>
                  </a:spcAft>
                </a:pPr>
                <a:r>
                  <a:rPr lang="nl-NL" sz="3200" dirty="0">
                    <a:solidFill>
                      <a:srgbClr val="0000CC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Nên AB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200" i="1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nl-NL" sz="3200" i="1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𝐴𝐶</m:t>
                        </m:r>
                        <m:r>
                          <a:rPr lang="nl-NL" sz="3200" i="1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.</m:t>
                        </m:r>
                        <m:r>
                          <a:rPr lang="nl-NL" sz="3200" i="1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𝐷𝐸</m:t>
                        </m:r>
                      </m:num>
                      <m:den>
                        <m:r>
                          <a:rPr lang="nl-NL" sz="3200" i="1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𝐷𝐹</m:t>
                        </m:r>
                      </m:den>
                    </m:f>
                  </m:oMath>
                </a14:m>
                <a:r>
                  <a:rPr lang="nl-NL" sz="3200" dirty="0">
                    <a:solidFill>
                      <a:srgbClr val="0000CC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200" i="1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nl-NL" sz="3200" i="1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6.2,4</m:t>
                        </m:r>
                      </m:num>
                      <m:den>
                        <m:r>
                          <a:rPr lang="nl-NL" sz="3200" i="1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1,8</m:t>
                        </m:r>
                      </m:den>
                    </m:f>
                  </m:oMath>
                </a14:m>
                <a:r>
                  <a:rPr lang="nl-NL" sz="3200" dirty="0">
                    <a:solidFill>
                      <a:srgbClr val="0000CC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= 8 (m)</a:t>
                </a:r>
                <a:endParaRPr lang="en-US" sz="3200" dirty="0">
                  <a:solidFill>
                    <a:srgbClr val="0000CC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300"/>
                  </a:spcBef>
                  <a:spcAft>
                    <a:spcPts val="300"/>
                  </a:spcAft>
                </a:pPr>
                <a:r>
                  <a:rPr lang="nl-NL" sz="32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Vậy chiều cao của cột cờ là 8 mét.</a:t>
                </a:r>
                <a:endParaRPr lang="en-US" sz="3200" dirty="0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CCB29478-9344-4608-8236-B730FAD47D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5616" y="764704"/>
                <a:ext cx="7416824" cy="5054653"/>
              </a:xfrm>
              <a:prstGeom prst="rect">
                <a:avLst/>
              </a:prstGeom>
              <a:blipFill>
                <a:blip r:embed="rId2"/>
                <a:stretch>
                  <a:fillRect l="-2054" t="-1687" b="-28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5424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20" name="AutoShape 4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543800" y="5562600"/>
            <a:ext cx="762000" cy="609600"/>
          </a:xfrm>
          <a:prstGeom prst="sun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rgbClr val="0099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vi-VN"/>
          </a:p>
        </p:txBody>
      </p:sp>
      <p:pic>
        <p:nvPicPr>
          <p:cNvPr id="8201" name="Picture 6" descr="huy0002"/>
          <p:cNvPicPr>
            <a:picLocks noChangeAspect="1" noChangeArrowheads="1"/>
          </p:cNvPicPr>
          <p:nvPr/>
        </p:nvPicPr>
        <p:blipFill>
          <a:blip r:embed="rId5">
            <a:lum bright="6000" contrast="1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47" t="70937" r="16280" b="9718"/>
          <a:stretch>
            <a:fillRect/>
          </a:stretch>
        </p:blipFill>
        <p:spPr bwMode="auto">
          <a:xfrm>
            <a:off x="0" y="762000"/>
            <a:ext cx="15240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051719" y="264515"/>
            <a:ext cx="5492081" cy="5232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HƯỚNG DẪN HỌC VỀ NHÀ</a:t>
            </a:r>
            <a:endParaRPr lang="vi-VN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568F63A-C890-4C0D-B8EE-2D0AD667D45B}"/>
              </a:ext>
            </a:extLst>
          </p:cNvPr>
          <p:cNvSpPr txBox="1"/>
          <p:nvPr/>
        </p:nvSpPr>
        <p:spPr>
          <a:xfrm>
            <a:off x="323528" y="2492896"/>
            <a:ext cx="820891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Nắm</a:t>
            </a:r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vững</a:t>
            </a:r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2 </a:t>
            </a:r>
            <a:r>
              <a:rPr lang="en-US" sz="28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trường</a:t>
            </a:r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hợp</a:t>
            </a:r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đồng</a:t>
            </a:r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dạng</a:t>
            </a:r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tam </a:t>
            </a:r>
            <a:r>
              <a:rPr lang="en-US" sz="28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giác</a:t>
            </a:r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vuông</a:t>
            </a:r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tập</a:t>
            </a:r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về</a:t>
            </a:r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nhà</a:t>
            </a:r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28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1 (SGK/75); </a:t>
            </a:r>
            <a:r>
              <a:rPr lang="en-US" sz="28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2 (SGK/76).</a:t>
            </a:r>
          </a:p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Tiết</a:t>
            </a:r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sau</a:t>
            </a:r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 “ </a:t>
            </a:r>
            <a:r>
              <a:rPr lang="en-US" sz="28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trường</a:t>
            </a:r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hợp</a:t>
            </a:r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đồng</a:t>
            </a:r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dạng</a:t>
            </a:r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hai</a:t>
            </a:r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tam </a:t>
            </a:r>
            <a:r>
              <a:rPr lang="en-US" sz="28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giác</a:t>
            </a:r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vuông</a:t>
            </a:r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(</a:t>
            </a:r>
            <a:r>
              <a:rPr lang="en-US" sz="28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tiết</a:t>
            </a:r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2)”.</a:t>
            </a:r>
          </a:p>
        </p:txBody>
      </p:sp>
    </p:spTree>
    <p:extLst>
      <p:ext uri="{BB962C8B-B14F-4D97-AF65-F5344CB8AC3E}">
        <p14:creationId xmlns:p14="http://schemas.microsoft.com/office/powerpoint/2010/main" val="212593674"/>
      </p:ext>
    </p:extLst>
  </p:cSld>
  <p:clrMapOvr>
    <a:masterClrMapping/>
  </p:clrMapOvr>
  <p:transition spd="slow">
    <p:wedge/>
    <p:sndAc>
      <p:stSnd>
        <p:snd r:embed="rId3" name="wi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18" descr="https://encrypted-tbn1.gstatic.com/images?q=tbn:ANd9GcThfJ5PgLLoaXeHZoR4t8RIuPPGyn49o8UmFGFvUxoHp0GcXm6tVQ">
            <a:extLst>
              <a:ext uri="{FF2B5EF4-FFF2-40B4-BE49-F238E27FC236}">
                <a16:creationId xmlns:a16="http://schemas.microsoft.com/office/drawing/2014/main" id="{36E91B03-0A97-422C-AACE-4CE53B3706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0"/>
            <a:ext cx="9220200" cy="807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AutoShape 4" descr="data:image/jpeg;base64,/9j/4AAQSkZJRgABAQAAAQABAAD/2wCEAAkGBhQQEBQUEhIUFBUUFBUPGBQUFBUUFRQVFRQVFBQUFRUXHCYeFxkjGRQVHy8gJCcpLCwsFR4xNTAqNSYrLCkBCQoKDgwOFw8PGikkHBwpLCwsLCwsLCksLCwsKSwsKSksLCkpKSwpLCwpLCwsLCwpKSkpKSwpKSksLCwpLCkpKf/AABEIAMIBAwMBIgACEQEDEQH/xAAcAAACAwEBAQEAAAAAAAAAAAABAgADBAUGBwj/xABBEAABAwIDBAYGBwgCAwEAAAABAAIRAyEEEjEFQVFhEyJxgZGhBjJCscHwBxQjUpLR4RVDYnKCstLxM6KTo/IW/8QAGgEAAwEBAQEAAAAAAAAAAAAAAAECAwQFBv/EACYRAQADAAEEAgEEAwAAAAAAAAABAhEDEhNBUSExBCJhofAyQlL/2gAMAwEAAhEDEQA/APlUKQipC+jcegojCMIAQpCMIwmQIgIwoAnhBCMJgEzWp4UyUNRyLRToytAwB4Js5vEOeWpSFtqYUhZnMQcW1XCEJ4QQosKQmhRGGWFE0KQkCQomhSEYZIUhNCkJYCwhCeEISw9LCkJ4UhIEhSE8IQkYZVC1WNChCRqYUTQogJCiMIwtMSVRNCkJ4AhFGFAE8JEQFITAJloAK6kyVWAtOHF0M7S7+xNkdIRZfQcF9HRdTDnFrJEjNMnuAXF9BQ01WB2mYe9fZagC8/8AL/ItxzEVZ8HFHLs28PiHpJ6IOoXsWnRwmOy9wV4fGYbKV+jvSTBtfhqpdEZZHbIhfBtuUQHFb/jc3dr8+EzWeK+e3nSEIVrwkhdTeJLCEJ4QhBlhSE0KQg9LCEJ4QhIaWFITQpCRkhSE0KQgaWEUYUhIywiAjCcBSEa1K4K8aKpyk1MKJ4UQZYUhNCkLVGlhGEYRhBaWEYTQoAmWgAjCaEQEy0AFbSdCQBMEJl6bYe1MhF9F9P2X9IQygVG5iALzB7+K+I0qsLfS2kQsuXhryf5Q5/1Unay+mek/pv0zMrYa3WAde0r5ltTE5iUtbHkrDUfKrj4q8cZURFrW6rfapySE5CELR0RJYQhPCkJDSQpCeFIQekhCE8KQgaSFITQpCR6WEITwhCQ0sIQmhSEGEIypCCWHpsyUqKJYelRQURgNCMJoUhWjSwjCaFIQWhCkJoRhMtLCMJoRhMtLCICYBNCC0oTBEBNlTIspSFZlQyILVcIZVblQyoPVcKZVZCEIPSZUIVkKQgarhCFZCEJHpIQhPCkJDSQhCeEIQekhSE8IQlh6SFITQpCR6SEE5CEIMkKJoQQFsIwnDEcipnquEQFYGqBqC0kI5VaGKZEy1WAmyqwMRFNMtV5UcquFNMKaC1SGohqtDE2RBaqyqZVeGI9GjS1myoZFpyJcqBrOWoZVe4BISEHqrKpCfMOaEjihWkIQhWW4+SGZvHyQFcKQmdUHBIanJJSQhCPSDgkNRAGECFOk5IGrySP5SEISmoUpckrDkIQkznij0pSPDQgk6Tmog8ko2p/D5/oiNqD7vn+i56K5u5dv2qenRG1B90+Kdu1G/dd4j8lzAEYT7lk9qjsM2mze1/i38lro42gdRV7izTwXn2q0A/I7FXcsieGr1NCphTqaoHHNT49i6eGwGDd+8q+NP5K8kyiQNYNoIG/W5m2/vC6OBqEDNmgaCLRY3PASGo65ZTxensaHo3g3fvavjT7F0KHodgnfvqv4mfALzGBxnVIzxcWgSBAMgOdLoIudIJ4272FxLnZftBe2rYkkadY8xwWVrW9ymKOxR+jzBHSrV/E3/FamfRng/v1fxN/xVNDF5CJnmdYsDJOWDpNuO9dPCbQOWSNIkAgTaePDt7Vz2vyf9S1ilfTMfoywm51U/wBbf8VS/wCjbDbulP8AW3/Fd9uLcOI38L6R2wT4Kw1HGRJBvw8YOu5Zd7lj/Zfbr6ePxP0f0hOWm/8A8o8dFzq/oW0C1L/3L3FTMSIc4aC45yezSPFc3G4h4MdczJlrYII3Nkgf/Xcdq89/bOeKrweJ9Fi0kdCDF/8AlcfcVx8Rs9zZ+waInWo78/mF7raFR4aTNUQBUAM9YT1oMWGomeC4GPzXh5aSQwAuMbiJBk7rk/oumvNaUdt5KvmH7lvZncT4TO5YamLcD/xgfjPxXcxDQYzEFzf4x1hBDWzrqZgGSByXHxNMjQti9p39kzode1adyWkVhldjXD2B4O8NUjsa7gPAo7tW6ntS9CDHWYOd/OAUddmkVr6A413LwS/XHfISmmOI8FDS568kuqysr6E4p3HyQ+su4p/qdpkeU+E2SHD31RthHSH1g8UOnPFWDDGN3v8AigMOeHl+qX6htSdMeKHTHiVr+oO+6R4e5L9Rdw8wnli6qs3SHmhJV78Pl1IHfPuSEDe7wEpTvlUTHhXCCtlvE+AUQNUwpCICIaoxWhCiKOX5ujBpmMHjpFoPNXANBNyZ3277eO9VNb2+asZS4eG/RViZlse6m1pglwLiYLQHEDQgwY/336cPiqdMh0vd9mB/Xe0HVu4ntssDcIZgiDax4EA7xexBWqnsp0dYidwBaZEwSTPVEp5DOZh1vr1J+WT1YcZDYcDMt6txoNAYuurT2jhy5xf0wyk5WAN6pgwZAAN9BO9cLD7Bblc6piGU4tluSbTYDULXT2G0hzqeID2ghhiGzO5oM8rBLphnNoegbtXDZTls6Zykn1QDmdmcDwsOB1suq3bWHc7qh9VpbHsWIgNbBMhpAcTMCAvO7P2a0Nyvc4NzF0BkOmBuc0N9nnruXQp7OcQeiuC43a4WGhjKMwaCQd6iaQOt6P8AbbLgkjUDKWutDpcXAxoDa2ver8PtltQDLSeQWyHCLAW01OmsXnlK8qdkY4XbHtAu6pNyC71ufLyWnC7AqsBL6rRYvzZQLREA8AWjldZzx19n3Hdx2LdU9VlW09QEAE6ZQ6N9+M6DRc2sajiGuo1h/H0rQRA0IJ4CJN9VTjMbRa0CtiKU655lpI9UxJkgzb3rh1vSKgwmMVnGsNogTp1STAiZRWsR/ZHVM+Gza+zKj9zG9aZe/SReIAJM/N1yD6MhxkvBDdSC50gSQfVtc6jti6oxPpa0XD35tfWB7LtsN9rqxm2312gtc4kcbu7z7R4LorWfpna0ww1fR1rTJrMLZPqhzre1ItB1VVbZLG5TnLpEDqu7OtbhwutdShVcIJLQL3gc7NgmVhxFLT7Qg2kWFuGnzK06Si8+2luz6ABzRYnQm4gxuJ4cFkqsoD2BzItGnD81ncWgyGieJJ+A4pX1Dw52G9VFT+fZ2Glm/wCMEC+hg8vWnzQqYmiR1aMESdDcbh+qqc07x70DTOuiMUtNdpHqeOvcmGKAH/G3vErKe3wCGV3Z22+KY6Wk4k8AOwfolOKfuPl+izmmeKmQ8yg+mF7sXUPteQVJcd7j4hVuMcFWaw4juUzaPKor6O6iP9lIaR3Qq31u1UuJ4lYW5I8Q1istPRHiFFky81Fn3P2/lfS1toXiHeFzwVtKi3eHnjED3qp203tjLYTmBkm/eq/2k7g3WdPGyfdpE4nptLW2iHmGMOu9wnly/wBqxmHh3rMbAmSXai0Cxk9i53SPBOXMJscpIBHBRmFq1DAaXE+Nh+SJ5p8Vkuj3LuYWoQ4Zuj9pwJi4A3XN+RC3OxTZyvrsaAMwbxPN1OBG/U+9eVOz3AwbHgVezZc6vt86Sqi/LP1X+UTSkfMy9JV2phHSKrngi0NaHS6AC8E8SBYTYaqr9rYWmGmm+sXT1w2GsI/hmDwtELm0dkU3CweXa2M27I+K6dPBimHNY1jmmBOQEuMb9YI7VcU5ZnxDOZ46x5WV/SjCDNkZVId6zHuaHaiAXgX05arfgHVa7Wubs8ObOVjXveM8RmDRILrG8crcaaGCqENIIJA9UCIbvHVsOxdqhgK0SS+ToHOdAH3m2sd1wieK3mzOeWsfUMjdoY19TI6lh2OYbUiCSBmiIaSIA38uK3YQYuG9alTOQgZaUimdBJc5zja9hvWh2Fc+oMr2jcXGmwWPtQDEzO+F6DZmCpsaPtHVN85WNlwMRlABtfUrK1YrA7m+nncZgMY8jPWrFjG2NGmabXOAyiHEEgc44oVPQGrVaevUaIaC3MHZ94Babi8Ee5e6p4kDl2NDbcLG+5XMqSOqOF4Cy6pj6g+qfbxA+i7NBfeLdZ5NosCJEbvBaqX0c0m3LaViIkU3R25plejx+1RRbNQuGmjHEcpdEea8/iPS0mQykSNJcYnuAVVi9vqCm+eZaKnolRaGw5jXbyOiZHZlYbKmv6PUxMVRBN2lzzPGCwCAeEb1h/amIcbBreYZP9xKV+Dq1DL3uM31IA7hYLWtLR9yzm+kxno1RaDDqYJ9ovdbl1jN58lxK2x6QkBxJ4tDte2AF3m7IA+SrDh2NW1ZzyibS8k7YzdxqfhA+Kr/AGN/C894HwXp8RUy6ADtXl9sV6h0f8PctNOJtPxovwDW6ho/mcfhCwVqlFvtDsDZ965GIe6bmVmJWc8ueHTXh9y6tTaVMeq0nwCzP2lOjAO2SsMoArKeWzeOKsNFTGO4x2ABUPrE7z4ouNlSVle8tK1gSUQlUDllq0LkJRnkpCk071ELoJaHQbhJERZW0sOBuCvpM5ecKxzQeI7595XrRxxDhm8kogi9+zcedima08T7kWUSTaT+FWtw54eIariGcyUAW6vboJ5qym4Xt3WP+lPq7gZLSezKQrGUCf3RPeAmiZhax8bpOhPVgjt1K10HAXyu7SWCOcQlpYZoiaIJPGp+Urq4bZEi1OmB/M4n+1G4ymYNhHRH2kA8Xt84AXZo4htpc13PLTgd5ustDZHVs2+6zrc9QtVPZ8es6k0fxkW5+sbrG0wl0m4m3ruI4NAA/wCsDfwVtDES6SJ4EuGvzvWahs9oGtIfxCDI10C34eixvt35NbrysPiue0x4VGr6RzaC/J5+Gi34ehB6wYBxdJPiVTScwgfaH8Q+QrWPpbpd2Tz7BNlz2lrVzts7NfVddpc2ZAbMdpzGNeACzU9kBmrN/A/kur9aaSQGE3g6WMTfx5qqrj2j2cv80t+F9Cqra2YUwyfVwNBHcqqjwNT5psRtJzSDmbynNf8A7Qq27aznLUZTN4kHreEFaREp1ixWLAB07z2LjYza8aZQuj6ZbLFOi+ox4ZlEwTE8rb18sxGOc7f5rWsxmqpSbO/j9tG/Wb4/quBicUTvWZ1QpC5E3dVOKKo9yQlGECVjMt4CEHKEpZUTKoQlBRQqJlQIKFRRJgiCpCkJAcyiElRGh12kc0ZHyFSHfN1M/JevrixozjiPBFtUTqPwrN0iObtR1F0tnSjmeyB8FG4qD7QHI39yyEz95EDjPenqemG9u1HA6uj+c/nqrm7XdBBv2lzvPMsDBl1kA6xIkKVHSRYwBA/3ARqemHVobccPu8rO/NX09pOees8jkGsiO93zC41Kq3RzfnxC2Usa0aUx25iT5abk0TX9nocJtekNc5MXJfAmbCZt5rst27hmXLQTEWdr2xfSNV5jC7TPssbGkQc3Iy4kbuK7mzttM0y0RoINhI1Jg5de3XsWN4Rjr4f0ipMAIbrYFtIg20MSN0eC2DbbwQRRqOItLm06bTumZ8reSys2tTyyalEQDLQ4m943efJL/wDoqTWiXZ8rbNp2dMRId+m8cFzzG+FQ10NsYh5PUpAaGasxrFmjU9qz4xuJddtSgyDHq1HHTS8Trw3rnDbDCXZKdS5mKnWyEAC0O6248VZXxVQgOc9lC2tQZJGoMOuRPIlPpzwYO2bicR1frFMzcwyQeBBy2+brm7X2RUwrc1bFBomMtNgLr6wCALeUrWPTqnhGkNqnEEg2FNlKmDvObLmImV4Pa+2HYh5e834ToOAVxM6daTLt4v0zLKT6VF1Z4e3IXYgsdlG/o2Ns0niZXkS1MXhK5yl01r0/REESUC5S0ElVORlKVMyqASpigs5UVRGUFEmCYBBFIDlQ0TgpX1FU4Q5fm6ir6TsUU9UHkt4cTvRAPPwUkJpavUcxAOZTxz8wPeiS3iEARx8AmWiKXb881YMMdR8VGuI0LvnvTNrEGM0c+Hmn8ImZGnhJ3geP5rXT2W0+2DuiDP8AcrcJga1Q9Ql0RcBx15xHmuiNlNYSamIpMOhb1nPB4kMd5FOZiGU2n25TdnAAfaA3iA1s+JK3YfZ7CJ6R7h6sMyidDck8+fckfi8NTblL61a82Aot5byfFUHb1NhHRYdo5vc6oeO+FnPJUdN5dJuz8NTgvc+DPHUatJAifHVdLCYDCuYOrVvcug5Wjm8nLu5xK8vV9KcQ796WjhTAYP8AqAsVfGveZc8uPFxLv7is5vv0rtz5e6rU8BSb1q5zWkU4qHWcsgZY8Firel9CmMtDCsmIz1WiXdrR46rxhqcSlLlGqjijy7Nf0lrO0c1nKmxlPzaAdAubWxjnGXOJPMz5rPnQzo1pFIgxf+aEIByUuS1eCSkmVJQUzKsAoFRAqZkwKVMUA1RqilRPkUSGq4RDU4REJYNUyoXIPQUTKkLkpRQKiVIogokbqtwpPsnwJ9wWqlsao7RpHbA95lIdtkeqGi+pv7/yWeptF7tXE99l6c8tI+nFl5dA7Ha316tMcmlzz4NEeapfQogx0lQwYJFNoHdL5XONUoFxUTzelRSfMuyzHUGtgUS48X1He5keErO/aY3U6TeYYCfF07lzSjZTPJaRHHDpV9v1XjKajsumWYbG6wgcFiNYlVhyIJU9UyqKxH1Bk453VbGlGE4Bg5HN3ITyQlPSEuUQBUBS0CEFCVCeKAjglRUcPn9EjCPnwQaExN1CdJQADEC2EzTz5oOtb5+dEjL3JCSganP5+SkcVEyqIElAlQlKSomVGJKUoFBTp4IUlBRrZMASeCkwJUlXnAv+4eGiU4R/3XeCk1MqIoIDQnCii6YZSj/gPeggomQqb/D3FBRBnp7+/wCKbcO1RROEycFM74FBRWkg/JPCiiRiwTPf70ke4qKIAxr3e9LSMyiogI4fBE6HsUUS8AH6f1JTr3IqJgRr3qon4/BRRI4AbklRRRZ2XBXqFRRQoqD0FFMmiBUUUyYuCUKKJSElFRRAf//Z">
            <a:extLst>
              <a:ext uri="{FF2B5EF4-FFF2-40B4-BE49-F238E27FC236}">
                <a16:creationId xmlns:a16="http://schemas.microsoft.com/office/drawing/2014/main" id="{9E5BBF01-3D98-4EB9-9533-082316074CE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428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.VnTime" pitchFamily="34" charset="0"/>
              <a:ea typeface="+mn-ea"/>
              <a:cs typeface="+mn-cs"/>
            </a:endParaRPr>
          </a:p>
        </p:txBody>
      </p:sp>
      <p:sp>
        <p:nvSpPr>
          <p:cNvPr id="19460" name="AutoShape 6" descr="data:image/jpeg;base64,/9j/4AAQSkZJRgABAQAAAQABAAD/2wCEAAkGBhQQEBQUEhIUFBUUFBUPGBQUFBUUFRQVFRQVFBQUFRUXHCYeFxkjGRQVHy8gJCcpLCwsFR4xNTAqNSYrLCkBCQoKDgwOFw8PGikkHBwpLCwsLCwsLCksLCwsKSwsKSksLCkpKSwpLCwpLCwsLCwpKSkpKSwpKSksLCwpLCkpKf/AABEIAMIBAwMBIgACEQEDEQH/xAAcAAACAwEBAQEAAAAAAAAAAAABAgADBAUGBwj/xABBEAABAwIDBAYGBwgCAwEAAAABAAIRAyEEEjEFQVFhEyJxgZGhBjJCscHwBxQjUpLR4RVDYnKCstLxM6KTo/IW/8QAGgEAAwEBAQEAAAAAAAAAAAAAAAECAwQFBv/EACYRAQADAAEEAgEEAwAAAAAAAAABAhEDEhNBUSExBCJhofAyQlL/2gAMAwEAAhEDEQA/APlUKQipC+jcegojCMIAQpCMIwmQIgIwoAnhBCMJgEzWp4UyUNRyLRToytAwB4Js5vEOeWpSFtqYUhZnMQcW1XCEJ4QQosKQmhRGGWFE0KQkCQomhSEYZIUhNCkJYCwhCeEISw9LCkJ4UhIEhSE8IQkYZVC1WNChCRqYUTQogJCiMIwtMSVRNCkJ4AhFGFAE8JEQFITAJloAK6kyVWAtOHF0M7S7+xNkdIRZfQcF9HRdTDnFrJEjNMnuAXF9BQ01WB2mYe9fZagC8/8AL/ItxzEVZ8HFHLs28PiHpJ6IOoXsWnRwmOy9wV4fGYbKV+jvSTBtfhqpdEZZHbIhfBtuUQHFb/jc3dr8+EzWeK+e3nSEIVrwkhdTeJLCEJ4QhBlhSE0KQg9LCEJ4QhIaWFITQpCRkhSE0KQgaWEUYUhIywiAjCcBSEa1K4K8aKpyk1MKJ4UQZYUhNCkLVGlhGEYRhBaWEYTQoAmWgAjCaEQEy0AFbSdCQBMEJl6bYe1MhF9F9P2X9IQygVG5iALzB7+K+I0qsLfS2kQsuXhryf5Q5/1Unay+mek/pv0zMrYa3WAde0r5ltTE5iUtbHkrDUfKrj4q8cZURFrW6rfapySE5CELR0RJYQhPCkJDSQpCeFIQekhCE8KQgaSFITQpCR6WEITwhCQ0sIQmhSEGEIypCCWHpsyUqKJYelRQURgNCMJoUhWjSwjCaFIQWhCkJoRhMtLCMJoRhMtLCICYBNCC0oTBEBNlTIspSFZlQyILVcIZVblQyoPVcKZVZCEIPSZUIVkKQgarhCFZCEJHpIQhPCkJDSQhCeEIQekhSE8IQlh6SFITQpCR6SEE5CEIMkKJoQQFsIwnDEcipnquEQFYGqBqC0kI5VaGKZEy1WAmyqwMRFNMtV5UcquFNMKaC1SGohqtDE2RBaqyqZVeGI9GjS1myoZFpyJcqBrOWoZVe4BISEHqrKpCfMOaEjihWkIQhWW4+SGZvHyQFcKQmdUHBIanJJSQhCPSDgkNRAGECFOk5IGrySP5SEISmoUpckrDkIQkznij0pSPDQgk6Tmog8ko2p/D5/oiNqD7vn+i56K5u5dv2qenRG1B90+Kdu1G/dd4j8lzAEYT7lk9qjsM2mze1/i38lro42gdRV7izTwXn2q0A/I7FXcsieGr1NCphTqaoHHNT49i6eGwGDd+8q+NP5K8kyiQNYNoIG/W5m2/vC6OBqEDNmgaCLRY3PASGo65ZTxensaHo3g3fvavjT7F0KHodgnfvqv4mfALzGBxnVIzxcWgSBAMgOdLoIudIJ4272FxLnZftBe2rYkkadY8xwWVrW9ymKOxR+jzBHSrV/E3/FamfRng/v1fxN/xVNDF5CJnmdYsDJOWDpNuO9dPCbQOWSNIkAgTaePDt7Vz2vyf9S1ilfTMfoywm51U/wBbf8VS/wCjbDbulP8AW3/Fd9uLcOI38L6R2wT4Kw1HGRJBvw8YOu5Zd7lj/Zfbr6ePxP0f0hOWm/8A8o8dFzq/oW0C1L/3L3FTMSIc4aC45yezSPFc3G4h4MdczJlrYII3Nkgf/Xcdq89/bOeKrweJ9Fi0kdCDF/8AlcfcVx8Rs9zZ+waInWo78/mF7raFR4aTNUQBUAM9YT1oMWGomeC4GPzXh5aSQwAuMbiJBk7rk/oumvNaUdt5KvmH7lvZncT4TO5YamLcD/xgfjPxXcxDQYzEFzf4x1hBDWzrqZgGSByXHxNMjQti9p39kzode1adyWkVhldjXD2B4O8NUjsa7gPAo7tW6ntS9CDHWYOd/OAUddmkVr6A413LwS/XHfISmmOI8FDS568kuqysr6E4p3HyQ+su4p/qdpkeU+E2SHD31RthHSH1g8UOnPFWDDGN3v8AigMOeHl+qX6htSdMeKHTHiVr+oO+6R4e5L9Rdw8wnli6qs3SHmhJV78Pl1IHfPuSEDe7wEpTvlUTHhXCCtlvE+AUQNUwpCICIaoxWhCiKOX5ujBpmMHjpFoPNXANBNyZ3277eO9VNb2+asZS4eG/RViZlse6m1pglwLiYLQHEDQgwY/336cPiqdMh0vd9mB/Xe0HVu4ntssDcIZgiDax4EA7xexBWqnsp0dYidwBaZEwSTPVEp5DOZh1vr1J+WT1YcZDYcDMt6txoNAYuurT2jhy5xf0wyk5WAN6pgwZAAN9BO9cLD7Bblc6piGU4tluSbTYDULXT2G0hzqeID2ghhiGzO5oM8rBLphnNoegbtXDZTls6Zykn1QDmdmcDwsOB1suq3bWHc7qh9VpbHsWIgNbBMhpAcTMCAvO7P2a0Nyvc4NzF0BkOmBuc0N9nnruXQp7OcQeiuC43a4WGhjKMwaCQd6iaQOt6P8AbbLgkjUDKWutDpcXAxoDa2ver8PtltQDLSeQWyHCLAW01OmsXnlK8qdkY4XbHtAu6pNyC71ufLyWnC7AqsBL6rRYvzZQLREA8AWjldZzx19n3Hdx2LdU9VlW09QEAE6ZQ6N9+M6DRc2sajiGuo1h/H0rQRA0IJ4CJN9VTjMbRa0CtiKU655lpI9UxJkgzb3rh1vSKgwmMVnGsNogTp1STAiZRWsR/ZHVM+Gza+zKj9zG9aZe/SReIAJM/N1yD6MhxkvBDdSC50gSQfVtc6jti6oxPpa0XD35tfWB7LtsN9rqxm2312gtc4kcbu7z7R4LorWfpna0ww1fR1rTJrMLZPqhzre1ItB1VVbZLG5TnLpEDqu7OtbhwutdShVcIJLQL3gc7NgmVhxFLT7Qg2kWFuGnzK06Si8+2luz6ABzRYnQm4gxuJ4cFkqsoD2BzItGnD81ncWgyGieJJ+A4pX1Dw52G9VFT+fZ2Glm/wCMEC+hg8vWnzQqYmiR1aMESdDcbh+qqc07x70DTOuiMUtNdpHqeOvcmGKAH/G3vErKe3wCGV3Z22+KY6Wk4k8AOwfolOKfuPl+izmmeKmQ8yg+mF7sXUPteQVJcd7j4hVuMcFWaw4juUzaPKor6O6iP9lIaR3Qq31u1UuJ4lYW5I8Q1istPRHiFFky81Fn3P2/lfS1toXiHeFzwVtKi3eHnjED3qp203tjLYTmBkm/eq/2k7g3WdPGyfdpE4nptLW2iHmGMOu9wnly/wBqxmHh3rMbAmSXai0Cxk9i53SPBOXMJscpIBHBRmFq1DAaXE+Nh+SJ5p8Vkuj3LuYWoQ4Zuj9pwJi4A3XN+RC3OxTZyvrsaAMwbxPN1OBG/U+9eVOz3AwbHgVezZc6vt86Sqi/LP1X+UTSkfMy9JV2phHSKrngi0NaHS6AC8E8SBYTYaqr9rYWmGmm+sXT1w2GsI/hmDwtELm0dkU3CweXa2M27I+K6dPBimHNY1jmmBOQEuMb9YI7VcU5ZnxDOZ46x5WV/SjCDNkZVId6zHuaHaiAXgX05arfgHVa7Wubs8ObOVjXveM8RmDRILrG8crcaaGCqENIIJA9UCIbvHVsOxdqhgK0SS+ToHOdAH3m2sd1wieK3mzOeWsfUMjdoY19TI6lh2OYbUiCSBmiIaSIA38uK3YQYuG9alTOQgZaUimdBJc5zja9hvWh2Fc+oMr2jcXGmwWPtQDEzO+F6DZmCpsaPtHVN85WNlwMRlABtfUrK1YrA7m+nncZgMY8jPWrFjG2NGmabXOAyiHEEgc44oVPQGrVaevUaIaC3MHZ94Babi8Ee5e6p4kDl2NDbcLG+5XMqSOqOF4Cy6pj6g+qfbxA+i7NBfeLdZ5NosCJEbvBaqX0c0m3LaViIkU3R25plejx+1RRbNQuGmjHEcpdEea8/iPS0mQykSNJcYnuAVVi9vqCm+eZaKnolRaGw5jXbyOiZHZlYbKmv6PUxMVRBN2lzzPGCwCAeEb1h/amIcbBreYZP9xKV+Dq1DL3uM31IA7hYLWtLR9yzm+kxno1RaDDqYJ9ovdbl1jN58lxK2x6QkBxJ4tDte2AF3m7IA+SrDh2NW1ZzyibS8k7YzdxqfhA+Kr/AGN/C894HwXp8RUy6ADtXl9sV6h0f8PctNOJtPxovwDW6ho/mcfhCwVqlFvtDsDZ965GIe6bmVmJWc8ueHTXh9y6tTaVMeq0nwCzP2lOjAO2SsMoArKeWzeOKsNFTGO4x2ABUPrE7z4ouNlSVle8tK1gSUQlUDllq0LkJRnkpCk071ELoJaHQbhJERZW0sOBuCvpM5ecKxzQeI7595XrRxxDhm8kogi9+zcedima08T7kWUSTaT+FWtw54eIariGcyUAW6vboJ5qym4Xt3WP+lPq7gZLSezKQrGUCf3RPeAmiZhax8bpOhPVgjt1K10HAXyu7SWCOcQlpYZoiaIJPGp+Urq4bZEi1OmB/M4n+1G4ymYNhHRH2kA8Xt84AXZo4htpc13PLTgd5ustDZHVs2+6zrc9QtVPZ8es6k0fxkW5+sbrG0wl0m4m3ruI4NAA/wCsDfwVtDES6SJ4EuGvzvWahs9oGtIfxCDI10C34eixvt35NbrysPiue0x4VGr6RzaC/J5+Gi34ehB6wYBxdJPiVTScwgfaH8Q+QrWPpbpd2Tz7BNlz2lrVzts7NfVddpc2ZAbMdpzGNeACzU9kBmrN/A/kur9aaSQGE3g6WMTfx5qqrj2j2cv80t+F9Cqra2YUwyfVwNBHcqqjwNT5psRtJzSDmbynNf8A7Qq27aznLUZTN4kHreEFaREp1ixWLAB07z2LjYza8aZQuj6ZbLFOi+ox4ZlEwTE8rb18sxGOc7f5rWsxmqpSbO/j9tG/Wb4/quBicUTvWZ1QpC5E3dVOKKo9yQlGECVjMt4CEHKEpZUTKoQlBRQqJlQIKFRRJgiCpCkJAcyiElRGh12kc0ZHyFSHfN1M/JevrixozjiPBFtUTqPwrN0iObtR1F0tnSjmeyB8FG4qD7QHI39yyEz95EDjPenqemG9u1HA6uj+c/nqrm7XdBBv2lzvPMsDBl1kA6xIkKVHSRYwBA/3ARqemHVobccPu8rO/NX09pOees8jkGsiO93zC41Kq3RzfnxC2Usa0aUx25iT5abk0TX9nocJtekNc5MXJfAmbCZt5rst27hmXLQTEWdr2xfSNV5jC7TPssbGkQc3Iy4kbuK7mzttM0y0RoINhI1Jg5de3XsWN4Rjr4f0ipMAIbrYFtIg20MSN0eC2DbbwQRRqOItLm06bTumZ8reSys2tTyyalEQDLQ4m943efJL/wDoqTWiXZ8rbNp2dMRId+m8cFzzG+FQ10NsYh5PUpAaGasxrFmjU9qz4xuJddtSgyDHq1HHTS8Trw3rnDbDCXZKdS5mKnWyEAC0O6248VZXxVQgOc9lC2tQZJGoMOuRPIlPpzwYO2bicR1frFMzcwyQeBBy2+brm7X2RUwrc1bFBomMtNgLr6wCALeUrWPTqnhGkNqnEEg2FNlKmDvObLmImV4Pa+2HYh5e834ToOAVxM6daTLt4v0zLKT6VF1Z4e3IXYgsdlG/o2Ns0niZXkS1MXhK5yl01r0/REESUC5S0ElVORlKVMyqASpigs5UVRGUFEmCYBBFIDlQ0TgpX1FU4Q5fm6ir6TsUU9UHkt4cTvRAPPwUkJpavUcxAOZTxz8wPeiS3iEARx8AmWiKXb881YMMdR8VGuI0LvnvTNrEGM0c+Hmn8ImZGnhJ3geP5rXT2W0+2DuiDP8AcrcJga1Q9Ql0RcBx15xHmuiNlNYSamIpMOhb1nPB4kMd5FOZiGU2n25TdnAAfaA3iA1s+JK3YfZ7CJ6R7h6sMyidDck8+fckfi8NTblL61a82Aot5byfFUHb1NhHRYdo5vc6oeO+FnPJUdN5dJuz8NTgvc+DPHUatJAifHVdLCYDCuYOrVvcug5Wjm8nLu5xK8vV9KcQ796WjhTAYP8AqAsVfGveZc8uPFxLv7is5vv0rtz5e6rU8BSb1q5zWkU4qHWcsgZY8Firel9CmMtDCsmIz1WiXdrR46rxhqcSlLlGqjijy7Nf0lrO0c1nKmxlPzaAdAubWxjnGXOJPMz5rPnQzo1pFIgxf+aEIByUuS1eCSkmVJQUzKsAoFRAqZkwKVMUA1RqilRPkUSGq4RDU4REJYNUyoXIPQUTKkLkpRQKiVIogokbqtwpPsnwJ9wWqlsao7RpHbA95lIdtkeqGi+pv7/yWeptF7tXE99l6c8tI+nFl5dA7Ha316tMcmlzz4NEeapfQogx0lQwYJFNoHdL5XONUoFxUTzelRSfMuyzHUGtgUS48X1He5keErO/aY3U6TeYYCfF07lzSjZTPJaRHHDpV9v1XjKajsumWYbG6wgcFiNYlVhyIJU9UyqKxH1Bk453VbGlGE4Bg5HN3ITyQlPSEuUQBUBS0CEFCVCeKAjglRUcPn9EjCPnwQaExN1CdJQADEC2EzTz5oOtb5+dEjL3JCSganP5+SkcVEyqIElAlQlKSomVGJKUoFBTp4IUlBRrZMASeCkwJUlXnAv+4eGiU4R/3XeCk1MqIoIDQnCii6YZSj/gPeggomQqb/D3FBRBnp7+/wCKbcO1RROEycFM74FBRWkg/JPCiiRiwTPf70ke4qKIAxr3e9LSMyiogI4fBE6HsUUS8AH6f1JTr3IqJgRr3qon4/BRRI4AbklRRRZ2XBXqFRRQoqD0FFMmiBUUUyYuCUKKJSElFRRAf//Z">
            <a:extLst>
              <a:ext uri="{FF2B5EF4-FFF2-40B4-BE49-F238E27FC236}">
                <a16:creationId xmlns:a16="http://schemas.microsoft.com/office/drawing/2014/main" id="{062A0FBD-81C6-42C2-B253-43C65FCCA07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428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.VnTime" pitchFamily="34" charset="0"/>
              <a:ea typeface="+mn-ea"/>
              <a:cs typeface="+mn-cs"/>
            </a:endParaRPr>
          </a:p>
        </p:txBody>
      </p:sp>
      <p:sp>
        <p:nvSpPr>
          <p:cNvPr id="19461" name="AutoShape 8" descr="data:image/jpeg;base64,/9j/4AAQSkZJRgABAQAAAQABAAD/2wCEAAkGBhQQEBQUEhIUFBUUFBUPGBQUFBUUFRQVFRQVFBQUFRUXHCYeFxkjGRQVHy8gJCcpLCwsFR4xNTAqNSYrLCkBCQoKDgwOFw8PGikkHBwpLCwsLCwsLCksLCwsKSwsKSksLCkpKSwpLCwpLCwsLCwpKSkpKSwpKSksLCwpLCkpKf/AABEIAMIBAwMBIgACEQEDEQH/xAAcAAACAwEBAQEAAAAAAAAAAAABAgADBAUGBwj/xABBEAABAwIDBAYGBwgCAwEAAAABAAIRAyEEEjEFQVFhEyJxgZGhBjJCscHwBxQjUpLR4RVDYnKCstLxM6KTo/IW/8QAGgEAAwEBAQEAAAAAAAAAAAAAAAECAwQFBv/EACYRAQADAAEEAgEEAwAAAAAAAAABAhEDEhNBUSExBCJhofAyQlL/2gAMAwEAAhEDEQA/APlUKQipC+jcegojCMIAQpCMIwmQIgIwoAnhBCMJgEzWp4UyUNRyLRToytAwB4Js5vEOeWpSFtqYUhZnMQcW1XCEJ4QQosKQmhRGGWFE0KQkCQomhSEYZIUhNCkJYCwhCeEISw9LCkJ4UhIEhSE8IQkYZVC1WNChCRqYUTQogJCiMIwtMSVRNCkJ4AhFGFAE8JEQFITAJloAK6kyVWAtOHF0M7S7+xNkdIRZfQcF9HRdTDnFrJEjNMnuAXF9BQ01WB2mYe9fZagC8/8AL/ItxzEVZ8HFHLs28PiHpJ6IOoXsWnRwmOy9wV4fGYbKV+jvSTBtfhqpdEZZHbIhfBtuUQHFb/jc3dr8+EzWeK+e3nSEIVrwkhdTeJLCEJ4QhBlhSE0KQg9LCEJ4QhIaWFITQpCRkhSE0KQgaWEUYUhIywiAjCcBSEa1K4K8aKpyk1MKJ4UQZYUhNCkLVGlhGEYRhBaWEYTQoAmWgAjCaEQEy0AFbSdCQBMEJl6bYe1MhF9F9P2X9IQygVG5iALzB7+K+I0qsLfS2kQsuXhryf5Q5/1Unay+mek/pv0zMrYa3WAde0r5ltTE5iUtbHkrDUfKrj4q8cZURFrW6rfapySE5CELR0RJYQhPCkJDSQpCeFIQekhCE8KQgaSFITQpCR6WEITwhCQ0sIQmhSEGEIypCCWHpsyUqKJYelRQURgNCMJoUhWjSwjCaFIQWhCkJoRhMtLCMJoRhMtLCICYBNCC0oTBEBNlTIspSFZlQyILVcIZVblQyoPVcKZVZCEIPSZUIVkKQgarhCFZCEJHpIQhPCkJDSQhCeEIQekhSE8IQlh6SFITQpCR6SEE5CEIMkKJoQQFsIwnDEcipnquEQFYGqBqC0kI5VaGKZEy1WAmyqwMRFNMtV5UcquFNMKaC1SGohqtDE2RBaqyqZVeGI9GjS1myoZFpyJcqBrOWoZVe4BISEHqrKpCfMOaEjihWkIQhWW4+SGZvHyQFcKQmdUHBIanJJSQhCPSDgkNRAGECFOk5IGrySP5SEISmoUpckrDkIQkznij0pSPDQgk6Tmog8ko2p/D5/oiNqD7vn+i56K5u5dv2qenRG1B90+Kdu1G/dd4j8lzAEYT7lk9qjsM2mze1/i38lro42gdRV7izTwXn2q0A/I7FXcsieGr1NCphTqaoHHNT49i6eGwGDd+8q+NP5K8kyiQNYNoIG/W5m2/vC6OBqEDNmgaCLRY3PASGo65ZTxensaHo3g3fvavjT7F0KHodgnfvqv4mfALzGBxnVIzxcWgSBAMgOdLoIudIJ4272FxLnZftBe2rYkkadY8xwWVrW9ymKOxR+jzBHSrV/E3/FamfRng/v1fxN/xVNDF5CJnmdYsDJOWDpNuO9dPCbQOWSNIkAgTaePDt7Vz2vyf9S1ilfTMfoywm51U/wBbf8VS/wCjbDbulP8AW3/Fd9uLcOI38L6R2wT4Kw1HGRJBvw8YOu5Zd7lj/Zfbr6ePxP0f0hOWm/8A8o8dFzq/oW0C1L/3L3FTMSIc4aC45yezSPFc3G4h4MdczJlrYII3Nkgf/Xcdq89/bOeKrweJ9Fi0kdCDF/8AlcfcVx8Rs9zZ+waInWo78/mF7raFR4aTNUQBUAM9YT1oMWGomeC4GPzXh5aSQwAuMbiJBk7rk/oumvNaUdt5KvmH7lvZncT4TO5YamLcD/xgfjPxXcxDQYzEFzf4x1hBDWzrqZgGSByXHxNMjQti9p39kzode1adyWkVhldjXD2B4O8NUjsa7gPAo7tW6ntS9CDHWYOd/OAUddmkVr6A413LwS/XHfISmmOI8FDS568kuqysr6E4p3HyQ+su4p/qdpkeU+E2SHD31RthHSH1g8UOnPFWDDGN3v8AigMOeHl+qX6htSdMeKHTHiVr+oO+6R4e5L9Rdw8wnli6qs3SHmhJV78Pl1IHfPuSEDe7wEpTvlUTHhXCCtlvE+AUQNUwpCICIaoxWhCiKOX5ujBpmMHjpFoPNXANBNyZ3277eO9VNb2+asZS4eG/RViZlse6m1pglwLiYLQHEDQgwY/336cPiqdMh0vd9mB/Xe0HVu4ntssDcIZgiDax4EA7xexBWqnsp0dYidwBaZEwSTPVEp5DOZh1vr1J+WT1YcZDYcDMt6txoNAYuurT2jhy5xf0wyk5WAN6pgwZAAN9BO9cLD7Bblc6piGU4tluSbTYDULXT2G0hzqeID2ghhiGzO5oM8rBLphnNoegbtXDZTls6Zykn1QDmdmcDwsOB1suq3bWHc7qh9VpbHsWIgNbBMhpAcTMCAvO7P2a0Nyvc4NzF0BkOmBuc0N9nnruXQp7OcQeiuC43a4WGhjKMwaCQd6iaQOt6P8AbbLgkjUDKWutDpcXAxoDa2ver8PtltQDLSeQWyHCLAW01OmsXnlK8qdkY4XbHtAu6pNyC71ufLyWnC7AqsBL6rRYvzZQLREA8AWjldZzx19n3Hdx2LdU9VlW09QEAE6ZQ6N9+M6DRc2sajiGuo1h/H0rQRA0IJ4CJN9VTjMbRa0CtiKU655lpI9UxJkgzb3rh1vSKgwmMVnGsNogTp1STAiZRWsR/ZHVM+Gza+zKj9zG9aZe/SReIAJM/N1yD6MhxkvBDdSC50gSQfVtc6jti6oxPpa0XD35tfWB7LtsN9rqxm2312gtc4kcbu7z7R4LorWfpna0ww1fR1rTJrMLZPqhzre1ItB1VVbZLG5TnLpEDqu7OtbhwutdShVcIJLQL3gc7NgmVhxFLT7Qg2kWFuGnzK06Si8+2luz6ABzRYnQm4gxuJ4cFkqsoD2BzItGnD81ncWgyGieJJ+A4pX1Dw52G9VFT+fZ2Glm/wCMEC+hg8vWnzQqYmiR1aMESdDcbh+qqc07x70DTOuiMUtNdpHqeOvcmGKAH/G3vErKe3wCGV3Z22+KY6Wk4k8AOwfolOKfuPl+izmmeKmQ8yg+mF7sXUPteQVJcd7j4hVuMcFWaw4juUzaPKor6O6iP9lIaR3Qq31u1UuJ4lYW5I8Q1istPRHiFFky81Fn3P2/lfS1toXiHeFzwVtKi3eHnjED3qp203tjLYTmBkm/eq/2k7g3WdPGyfdpE4nptLW2iHmGMOu9wnly/wBqxmHh3rMbAmSXai0Cxk9i53SPBOXMJscpIBHBRmFq1DAaXE+Nh+SJ5p8Vkuj3LuYWoQ4Zuj9pwJi4A3XN+RC3OxTZyvrsaAMwbxPN1OBG/U+9eVOz3AwbHgVezZc6vt86Sqi/LP1X+UTSkfMy9JV2phHSKrngi0NaHS6AC8E8SBYTYaqr9rYWmGmm+sXT1w2GsI/hmDwtELm0dkU3CweXa2M27I+K6dPBimHNY1jmmBOQEuMb9YI7VcU5ZnxDOZ46x5WV/SjCDNkZVId6zHuaHaiAXgX05arfgHVa7Wubs8ObOVjXveM8RmDRILrG8crcaaGCqENIIJA9UCIbvHVsOxdqhgK0SS+ToHOdAH3m2sd1wieK3mzOeWsfUMjdoY19TI6lh2OYbUiCSBmiIaSIA38uK3YQYuG9alTOQgZaUimdBJc5zja9hvWh2Fc+oMr2jcXGmwWPtQDEzO+F6DZmCpsaPtHVN85WNlwMRlABtfUrK1YrA7m+nncZgMY8jPWrFjG2NGmabXOAyiHEEgc44oVPQGrVaevUaIaC3MHZ94Babi8Ee5e6p4kDl2NDbcLG+5XMqSOqOF4Cy6pj6g+qfbxA+i7NBfeLdZ5NosCJEbvBaqX0c0m3LaViIkU3R25plejx+1RRbNQuGmjHEcpdEea8/iPS0mQykSNJcYnuAVVi9vqCm+eZaKnolRaGw5jXbyOiZHZlYbKmv6PUxMVRBN2lzzPGCwCAeEb1h/amIcbBreYZP9xKV+Dq1DL3uM31IA7hYLWtLR9yzm+kxno1RaDDqYJ9ovdbl1jN58lxK2x6QkBxJ4tDte2AF3m7IA+SrDh2NW1ZzyibS8k7YzdxqfhA+Kr/AGN/C894HwXp8RUy6ADtXl9sV6h0f8PctNOJtPxovwDW6ho/mcfhCwVqlFvtDsDZ965GIe6bmVmJWc8ueHTXh9y6tTaVMeq0nwCzP2lOjAO2SsMoArKeWzeOKsNFTGO4x2ABUPrE7z4ouNlSVle8tK1gSUQlUDllq0LkJRnkpCk071ELoJaHQbhJERZW0sOBuCvpM5ecKxzQeI7595XrRxxDhm8kogi9+zcedima08T7kWUSTaT+FWtw54eIariGcyUAW6vboJ5qym4Xt3WP+lPq7gZLSezKQrGUCf3RPeAmiZhax8bpOhPVgjt1K10HAXyu7SWCOcQlpYZoiaIJPGp+Urq4bZEi1OmB/M4n+1G4ymYNhHRH2kA8Xt84AXZo4htpc13PLTgd5ustDZHVs2+6zrc9QtVPZ8es6k0fxkW5+sbrG0wl0m4m3ruI4NAA/wCsDfwVtDES6SJ4EuGvzvWahs9oGtIfxCDI10C34eixvt35NbrysPiue0x4VGr6RzaC/J5+Gi34ehB6wYBxdJPiVTScwgfaH8Q+QrWPpbpd2Tz7BNlz2lrVzts7NfVddpc2ZAbMdpzGNeACzU9kBmrN/A/kur9aaSQGE3g6WMTfx5qqrj2j2cv80t+F9Cqra2YUwyfVwNBHcqqjwNT5psRtJzSDmbynNf8A7Qq27aznLUZTN4kHreEFaREp1ixWLAB07z2LjYza8aZQuj6ZbLFOi+ox4ZlEwTE8rb18sxGOc7f5rWsxmqpSbO/j9tG/Wb4/quBicUTvWZ1QpC5E3dVOKKo9yQlGECVjMt4CEHKEpZUTKoQlBRQqJlQIKFRRJgiCpCkJAcyiElRGh12kc0ZHyFSHfN1M/JevrixozjiPBFtUTqPwrN0iObtR1F0tnSjmeyB8FG4qD7QHI39yyEz95EDjPenqemG9u1HA6uj+c/nqrm7XdBBv2lzvPMsDBl1kA6xIkKVHSRYwBA/3ARqemHVobccPu8rO/NX09pOees8jkGsiO93zC41Kq3RzfnxC2Usa0aUx25iT5abk0TX9nocJtekNc5MXJfAmbCZt5rst27hmXLQTEWdr2xfSNV5jC7TPssbGkQc3Iy4kbuK7mzttM0y0RoINhI1Jg5de3XsWN4Rjr4f0ipMAIbrYFtIg20MSN0eC2DbbwQRRqOItLm06bTumZ8reSys2tTyyalEQDLQ4m943efJL/wDoqTWiXZ8rbNp2dMRId+m8cFzzG+FQ10NsYh5PUpAaGasxrFmjU9qz4xuJddtSgyDHq1HHTS8Trw3rnDbDCXZKdS5mKnWyEAC0O6248VZXxVQgOc9lC2tQZJGoMOuRPIlPpzwYO2bicR1frFMzcwyQeBBy2+brm7X2RUwrc1bFBomMtNgLr6wCALeUrWPTqnhGkNqnEEg2FNlKmDvObLmImV4Pa+2HYh5e834ToOAVxM6daTLt4v0zLKT6VF1Z4e3IXYgsdlG/o2Ns0niZXkS1MXhK5yl01r0/REESUC5S0ElVORlKVMyqASpigs5UVRGUFEmCYBBFIDlQ0TgpX1FU4Q5fm6ir6TsUU9UHkt4cTvRAPPwUkJpavUcxAOZTxz8wPeiS3iEARx8AmWiKXb881YMMdR8VGuI0LvnvTNrEGM0c+Hmn8ImZGnhJ3geP5rXT2W0+2DuiDP8AcrcJga1Q9Ql0RcBx15xHmuiNlNYSamIpMOhb1nPB4kMd5FOZiGU2n25TdnAAfaA3iA1s+JK3YfZ7CJ6R7h6sMyidDck8+fckfi8NTblL61a82Aot5byfFUHb1NhHRYdo5vc6oeO+FnPJUdN5dJuz8NTgvc+DPHUatJAifHVdLCYDCuYOrVvcug5Wjm8nLu5xK8vV9KcQ796WjhTAYP8AqAsVfGveZc8uPFxLv7is5vv0rtz5e6rU8BSb1q5zWkU4qHWcsgZY8Firel9CmMtDCsmIz1WiXdrR46rxhqcSlLlGqjijy7Nf0lrO0c1nKmxlPzaAdAubWxjnGXOJPMz5rPnQzo1pFIgxf+aEIByUuS1eCSkmVJQUzKsAoFRAqZkwKVMUA1RqilRPkUSGq4RDU4REJYNUyoXIPQUTKkLkpRQKiVIogokbqtwpPsnwJ9wWqlsao7RpHbA95lIdtkeqGi+pv7/yWeptF7tXE99l6c8tI+nFl5dA7Ha316tMcmlzz4NEeapfQogx0lQwYJFNoHdL5XONUoFxUTzelRSfMuyzHUGtgUS48X1He5keErO/aY3U6TeYYCfF07lzSjZTPJaRHHDpV9v1XjKajsumWYbG6wgcFiNYlVhyIJU9UyqKxH1Bk453VbGlGE4Bg5HN3ITyQlPSEuUQBUBS0CEFCVCeKAjglRUcPn9EjCPnwQaExN1CdJQADEC2EzTz5oOtb5+dEjL3JCSganP5+SkcVEyqIElAlQlKSomVGJKUoFBTp4IUlBRrZMASeCkwJUlXnAv+4eGiU4R/3XeCk1MqIoIDQnCii6YZSj/gPeggomQqb/D3FBRBnp7+/wCKbcO1RROEycFM74FBRWkg/JPCiiRiwTPf70ke4qKIAxr3e9LSMyiogI4fBE6HsUUS8AH6f1JTr3IqJgRr3qon4/BRRI4AbklRRRZ2XBXqFRRQoqD0FFMmiBUUUyYuCUKKJSElFRRAf//Z">
            <a:extLst>
              <a:ext uri="{FF2B5EF4-FFF2-40B4-BE49-F238E27FC236}">
                <a16:creationId xmlns:a16="http://schemas.microsoft.com/office/drawing/2014/main" id="{D45E0C68-B11B-4662-BF0E-14CA301C1E7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428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.VnTime" pitchFamily="34" charset="0"/>
              <a:ea typeface="+mn-ea"/>
              <a:cs typeface="+mn-cs"/>
            </a:endParaRPr>
          </a:p>
        </p:txBody>
      </p:sp>
      <p:sp>
        <p:nvSpPr>
          <p:cNvPr id="19462" name="AutoShape 12" descr="data:image/jpeg;base64,/9j/4AAQSkZJRgABAQAAAQABAAD/2wCEAAkGBhQSEBQUExMVFBQUFxQVFBgYFRUUFBQUFBQVFBQVFxUXHCYeFxkjGRQUHy8gJCcpLCwsFR4xNTAqNSYrLCkBCQoKDgwOGg8PGiokHBwsKSkpKSkqLCkpLCkpKSwpKSkpKSksKSwpLCksLCwpLCkpLCkpLCwpLCwpKSksLCkpLP/AABEIALcBEwMBIgACEQEDEQH/xAAbAAABBQEBAAAAAAAAAAAAAAADAAECBAUGB//EAEQQAAEDAQQGBgcGBQQBBQAAAAEAAgMRBBIhUQUxQWGRoRMUUnGBsQYyQpLB0fAiYnKCouEVFiNT8QdDstLiMzREc8L/xAAaAQADAQEBAQAAAAAAAAAAAAABAgMABAUG/8QAKBEAAgEDBAICAQUBAAAAAAAAAAECAxESEzFBUQQhYZEUMkJScaFi/9oADAMBAAIRAxEAPwDz8NUxElGVYGK++uz5ptor3E4CMY1AMRuLckyNF6NRaihuaWwjYwbRR6QZKRlyUXFAy+STXbgouqdSQUwERtiDYkRsaIxiKGhOkTlIG2JEESI1Tup/RzuTBiNSaxEa1SLU10RcmBuqD2KzdSLFmBSBXU91TaFO6imK3YDdT3EW6nurAyBXUxYjXUrqDNkAuJ7qNdTXELmyBXU3RowYnupWzZFYsTFisFqYsWuMpFcsUbisliiWIXGyK9xMWKxdCa6hcbMr3E6NRJY2RgsCM1yrxvVpjKqOZ6kokhIpAp22fvRgKLZEG1wDDCnkwwRHOCjgjcHsEGIgjRBGjR2YoZGbAdAiCFXY7GEToQsnclKpYpNs6IIlaEakGqtyTqMrtiT3Ee4iiJDIRvkqBimI1bESI2zhbIm5FLoU/Rq+IApGzBbUEZmGJCoQdy2OrDMIbrD3Iag0XwykGpXVaNmI1IdM8E2ohXFgbqe6i9Gmuo5CWYO6mIRCmWuazIUUbqIU6XIIK6ldRiVFxQyN7A3FEtRqpqLXDcBdSuopCVxDIa4K6ki3ElsjXOcFkVyCEjYrjWdyIGUULHpSrN+gRYUF1nJ2rSY/DFOWpiGo0Z8diqjCwq2BuRWvOSyA6kmU47NRWWYIxd91REgHs0R9CZSYmsUuhR4nA7EW6tkI7lQQKQhVsNO5PdO5K5MKQHqw7JSNjORVhryp3ylyY+KKQgzBVpkbQMa8VOlU4grrKDk2bFDXY/vcUOQN2A+KKIQk5m9FMSUXwioWpqFWHjehkp8kTwkA6MlM+B20HmiGTemM2ZJ8kMkPjIrdGU+KIZBvUS4LZI2MiNDtS6MJi5RL0ckBQkEECl0IzQWvT3ilugYSCOjCG5qYuKWKGSDgxrijcU6EqQhKGaDgwVxOWIhaVE1QUw4grqSmWlJHM1irFENYx8UZrjkqrHNGznRWGWug1LZF3FsuQmusBGLMFni2A96sR2g6qt4oOSQujOWyHkQHSU2J5mHPmEC4a0ruW1oorHxZ9EzaDklfJQzIAaVqd2pOJ88OSKmmF0ZR4CNaa4FWY3OzQocdSOyE1QziK6UrbBKlTFVKOEonQkJcwODQIAqQa5EbCUVtmO9ByMosBcdmpdEe0rbbH3ozNG7kjkiq9Gf0e9S6Eb1qN0XuVqPR7aeqT4pHMb0YBiG9R6MZLpGaJrqARBoLM8kNVLcD97I5Ux7lAwnJdf8Ay8NleCZ/o086gPrchrw5ZNwnwjkOhTdAV1zNEPBxawjbUAIUuiwfYAOyhBR1oiNTOW6uk2zVXTN0H3BTGi6YA18FnWiIoy5OYFhORUho92S6N1mIzp3KvK3ceCCm2FyhHe5iiwZpdXC0i0ZHxQXN3BOk+WTdVcIpig1BQKuOjUeiT2RPUbKTmKNzctEWeqXVUM0hsW+zNuJLR6snRzRsH8nHTWhjTSh4YIJ0k3vHeRy1qk+xzv8AWrzCtn0TlpW4T3uaOSi60b2bPo6fi2WxF2lGdnhVW7NbgcGtdU8Ar2jfRxrGXpSBnmrEjYAfsg8K/EKMqyf6UW0Yx3sNFo6QipLW1zcEx0R2po67rxTyW+MNoGVO8Cg5qvHaMcuCRSnLd2BJQjskXmaGj2zEnc2vwRm6FjNA095c0u5Kk21nMcFfs9oNPWHEhHG28mSdWWyijVsNgiiGsOOyjA3zxRhJHU/Yb9dyp2e0NB+07hT4o3TMJxp4ChQSgt7iTqVmvVkXHTgjBjOJ8qqmYjXVwRGvbT1uRKXSCuHxCaM4R2JOnVn+oLFFuVoQV2BCjfhgW+JViCdo1k17hRLKsh148h22bcEWOzursR2W9vZH13pP0k3VdHD4hS/IB+HImyzuG0ckQAj2m8FU66MikZxkUuqmb8aSLZmp7fAKPX9gx8FUM7doKj1sbFs4mdCZdNqfuSZaXqp13u8lF1sH+E2UeiEqVTs1BaX7QE+B2U7qLFktB38UI2hx7SW8QaUmvZskxj1rx5BTbb4mjAOCxR0h1BykLBM7WClco8sKpNGtNpmPN3Iqs/SkZxqeAVVmin7fgrDNCkoXghsJMGbfGTjxIUj0TtrfEK0zQYGsclaZobDBoQdRLZsbS+DMGj4j2eaf+FR7Fpt0OduCsR6Hw9Zw8krqf9BjSv8AtMZuha6gVZh9GgdZHJXDol/aPNGGjXAesBmT+6DqP+Q8afcCoNCRjCrOSSsfw9m2Rte8JkuT/kNh/wAr7PPY5669e7VXuKM6C9sJ7iq7J2nW08keN8eyo8SnzSfs6VTmyraNHA9v3Q5Zk+gXnEY+FFtSzganO95DbpBu28UyqtbB0ZcmAdCvGxN1Nw1hdGZm5kcECa1b/JNrsOizEDNykDuViY1Oo8kzIk2r2PGiyDZCiMmKsR2c5clZbZfuqUqyLKgVWTuR2Wh29X7PZdwWnDo4HJQl5KRVUDEEzkaOQrbk0aNjaqdn0M47MFzy8pFY0TLie5XYA4nUt2DRMDfXLycqLUsvVx6rOLSVF+T8m0vgw7No+R3s0Vt+ipRg1td9QBzXSMlbsw8KJ3Who9ocVtaT/cT049HLu0FM4YhrfzE+QTM9GTXF1e5p8yuhNqDtV73TRFEJz80FOUtmZwS4MRno02nqU7ypD0YYNZAG3FbbrODr81DqDMk6dt2I4X2RnHRVnbtATsskFaCp4q+bEzY0KLLI0bBVNlEm4S6RXpC3C6R4FO6WLsk/XejvYNtT4KsYm5HgipR5JyU+LAZLbHsiryUBpcDVEOKnPA2mBoVUMY2qqlA5Jaqe6+gs2nK+wOKrnTDtjRxKg+6q8k0Y1kDxVU4dEZKs+Qz9LuOSAdIuVZ1pjJwI4qLphuVVKPRJwqvdh3Wtx2niUJ5rtPFBNpA2qJt7d/Aps0LoyYUMSQuvt38Ckjqm/HfRwQtQB+yQPFSbOdd7XvC5lujZ8h7wRW6PtA2D3gjprs95TpnTtnO3Hgl0wyp4rnBZ7QPZ/UFINm2tPEJNL5KqdM6USjNEbdOtc0wzD2DxHzR2zy9l3I/FTlTl2WUqZ0nRt2J2sFVzzbdIPZcjs0nJkeCk6ci0XSOlhb4KzGDmuaj0o/sngrUWk39l3Bc0qcy8VT7OnhspKvMsgA9cLlY9JOyfwKsx6RO0P913yXLOnU7LRjT7OmaPv+atMkOa52PSOYd7p+SuRaVb973XfJck4TK4QNxsQO1EbZt54rKi0u3I8HfJXYNMNy5H5LklqE5wtsWxY/qqNBAG+yD3lNZNINcaea1agCpu0zT0YTnzsclSTj6aAMtlB6vBDntpOoO8D8EC26RjBwcDVVHaaA9qnJM69X9L/wABGll7sGkndrAfXfj8FXktE57XgKIMunx2uaA/Tw7XNZSn0V0v6HkdNnJxckIrRsL/AHqfFBPpCO1zQpPSJvaHEK8XU6FdFdoNJBac3+/+6rSWCY6yfF/7oT9Pt7XMITtPge0OIV4up0RlRXYU6KftdT8x+AUH6Kd2+blXfp4Z80J2nN/NXWoRlSRaOiDtf5qB0QO3yVR2nN6E7TIO1UWZJ0kX/wCFN7Tkx0c3M8lmnTAzUDpkJ0piOBqGyt38VK40Z8VhWn0iZGKvcGjM4LNn/wBQLOP9yv4WuPwVVGYmCOwvNy5lJcGf9SLP9/3P3SRwmbBDRyYo3S/VVjstQ7sfoInWcPr5rvcDlUjSfKhdMqfWBw4qBnyQxKqRoGbcoOl71SNo+sEPrH1gsojZF4yjepxyBZ3Tk/4RoZfqiziOpmtFKrLJVlRTfVFZbaO7goSg2VVQ14Zt6uxTb1iRWrMjgrUdsx9YH8pXPOmyyqrs2RaDn5K3DaPveXzWGy2jMe6Vahtddgy2rmlRZRVkdBBad/l81pWWU4Y+XzXMxWs11N/UtGy23c33iuedBjqqmdMyU/VFabKVz8NsBof6fvkU3blZbaRsazcekC53SYuaNqOQ5ch80nvP0P3WXFaNt0Y5Py71F82NTFT87eFKpVTYrfJoSP3ckMncFmuc7+1v9cEoYmONY3DVrcPIFdMabIzqWLk/4Rw/ZVwwdlvAfJVJZTTGN3vE8MUJtow9R/vEYK8abOd1S1NC3sN4D5KnLZ2H2G+635JpLQey7cb1VVktO54Vo02QnU+SctmZ2Ge635Kv1KP+2z3W/JBfbcNUmG5M2111B3CnJdKpuxzur8jyWCL+2z3WoLtHxEf+m3gFN9oG/gQhG0im1UUGTdVg3aNi7DeCgdEw09RvBSNpGyqZ1oG9UUWTdb5KUvozZXYuhYSc73zQz6H2P+wz9XzV021o1lEbNXUa7cFsWZVnwzK/k2x/2G8X/wDZJaXWxmkjiza77PPm24bfIkInWshy+Sz2ubk7w/ypE7nDwK6nFHWXDaK/X7pdK1UxM3ZX67woXwTt4BbC43svulCiJa5fXiqT3jMj8v7qPSDM8CsoBNAP+sPgixP38/mssvH1VHjeN1e5bAzka7HGiPHIVlRud9URY5DXWR4inmklTuZVbG2yV9KgD4KzZ3yZNHPzWEL+ZP1uTxuftcad5B4UUnRv0Mq6+TpQ6Q4AcaKzEZNo8lyxlk1Xg7xungRirEFrc0UD3MO9t8HhsUpUHb1YdeRG/u518Ekn3eHxV+zPlr6rSfw/v8FxkVsmOILXfgc4H3XGvJEbp60sGMjHDJ96JwpvLQFCXiye1iq8qG3s9AinmBoIgfy49+up4K1HJKdUQrtwcOVF5w3TtoIq18rRjqLZmcW1I91Wf45ay2vSSUza5tN9IpA0+6PBQl4M+4g/Lj8nokcsowEDKfiIB5IRheSS6Jgrjg+vIjJcD/HLYW1Ez6HEuvFlR+GZl33aKVm05ay715H5UNcPyBw5pPwZrmP+hflx6f0d484D+nhq1kKBDT7Bw+95lcdL6RzjAud4loPAV8lCT0ktAFT9n8zW93rCvBPHw59r7JVPKh8/R1k13sOH5hQU8a0UGtGbuNfCi4x3pDORUONO5rhXl5of8ctGu/gco7/lTFXXh1O0cz8mHTOzkaDhUgcMVUlgA9o8iuU/j85HrgjeHctakzS0x2nwujDucwVVV41RckpVoco6CWztrrdx+SrmFuZPnxWK/Skm2o76jw1EJNt7jrcKHewgc68lVUpLk53Ug+DXdAARQnnr4oTm76/mNVnSW1+w3huGHgQUF1t++RuJA4qipy7JSlDo0y07TwJTOB2H48lk9bfWt+oyo0gcMUXrh2uGOGHrJsJCZRXBbe41GLeDlNjzjUtpuvVWeJjrqO46+9QxccHEazQUz7ijiwJouuLa63DinWeQ/t/orzCSNvkXJHn185czRTYc6+FPMpE7h4JBm2tO/wDYLoyPcJB5G07lNxzooA7gfAfJPeJ/yAspIVpjXt3A0Th+/wCKRpn9cVHwB7x8VskGzJXyNpU2SjeOCGDTd41CLGanPuWyM0HbPvB/MQjRk7ORJ+KE1oGs0UmtGwivePmjkiTRYYTtpzT3a6qV8R5AoTTTXt3XvIpumaNZaPylvMICWLbHvA2EfiI//KsMmdtGGVI3DmAVThftAvdzyPMqwJHbWkflY/4VStCtsvNmdSpbhmYj5tJRotMEapIzuvzROHhQiizYZSDg5tfwjndFVqwxyP1wtk3skMbuEjaKUlFL2NG72CPtV+jnRudTaGRWlviQwO4lRFpAFB/S3Mc+Ek6xWMhzfC6pFgY7FtoY6modDIa97SKq0y0B3rPqNf8AWgLACd4Y8HiotpbIPt8lQBzqYxOxNXODYiTl0sYjdjvyVuEv1jpsNrHstTe4XnOICn1vEBrIHCutksQOutA2M3tmXBTmtbxW9G9gOouhc7Dc5oY499SkbfCH49tlS0yh1b0srD953R8W1YOalC4H/cDgcD0d0Egbbwc7nRE63NQdHI19cMJHtpuuzPdTVropC1SNP225Y9H0hrvLGMTeydvkqNjcK3ZXiuoXRJhvDHudT8qE+1uDv6koNM442fplawnzWhJa3EUJZj2g1v6XNd5oUTQNdW09prbjRvqylR4Jk+0RyARxF+IFRjQthjp+hzideSV1rcXYHVjG9vE0aFYMd6lHxP3gNLuL/kidBKfapxfhua0hbIm9zGNodqGIr7J/6uJQnWkD1nPB+/Tlfcr9rvEm9Qj7zC0eF5h80GLozhgzXqu04tc0q0ZAbXRSjdX1ZKeOPBjKc1ZkvmmNN4cR/wAqIghbjQsOYLz5PafNO6yM1Ua0nVdLR5EeSbIVuJWcLuIfePgccjdqUVkh9p1df3ad2OKidHAmjmuO8yXuRBCELPR1AAPxOu+Q+CNzWiywXnY/A0xIcMdv2gKKTW3v9xhz1bDv86Ku9xB+zeP4ZWu8wEOW06qlw/EyI6+6tUDKBoGyPyHM8wUlk9XJxDgR/wDX/wCKSHsGiuzl2Wpo147vteYUjbm11+GPx2rJvJ+kUdQ9/TRrvtIO0DuTdaadvMedFlhx7VEjaN1Vs0DTNUOb9YpqjOngskGu2nileI2oai6DpmwCM04c07eR/ZYvSlP0m9FVgaR0LDh6x4nyNVOMNOsh26jarmxN38SpC0H6x81tVA0jpmhjdbSONPNWGSxnUCfCvK8uVZb3D/JCZ1rO3mAUzqRa3Ymk/g7JtladTa/le3mcOaLDCRgGGne13xC4kWojUKbwSPJEbpiTtu94n/lVTy97hdFPg7zpMTeD27KuhdTiwlThsTHmgdEK44uazlIxp/UuHbp2Qankdwu820RWekk3br30J4uFeaP9MR0WeiM9HrTdrFaCBkHS0FK/23vacNyFLoK1DF7WyDWXkCgrjg4tjcTuqvPzp2TtuHi8fGilH6Szs9W0Ss/DI8f8SELT3yX0PpJ8P7O4doxp9Yhp1EttDmnV2ZRI0+8iH0ZlY28x7wDtN5rSNXrwmh27DqXDN9MbWDXrMru+SR3mfirzf9Qptbi692mvId+sPzSOU47SQugnujqv5StJxMbHjYXOIBG6sdeal/L07BeEb2ga+ilutoddQXUA8FyFo9Op3nGV5GqjmxOOO8NGO+igPTe0D1ZHN7qtPI0PBUTq9x+hJUOrnVyaPk2kU1faj6XXX2mMqm/lmUi81rB+AOafdNa8Fyh9ObX/AH3nvuu8wis9PrWAQXtcDrq0NJ8WUKa9RbW/0m/FZ0Mug7p+25wP4CeYueaiNEE1/qXd9JRXvulwXNv9MZjqIYMm4DhqVc+ksx/3pB4qt5NboRePUOrZYHt1Wt7cg0OHMhqHK2Zv/wAqX8zA6o3Ylc030jnr/wC4ee8180aL0jlFakOrm0fCiKjJ72M6NRc/4bMekXjDpA85ujaOZKZ+kZm4/ZofvFg4uoFkj0rcNbG81NvpS0n7UbSO4V4iiawmhO98TQOmCTR0V47nMk8h8VA6Yc3EQ4ZnpPnRUptPQupdaG51ja4f8kSz6ejHsx94Y6N3EByN1wjaL3xHGmwTi27nS648HNUXaWAOHNjRybTzR3aejrUtLvFkg4EjyURpiznXG0VzZd5tBqhdLgKi1+wrjSgzaN1Zf3SRf4xB/bafFJHJdDYv+DOXq1T6vXVRJJcsUn6PRl62GNmAzSbDkUkkcFcXJ2H6LcEhEBuSSTYo2THvbgkGA7KJJIJIDdhxAFLq2aSSooJiOTJCzjJSFn+sCkkqYIRzY5sYGvD6ySuN2UPgkkg4pekgqTavcXQBMbKEkk+EXwLmyPVQMxwKRAGsA79SSSVwUdikW5bi6Np1BM6Dv5FOksopq9jXaZDom7aeScWQE0FUkkMI9Gcmh32QtwJ44qIg7kkkVCIFNtCNnGXNLqwzPmkklxj0HNiNlbmjQ2F7j9nHkmSTQiuBZTaRGUOaaOHNQvtOxJJbmxSPtXH6uDsUDZxmRzTJJZRj0BSdx+rnY5P0DkySKgg5sa4chxSSSWxNmz//2Q==">
            <a:extLst>
              <a:ext uri="{FF2B5EF4-FFF2-40B4-BE49-F238E27FC236}">
                <a16:creationId xmlns:a16="http://schemas.microsoft.com/office/drawing/2014/main" id="{A7A7E3CF-90FB-403A-AF15-9575E62B80F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428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.VnTime" pitchFamily="34" charset="0"/>
              <a:ea typeface="+mn-ea"/>
              <a:cs typeface="+mn-cs"/>
            </a:endParaRPr>
          </a:p>
        </p:txBody>
      </p:sp>
      <p:pic>
        <p:nvPicPr>
          <p:cNvPr id="19" name="Picture 13" descr="sun14[1]">
            <a:extLst>
              <a:ext uri="{FF2B5EF4-FFF2-40B4-BE49-F238E27FC236}">
                <a16:creationId xmlns:a16="http://schemas.microsoft.com/office/drawing/2014/main" id="{987CCF67-EA29-4FF4-B8E0-664CD73CCF3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2667000"/>
            <a:ext cx="914400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4" descr="sun14[1]">
            <a:extLst>
              <a:ext uri="{FF2B5EF4-FFF2-40B4-BE49-F238E27FC236}">
                <a16:creationId xmlns:a16="http://schemas.microsoft.com/office/drawing/2014/main" id="{80DF8882-91E4-48AC-A564-A38C7409C5F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2590800"/>
            <a:ext cx="914400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15" descr="sun14[1]">
            <a:extLst>
              <a:ext uri="{FF2B5EF4-FFF2-40B4-BE49-F238E27FC236}">
                <a16:creationId xmlns:a16="http://schemas.microsoft.com/office/drawing/2014/main" id="{F45273C6-9E64-4029-8B02-BC8C537571E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1371600"/>
            <a:ext cx="10668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WordArt 13">
            <a:extLst>
              <a:ext uri="{FF2B5EF4-FFF2-40B4-BE49-F238E27FC236}">
                <a16:creationId xmlns:a16="http://schemas.microsoft.com/office/drawing/2014/main" id="{7E33B139-ABAE-4A92-BD43-C325F22390E4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609600" y="990600"/>
            <a:ext cx="7772400" cy="73152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2230865"/>
              </a:avLst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4400" b="1" kern="10" dirty="0">
                <a:ln w="9525">
                  <a:solidFill>
                    <a:srgbClr val="FFCC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 THỂ LỚP  KÍNH CHÚC </a:t>
            </a:r>
            <a:r>
              <a:rPr kumimoji="0" lang="en-US" sz="4400" b="1" i="0" u="none" strike="noStrike" kern="10" cap="none" spc="0" normalizeH="0" baseline="0" noProof="0" dirty="0">
                <a:ln w="9525">
                  <a:solidFill>
                    <a:srgbClr val="FFCC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QUÝ THẦY CÔ </a:t>
            </a:r>
          </a:p>
        </p:txBody>
      </p:sp>
      <p:sp>
        <p:nvSpPr>
          <p:cNvPr id="9" name="WordArt 14">
            <a:extLst>
              <a:ext uri="{FF2B5EF4-FFF2-40B4-BE49-F238E27FC236}">
                <a16:creationId xmlns:a16="http://schemas.microsoft.com/office/drawing/2014/main" id="{EF75582C-3DC2-4C57-B5B6-A80566ACC2F0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770492" y="3212210"/>
            <a:ext cx="7628261" cy="157067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0" cap="none" spc="0" normalizeH="0" baseline="0" noProof="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.VnHelvetInsH"/>
                <a:ea typeface="+mn-ea"/>
                <a:cs typeface="+mn-cs"/>
              </a:rPr>
              <a:t> </a:t>
            </a:r>
            <a:r>
              <a:rPr kumimoji="0" lang="en-US" sz="3600" b="1" i="0" u="none" strike="noStrike" kern="10" cap="none" spc="0" normalizeH="0" baseline="0" noProof="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itchFamily="18" charset="0"/>
              </a:rPr>
              <a:t>SỨC KHỎE - THÀNH CÔNG</a:t>
            </a:r>
            <a:endParaRPr kumimoji="0" lang="vi-VN" sz="3600" b="1" i="0" u="none" strike="noStrike" kern="10" cap="none" spc="0" normalizeH="0" baseline="0" noProof="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2" name="Baicatambiet-HopCa_6s7m">
            <a:hlinkClick r:id="" action="ppaction://media"/>
            <a:extLst>
              <a:ext uri="{FF2B5EF4-FFF2-40B4-BE49-F238E27FC236}">
                <a16:creationId xmlns:a16="http://schemas.microsoft.com/office/drawing/2014/main" id="{F3976E20-1559-4ACB-B5FB-15E50068093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15616" y="6829245"/>
            <a:ext cx="487363" cy="487363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mph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5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11574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ction Button: Go Back or Previous 7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90D64326-60B3-4521-BE76-4400B99AC520}"/>
              </a:ext>
            </a:extLst>
          </p:cNvPr>
          <p:cNvSpPr/>
          <p:nvPr/>
        </p:nvSpPr>
        <p:spPr>
          <a:xfrm>
            <a:off x="755576" y="6309320"/>
            <a:ext cx="432048" cy="21602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Action Button: Go Forward or Next 10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4F1C4DBB-C2C3-43C7-AE8F-9CA540790019}"/>
              </a:ext>
            </a:extLst>
          </p:cNvPr>
          <p:cNvSpPr/>
          <p:nvPr/>
        </p:nvSpPr>
        <p:spPr>
          <a:xfrm>
            <a:off x="1475656" y="6309320"/>
            <a:ext cx="432048" cy="21602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6FD9134-936D-4C88-A201-A4D7112678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260648"/>
            <a:ext cx="7704855" cy="4701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660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endSnd/>
        </p:sndAc>
      </p:transition>
    </mc:Choice>
    <mc:Fallback xmlns="">
      <p:transition spd="slow">
        <p:sndAc>
          <p:endSnd/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ction Button: Go Back or Previous 1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DB1E66F8-91AC-473F-8E4A-336A17368B2A}"/>
              </a:ext>
            </a:extLst>
          </p:cNvPr>
          <p:cNvSpPr/>
          <p:nvPr/>
        </p:nvSpPr>
        <p:spPr>
          <a:xfrm>
            <a:off x="755576" y="6309320"/>
            <a:ext cx="432048" cy="21602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Action Button: Go Forward or Next 2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F265C341-EC47-4035-998E-8F172F74634D}"/>
              </a:ext>
            </a:extLst>
          </p:cNvPr>
          <p:cNvSpPr/>
          <p:nvPr/>
        </p:nvSpPr>
        <p:spPr>
          <a:xfrm>
            <a:off x="1475656" y="6309320"/>
            <a:ext cx="432048" cy="21602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5">
            <a:extLst>
              <a:ext uri="{FF2B5EF4-FFF2-40B4-BE49-F238E27FC236}">
                <a16:creationId xmlns:a16="http://schemas.microsoft.com/office/drawing/2014/main" id="{217A4377-B10E-4ECB-82EE-DD8F1662D9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0"/>
            <a:ext cx="9144000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WordArt 6">
            <a:extLst>
              <a:ext uri="{FF2B5EF4-FFF2-40B4-BE49-F238E27FC236}">
                <a16:creationId xmlns:a16="http://schemas.microsoft.com/office/drawing/2014/main" id="{394DB934-503E-4CC1-805B-BD3E41E0FE17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403648" y="1340768"/>
            <a:ext cx="6934200" cy="1447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80"/>
              </a:avLst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4000" b="1" kern="10" dirty="0">
                <a:ln w="12700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 TRƯỜNG HỢP ĐỒNG DẠNG CỦA HAI TAM GIÁC VUÔNG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5002BE9-FE91-43C4-94E1-C9E7DFB0B8F3}"/>
              </a:ext>
            </a:extLst>
          </p:cNvPr>
          <p:cNvSpPr txBox="1"/>
          <p:nvPr/>
        </p:nvSpPr>
        <p:spPr>
          <a:xfrm>
            <a:off x="3419872" y="2844225"/>
            <a:ext cx="2520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</a:t>
            </a:r>
            <a:r>
              <a:rPr lang="en-US" sz="32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1) </a:t>
            </a:r>
          </a:p>
        </p:txBody>
      </p:sp>
    </p:spTree>
    <p:extLst>
      <p:ext uri="{BB962C8B-B14F-4D97-AF65-F5344CB8AC3E}">
        <p14:creationId xmlns:p14="http://schemas.microsoft.com/office/powerpoint/2010/main" val="1078354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ình chữ nhật 1">
            <a:extLst>
              <a:ext uri="{FF2B5EF4-FFF2-40B4-BE49-F238E27FC236}">
                <a16:creationId xmlns:a16="http://schemas.microsoft.com/office/drawing/2014/main" id="{4BD6BFAF-2D45-44BC-B974-7843E77B43A9}"/>
              </a:ext>
            </a:extLst>
          </p:cNvPr>
          <p:cNvSpPr/>
          <p:nvPr/>
        </p:nvSpPr>
        <p:spPr>
          <a:xfrm>
            <a:off x="611560" y="692696"/>
            <a:ext cx="8424936" cy="1512168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48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51</a:t>
            </a:r>
            <a:r>
              <a:rPr lang="en-US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sz="4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 TRƯỜNG HỢP ĐỒNG DẠNG CỦA HAI TAM GIÁC VUÔNG</a:t>
            </a:r>
          </a:p>
        </p:txBody>
      </p:sp>
      <p:sp>
        <p:nvSpPr>
          <p:cNvPr id="3" name="Hình chữ nhật 2">
            <a:extLst>
              <a:ext uri="{FF2B5EF4-FFF2-40B4-BE49-F238E27FC236}">
                <a16:creationId xmlns:a16="http://schemas.microsoft.com/office/drawing/2014/main" id="{D6296BD1-70FA-4875-A180-80303D7B4CA7}"/>
              </a:ext>
            </a:extLst>
          </p:cNvPr>
          <p:cNvSpPr/>
          <p:nvPr/>
        </p:nvSpPr>
        <p:spPr>
          <a:xfrm>
            <a:off x="179512" y="2996952"/>
            <a:ext cx="802838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Áp</a:t>
            </a:r>
            <a:r>
              <a:rPr 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tam </a:t>
            </a:r>
            <a:r>
              <a:rPr 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tam </a:t>
            </a:r>
            <a:r>
              <a:rPr 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r>
              <a:rPr 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3359795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own Ribbon 8"/>
          <p:cNvSpPr/>
          <p:nvPr/>
        </p:nvSpPr>
        <p:spPr>
          <a:xfrm>
            <a:off x="152400" y="91480"/>
            <a:ext cx="8534400" cy="914400"/>
          </a:xfrm>
          <a:prstGeom prst="ribbon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10" name="TextBox 9"/>
          <p:cNvSpPr txBox="1"/>
          <p:nvPr/>
        </p:nvSpPr>
        <p:spPr>
          <a:xfrm>
            <a:off x="683568" y="299035"/>
            <a:ext cx="676875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sz="32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khám</a:t>
            </a:r>
            <a:r>
              <a:rPr lang="en-US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phá</a:t>
            </a:r>
            <a:endParaRPr lang="en-US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8909F4D-ECE8-49FE-9AA5-A8FF1CB8D2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3237320"/>
            <a:ext cx="6858000" cy="29337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5744DDC-3638-47F7-954E-1A2B1CA8A8D3}"/>
              </a:ext>
            </a:extLst>
          </p:cNvPr>
          <p:cNvSpPr txBox="1"/>
          <p:nvPr/>
        </p:nvSpPr>
        <p:spPr>
          <a:xfrm>
            <a:off x="539552" y="1484784"/>
            <a:ext cx="81472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Thảo</a:t>
            </a:r>
            <a:r>
              <a:rPr lang="en-US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 </a:t>
            </a:r>
            <a:r>
              <a:rPr lang="en-US" sz="32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phút</a:t>
            </a:r>
            <a:r>
              <a:rPr lang="en-US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en-US" sz="32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đ</a:t>
            </a:r>
            <a:r>
              <a:rPr lang="vi-VN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sz="32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lang="en-US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14206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endSnd/>
        </p:sndAc>
      </p:transition>
    </mc:Choice>
    <mc:Fallback xmlns="">
      <p:transition spd="slow">
        <p:sndAc>
          <p:endSnd/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2CE4041C-177C-4066-804B-3C61BBEA5790}"/>
                  </a:ext>
                </a:extLst>
              </p:cNvPr>
              <p:cNvSpPr txBox="1"/>
              <p:nvPr/>
            </p:nvSpPr>
            <p:spPr>
              <a:xfrm>
                <a:off x="2051720" y="692696"/>
                <a:ext cx="5184576" cy="22689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spcBef>
                    <a:spcPts val="300"/>
                  </a:spcBef>
                  <a:spcAft>
                    <a:spcPts val="300"/>
                  </a:spcAft>
                </a:pPr>
                <a:r>
                  <a:rPr lang="en-US" sz="2400" b="1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*</a:t>
                </a:r>
                <a:r>
                  <a:rPr lang="en-US" sz="2400" b="1" dirty="0" err="1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Hình</a:t>
                </a:r>
                <a:r>
                  <a:rPr lang="en-US" sz="2400" b="1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1a (SGK/ 73)</a:t>
                </a:r>
                <a:endParaRPr lang="en-US" sz="2400" dirty="0"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spcBef>
                    <a:spcPts val="300"/>
                  </a:spcBef>
                  <a:spcAft>
                    <a:spcPts val="300"/>
                  </a:spcAft>
                </a:pPr>
                <a:r>
                  <a:rPr lang="en-US" sz="2400" dirty="0">
                    <a:solidFill>
                      <a:srgbClr val="00206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Xét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∆</m:t>
                    </m:r>
                    <m:r>
                      <a:rPr lang="en-US" sz="2400" i="1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𝐴𝐵𝐶</m:t>
                    </m:r>
                  </m:oMath>
                </a14:m>
                <a:r>
                  <a:rPr lang="en-US" sz="2400" dirty="0">
                    <a:solidFill>
                      <a:srgbClr val="00206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</a:t>
                </a:r>
                <a:r>
                  <a:rPr lang="en-US" sz="2400" dirty="0" err="1">
                    <a:solidFill>
                      <a:srgbClr val="00206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và</a:t>
                </a:r>
                <a:r>
                  <a:rPr lang="en-US" sz="2400" dirty="0">
                    <a:solidFill>
                      <a:srgbClr val="00206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∆</m:t>
                    </m:r>
                    <m:r>
                      <a:rPr lang="en-US" sz="2400" i="1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𝑀𝑁𝑃</m:t>
                    </m:r>
                  </m:oMath>
                </a14:m>
                <a:r>
                  <a:rPr lang="en-US" sz="2400" dirty="0">
                    <a:solidFill>
                      <a:srgbClr val="00206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, </a:t>
                </a:r>
                <a:r>
                  <a:rPr lang="en-US" sz="2400" dirty="0" err="1">
                    <a:solidFill>
                      <a:srgbClr val="00206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en-US" sz="2400" dirty="0">
                    <a:solidFill>
                      <a:srgbClr val="00206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</a:t>
                </a:r>
                <a:endParaRPr lang="en-US" sz="2400" dirty="0">
                  <a:solidFill>
                    <a:srgbClr val="00206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spcBef>
                    <a:spcPts val="300"/>
                  </a:spcBef>
                  <a:spcAft>
                    <a:spcPts val="300"/>
                  </a:spcAft>
                </a:pPr>
                <a:r>
                  <a:rPr lang="en-US" sz="2400" dirty="0">
                    <a:solidFill>
                      <a:srgbClr val="00206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+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4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</a:rPr>
                        </m:ctrlPr>
                      </m:accPr>
                      <m:e>
                        <m:r>
                          <a:rPr lang="en-US" sz="24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</a:rPr>
                          <m:t>𝐵</m:t>
                        </m:r>
                        <m:r>
                          <a:rPr lang="en-US" sz="24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</a:rPr>
                          <m:t> </m:t>
                        </m:r>
                      </m:e>
                    </m:acc>
                    <m:r>
                      <a:rPr lang="en-US" sz="2400" i="1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=</m:t>
                    </m:r>
                    <m:acc>
                      <m:accPr>
                        <m:chr m:val="̂"/>
                        <m:ctrlPr>
                          <a:rPr lang="en-US" sz="24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</a:rPr>
                        </m:ctrlPr>
                      </m:accPr>
                      <m:e>
                        <m:r>
                          <a:rPr lang="en-US" sz="24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</a:rPr>
                          <m:t>𝑁</m:t>
                        </m:r>
                        <m:r>
                          <a:rPr lang="en-US" sz="24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</a:rPr>
                          <m:t> </m:t>
                        </m:r>
                      </m:e>
                    </m:acc>
                  </m:oMath>
                </a14:m>
                <a:r>
                  <a:rPr lang="en-US" sz="2400" dirty="0">
                    <a:solidFill>
                      <a:srgbClr val="00206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 </a:t>
                </a:r>
                <a:r>
                  <a:rPr lang="en-US" sz="2400" dirty="0" err="1">
                    <a:solidFill>
                      <a:srgbClr val="00206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theo</a:t>
                </a:r>
                <a:r>
                  <a:rPr lang="en-US" sz="2400" dirty="0">
                    <a:solidFill>
                      <a:srgbClr val="00206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206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đề</a:t>
                </a:r>
                <a:r>
                  <a:rPr lang="en-US" sz="2400" dirty="0">
                    <a:solidFill>
                      <a:srgbClr val="00206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206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</a:t>
                </a:r>
                <a:r>
                  <a:rPr lang="en-US" sz="2400" dirty="0">
                    <a:solidFill>
                      <a:srgbClr val="00206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).</a:t>
                </a:r>
                <a:endParaRPr lang="en-US" sz="2400" dirty="0">
                  <a:solidFill>
                    <a:srgbClr val="00206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spcBef>
                    <a:spcPts val="300"/>
                  </a:spcBef>
                  <a:spcAft>
                    <a:spcPts val="300"/>
                  </a:spcAft>
                </a:pPr>
                <a:r>
                  <a:rPr lang="en-US" sz="2400" dirty="0">
                    <a:solidFill>
                      <a:srgbClr val="00206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+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4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</a:rPr>
                        </m:ctrlPr>
                      </m:accPr>
                      <m:e>
                        <m:r>
                          <a:rPr lang="en-US" sz="24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</a:rPr>
                          <m:t>𝐴</m:t>
                        </m:r>
                        <m:r>
                          <a:rPr lang="en-US" sz="24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</a:rPr>
                          <m:t> </m:t>
                        </m:r>
                      </m:e>
                    </m:acc>
                    <m:r>
                      <a:rPr lang="en-US" sz="2400" i="1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=</m:t>
                    </m:r>
                    <m:acc>
                      <m:accPr>
                        <m:chr m:val="̂"/>
                        <m:ctrlPr>
                          <a:rPr lang="en-US" sz="24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</a:rPr>
                        </m:ctrlPr>
                      </m:accPr>
                      <m:e>
                        <m:r>
                          <a:rPr lang="en-US" sz="24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</a:rPr>
                          <m:t>𝑀</m:t>
                        </m:r>
                        <m:r>
                          <a:rPr lang="en-US" sz="24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</a:rPr>
                          <m:t> </m:t>
                        </m:r>
                      </m:e>
                    </m:acc>
                    <m:r>
                      <a:rPr lang="en-US" sz="2400" i="1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=</m:t>
                    </m:r>
                    <m:sSup>
                      <m:sSupPr>
                        <m:ctrlPr>
                          <a:rPr lang="en-US" sz="24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</a:rPr>
                        </m:ctrlPr>
                      </m:sSupPr>
                      <m:e>
                        <m:r>
                          <a:rPr lang="en-US" sz="24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</a:rPr>
                          <m:t>90</m:t>
                        </m:r>
                      </m:e>
                      <m:sup>
                        <m:r>
                          <a:rPr lang="en-US" sz="24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</a:rPr>
                          <m:t>0</m:t>
                        </m:r>
                      </m:sup>
                    </m:sSup>
                  </m:oMath>
                </a14:m>
                <a:endParaRPr lang="en-US" sz="2400" dirty="0">
                  <a:solidFill>
                    <a:srgbClr val="00206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spcBef>
                    <a:spcPts val="300"/>
                  </a:spcBef>
                  <a:spcAft>
                    <a:spcPts val="300"/>
                  </a:spcAft>
                </a:pPr>
                <a:r>
                  <a:rPr lang="en-US" sz="2400" dirty="0" err="1">
                    <a:solidFill>
                      <a:srgbClr val="00206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Vậy</a:t>
                </a:r>
                <a:r>
                  <a:rPr lang="en-US" sz="2400" dirty="0">
                    <a:solidFill>
                      <a:srgbClr val="00206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∆</m:t>
                    </m:r>
                    <m:r>
                      <a:rPr lang="en-US" sz="2400" i="1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𝐴𝐵𝐶</m:t>
                    </m:r>
                  </m:oMath>
                </a14:m>
                <a:r>
                  <a:rPr lang="en-US" sz="2400" dirty="0">
                    <a:solidFill>
                      <a:srgbClr val="00206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=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∆</m:t>
                    </m:r>
                    <m:r>
                      <a:rPr lang="en-US" sz="2400" i="1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𝑀𝑁𝑃</m:t>
                    </m:r>
                  </m:oMath>
                </a14:m>
                <a:r>
                  <a:rPr lang="en-US" sz="2400" dirty="0">
                    <a:solidFill>
                      <a:srgbClr val="00206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</a:t>
                </a:r>
                <a:r>
                  <a:rPr lang="en-US" sz="2400" dirty="0" err="1">
                    <a:solidFill>
                      <a:srgbClr val="00206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g.g</a:t>
                </a:r>
                <a:r>
                  <a:rPr lang="en-US" sz="2400" dirty="0">
                    <a:solidFill>
                      <a:srgbClr val="00206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)</a:t>
                </a:r>
                <a:endParaRPr lang="en-US" sz="2400" dirty="0"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2CE4041C-177C-4066-804B-3C61BBEA57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51720" y="692696"/>
                <a:ext cx="5184576" cy="2268954"/>
              </a:xfrm>
              <a:prstGeom prst="rect">
                <a:avLst/>
              </a:prstGeom>
              <a:blipFill>
                <a:blip r:embed="rId2"/>
                <a:stretch>
                  <a:fillRect l="-1882" t="-2151" b="-53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58474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44AC0F71-1DD5-4E52-9E56-803F3E5E598F}"/>
                  </a:ext>
                </a:extLst>
              </p:cNvPr>
              <p:cNvSpPr txBox="1"/>
              <p:nvPr/>
            </p:nvSpPr>
            <p:spPr>
              <a:xfrm>
                <a:off x="1835696" y="1484784"/>
                <a:ext cx="5472608" cy="30859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spcBef>
                    <a:spcPts val="300"/>
                  </a:spcBef>
                  <a:spcAft>
                    <a:spcPts val="300"/>
                  </a:spcAft>
                </a:pPr>
                <a:r>
                  <a:rPr lang="en-US" sz="3200" b="1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*</a:t>
                </a:r>
                <a:r>
                  <a:rPr lang="en-US" sz="3200" b="1" dirty="0" err="1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Hình</a:t>
                </a:r>
                <a:r>
                  <a:rPr lang="en-US" sz="3200" b="1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1b (SGK/ 73)</a:t>
                </a:r>
                <a:endParaRPr lang="en-US" sz="3200" dirty="0"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spcBef>
                    <a:spcPts val="300"/>
                  </a:spcBef>
                  <a:spcAft>
                    <a:spcPts val="300"/>
                  </a:spcAft>
                </a:pPr>
                <a:r>
                  <a:rPr lang="en-US" sz="3200" dirty="0">
                    <a:solidFill>
                      <a:srgbClr val="00206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Xét </a:t>
                </a:r>
                <a14:m>
                  <m:oMath xmlns:m="http://schemas.openxmlformats.org/officeDocument/2006/math">
                    <m:r>
                      <a:rPr lang="en-US" sz="3200" i="1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∆</m:t>
                    </m:r>
                    <m:r>
                      <a:rPr lang="en-US" sz="3200" i="1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𝐴𝐵𝐶</m:t>
                    </m:r>
                  </m:oMath>
                </a14:m>
                <a:r>
                  <a:rPr lang="en-US" sz="3200" dirty="0">
                    <a:solidFill>
                      <a:srgbClr val="00206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</a:t>
                </a:r>
                <a:r>
                  <a:rPr lang="en-US" sz="3200" dirty="0" err="1">
                    <a:solidFill>
                      <a:srgbClr val="00206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và</a:t>
                </a:r>
                <a:r>
                  <a:rPr lang="en-US" sz="3200" dirty="0">
                    <a:solidFill>
                      <a:srgbClr val="00206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3200" i="1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∆</m:t>
                    </m:r>
                    <m:r>
                      <a:rPr lang="en-US" sz="3200" i="1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𝑀𝑁𝑃</m:t>
                    </m:r>
                  </m:oMath>
                </a14:m>
                <a:r>
                  <a:rPr lang="en-US" sz="3200" dirty="0">
                    <a:solidFill>
                      <a:srgbClr val="00206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, </a:t>
                </a:r>
                <a:r>
                  <a:rPr lang="en-US" sz="3200" dirty="0" err="1">
                    <a:solidFill>
                      <a:srgbClr val="00206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en-US" sz="3200" dirty="0">
                    <a:solidFill>
                      <a:srgbClr val="00206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</a:t>
                </a:r>
                <a:endParaRPr lang="en-US" sz="3200" dirty="0">
                  <a:solidFill>
                    <a:srgbClr val="00206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spcBef>
                    <a:spcPts val="300"/>
                  </a:spcBef>
                  <a:spcAft>
                    <a:spcPts val="300"/>
                  </a:spcAft>
                </a:pPr>
                <a:r>
                  <a:rPr lang="en-US" sz="3200" dirty="0">
                    <a:solidFill>
                      <a:srgbClr val="00206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2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</a:rPr>
                        </m:ctrlPr>
                      </m:fPr>
                      <m:num>
                        <m:r>
                          <a:rPr lang="en-US" sz="32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</a:rPr>
                          <m:t>𝐴𝐵</m:t>
                        </m:r>
                      </m:num>
                      <m:den>
                        <m:r>
                          <a:rPr lang="en-US" sz="32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</a:rPr>
                          <m:t>𝑀𝑁</m:t>
                        </m:r>
                      </m:den>
                    </m:f>
                  </m:oMath>
                </a14:m>
                <a:r>
                  <a:rPr lang="en-US" sz="3200" dirty="0">
                    <a:solidFill>
                      <a:srgbClr val="00206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2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</a:rPr>
                        </m:ctrlPr>
                      </m:fPr>
                      <m:num>
                        <m:r>
                          <a:rPr lang="en-US" sz="32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</a:rPr>
                          <m:t>𝐴𝐶</m:t>
                        </m:r>
                      </m:num>
                      <m:den>
                        <m:r>
                          <a:rPr lang="en-US" sz="32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</a:rPr>
                          <m:t>𝑀𝑃</m:t>
                        </m:r>
                      </m:den>
                    </m:f>
                  </m:oMath>
                </a14:m>
                <a:r>
                  <a:rPr lang="en-US" sz="3200" dirty="0">
                    <a:solidFill>
                      <a:srgbClr val="00206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 </a:t>
                </a:r>
                <a:r>
                  <a:rPr lang="en-US" sz="3200" dirty="0" err="1">
                    <a:solidFill>
                      <a:srgbClr val="00206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theo</a:t>
                </a:r>
                <a:r>
                  <a:rPr lang="en-US" sz="3200" dirty="0">
                    <a:solidFill>
                      <a:srgbClr val="00206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rgbClr val="00206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đề</a:t>
                </a:r>
                <a:r>
                  <a:rPr lang="en-US" sz="3200" dirty="0">
                    <a:solidFill>
                      <a:srgbClr val="00206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rgbClr val="00206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</a:t>
                </a:r>
                <a:r>
                  <a:rPr lang="en-US" sz="3200" dirty="0">
                    <a:solidFill>
                      <a:srgbClr val="00206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).</a:t>
                </a:r>
                <a:endParaRPr lang="en-US" sz="3200" dirty="0">
                  <a:solidFill>
                    <a:srgbClr val="00206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spcBef>
                    <a:spcPts val="300"/>
                  </a:spcBef>
                  <a:spcAft>
                    <a:spcPts val="300"/>
                  </a:spcAft>
                </a:pPr>
                <a:r>
                  <a:rPr lang="en-US" sz="3200" dirty="0">
                    <a:solidFill>
                      <a:srgbClr val="00206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+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32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</a:rPr>
                        </m:ctrlPr>
                      </m:accPr>
                      <m:e>
                        <m:r>
                          <a:rPr lang="en-US" sz="32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</a:rPr>
                          <m:t>𝐴</m:t>
                        </m:r>
                        <m:r>
                          <a:rPr lang="en-US" sz="32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</a:rPr>
                          <m:t> </m:t>
                        </m:r>
                      </m:e>
                    </m:acc>
                    <m:r>
                      <a:rPr lang="en-US" sz="3200" i="1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=</m:t>
                    </m:r>
                    <m:acc>
                      <m:accPr>
                        <m:chr m:val="̂"/>
                        <m:ctrlPr>
                          <a:rPr lang="en-US" sz="32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</a:rPr>
                        </m:ctrlPr>
                      </m:accPr>
                      <m:e>
                        <m:r>
                          <a:rPr lang="en-US" sz="32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</a:rPr>
                          <m:t>𝑀</m:t>
                        </m:r>
                        <m:r>
                          <a:rPr lang="en-US" sz="32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</a:rPr>
                          <m:t> </m:t>
                        </m:r>
                      </m:e>
                    </m:acc>
                    <m:r>
                      <a:rPr lang="en-US" sz="3200" i="1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=</m:t>
                    </m:r>
                    <m:sSup>
                      <m:sSupPr>
                        <m:ctrlPr>
                          <a:rPr lang="en-US" sz="32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</a:rPr>
                        </m:ctrlPr>
                      </m:sSupPr>
                      <m:e>
                        <m:r>
                          <a:rPr lang="en-US" sz="32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</a:rPr>
                          <m:t>90</m:t>
                        </m:r>
                      </m:e>
                      <m:sup>
                        <m:r>
                          <a:rPr lang="en-US" sz="32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</a:rPr>
                          <m:t>0</m:t>
                        </m:r>
                      </m:sup>
                    </m:sSup>
                  </m:oMath>
                </a14:m>
                <a:endParaRPr lang="en-US" sz="3200" dirty="0">
                  <a:solidFill>
                    <a:srgbClr val="00206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spcBef>
                    <a:spcPts val="300"/>
                  </a:spcBef>
                  <a:spcAft>
                    <a:spcPts val="300"/>
                  </a:spcAft>
                </a:pPr>
                <a:r>
                  <a:rPr lang="en-US" sz="3200" dirty="0" err="1">
                    <a:solidFill>
                      <a:srgbClr val="00206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Vậy</a:t>
                </a:r>
                <a:r>
                  <a:rPr lang="en-US" sz="3200" dirty="0">
                    <a:solidFill>
                      <a:srgbClr val="00206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3200" i="1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∆</m:t>
                    </m:r>
                    <m:r>
                      <a:rPr lang="en-US" sz="3200" i="1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𝐴𝐵𝐶</m:t>
                    </m:r>
                  </m:oMath>
                </a14:m>
                <a:r>
                  <a:rPr lang="en-US" sz="3200" dirty="0">
                    <a:solidFill>
                      <a:srgbClr val="00206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= </a:t>
                </a:r>
                <a14:m>
                  <m:oMath xmlns:m="http://schemas.openxmlformats.org/officeDocument/2006/math">
                    <m:r>
                      <a:rPr lang="en-US" sz="3200" i="1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∆</m:t>
                    </m:r>
                    <m:r>
                      <a:rPr lang="en-US" sz="3200" i="1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𝑀𝑁𝑃</m:t>
                    </m:r>
                  </m:oMath>
                </a14:m>
                <a:r>
                  <a:rPr lang="en-US" sz="3200" dirty="0">
                    <a:solidFill>
                      <a:srgbClr val="00206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</a:t>
                </a:r>
                <a:r>
                  <a:rPr lang="en-US" sz="3200" dirty="0" err="1">
                    <a:solidFill>
                      <a:srgbClr val="00206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c.g.c</a:t>
                </a:r>
                <a:r>
                  <a:rPr lang="en-US" sz="3200" dirty="0">
                    <a:solidFill>
                      <a:srgbClr val="00206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)</a:t>
                </a:r>
                <a:endParaRPr lang="en-US" sz="3200" dirty="0">
                  <a:solidFill>
                    <a:srgbClr val="00206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44AC0F71-1DD5-4E52-9E56-803F3E5E598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35696" y="1484784"/>
                <a:ext cx="5472608" cy="3085973"/>
              </a:xfrm>
              <a:prstGeom prst="rect">
                <a:avLst/>
              </a:prstGeom>
              <a:blipFill>
                <a:blip r:embed="rId2"/>
                <a:stretch>
                  <a:fillRect l="-2784" t="-2767" b="-553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46373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ình chữ nhật 1">
            <a:extLst>
              <a:ext uri="{FF2B5EF4-FFF2-40B4-BE49-F238E27FC236}">
                <a16:creationId xmlns:a16="http://schemas.microsoft.com/office/drawing/2014/main" id="{4BD6BFAF-2D45-44BC-B974-7843E77B43A9}"/>
              </a:ext>
            </a:extLst>
          </p:cNvPr>
          <p:cNvSpPr/>
          <p:nvPr/>
        </p:nvSpPr>
        <p:spPr>
          <a:xfrm>
            <a:off x="611560" y="692696"/>
            <a:ext cx="8424936" cy="1512168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800" b="1" i="1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Tiết</a:t>
            </a:r>
            <a:r>
              <a:rPr kumimoji="0" lang="en-US" sz="4800" b="1" i="1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51</a:t>
            </a: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</a:t>
            </a: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CÁC TRƯỜNG HỢP ĐỒNG DẠNG CỦA HAI TAM GIÁC VUÔNG</a:t>
            </a:r>
          </a:p>
        </p:txBody>
      </p:sp>
      <p:sp>
        <p:nvSpPr>
          <p:cNvPr id="3" name="Hình chữ nhật 2">
            <a:extLst>
              <a:ext uri="{FF2B5EF4-FFF2-40B4-BE49-F238E27FC236}">
                <a16:creationId xmlns:a16="http://schemas.microsoft.com/office/drawing/2014/main" id="{D6296BD1-70FA-4875-A180-80303D7B4CA7}"/>
              </a:ext>
            </a:extLst>
          </p:cNvPr>
          <p:cNvSpPr/>
          <p:nvPr/>
        </p:nvSpPr>
        <p:spPr>
          <a:xfrm>
            <a:off x="179512" y="2996952"/>
            <a:ext cx="802838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Áp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dụng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các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trường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hợp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đồng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dạng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của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tam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giác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vào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tam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giác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vuông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4EA3FA9-EA7C-4D80-93A4-382E97B9EF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005064"/>
            <a:ext cx="8568952" cy="230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298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F6370BE-B903-47F5-85A4-0A62C5CB6D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404664"/>
            <a:ext cx="8064896" cy="130492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0C90D35-194D-4351-8AD3-9D3F375862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731987"/>
            <a:ext cx="8064896" cy="206692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09978C7-FEC1-423D-89A9-285EFE29B6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4221088"/>
            <a:ext cx="8064896" cy="2066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313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6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Default Design">
  <a:themeElements>
    <a:clrScheme name="Default Design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.VnTime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.VnTime" pitchFamily="34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00000"/>
        </a:dk1>
        <a:lt1>
          <a:srgbClr val="E0D2AE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EDE5D3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4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3954</TotalTime>
  <Words>411</Words>
  <Application>Microsoft Office PowerPoint</Application>
  <PresentationFormat>On-screen Show (4:3)</PresentationFormat>
  <Paragraphs>52</Paragraphs>
  <Slides>15</Slides>
  <Notes>2</Notes>
  <HiddenSlides>0</HiddenSlides>
  <MMClips>3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15</vt:i4>
      </vt:variant>
    </vt:vector>
  </HeadingPairs>
  <TitlesOfParts>
    <vt:vector size="24" baseType="lpstr">
      <vt:lpstr>.VnHelvetInsH</vt:lpstr>
      <vt:lpstr>.VnTime</vt:lpstr>
      <vt:lpstr>Arial</vt:lpstr>
      <vt:lpstr>Calibri</vt:lpstr>
      <vt:lpstr>Cambria Math</vt:lpstr>
      <vt:lpstr>Times New Roman</vt:lpstr>
      <vt:lpstr>Office Theme</vt:lpstr>
      <vt:lpstr>2_Default Design</vt:lpstr>
      <vt:lpstr>4_Default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HungAnhComputer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Bui Van Thuan</cp:lastModifiedBy>
  <cp:revision>508</cp:revision>
  <dcterms:created xsi:type="dcterms:W3CDTF">2016-02-23T06:24:21Z</dcterms:created>
  <dcterms:modified xsi:type="dcterms:W3CDTF">2023-07-30T09:47:16Z</dcterms:modified>
</cp:coreProperties>
</file>