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6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EAF2FA"/>
    <a:srgbClr val="1D9EFF"/>
    <a:srgbClr val="9CDDE0"/>
    <a:srgbClr val="79D1D5"/>
    <a:srgbClr val="A3E7FF"/>
    <a:srgbClr val="0D9FA3"/>
    <a:srgbClr val="0FB7BD"/>
    <a:srgbClr val="53C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896" y="1298864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462" y="1962245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6102" y="4313697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fantastic place to be.</a:t>
            </a:r>
          </a:p>
        </p:txBody>
      </p:sp>
      <p:pic>
        <p:nvPicPr>
          <p:cNvPr id="2" name="Bản sao của B1_26">
            <a:hlinkClick r:id="" action="ppaction://media"/>
            <a:extLst>
              <a:ext uri="{FF2B5EF4-FFF2-40B4-BE49-F238E27FC236}">
                <a16:creationId xmlns:a16="http://schemas.microsoft.com/office/drawing/2014/main" id="{4CEA8FBB-EAD3-4F9F-9E10-92D145F18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5287" y="508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471736" y="5674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4726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8733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935530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</a:p>
          <a:p>
            <a:pPr algn="just"/>
            <a:r>
              <a:rPr lang="en-US" b="1"/>
              <a:t>/ɪ/ and /i:/</a:t>
            </a:r>
          </a:p>
          <a:p>
            <a:pPr algn="just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/ɪ/ and /i:/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468541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438782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9567" y="5752095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86610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9" y="14645"/>
            <a:ext cx="7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7444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09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5711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4" y="3849808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6593" y="3267061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152" y="6343403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:a16="http://schemas.microsoft.com/office/drawing/2014/main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1261" y="415593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866405" y="5747771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6905201" y="5734026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3908964" y="5751318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899056" y="3273553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6556147" y="3212370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03973" y="2494246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72304" y="2486720"/>
            <a:ext cx="1813651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89464" y="1831876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61985" y="123174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1443084" y="1215042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4645940" y="1148815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7287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9889" y="1869757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6535" y="2694984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there a square in your neighbourhood?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there is. / No, these isn’t.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190633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57394" y="3075250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4040" y="3900477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your neighbourhood quiet?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 / No, it’s noisy.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/ɪ/ and /i:/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4154"/>
            <a:ext cx="8153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0680"/>
              </p:ext>
            </p:extLst>
          </p:nvPr>
        </p:nvGraphicFramePr>
        <p:xfrm>
          <a:off x="1523459" y="3547918"/>
          <a:ext cx="6083602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6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62396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9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597" y="204454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1490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836" y="2044547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4077" y="1600200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9492" y="2044547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204" y="1600200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315" y="2044547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403" y="2818248"/>
            <a:ext cx="751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pic>
        <p:nvPicPr>
          <p:cNvPr id="3" name="Bản sao của B1_25">
            <a:hlinkClick r:id="" action="ppaction://media"/>
            <a:extLst>
              <a:ext uri="{FF2B5EF4-FFF2-40B4-BE49-F238E27FC236}">
                <a16:creationId xmlns:a16="http://schemas.microsoft.com/office/drawing/2014/main" id="{C7AC0AF1-0455-4703-A875-39805EAF0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8186" y="529518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F95274-D4C9-4461-A330-E71D3EA957C5}"/>
              </a:ext>
            </a:extLst>
          </p:cNvPr>
          <p:cNvSpPr txBox="1"/>
          <p:nvPr/>
        </p:nvSpPr>
        <p:spPr>
          <a:xfrm>
            <a:off x="1419598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D5D6E5-2910-4F77-B199-C78D5D2A5F1E}"/>
              </a:ext>
            </a:extLst>
          </p:cNvPr>
          <p:cNvSpPr txBox="1"/>
          <p:nvPr/>
        </p:nvSpPr>
        <p:spPr>
          <a:xfrm>
            <a:off x="141959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9698E-508E-45F4-9C0C-1B8A29E54C5A}"/>
              </a:ext>
            </a:extLst>
          </p:cNvPr>
          <p:cNvSpPr txBox="1"/>
          <p:nvPr/>
        </p:nvSpPr>
        <p:spPr>
          <a:xfrm>
            <a:off x="3051490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72D8FF-2C4D-412F-9D2E-A92A64FDBD6A}"/>
              </a:ext>
            </a:extLst>
          </p:cNvPr>
          <p:cNvSpPr txBox="1"/>
          <p:nvPr/>
        </p:nvSpPr>
        <p:spPr>
          <a:xfrm>
            <a:off x="2986836" y="2039570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79F8D4-AF9D-4CB2-9383-E77A3DC9B619}"/>
              </a:ext>
            </a:extLst>
          </p:cNvPr>
          <p:cNvSpPr txBox="1"/>
          <p:nvPr/>
        </p:nvSpPr>
        <p:spPr>
          <a:xfrm>
            <a:off x="4554077" y="1595223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61C6AE-1F74-425A-953A-03CA9AE159FA}"/>
              </a:ext>
            </a:extLst>
          </p:cNvPr>
          <p:cNvSpPr txBox="1"/>
          <p:nvPr/>
        </p:nvSpPr>
        <p:spPr>
          <a:xfrm>
            <a:off x="4609492" y="2039570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33DF5B-8A4D-4C49-9B14-BE5DF4B21D44}"/>
              </a:ext>
            </a:extLst>
          </p:cNvPr>
          <p:cNvSpPr txBox="1"/>
          <p:nvPr/>
        </p:nvSpPr>
        <p:spPr>
          <a:xfrm>
            <a:off x="6195204" y="1595223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C27DAB-19AF-4E2A-A8B0-DC5A7DA55BEF}"/>
              </a:ext>
            </a:extLst>
          </p:cNvPr>
          <p:cNvSpPr txBox="1"/>
          <p:nvPr/>
        </p:nvSpPr>
        <p:spPr>
          <a:xfrm>
            <a:off x="6121315" y="2039570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8BEB5A-2307-4D6F-A104-BCB8CF3BDB8D}"/>
              </a:ext>
            </a:extLst>
          </p:cNvPr>
          <p:cNvSpPr txBox="1"/>
          <p:nvPr/>
        </p:nvSpPr>
        <p:spPr>
          <a:xfrm>
            <a:off x="2516226" y="4246152"/>
            <a:ext cx="94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23435A-38A9-481F-B7CB-8A6EA43FECDF}"/>
              </a:ext>
            </a:extLst>
          </p:cNvPr>
          <p:cNvSpPr txBox="1"/>
          <p:nvPr/>
        </p:nvSpPr>
        <p:spPr>
          <a:xfrm>
            <a:off x="5169753" y="4246152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81175-5882-4291-B140-4EE52CD86415}"/>
              </a:ext>
            </a:extLst>
          </p:cNvPr>
          <p:cNvSpPr txBox="1"/>
          <p:nvPr/>
        </p:nvSpPr>
        <p:spPr>
          <a:xfrm>
            <a:off x="5536166" y="482243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95BC97-E5B2-4827-8095-8CE436A6E786}"/>
              </a:ext>
            </a:extLst>
          </p:cNvPr>
          <p:cNvSpPr txBox="1"/>
          <p:nvPr/>
        </p:nvSpPr>
        <p:spPr>
          <a:xfrm>
            <a:off x="5406183" y="5420457"/>
            <a:ext cx="14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09E44-FC93-4B2D-A239-0FD44574AF1C}"/>
              </a:ext>
            </a:extLst>
          </p:cNvPr>
          <p:cNvSpPr txBox="1"/>
          <p:nvPr/>
        </p:nvSpPr>
        <p:spPr>
          <a:xfrm>
            <a:off x="5636599" y="601848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4063A6-DAD6-433E-9494-168D52192D34}"/>
              </a:ext>
            </a:extLst>
          </p:cNvPr>
          <p:cNvSpPr txBox="1"/>
          <p:nvPr/>
        </p:nvSpPr>
        <p:spPr>
          <a:xfrm>
            <a:off x="2237485" y="4822430"/>
            <a:ext cx="16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B17ADD-8D5D-48EC-B832-5370EDE94CEC}"/>
              </a:ext>
            </a:extLst>
          </p:cNvPr>
          <p:cNvSpPr txBox="1"/>
          <p:nvPr/>
        </p:nvSpPr>
        <p:spPr>
          <a:xfrm>
            <a:off x="2337812" y="5446986"/>
            <a:ext cx="1298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9D326-6848-41E0-ADFE-54E87C9C197C}"/>
              </a:ext>
            </a:extLst>
          </p:cNvPr>
          <p:cNvSpPr txBox="1"/>
          <p:nvPr/>
        </p:nvSpPr>
        <p:spPr>
          <a:xfrm>
            <a:off x="2401312" y="6018484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33333E-6 3.33333E-6 L -0.10348 0.323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</TotalTime>
  <Words>398</Words>
  <Application>Microsoft Office PowerPoint</Application>
  <PresentationFormat>On-screen Show (4:3)</PresentationFormat>
  <Paragraphs>88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61</cp:revision>
  <dcterms:created xsi:type="dcterms:W3CDTF">2020-12-09T02:04:09Z</dcterms:created>
  <dcterms:modified xsi:type="dcterms:W3CDTF">2023-07-07T10:04:22Z</dcterms:modified>
</cp:coreProperties>
</file>