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5" r:id="rId2"/>
    <p:sldId id="276" r:id="rId3"/>
    <p:sldId id="277" r:id="rId4"/>
    <p:sldId id="278" r:id="rId5"/>
    <p:sldId id="288" r:id="rId6"/>
    <p:sldId id="289" r:id="rId7"/>
    <p:sldId id="290" r:id="rId8"/>
    <p:sldId id="291" r:id="rId9"/>
    <p:sldId id="292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方正粗谭黑简体" panose="02000000000000000000" pitchFamily="2" charset="-122"/>
      <p:regular r:id="rId39"/>
    </p:embeddedFont>
    <p:embeddedFont>
      <p:font typeface="微软雅黑 Light" panose="020B0502040204020203" pitchFamily="34" charset="-122"/>
      <p:regular r:id="rId40"/>
    </p:embeddedFont>
    <p:embeddedFont>
      <p:font typeface="方正姚体" panose="02010601030101010101" pitchFamily="2" charset="-122"/>
      <p:regular r:id="rId41"/>
    </p:embeddedFont>
    <p:embeddedFont>
      <p:font typeface="Segoe UI Semilight" panose="020B0402040204020203" pitchFamily="34" charset="0"/>
      <p:regular r:id="rId42"/>
      <p:italic r:id="rId43"/>
    </p:embeddedFont>
    <p:embeddedFont>
      <p:font typeface="Impact" panose="020B0806030902050204" pitchFamily="34" charset="0"/>
      <p:regular r:id="rId44"/>
    </p:embeddedFont>
    <p:embeddedFont>
      <p:font typeface="腾祥澜黑简" panose="01010104010101010101" pitchFamily="2" charset="-122"/>
      <p:regular r:id="rId45"/>
    </p:embeddedFont>
    <p:embeddedFont>
      <p:font typeface="Agency FB" panose="020B0503020202020204" pitchFamily="34" charset="0"/>
      <p:regular r:id="rId46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32B"/>
    <a:srgbClr val="253566"/>
    <a:srgbClr val="ECB925"/>
    <a:srgbClr val="27AAE1"/>
    <a:srgbClr val="6FEAF7"/>
    <a:srgbClr val="4ED3F2"/>
    <a:srgbClr val="3E5E85"/>
    <a:srgbClr val="449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6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8DB73-850D-42E7-8572-5D465F3716AF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B98E8-4DE3-476C-90DF-CE7D9D5312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1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15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6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2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8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028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60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19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86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21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29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0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9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111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03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52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51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619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51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40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191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52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6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902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8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93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53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78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2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76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88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2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4D14-9056-465C-A07F-1383061A3506}" type="datetimeFigureOut">
              <a:rPr lang="zh-CN" altLang="en-US" smtClean="0"/>
              <a:t>2017/8/27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261180" y="2460765"/>
            <a:ext cx="843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教育教学通用</a:t>
            </a:r>
            <a:r>
              <a:rPr lang="en-US" altLang="zh-CN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PPT</a:t>
            </a:r>
            <a:r>
              <a:rPr lang="zh-CN" altLang="en-US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模板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261180" y="3370137"/>
            <a:ext cx="591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适用于总结计划、公开课、中小学、幼儿园、培训教育等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305306" y="1125699"/>
            <a:ext cx="2310248" cy="144655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16600" b="1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6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7200000" scaled="0"/>
                  </a:gradFill>
                </a:ln>
                <a:solidFill>
                  <a:srgbClr val="A5C8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-US" altLang="zh-CN" sz="8800" spc="600" dirty="0" smtClean="0">
                <a:ln>
                  <a:noFill/>
                </a:ln>
                <a:solidFill>
                  <a:srgbClr val="25532B"/>
                </a:solidFill>
                <a:effectLst/>
                <a:ea typeface="腾祥澜黑简" panose="01010104010101010101" pitchFamily="2" charset="-122"/>
              </a:rPr>
              <a:t>2018</a:t>
            </a:r>
            <a:endParaRPr lang="zh-CN" altLang="en-US" sz="8800" spc="600" dirty="0">
              <a:ln>
                <a:noFill/>
              </a:ln>
              <a:solidFill>
                <a:srgbClr val="25532B"/>
              </a:solidFill>
              <a:effectLst/>
              <a:ea typeface="腾祥澜黑简" panose="0101010401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13580" y="4030355"/>
            <a:ext cx="458433" cy="413329"/>
            <a:chOff x="4634991" y="2138335"/>
            <a:chExt cx="428348" cy="386204"/>
          </a:xfrm>
          <a:solidFill>
            <a:srgbClr val="25532B"/>
          </a:solidFill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34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586374" y="4030355"/>
            <a:ext cx="458433" cy="413329"/>
            <a:chOff x="5076056" y="2138335"/>
            <a:chExt cx="428348" cy="386204"/>
          </a:xfrm>
          <a:solidFill>
            <a:srgbClr val="25532B"/>
          </a:solidFill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37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3592" y="4030321"/>
            <a:ext cx="458433" cy="413329"/>
            <a:chOff x="5557128" y="2138335"/>
            <a:chExt cx="428348" cy="386204"/>
          </a:xfrm>
          <a:solidFill>
            <a:srgbClr val="25532B"/>
          </a:solidFill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0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05792" y="4030355"/>
            <a:ext cx="458433" cy="413329"/>
            <a:chOff x="6068610" y="2138335"/>
            <a:chExt cx="428348" cy="386204"/>
          </a:xfrm>
          <a:solidFill>
            <a:srgbClr val="25532B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3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475619" y="4025222"/>
            <a:ext cx="458433" cy="413329"/>
            <a:chOff x="6623914" y="2138335"/>
            <a:chExt cx="428348" cy="386204"/>
          </a:xfrm>
          <a:solidFill>
            <a:srgbClr val="25532B"/>
          </a:solidFill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6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pic>
        <p:nvPicPr>
          <p:cNvPr id="47" name="姜浩 - 舒缓钢琴曲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52669" y="186343"/>
            <a:ext cx="487363" cy="48736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3452" y="4817660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汇报人：千库网   时间：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6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615">
        <p:random/>
      </p:transition>
    </mc:Choice>
    <mc:Fallback xmlns="">
      <p:transition spd="slow" advClick="0" advTm="13615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3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5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6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6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80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9050"/>
                                </p:stCondLst>
                                <p:childTnLst>
                                  <p:par>
                                    <p:cTn id="72" presetID="2" presetClass="entr" presetSubtype="8" fill="hold" nodeType="after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7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 p14:presetBounceEnd="4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7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nodeType="withEffect" p14:presetBounceEnd="43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8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8" fill="hold" nodeType="withEffect" p14:presetBounceEnd="43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8" fill="hold" nodeType="withEffect" p14:presetBounceEnd="43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9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9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900"/>
                                </p:stCondLst>
                                <p:childTnLst>
                                  <p:par>
                                    <p:cTn id="9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9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29" grpId="0"/>
          <p:bldP spid="30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3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5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6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6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80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9050"/>
                                </p:stCondLst>
                                <p:childTnLst>
                                  <p:par>
                                    <p:cTn id="7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8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900"/>
                                </p:stCondLst>
                                <p:childTnLst>
                                  <p:par>
                                    <p:cTn id="9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9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29" grpId="0"/>
          <p:bldP spid="30" grpId="0"/>
          <p:bldP spid="31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4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02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12178" y="2826092"/>
            <a:ext cx="6058070" cy="92333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54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49670" y="3828957"/>
            <a:ext cx="6212114" cy="4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</a:p>
        </p:txBody>
      </p:sp>
    </p:spTree>
    <p:extLst>
      <p:ext uri="{BB962C8B-B14F-4D97-AF65-F5344CB8AC3E}">
        <p14:creationId xmlns:p14="http://schemas.microsoft.com/office/powerpoint/2010/main" val="36446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38">
        <p:random/>
      </p:transition>
    </mc:Choice>
    <mc:Fallback xmlns="">
      <p:transition spd="slow" advClick="0" advTm="90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5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二、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19" name="组合 18"/>
          <p:cNvGrpSpPr/>
          <p:nvPr/>
        </p:nvGrpSpPr>
        <p:grpSpPr>
          <a:xfrm>
            <a:off x="712856" y="2366193"/>
            <a:ext cx="3682206" cy="3359150"/>
            <a:chOff x="812800" y="1968500"/>
            <a:chExt cx="3682206" cy="3359150"/>
          </a:xfrm>
        </p:grpSpPr>
        <p:sp>
          <p:nvSpPr>
            <p:cNvPr id="20" name="椭圆 19"/>
            <p:cNvSpPr/>
            <p:nvPr/>
          </p:nvSpPr>
          <p:spPr>
            <a:xfrm>
              <a:off x="812800" y="2019300"/>
              <a:ext cx="3308350" cy="330835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921000" y="1968500"/>
              <a:ext cx="482600" cy="4826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Agency FB" panose="020B0503020202020204" pitchFamily="34" charset="0"/>
                </a:rPr>
                <a:t>01</a:t>
              </a:r>
              <a:endParaRPr lang="zh-CN" altLang="en-US" dirty="0">
                <a:latin typeface="Agency FB" panose="020B0503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452812" y="2397125"/>
              <a:ext cx="619125" cy="61912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Agency FB" panose="020B0503020202020204" pitchFamily="34" charset="0"/>
                </a:rPr>
                <a:t>02</a:t>
              </a:r>
              <a:endParaRPr lang="zh-CN" altLang="en-US" sz="2000" dirty="0">
                <a:latin typeface="Agency FB" panose="020B050302020202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747293" y="3184524"/>
              <a:ext cx="747713" cy="747713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latin typeface="Agency FB" panose="020B0503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349883" y="4181474"/>
              <a:ext cx="958195" cy="95819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latin typeface="Agency FB" panose="020B0503020202020204" pitchFamily="34" charset="0"/>
                </a:rPr>
                <a:t>04</a:t>
              </a:r>
              <a:endParaRPr lang="zh-CN" altLang="en-US" sz="28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049905" y="2121031"/>
            <a:ext cx="2712302" cy="372162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01</a:t>
            </a:r>
            <a:r>
              <a:rPr lang="zh-CN" alt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、单击此处添加文字</a:t>
            </a:r>
            <a:endParaRPr lang="en-US" altLang="zh-CN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Rectangle 9"/>
          <p:cNvSpPr/>
          <p:nvPr/>
        </p:nvSpPr>
        <p:spPr>
          <a:xfrm>
            <a:off x="5049905" y="2532533"/>
            <a:ext cx="6394450" cy="44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</a:t>
            </a:r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，建议与标题相关并符合整体语言风格，语言描述</a:t>
            </a:r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方正兰亭细黑_GBK_M" panose="02010600010101010101" pitchFamily="2" charset="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049905" y="3106868"/>
            <a:ext cx="2712302" cy="372162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02</a:t>
            </a:r>
            <a:r>
              <a:rPr lang="zh-CN" alt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、单击此处添加文字</a:t>
            </a:r>
            <a:endParaRPr lang="en-US" altLang="zh-CN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28" name="Rectangle 9"/>
          <p:cNvSpPr/>
          <p:nvPr/>
        </p:nvSpPr>
        <p:spPr>
          <a:xfrm>
            <a:off x="5049905" y="3518370"/>
            <a:ext cx="6394450" cy="44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此处添加详细文本描述，建议与标题相关并符合整体语言风格，语言描述尽量，建议与标题相关并符合整体语言风格，语言描述尽量</a:t>
            </a:r>
          </a:p>
        </p:txBody>
      </p:sp>
      <p:sp>
        <p:nvSpPr>
          <p:cNvPr id="29" name="矩形 28"/>
          <p:cNvSpPr/>
          <p:nvPr/>
        </p:nvSpPr>
        <p:spPr>
          <a:xfrm>
            <a:off x="5049905" y="4092705"/>
            <a:ext cx="2712302" cy="372162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03</a:t>
            </a:r>
            <a:r>
              <a:rPr lang="zh-CN" alt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、单击此处添加文字</a:t>
            </a:r>
            <a:endParaRPr lang="en-US" altLang="zh-CN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Rectangle 9"/>
          <p:cNvSpPr/>
          <p:nvPr/>
        </p:nvSpPr>
        <p:spPr>
          <a:xfrm>
            <a:off x="5049905" y="4504207"/>
            <a:ext cx="6394450" cy="44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此处添加详细文本描述，建议与标题相关并符合整体语言风格，语言描述尽量，建议与标题相关并符合整体语言风格，语言描述尽量</a:t>
            </a:r>
          </a:p>
        </p:txBody>
      </p:sp>
      <p:sp>
        <p:nvSpPr>
          <p:cNvPr id="31" name="矩形 30"/>
          <p:cNvSpPr/>
          <p:nvPr/>
        </p:nvSpPr>
        <p:spPr>
          <a:xfrm>
            <a:off x="5049905" y="5078542"/>
            <a:ext cx="2712302" cy="372162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04</a:t>
            </a:r>
            <a:r>
              <a:rPr lang="zh-CN" alt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rPr>
              <a:t>、单击此处添加文字</a:t>
            </a:r>
            <a:endParaRPr lang="en-US" altLang="zh-CN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32" name="Rectangle 9"/>
          <p:cNvSpPr/>
          <p:nvPr/>
        </p:nvSpPr>
        <p:spPr>
          <a:xfrm>
            <a:off x="5049905" y="5490044"/>
            <a:ext cx="6394450" cy="44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此处添加详细文本描述，建议与标题相关并符合整体语言风格，语言描述尽量，建议与标题相关并符合整体语言风格，语言描述尽量</a:t>
            </a:r>
          </a:p>
        </p:txBody>
      </p:sp>
    </p:spTree>
    <p:extLst>
      <p:ext uri="{BB962C8B-B14F-4D97-AF65-F5344CB8AC3E}">
        <p14:creationId xmlns:p14="http://schemas.microsoft.com/office/powerpoint/2010/main" val="2746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388">
        <p:random/>
      </p:transition>
    </mc:Choice>
    <mc:Fallback xmlns="">
      <p:transition spd="slow" advClick="0" advTm="83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25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25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25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25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25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25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925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425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二、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矩形 4"/>
          <p:cNvSpPr/>
          <p:nvPr/>
        </p:nvSpPr>
        <p:spPr>
          <a:xfrm>
            <a:off x="1363133" y="2784973"/>
            <a:ext cx="1811867" cy="84667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5003800" y="2784973"/>
            <a:ext cx="1811867" cy="84667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8743601" y="2784973"/>
            <a:ext cx="1811867" cy="84667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8" name="Freeform 1645"/>
          <p:cNvSpPr>
            <a:spLocks noEditPoints="1"/>
          </p:cNvSpPr>
          <p:nvPr/>
        </p:nvSpPr>
        <p:spPr bwMode="auto">
          <a:xfrm>
            <a:off x="1981200" y="2082342"/>
            <a:ext cx="585877" cy="547108"/>
          </a:xfrm>
          <a:custGeom>
            <a:avLst/>
            <a:gdLst>
              <a:gd name="T0" fmla="*/ 104 w 154"/>
              <a:gd name="T1" fmla="*/ 69 h 144"/>
              <a:gd name="T2" fmla="*/ 115 w 154"/>
              <a:gd name="T3" fmla="*/ 66 h 144"/>
              <a:gd name="T4" fmla="*/ 149 w 154"/>
              <a:gd name="T5" fmla="*/ 6 h 144"/>
              <a:gd name="T6" fmla="*/ 129 w 154"/>
              <a:gd name="T7" fmla="*/ 6 h 144"/>
              <a:gd name="T8" fmla="*/ 119 w 154"/>
              <a:gd name="T9" fmla="*/ 6 h 144"/>
              <a:gd name="T10" fmla="*/ 119 w 154"/>
              <a:gd name="T11" fmla="*/ 0 h 144"/>
              <a:gd name="T12" fmla="*/ 35 w 154"/>
              <a:gd name="T13" fmla="*/ 0 h 144"/>
              <a:gd name="T14" fmla="*/ 35 w 154"/>
              <a:gd name="T15" fmla="*/ 6 h 144"/>
              <a:gd name="T16" fmla="*/ 25 w 154"/>
              <a:gd name="T17" fmla="*/ 6 h 144"/>
              <a:gd name="T18" fmla="*/ 5 w 154"/>
              <a:gd name="T19" fmla="*/ 6 h 144"/>
              <a:gd name="T20" fmla="*/ 39 w 154"/>
              <a:gd name="T21" fmla="*/ 66 h 144"/>
              <a:gd name="T22" fmla="*/ 50 w 154"/>
              <a:gd name="T23" fmla="*/ 69 h 144"/>
              <a:gd name="T24" fmla="*/ 71 w 154"/>
              <a:gd name="T25" fmla="*/ 83 h 144"/>
              <a:gd name="T26" fmla="*/ 71 w 154"/>
              <a:gd name="T27" fmla="*/ 126 h 144"/>
              <a:gd name="T28" fmla="*/ 35 w 154"/>
              <a:gd name="T29" fmla="*/ 144 h 144"/>
              <a:gd name="T30" fmla="*/ 119 w 154"/>
              <a:gd name="T31" fmla="*/ 144 h 144"/>
              <a:gd name="T32" fmla="*/ 83 w 154"/>
              <a:gd name="T33" fmla="*/ 126 h 144"/>
              <a:gd name="T34" fmla="*/ 83 w 154"/>
              <a:gd name="T35" fmla="*/ 83 h 144"/>
              <a:gd name="T36" fmla="*/ 104 w 154"/>
              <a:gd name="T37" fmla="*/ 69 h 144"/>
              <a:gd name="T38" fmla="*/ 119 w 154"/>
              <a:gd name="T39" fmla="*/ 26 h 144"/>
              <a:gd name="T40" fmla="*/ 119 w 154"/>
              <a:gd name="T41" fmla="*/ 12 h 144"/>
              <a:gd name="T42" fmla="*/ 129 w 154"/>
              <a:gd name="T43" fmla="*/ 12 h 144"/>
              <a:gd name="T44" fmla="*/ 143 w 154"/>
              <a:gd name="T45" fmla="*/ 12 h 144"/>
              <a:gd name="T46" fmla="*/ 113 w 154"/>
              <a:gd name="T47" fmla="*/ 60 h 144"/>
              <a:gd name="T48" fmla="*/ 109 w 154"/>
              <a:gd name="T49" fmla="*/ 62 h 144"/>
              <a:gd name="T50" fmla="*/ 119 w 154"/>
              <a:gd name="T51" fmla="*/ 26 h 144"/>
              <a:gd name="T52" fmla="*/ 41 w 154"/>
              <a:gd name="T53" fmla="*/ 60 h 144"/>
              <a:gd name="T54" fmla="*/ 11 w 154"/>
              <a:gd name="T55" fmla="*/ 12 h 144"/>
              <a:gd name="T56" fmla="*/ 25 w 154"/>
              <a:gd name="T57" fmla="*/ 12 h 144"/>
              <a:gd name="T58" fmla="*/ 35 w 154"/>
              <a:gd name="T59" fmla="*/ 12 h 144"/>
              <a:gd name="T60" fmla="*/ 35 w 154"/>
              <a:gd name="T61" fmla="*/ 26 h 144"/>
              <a:gd name="T62" fmla="*/ 45 w 154"/>
              <a:gd name="T63" fmla="*/ 62 h 144"/>
              <a:gd name="T64" fmla="*/ 41 w 154"/>
              <a:gd name="T65" fmla="*/ 60 h 144"/>
              <a:gd name="T66" fmla="*/ 77 w 154"/>
              <a:gd name="T67" fmla="*/ 53 h 144"/>
              <a:gd name="T68" fmla="*/ 58 w 154"/>
              <a:gd name="T69" fmla="*/ 66 h 144"/>
              <a:gd name="T70" fmla="*/ 65 w 154"/>
              <a:gd name="T71" fmla="*/ 44 h 144"/>
              <a:gd name="T72" fmla="*/ 47 w 154"/>
              <a:gd name="T73" fmla="*/ 31 h 144"/>
              <a:gd name="T74" fmla="*/ 70 w 154"/>
              <a:gd name="T75" fmla="*/ 30 h 144"/>
              <a:gd name="T76" fmla="*/ 77 w 154"/>
              <a:gd name="T77" fmla="*/ 9 h 144"/>
              <a:gd name="T78" fmla="*/ 84 w 154"/>
              <a:gd name="T79" fmla="*/ 30 h 144"/>
              <a:gd name="T80" fmla="*/ 107 w 154"/>
              <a:gd name="T81" fmla="*/ 31 h 144"/>
              <a:gd name="T82" fmla="*/ 89 w 154"/>
              <a:gd name="T83" fmla="*/ 44 h 144"/>
              <a:gd name="T84" fmla="*/ 96 w 154"/>
              <a:gd name="T85" fmla="*/ 66 h 144"/>
              <a:gd name="T86" fmla="*/ 77 w 154"/>
              <a:gd name="T87" fmla="*/ 5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144">
                <a:moveTo>
                  <a:pt x="104" y="69"/>
                </a:moveTo>
                <a:cubicBezTo>
                  <a:pt x="107" y="69"/>
                  <a:pt x="110" y="68"/>
                  <a:pt x="115" y="66"/>
                </a:cubicBezTo>
                <a:cubicBezTo>
                  <a:pt x="154" y="54"/>
                  <a:pt x="149" y="6"/>
                  <a:pt x="149" y="6"/>
                </a:cubicBezTo>
                <a:cubicBezTo>
                  <a:pt x="129" y="6"/>
                  <a:pt x="129" y="6"/>
                  <a:pt x="129" y="6"/>
                </a:cubicBezTo>
                <a:cubicBezTo>
                  <a:pt x="119" y="6"/>
                  <a:pt x="119" y="6"/>
                  <a:pt x="119" y="6"/>
                </a:cubicBezTo>
                <a:cubicBezTo>
                  <a:pt x="119" y="0"/>
                  <a:pt x="119" y="0"/>
                  <a:pt x="119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6"/>
                  <a:pt x="35" y="6"/>
                  <a:pt x="3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0" y="54"/>
                  <a:pt x="39" y="66"/>
                </a:cubicBezTo>
                <a:cubicBezTo>
                  <a:pt x="43" y="67"/>
                  <a:pt x="47" y="69"/>
                  <a:pt x="50" y="69"/>
                </a:cubicBezTo>
                <a:cubicBezTo>
                  <a:pt x="56" y="76"/>
                  <a:pt x="63" y="82"/>
                  <a:pt x="71" y="83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51" y="127"/>
                  <a:pt x="35" y="135"/>
                  <a:pt x="35" y="144"/>
                </a:cubicBezTo>
                <a:cubicBezTo>
                  <a:pt x="119" y="144"/>
                  <a:pt x="119" y="144"/>
                  <a:pt x="119" y="144"/>
                </a:cubicBezTo>
                <a:cubicBezTo>
                  <a:pt x="119" y="135"/>
                  <a:pt x="103" y="127"/>
                  <a:pt x="83" y="126"/>
                </a:cubicBezTo>
                <a:cubicBezTo>
                  <a:pt x="83" y="83"/>
                  <a:pt x="83" y="83"/>
                  <a:pt x="83" y="83"/>
                </a:cubicBezTo>
                <a:cubicBezTo>
                  <a:pt x="91" y="82"/>
                  <a:pt x="98" y="77"/>
                  <a:pt x="104" y="69"/>
                </a:cubicBezTo>
                <a:moveTo>
                  <a:pt x="119" y="26"/>
                </a:moveTo>
                <a:cubicBezTo>
                  <a:pt x="119" y="12"/>
                  <a:pt x="119" y="12"/>
                  <a:pt x="119" y="12"/>
                </a:cubicBezTo>
                <a:cubicBezTo>
                  <a:pt x="129" y="12"/>
                  <a:pt x="129" y="12"/>
                  <a:pt x="129" y="12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3" y="24"/>
                  <a:pt x="140" y="52"/>
                  <a:pt x="113" y="60"/>
                </a:cubicBezTo>
                <a:cubicBezTo>
                  <a:pt x="112" y="61"/>
                  <a:pt x="111" y="61"/>
                  <a:pt x="109" y="62"/>
                </a:cubicBezTo>
                <a:cubicBezTo>
                  <a:pt x="115" y="51"/>
                  <a:pt x="119" y="38"/>
                  <a:pt x="119" y="26"/>
                </a:cubicBezTo>
                <a:close/>
                <a:moveTo>
                  <a:pt x="41" y="60"/>
                </a:moveTo>
                <a:cubicBezTo>
                  <a:pt x="14" y="52"/>
                  <a:pt x="11" y="24"/>
                  <a:pt x="11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38"/>
                  <a:pt x="39" y="51"/>
                  <a:pt x="45" y="62"/>
                </a:cubicBezTo>
                <a:cubicBezTo>
                  <a:pt x="43" y="61"/>
                  <a:pt x="42" y="61"/>
                  <a:pt x="41" y="60"/>
                </a:cubicBezTo>
                <a:moveTo>
                  <a:pt x="77" y="53"/>
                </a:moveTo>
                <a:cubicBezTo>
                  <a:pt x="58" y="66"/>
                  <a:pt x="58" y="66"/>
                  <a:pt x="58" y="66"/>
                </a:cubicBezTo>
                <a:cubicBezTo>
                  <a:pt x="65" y="44"/>
                  <a:pt x="65" y="44"/>
                  <a:pt x="65" y="44"/>
                </a:cubicBezTo>
                <a:cubicBezTo>
                  <a:pt x="47" y="31"/>
                  <a:pt x="47" y="31"/>
                  <a:pt x="47" y="31"/>
                </a:cubicBezTo>
                <a:cubicBezTo>
                  <a:pt x="70" y="30"/>
                  <a:pt x="70" y="30"/>
                  <a:pt x="70" y="30"/>
                </a:cubicBezTo>
                <a:cubicBezTo>
                  <a:pt x="77" y="9"/>
                  <a:pt x="77" y="9"/>
                  <a:pt x="77" y="9"/>
                </a:cubicBezTo>
                <a:cubicBezTo>
                  <a:pt x="84" y="30"/>
                  <a:pt x="84" y="30"/>
                  <a:pt x="84" y="30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89" y="44"/>
                  <a:pt x="89" y="44"/>
                  <a:pt x="89" y="44"/>
                </a:cubicBezTo>
                <a:cubicBezTo>
                  <a:pt x="96" y="66"/>
                  <a:pt x="96" y="66"/>
                  <a:pt x="96" y="66"/>
                </a:cubicBezTo>
                <a:lnTo>
                  <a:pt x="77" y="53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9" name="Freeform 1750"/>
          <p:cNvSpPr>
            <a:spLocks/>
          </p:cNvSpPr>
          <p:nvPr/>
        </p:nvSpPr>
        <p:spPr bwMode="auto">
          <a:xfrm>
            <a:off x="5714038" y="2121891"/>
            <a:ext cx="376703" cy="507559"/>
          </a:xfrm>
          <a:custGeom>
            <a:avLst/>
            <a:gdLst>
              <a:gd name="T0" fmla="*/ 108 w 108"/>
              <a:gd name="T1" fmla="*/ 30 h 144"/>
              <a:gd name="T2" fmla="*/ 48 w 108"/>
              <a:gd name="T3" fmla="*/ 24 h 144"/>
              <a:gd name="T4" fmla="*/ 12 w 108"/>
              <a:gd name="T5" fmla="*/ 12 h 144"/>
              <a:gd name="T6" fmla="*/ 12 w 108"/>
              <a:gd name="T7" fmla="*/ 0 h 144"/>
              <a:gd name="T8" fmla="*/ 0 w 108"/>
              <a:gd name="T9" fmla="*/ 0 h 144"/>
              <a:gd name="T10" fmla="*/ 0 w 108"/>
              <a:gd name="T11" fmla="*/ 144 h 144"/>
              <a:gd name="T12" fmla="*/ 12 w 108"/>
              <a:gd name="T13" fmla="*/ 144 h 144"/>
              <a:gd name="T14" fmla="*/ 12 w 108"/>
              <a:gd name="T15" fmla="*/ 72 h 144"/>
              <a:gd name="T16" fmla="*/ 48 w 108"/>
              <a:gd name="T17" fmla="*/ 84 h 144"/>
              <a:gd name="T18" fmla="*/ 108 w 108"/>
              <a:gd name="T19" fmla="*/ 90 h 144"/>
              <a:gd name="T20" fmla="*/ 90 w 108"/>
              <a:gd name="T21" fmla="*/ 60 h 144"/>
              <a:gd name="T22" fmla="*/ 108 w 108"/>
              <a:gd name="T23" fmla="*/ 3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8" h="144">
                <a:moveTo>
                  <a:pt x="108" y="30"/>
                </a:moveTo>
                <a:cubicBezTo>
                  <a:pt x="108" y="30"/>
                  <a:pt x="72" y="24"/>
                  <a:pt x="48" y="24"/>
                </a:cubicBezTo>
                <a:cubicBezTo>
                  <a:pt x="24" y="24"/>
                  <a:pt x="12" y="12"/>
                  <a:pt x="12" y="1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4"/>
                  <a:pt x="0" y="144"/>
                  <a:pt x="0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24" y="84"/>
                  <a:pt x="48" y="84"/>
                </a:cubicBezTo>
                <a:cubicBezTo>
                  <a:pt x="72" y="84"/>
                  <a:pt x="108" y="90"/>
                  <a:pt x="108" y="90"/>
                </a:cubicBezTo>
                <a:cubicBezTo>
                  <a:pt x="90" y="60"/>
                  <a:pt x="90" y="60"/>
                  <a:pt x="90" y="60"/>
                </a:cubicBezTo>
                <a:lnTo>
                  <a:pt x="108" y="30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10" name="组合 9"/>
          <p:cNvGrpSpPr/>
          <p:nvPr/>
        </p:nvGrpSpPr>
        <p:grpSpPr>
          <a:xfrm>
            <a:off x="9506659" y="2200823"/>
            <a:ext cx="285751" cy="428627"/>
            <a:chOff x="6040437" y="2879725"/>
            <a:chExt cx="117475" cy="176213"/>
          </a:xfrm>
          <a:solidFill>
            <a:srgbClr val="25532B"/>
          </a:solidFill>
        </p:grpSpPr>
        <p:sp>
          <p:nvSpPr>
            <p:cNvPr id="11" name="Rectangle 1743"/>
            <p:cNvSpPr>
              <a:spLocks noChangeArrowheads="1"/>
            </p:cNvSpPr>
            <p:nvPr/>
          </p:nvSpPr>
          <p:spPr bwMode="auto">
            <a:xfrm>
              <a:off x="6091237" y="3048000"/>
              <a:ext cx="15875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Rectangle 1744"/>
            <p:cNvSpPr>
              <a:spLocks noChangeArrowheads="1"/>
            </p:cNvSpPr>
            <p:nvPr/>
          </p:nvSpPr>
          <p:spPr bwMode="auto">
            <a:xfrm>
              <a:off x="6073775" y="3014663"/>
              <a:ext cx="5080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Rectangle 1745"/>
            <p:cNvSpPr>
              <a:spLocks noChangeArrowheads="1"/>
            </p:cNvSpPr>
            <p:nvPr/>
          </p:nvSpPr>
          <p:spPr bwMode="auto">
            <a:xfrm>
              <a:off x="6073775" y="3030538"/>
              <a:ext cx="5080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1746"/>
            <p:cNvSpPr>
              <a:spLocks/>
            </p:cNvSpPr>
            <p:nvPr/>
          </p:nvSpPr>
          <p:spPr bwMode="auto">
            <a:xfrm>
              <a:off x="6040437" y="2879725"/>
              <a:ext cx="117475" cy="125413"/>
            </a:xfrm>
            <a:custGeom>
              <a:avLst/>
              <a:gdLst>
                <a:gd name="T0" fmla="*/ 84 w 84"/>
                <a:gd name="T1" fmla="*/ 42 h 90"/>
                <a:gd name="T2" fmla="*/ 42 w 84"/>
                <a:gd name="T3" fmla="*/ 0 h 90"/>
                <a:gd name="T4" fmla="*/ 0 w 84"/>
                <a:gd name="T5" fmla="*/ 42 h 90"/>
                <a:gd name="T6" fmla="*/ 24 w 84"/>
                <a:gd name="T7" fmla="*/ 80 h 90"/>
                <a:gd name="T8" fmla="*/ 24 w 84"/>
                <a:gd name="T9" fmla="*/ 90 h 90"/>
                <a:gd name="T10" fmla="*/ 60 w 84"/>
                <a:gd name="T11" fmla="*/ 90 h 90"/>
                <a:gd name="T12" fmla="*/ 60 w 84"/>
                <a:gd name="T13" fmla="*/ 80 h 90"/>
                <a:gd name="T14" fmla="*/ 84 w 84"/>
                <a:gd name="T15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90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9"/>
                    <a:pt x="10" y="73"/>
                    <a:pt x="24" y="8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74" y="73"/>
                    <a:pt x="84" y="59"/>
                    <a:pt x="84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>
            <a:off x="1669707" y="3061156"/>
            <a:ext cx="1430200" cy="31810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467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TEXT HERE</a:t>
            </a:r>
            <a:endParaRPr lang="zh-CN" altLang="en-US" sz="1467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88238" y="3454418"/>
            <a:ext cx="2484860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7" name="矩形 16"/>
          <p:cNvSpPr/>
          <p:nvPr/>
        </p:nvSpPr>
        <p:spPr>
          <a:xfrm>
            <a:off x="5205455" y="3061156"/>
            <a:ext cx="1430200" cy="31810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467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TEXT HERE</a:t>
            </a:r>
            <a:endParaRPr lang="zh-CN" altLang="en-US" sz="1467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23986" y="3454418"/>
            <a:ext cx="2484860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9" name="矩形 18"/>
          <p:cNvSpPr/>
          <p:nvPr/>
        </p:nvSpPr>
        <p:spPr>
          <a:xfrm>
            <a:off x="9069265" y="3061156"/>
            <a:ext cx="1430200" cy="31810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467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TEXT HERE</a:t>
            </a:r>
            <a:endParaRPr lang="zh-CN" altLang="en-US" sz="1467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87797" y="3454418"/>
            <a:ext cx="2484860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1" name="矩形 20"/>
          <p:cNvSpPr/>
          <p:nvPr/>
        </p:nvSpPr>
        <p:spPr>
          <a:xfrm>
            <a:off x="1819197" y="5362635"/>
            <a:ext cx="842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，建议与标题相关并符合整体语言风格，语言描述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，建议与标题相关并符合整体语言风格，语言描述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方正兰亭细黑_GBK_M" panose="02010600010101010101" pitchFamily="2" charset="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19197" y="4993303"/>
            <a:ext cx="1515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25532B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TEXT HERE</a:t>
            </a:r>
            <a:endParaRPr lang="zh-CN" altLang="en-US" sz="1600" b="1" dirty="0">
              <a:solidFill>
                <a:srgbClr val="25532B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76844" y="5036212"/>
            <a:ext cx="115065" cy="1070464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274">
        <p:random/>
      </p:transition>
    </mc:Choice>
    <mc:Fallback xmlns="">
      <p:transition spd="slow" advClick="0" advTm="52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25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425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25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二、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1631489" y="2597848"/>
            <a:ext cx="1013516" cy="1013516"/>
            <a:chOff x="1179597" y="2023790"/>
            <a:chExt cx="1695805" cy="1695805"/>
          </a:xfrm>
          <a:solidFill>
            <a:srgbClr val="25532B"/>
          </a:solidFill>
        </p:grpSpPr>
        <p:sp>
          <p:nvSpPr>
            <p:cNvPr id="6" name="Freeform 395"/>
            <p:cNvSpPr>
              <a:spLocks noEditPoints="1"/>
            </p:cNvSpPr>
            <p:nvPr/>
          </p:nvSpPr>
          <p:spPr bwMode="auto">
            <a:xfrm>
              <a:off x="1731235" y="2325554"/>
              <a:ext cx="604341" cy="1082055"/>
            </a:xfrm>
            <a:custGeom>
              <a:avLst/>
              <a:gdLst>
                <a:gd name="T0" fmla="*/ 80 w 94"/>
                <a:gd name="T1" fmla="*/ 14 h 168"/>
                <a:gd name="T2" fmla="*/ 60 w 94"/>
                <a:gd name="T3" fmla="*/ 2 h 168"/>
                <a:gd name="T4" fmla="*/ 47 w 94"/>
                <a:gd name="T5" fmla="*/ 0 h 168"/>
                <a:gd name="T6" fmla="*/ 14 w 94"/>
                <a:gd name="T7" fmla="*/ 14 h 168"/>
                <a:gd name="T8" fmla="*/ 0 w 94"/>
                <a:gd name="T9" fmla="*/ 47 h 168"/>
                <a:gd name="T10" fmla="*/ 0 w 94"/>
                <a:gd name="T11" fmla="*/ 52 h 168"/>
                <a:gd name="T12" fmla="*/ 6 w 94"/>
                <a:gd name="T13" fmla="*/ 70 h 168"/>
                <a:gd name="T14" fmla="*/ 23 w 94"/>
                <a:gd name="T15" fmla="*/ 122 h 168"/>
                <a:gd name="T16" fmla="*/ 24 w 94"/>
                <a:gd name="T17" fmla="*/ 128 h 168"/>
                <a:gd name="T18" fmla="*/ 30 w 94"/>
                <a:gd name="T19" fmla="*/ 134 h 168"/>
                <a:gd name="T20" fmla="*/ 64 w 94"/>
                <a:gd name="T21" fmla="*/ 134 h 168"/>
                <a:gd name="T22" fmla="*/ 70 w 94"/>
                <a:gd name="T23" fmla="*/ 128 h 168"/>
                <a:gd name="T24" fmla="*/ 71 w 94"/>
                <a:gd name="T25" fmla="*/ 122 h 168"/>
                <a:gd name="T26" fmla="*/ 88 w 94"/>
                <a:gd name="T27" fmla="*/ 70 h 168"/>
                <a:gd name="T28" fmla="*/ 94 w 94"/>
                <a:gd name="T29" fmla="*/ 52 h 168"/>
                <a:gd name="T30" fmla="*/ 94 w 94"/>
                <a:gd name="T31" fmla="*/ 47 h 168"/>
                <a:gd name="T32" fmla="*/ 80 w 94"/>
                <a:gd name="T33" fmla="*/ 14 h 168"/>
                <a:gd name="T34" fmla="*/ 82 w 94"/>
                <a:gd name="T35" fmla="*/ 51 h 168"/>
                <a:gd name="T36" fmla="*/ 78 w 94"/>
                <a:gd name="T37" fmla="*/ 64 h 168"/>
                <a:gd name="T38" fmla="*/ 59 w 94"/>
                <a:gd name="T39" fmla="*/ 121 h 168"/>
                <a:gd name="T40" fmla="*/ 59 w 94"/>
                <a:gd name="T41" fmla="*/ 122 h 168"/>
                <a:gd name="T42" fmla="*/ 53 w 94"/>
                <a:gd name="T43" fmla="*/ 122 h 168"/>
                <a:gd name="T44" fmla="*/ 53 w 94"/>
                <a:gd name="T45" fmla="*/ 100 h 168"/>
                <a:gd name="T46" fmla="*/ 41 w 94"/>
                <a:gd name="T47" fmla="*/ 100 h 168"/>
                <a:gd name="T48" fmla="*/ 41 w 94"/>
                <a:gd name="T49" fmla="*/ 122 h 168"/>
                <a:gd name="T50" fmla="*/ 35 w 94"/>
                <a:gd name="T51" fmla="*/ 122 h 168"/>
                <a:gd name="T52" fmla="*/ 35 w 94"/>
                <a:gd name="T53" fmla="*/ 121 h 168"/>
                <a:gd name="T54" fmla="*/ 17 w 94"/>
                <a:gd name="T55" fmla="*/ 67 h 168"/>
                <a:gd name="T56" fmla="*/ 17 w 94"/>
                <a:gd name="T57" fmla="*/ 66 h 168"/>
                <a:gd name="T58" fmla="*/ 16 w 94"/>
                <a:gd name="T59" fmla="*/ 64 h 168"/>
                <a:gd name="T60" fmla="*/ 12 w 94"/>
                <a:gd name="T61" fmla="*/ 51 h 168"/>
                <a:gd name="T62" fmla="*/ 12 w 94"/>
                <a:gd name="T63" fmla="*/ 47 h 168"/>
                <a:gd name="T64" fmla="*/ 22 w 94"/>
                <a:gd name="T65" fmla="*/ 23 h 168"/>
                <a:gd name="T66" fmla="*/ 47 w 94"/>
                <a:gd name="T67" fmla="*/ 12 h 168"/>
                <a:gd name="T68" fmla="*/ 57 w 94"/>
                <a:gd name="T69" fmla="*/ 14 h 168"/>
                <a:gd name="T70" fmla="*/ 72 w 94"/>
                <a:gd name="T71" fmla="*/ 23 h 168"/>
                <a:gd name="T72" fmla="*/ 82 w 94"/>
                <a:gd name="T73" fmla="*/ 47 h 168"/>
                <a:gd name="T74" fmla="*/ 82 w 94"/>
                <a:gd name="T75" fmla="*/ 51 h 168"/>
                <a:gd name="T76" fmla="*/ 28 w 94"/>
                <a:gd name="T77" fmla="*/ 154 h 168"/>
                <a:gd name="T78" fmla="*/ 66 w 94"/>
                <a:gd name="T79" fmla="*/ 154 h 168"/>
                <a:gd name="T80" fmla="*/ 66 w 94"/>
                <a:gd name="T81" fmla="*/ 142 h 168"/>
                <a:gd name="T82" fmla="*/ 28 w 94"/>
                <a:gd name="T83" fmla="*/ 142 h 168"/>
                <a:gd name="T84" fmla="*/ 28 w 94"/>
                <a:gd name="T85" fmla="*/ 154 h 168"/>
                <a:gd name="T86" fmla="*/ 36 w 94"/>
                <a:gd name="T87" fmla="*/ 168 h 168"/>
                <a:gd name="T88" fmla="*/ 58 w 94"/>
                <a:gd name="T89" fmla="*/ 168 h 168"/>
                <a:gd name="T90" fmla="*/ 58 w 94"/>
                <a:gd name="T91" fmla="*/ 161 h 168"/>
                <a:gd name="T92" fmla="*/ 36 w 94"/>
                <a:gd name="T93" fmla="*/ 161 h 168"/>
                <a:gd name="T94" fmla="*/ 36 w 94"/>
                <a:gd name="T9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68">
                  <a:moveTo>
                    <a:pt x="80" y="14"/>
                  </a:moveTo>
                  <a:cubicBezTo>
                    <a:pt x="75" y="9"/>
                    <a:pt x="68" y="4"/>
                    <a:pt x="60" y="2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34" y="0"/>
                    <a:pt x="23" y="5"/>
                    <a:pt x="14" y="14"/>
                  </a:cubicBezTo>
                  <a:cubicBezTo>
                    <a:pt x="5" y="23"/>
                    <a:pt x="0" y="35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58"/>
                    <a:pt x="3" y="64"/>
                    <a:pt x="6" y="70"/>
                  </a:cubicBezTo>
                  <a:cubicBezTo>
                    <a:pt x="6" y="70"/>
                    <a:pt x="23" y="102"/>
                    <a:pt x="23" y="122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5" y="132"/>
                    <a:pt x="27" y="134"/>
                    <a:pt x="30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7" y="134"/>
                    <a:pt x="69" y="132"/>
                    <a:pt x="70" y="128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02"/>
                    <a:pt x="88" y="70"/>
                    <a:pt x="88" y="70"/>
                  </a:cubicBezTo>
                  <a:cubicBezTo>
                    <a:pt x="91" y="64"/>
                    <a:pt x="93" y="58"/>
                    <a:pt x="94" y="52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5"/>
                    <a:pt x="89" y="23"/>
                    <a:pt x="80" y="14"/>
                  </a:cubicBezTo>
                  <a:close/>
                  <a:moveTo>
                    <a:pt x="82" y="51"/>
                  </a:moveTo>
                  <a:cubicBezTo>
                    <a:pt x="81" y="56"/>
                    <a:pt x="80" y="60"/>
                    <a:pt x="78" y="64"/>
                  </a:cubicBezTo>
                  <a:cubicBezTo>
                    <a:pt x="76" y="68"/>
                    <a:pt x="59" y="99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05"/>
                    <a:pt x="26" y="83"/>
                    <a:pt x="17" y="67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4" y="60"/>
                    <a:pt x="13" y="56"/>
                    <a:pt x="12" y="5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38"/>
                    <a:pt x="16" y="29"/>
                    <a:pt x="22" y="23"/>
                  </a:cubicBezTo>
                  <a:cubicBezTo>
                    <a:pt x="29" y="16"/>
                    <a:pt x="38" y="12"/>
                    <a:pt x="47" y="12"/>
                  </a:cubicBezTo>
                  <a:cubicBezTo>
                    <a:pt x="50" y="12"/>
                    <a:pt x="54" y="13"/>
                    <a:pt x="57" y="14"/>
                  </a:cubicBezTo>
                  <a:cubicBezTo>
                    <a:pt x="63" y="15"/>
                    <a:pt x="68" y="18"/>
                    <a:pt x="72" y="23"/>
                  </a:cubicBezTo>
                  <a:cubicBezTo>
                    <a:pt x="78" y="29"/>
                    <a:pt x="82" y="38"/>
                    <a:pt x="82" y="47"/>
                  </a:cubicBezTo>
                  <a:lnTo>
                    <a:pt x="82" y="51"/>
                  </a:lnTo>
                  <a:close/>
                  <a:moveTo>
                    <a:pt x="28" y="154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28" y="142"/>
                    <a:pt x="28" y="142"/>
                    <a:pt x="28" y="142"/>
                  </a:cubicBezTo>
                  <a:lnTo>
                    <a:pt x="28" y="154"/>
                  </a:lnTo>
                  <a:close/>
                  <a:moveTo>
                    <a:pt x="36" y="168"/>
                  </a:moveTo>
                  <a:cubicBezTo>
                    <a:pt x="58" y="168"/>
                    <a:pt x="58" y="168"/>
                    <a:pt x="58" y="168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36" y="161"/>
                    <a:pt x="36" y="161"/>
                    <a:pt x="36" y="161"/>
                  </a:cubicBez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椭圆 6"/>
            <p:cNvSpPr/>
            <p:nvPr/>
          </p:nvSpPr>
          <p:spPr>
            <a:xfrm>
              <a:off x="1179597" y="2023790"/>
              <a:ext cx="1695805" cy="1695805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6879" y="4423469"/>
            <a:ext cx="3202715" cy="11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1630" y="3791712"/>
            <a:ext cx="26853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  <a:endParaRPr lang="zh-CN" altLang="en-US" sz="2133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68996" y="2291424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598403" y="4423469"/>
            <a:ext cx="3202715" cy="11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33156" y="3791712"/>
            <a:ext cx="26853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30520" y="4423469"/>
            <a:ext cx="3202715" cy="11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465273" y="3791712"/>
            <a:ext cx="26853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8046729" y="2291424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601111" y="2594792"/>
            <a:ext cx="1013516" cy="1013516"/>
            <a:chOff x="4307513" y="1640351"/>
            <a:chExt cx="760137" cy="760137"/>
          </a:xfrm>
        </p:grpSpPr>
        <p:sp>
          <p:nvSpPr>
            <p:cNvPr id="17" name="椭圆 16"/>
            <p:cNvSpPr/>
            <p:nvPr/>
          </p:nvSpPr>
          <p:spPr>
            <a:xfrm>
              <a:off x="4307513" y="1640351"/>
              <a:ext cx="760137" cy="760137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550"/>
            <p:cNvSpPr>
              <a:spLocks/>
            </p:cNvSpPr>
            <p:nvPr/>
          </p:nvSpPr>
          <p:spPr bwMode="auto">
            <a:xfrm>
              <a:off x="4538506" y="1894723"/>
              <a:ext cx="329655" cy="251391"/>
            </a:xfrm>
            <a:custGeom>
              <a:avLst/>
              <a:gdLst>
                <a:gd name="T0" fmla="*/ 7 w 139"/>
                <a:gd name="T1" fmla="*/ 99 h 106"/>
                <a:gd name="T2" fmla="*/ 14 w 139"/>
                <a:gd name="T3" fmla="*/ 99 h 106"/>
                <a:gd name="T4" fmla="*/ 14 w 139"/>
                <a:gd name="T5" fmla="*/ 59 h 106"/>
                <a:gd name="T6" fmla="*/ 21 w 139"/>
                <a:gd name="T7" fmla="*/ 57 h 106"/>
                <a:gd name="T8" fmla="*/ 21 w 139"/>
                <a:gd name="T9" fmla="*/ 99 h 106"/>
                <a:gd name="T10" fmla="*/ 26 w 139"/>
                <a:gd name="T11" fmla="*/ 99 h 106"/>
                <a:gd name="T12" fmla="*/ 26 w 139"/>
                <a:gd name="T13" fmla="*/ 54 h 106"/>
                <a:gd name="T14" fmla="*/ 33 w 139"/>
                <a:gd name="T15" fmla="*/ 52 h 106"/>
                <a:gd name="T16" fmla="*/ 33 w 139"/>
                <a:gd name="T17" fmla="*/ 99 h 106"/>
                <a:gd name="T18" fmla="*/ 40 w 139"/>
                <a:gd name="T19" fmla="*/ 99 h 106"/>
                <a:gd name="T20" fmla="*/ 40 w 139"/>
                <a:gd name="T21" fmla="*/ 50 h 106"/>
                <a:gd name="T22" fmla="*/ 40 w 139"/>
                <a:gd name="T23" fmla="*/ 50 h 106"/>
                <a:gd name="T24" fmla="*/ 47 w 139"/>
                <a:gd name="T25" fmla="*/ 57 h 106"/>
                <a:gd name="T26" fmla="*/ 47 w 139"/>
                <a:gd name="T27" fmla="*/ 99 h 106"/>
                <a:gd name="T28" fmla="*/ 52 w 139"/>
                <a:gd name="T29" fmla="*/ 99 h 106"/>
                <a:gd name="T30" fmla="*/ 52 w 139"/>
                <a:gd name="T31" fmla="*/ 61 h 106"/>
                <a:gd name="T32" fmla="*/ 59 w 139"/>
                <a:gd name="T33" fmla="*/ 59 h 106"/>
                <a:gd name="T34" fmla="*/ 59 w 139"/>
                <a:gd name="T35" fmla="*/ 99 h 106"/>
                <a:gd name="T36" fmla="*/ 64 w 139"/>
                <a:gd name="T37" fmla="*/ 99 h 106"/>
                <a:gd name="T38" fmla="*/ 64 w 139"/>
                <a:gd name="T39" fmla="*/ 57 h 106"/>
                <a:gd name="T40" fmla="*/ 71 w 139"/>
                <a:gd name="T41" fmla="*/ 52 h 106"/>
                <a:gd name="T42" fmla="*/ 71 w 139"/>
                <a:gd name="T43" fmla="*/ 99 h 106"/>
                <a:gd name="T44" fmla="*/ 75 w 139"/>
                <a:gd name="T45" fmla="*/ 99 h 106"/>
                <a:gd name="T46" fmla="*/ 75 w 139"/>
                <a:gd name="T47" fmla="*/ 50 h 106"/>
                <a:gd name="T48" fmla="*/ 83 w 139"/>
                <a:gd name="T49" fmla="*/ 45 h 106"/>
                <a:gd name="T50" fmla="*/ 83 w 139"/>
                <a:gd name="T51" fmla="*/ 99 h 106"/>
                <a:gd name="T52" fmla="*/ 90 w 139"/>
                <a:gd name="T53" fmla="*/ 99 h 106"/>
                <a:gd name="T54" fmla="*/ 90 w 139"/>
                <a:gd name="T55" fmla="*/ 42 h 106"/>
                <a:gd name="T56" fmla="*/ 97 w 139"/>
                <a:gd name="T57" fmla="*/ 40 h 106"/>
                <a:gd name="T58" fmla="*/ 97 w 139"/>
                <a:gd name="T59" fmla="*/ 99 h 106"/>
                <a:gd name="T60" fmla="*/ 101 w 139"/>
                <a:gd name="T61" fmla="*/ 99 h 106"/>
                <a:gd name="T62" fmla="*/ 101 w 139"/>
                <a:gd name="T63" fmla="*/ 38 h 106"/>
                <a:gd name="T64" fmla="*/ 109 w 139"/>
                <a:gd name="T65" fmla="*/ 33 h 106"/>
                <a:gd name="T66" fmla="*/ 109 w 139"/>
                <a:gd name="T67" fmla="*/ 99 h 106"/>
                <a:gd name="T68" fmla="*/ 135 w 139"/>
                <a:gd name="T69" fmla="*/ 99 h 106"/>
                <a:gd name="T70" fmla="*/ 135 w 139"/>
                <a:gd name="T71" fmla="*/ 106 h 106"/>
                <a:gd name="T72" fmla="*/ 7 w 139"/>
                <a:gd name="T73" fmla="*/ 106 h 106"/>
                <a:gd name="T74" fmla="*/ 0 w 139"/>
                <a:gd name="T75" fmla="*/ 106 h 106"/>
                <a:gd name="T76" fmla="*/ 0 w 139"/>
                <a:gd name="T77" fmla="*/ 99 h 106"/>
                <a:gd name="T78" fmla="*/ 0 w 139"/>
                <a:gd name="T79" fmla="*/ 2 h 106"/>
                <a:gd name="T80" fmla="*/ 7 w 139"/>
                <a:gd name="T81" fmla="*/ 2 h 106"/>
                <a:gd name="T82" fmla="*/ 7 w 139"/>
                <a:gd name="T83" fmla="*/ 40 h 106"/>
                <a:gd name="T84" fmla="*/ 42 w 139"/>
                <a:gd name="T85" fmla="*/ 26 h 106"/>
                <a:gd name="T86" fmla="*/ 45 w 139"/>
                <a:gd name="T87" fmla="*/ 23 h 106"/>
                <a:gd name="T88" fmla="*/ 49 w 139"/>
                <a:gd name="T89" fmla="*/ 28 h 106"/>
                <a:gd name="T90" fmla="*/ 54 w 139"/>
                <a:gd name="T91" fmla="*/ 38 h 106"/>
                <a:gd name="T92" fmla="*/ 109 w 139"/>
                <a:gd name="T93" fmla="*/ 12 h 106"/>
                <a:gd name="T94" fmla="*/ 101 w 139"/>
                <a:gd name="T95" fmla="*/ 0 h 106"/>
                <a:gd name="T96" fmla="*/ 120 w 139"/>
                <a:gd name="T97" fmla="*/ 0 h 106"/>
                <a:gd name="T98" fmla="*/ 139 w 139"/>
                <a:gd name="T99" fmla="*/ 2 h 106"/>
                <a:gd name="T100" fmla="*/ 130 w 139"/>
                <a:gd name="T101" fmla="*/ 16 h 106"/>
                <a:gd name="T102" fmla="*/ 120 w 139"/>
                <a:gd name="T103" fmla="*/ 33 h 106"/>
                <a:gd name="T104" fmla="*/ 113 w 139"/>
                <a:gd name="T105" fmla="*/ 21 h 106"/>
                <a:gd name="T106" fmla="*/ 57 w 139"/>
                <a:gd name="T107" fmla="*/ 50 h 106"/>
                <a:gd name="T108" fmla="*/ 52 w 139"/>
                <a:gd name="T109" fmla="*/ 52 h 106"/>
                <a:gd name="T110" fmla="*/ 47 w 139"/>
                <a:gd name="T111" fmla="*/ 47 h 106"/>
                <a:gd name="T112" fmla="*/ 42 w 139"/>
                <a:gd name="T113" fmla="*/ 38 h 106"/>
                <a:gd name="T114" fmla="*/ 7 w 139"/>
                <a:gd name="T115" fmla="*/ 54 h 106"/>
                <a:gd name="T116" fmla="*/ 7 w 139"/>
                <a:gd name="T117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06">
                  <a:moveTo>
                    <a:pt x="7" y="99"/>
                  </a:moveTo>
                  <a:lnTo>
                    <a:pt x="14" y="99"/>
                  </a:lnTo>
                  <a:lnTo>
                    <a:pt x="14" y="59"/>
                  </a:lnTo>
                  <a:lnTo>
                    <a:pt x="21" y="57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54"/>
                  </a:lnTo>
                  <a:lnTo>
                    <a:pt x="33" y="52"/>
                  </a:lnTo>
                  <a:lnTo>
                    <a:pt x="33" y="99"/>
                  </a:lnTo>
                  <a:lnTo>
                    <a:pt x="40" y="9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7" y="57"/>
                  </a:lnTo>
                  <a:lnTo>
                    <a:pt x="47" y="99"/>
                  </a:lnTo>
                  <a:lnTo>
                    <a:pt x="52" y="99"/>
                  </a:lnTo>
                  <a:lnTo>
                    <a:pt x="52" y="61"/>
                  </a:lnTo>
                  <a:lnTo>
                    <a:pt x="59" y="59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1" y="99"/>
                  </a:lnTo>
                  <a:lnTo>
                    <a:pt x="75" y="99"/>
                  </a:lnTo>
                  <a:lnTo>
                    <a:pt x="75" y="50"/>
                  </a:lnTo>
                  <a:lnTo>
                    <a:pt x="83" y="45"/>
                  </a:lnTo>
                  <a:lnTo>
                    <a:pt x="83" y="99"/>
                  </a:lnTo>
                  <a:lnTo>
                    <a:pt x="90" y="99"/>
                  </a:lnTo>
                  <a:lnTo>
                    <a:pt x="90" y="42"/>
                  </a:lnTo>
                  <a:lnTo>
                    <a:pt x="97" y="40"/>
                  </a:lnTo>
                  <a:lnTo>
                    <a:pt x="97" y="99"/>
                  </a:lnTo>
                  <a:lnTo>
                    <a:pt x="101" y="99"/>
                  </a:lnTo>
                  <a:lnTo>
                    <a:pt x="101" y="38"/>
                  </a:lnTo>
                  <a:lnTo>
                    <a:pt x="109" y="33"/>
                  </a:lnTo>
                  <a:lnTo>
                    <a:pt x="109" y="99"/>
                  </a:lnTo>
                  <a:lnTo>
                    <a:pt x="135" y="99"/>
                  </a:lnTo>
                  <a:lnTo>
                    <a:pt x="135" y="106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4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28"/>
                  </a:lnTo>
                  <a:lnTo>
                    <a:pt x="54" y="38"/>
                  </a:lnTo>
                  <a:lnTo>
                    <a:pt x="109" y="12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39" y="2"/>
                  </a:lnTo>
                  <a:lnTo>
                    <a:pt x="130" y="16"/>
                  </a:lnTo>
                  <a:lnTo>
                    <a:pt x="120" y="33"/>
                  </a:lnTo>
                  <a:lnTo>
                    <a:pt x="113" y="21"/>
                  </a:lnTo>
                  <a:lnTo>
                    <a:pt x="57" y="50"/>
                  </a:lnTo>
                  <a:lnTo>
                    <a:pt x="52" y="52"/>
                  </a:lnTo>
                  <a:lnTo>
                    <a:pt x="47" y="47"/>
                  </a:lnTo>
                  <a:lnTo>
                    <a:pt x="42" y="38"/>
                  </a:lnTo>
                  <a:lnTo>
                    <a:pt x="7" y="54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25127" y="2597848"/>
            <a:ext cx="1013516" cy="1013516"/>
            <a:chOff x="7100525" y="1642643"/>
            <a:chExt cx="760137" cy="760137"/>
          </a:xfrm>
          <a:solidFill>
            <a:srgbClr val="25532B"/>
          </a:solidFill>
        </p:grpSpPr>
        <p:sp>
          <p:nvSpPr>
            <p:cNvPr id="20" name="椭圆 19"/>
            <p:cNvSpPr/>
            <p:nvPr/>
          </p:nvSpPr>
          <p:spPr>
            <a:xfrm>
              <a:off x="7100525" y="1642643"/>
              <a:ext cx="760137" cy="760137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Freeform 543"/>
            <p:cNvSpPr>
              <a:spLocks noEditPoints="1"/>
            </p:cNvSpPr>
            <p:nvPr/>
          </p:nvSpPr>
          <p:spPr bwMode="auto">
            <a:xfrm>
              <a:off x="7386131" y="1872688"/>
              <a:ext cx="215508" cy="309031"/>
            </a:xfrm>
            <a:custGeom>
              <a:avLst/>
              <a:gdLst>
                <a:gd name="T0" fmla="*/ 24 w 45"/>
                <a:gd name="T1" fmla="*/ 9 h 64"/>
                <a:gd name="T2" fmla="*/ 38 w 45"/>
                <a:gd name="T3" fmla="*/ 17 h 64"/>
                <a:gd name="T4" fmla="*/ 39 w 45"/>
                <a:gd name="T5" fmla="*/ 14 h 64"/>
                <a:gd name="T6" fmla="*/ 39 w 45"/>
                <a:gd name="T7" fmla="*/ 13 h 64"/>
                <a:gd name="T8" fmla="*/ 38 w 45"/>
                <a:gd name="T9" fmla="*/ 11 h 64"/>
                <a:gd name="T10" fmla="*/ 28 w 45"/>
                <a:gd name="T11" fmla="*/ 6 h 64"/>
                <a:gd name="T12" fmla="*/ 27 w 45"/>
                <a:gd name="T13" fmla="*/ 5 h 64"/>
                <a:gd name="T14" fmla="*/ 25 w 45"/>
                <a:gd name="T15" fmla="*/ 6 h 64"/>
                <a:gd name="T16" fmla="*/ 24 w 45"/>
                <a:gd name="T17" fmla="*/ 9 h 64"/>
                <a:gd name="T18" fmla="*/ 21 w 45"/>
                <a:gd name="T19" fmla="*/ 14 h 64"/>
                <a:gd name="T20" fmla="*/ 24 w 45"/>
                <a:gd name="T21" fmla="*/ 16 h 64"/>
                <a:gd name="T22" fmla="*/ 13 w 45"/>
                <a:gd name="T23" fmla="*/ 36 h 64"/>
                <a:gd name="T24" fmla="*/ 10 w 45"/>
                <a:gd name="T25" fmla="*/ 34 h 64"/>
                <a:gd name="T26" fmla="*/ 21 w 45"/>
                <a:gd name="T27" fmla="*/ 14 h 64"/>
                <a:gd name="T28" fmla="*/ 6 w 45"/>
                <a:gd name="T29" fmla="*/ 39 h 64"/>
                <a:gd name="T30" fmla="*/ 6 w 45"/>
                <a:gd name="T31" fmla="*/ 50 h 64"/>
                <a:gd name="T32" fmla="*/ 11 w 45"/>
                <a:gd name="T33" fmla="*/ 53 h 64"/>
                <a:gd name="T34" fmla="*/ 21 w 45"/>
                <a:gd name="T35" fmla="*/ 47 h 64"/>
                <a:gd name="T36" fmla="*/ 12 w 45"/>
                <a:gd name="T37" fmla="*/ 44 h 64"/>
                <a:gd name="T38" fmla="*/ 6 w 45"/>
                <a:gd name="T39" fmla="*/ 39 h 64"/>
                <a:gd name="T40" fmla="*/ 24 w 45"/>
                <a:gd name="T41" fmla="*/ 51 h 64"/>
                <a:gd name="T42" fmla="*/ 4 w 45"/>
                <a:gd name="T43" fmla="*/ 64 h 64"/>
                <a:gd name="T44" fmla="*/ 0 w 45"/>
                <a:gd name="T45" fmla="*/ 62 h 64"/>
                <a:gd name="T46" fmla="*/ 1 w 45"/>
                <a:gd name="T47" fmla="*/ 38 h 64"/>
                <a:gd name="T48" fmla="*/ 3 w 45"/>
                <a:gd name="T49" fmla="*/ 36 h 64"/>
                <a:gd name="T50" fmla="*/ 15 w 45"/>
                <a:gd name="T51" fmla="*/ 15 h 64"/>
                <a:gd name="T52" fmla="*/ 20 w 45"/>
                <a:gd name="T53" fmla="*/ 6 h 64"/>
                <a:gd name="T54" fmla="*/ 21 w 45"/>
                <a:gd name="T55" fmla="*/ 4 h 64"/>
                <a:gd name="T56" fmla="*/ 25 w 45"/>
                <a:gd name="T57" fmla="*/ 0 h 64"/>
                <a:gd name="T58" fmla="*/ 31 w 45"/>
                <a:gd name="T59" fmla="*/ 1 h 64"/>
                <a:gd name="T60" fmla="*/ 41 w 45"/>
                <a:gd name="T61" fmla="*/ 7 h 64"/>
                <a:gd name="T62" fmla="*/ 44 w 45"/>
                <a:gd name="T63" fmla="*/ 11 h 64"/>
                <a:gd name="T64" fmla="*/ 43 w 45"/>
                <a:gd name="T65" fmla="*/ 17 h 64"/>
                <a:gd name="T66" fmla="*/ 24 w 45"/>
                <a:gd name="T6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64">
                  <a:moveTo>
                    <a:pt x="24" y="9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3"/>
                    <a:pt x="39" y="13"/>
                  </a:cubicBezTo>
                  <a:cubicBezTo>
                    <a:pt x="39" y="12"/>
                    <a:pt x="39" y="12"/>
                    <a:pt x="38" y="1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5"/>
                    <a:pt x="27" y="5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9"/>
                    <a:pt x="24" y="9"/>
                    <a:pt x="24" y="9"/>
                  </a:cubicBezTo>
                  <a:close/>
                  <a:moveTo>
                    <a:pt x="21" y="14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1" y="14"/>
                    <a:pt x="21" y="14"/>
                    <a:pt x="21" y="14"/>
                  </a:cubicBezTo>
                  <a:close/>
                  <a:moveTo>
                    <a:pt x="6" y="39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9" y="45"/>
                    <a:pt x="16" y="44"/>
                    <a:pt x="12" y="44"/>
                  </a:cubicBezTo>
                  <a:cubicBezTo>
                    <a:pt x="11" y="42"/>
                    <a:pt x="9" y="40"/>
                    <a:pt x="6" y="39"/>
                  </a:cubicBezTo>
                  <a:close/>
                  <a:moveTo>
                    <a:pt x="24" y="51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4" y="1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4" y="9"/>
                    <a:pt x="44" y="11"/>
                  </a:cubicBezTo>
                  <a:cubicBezTo>
                    <a:pt x="45" y="13"/>
                    <a:pt x="44" y="15"/>
                    <a:pt x="43" y="17"/>
                  </a:cubicBezTo>
                  <a:cubicBezTo>
                    <a:pt x="37" y="28"/>
                    <a:pt x="30" y="39"/>
                    <a:pt x="2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7682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632">
        <p:random/>
      </p:transition>
    </mc:Choice>
    <mc:Fallback xmlns="">
      <p:transition spd="slow" advClick="0" advTm="663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25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25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25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25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25"/>
                            </p:stCondLst>
                            <p:childTnLst>
                              <p:par>
                                <p:cTn id="6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二、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9249164" y="2111174"/>
            <a:ext cx="2268841" cy="3681515"/>
            <a:chOff x="9429008" y="1567543"/>
            <a:chExt cx="1888177" cy="3063834"/>
          </a:xfrm>
        </p:grpSpPr>
        <p:sp>
          <p:nvSpPr>
            <p:cNvPr id="6" name="矩形 5"/>
            <p:cNvSpPr/>
            <p:nvPr/>
          </p:nvSpPr>
          <p:spPr>
            <a:xfrm>
              <a:off x="9429008" y="1567543"/>
              <a:ext cx="1876301" cy="3063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0800000">
              <a:off x="9440883" y="1579419"/>
              <a:ext cx="1876302" cy="748145"/>
            </a:xfrm>
            <a:custGeom>
              <a:avLst/>
              <a:gdLst>
                <a:gd name="connsiteX0" fmla="*/ 1876301 w 1876302"/>
                <a:gd name="connsiteY0" fmla="*/ 748145 h 748145"/>
                <a:gd name="connsiteX1" fmla="*/ 0 w 1876302"/>
                <a:gd name="connsiteY1" fmla="*/ 748145 h 748145"/>
                <a:gd name="connsiteX2" fmla="*/ 0 w 1876302"/>
                <a:gd name="connsiteY2" fmla="*/ 225631 h 748145"/>
                <a:gd name="connsiteX3" fmla="*/ 1 w 1876302"/>
                <a:gd name="connsiteY3" fmla="*/ 225631 h 748145"/>
                <a:gd name="connsiteX4" fmla="*/ 938152 w 1876302"/>
                <a:gd name="connsiteY4" fmla="*/ 0 h 748145"/>
                <a:gd name="connsiteX5" fmla="*/ 1876302 w 1876302"/>
                <a:gd name="connsiteY5" fmla="*/ 225631 h 748145"/>
                <a:gd name="connsiteX6" fmla="*/ 1876301 w 1876302"/>
                <a:gd name="connsiteY6" fmla="*/ 225631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302" h="748145">
                  <a:moveTo>
                    <a:pt x="1876301" y="748145"/>
                  </a:moveTo>
                  <a:lnTo>
                    <a:pt x="0" y="748145"/>
                  </a:lnTo>
                  <a:lnTo>
                    <a:pt x="0" y="225631"/>
                  </a:lnTo>
                  <a:lnTo>
                    <a:pt x="1" y="225631"/>
                  </a:lnTo>
                  <a:lnTo>
                    <a:pt x="938152" y="0"/>
                  </a:lnTo>
                  <a:lnTo>
                    <a:pt x="1876302" y="225631"/>
                  </a:lnTo>
                  <a:lnTo>
                    <a:pt x="1876301" y="225631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9429008" y="4061361"/>
              <a:ext cx="1876301" cy="570016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564541" y="2413620"/>
              <a:ext cx="1605233" cy="38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9476703" y="3006658"/>
              <a:ext cx="1780909" cy="937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0147465" y="2940972"/>
              <a:ext cx="463138" cy="0"/>
            </a:xfrm>
            <a:prstGeom prst="line">
              <a:avLst/>
            </a:prstGeom>
            <a:ln w="12700">
              <a:solidFill>
                <a:srgbClr val="255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6375335" y="2111174"/>
            <a:ext cx="2268841" cy="3681515"/>
            <a:chOff x="9429008" y="1567543"/>
            <a:chExt cx="1888177" cy="3063834"/>
          </a:xfrm>
        </p:grpSpPr>
        <p:sp>
          <p:nvSpPr>
            <p:cNvPr id="13" name="矩形 12"/>
            <p:cNvSpPr/>
            <p:nvPr/>
          </p:nvSpPr>
          <p:spPr>
            <a:xfrm>
              <a:off x="9429008" y="1567543"/>
              <a:ext cx="1876301" cy="3063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0800000">
              <a:off x="9440883" y="1579419"/>
              <a:ext cx="1876302" cy="748145"/>
            </a:xfrm>
            <a:custGeom>
              <a:avLst/>
              <a:gdLst>
                <a:gd name="connsiteX0" fmla="*/ 1876301 w 1876302"/>
                <a:gd name="connsiteY0" fmla="*/ 748145 h 748145"/>
                <a:gd name="connsiteX1" fmla="*/ 0 w 1876302"/>
                <a:gd name="connsiteY1" fmla="*/ 748145 h 748145"/>
                <a:gd name="connsiteX2" fmla="*/ 0 w 1876302"/>
                <a:gd name="connsiteY2" fmla="*/ 225631 h 748145"/>
                <a:gd name="connsiteX3" fmla="*/ 1 w 1876302"/>
                <a:gd name="connsiteY3" fmla="*/ 225631 h 748145"/>
                <a:gd name="connsiteX4" fmla="*/ 938152 w 1876302"/>
                <a:gd name="connsiteY4" fmla="*/ 0 h 748145"/>
                <a:gd name="connsiteX5" fmla="*/ 1876302 w 1876302"/>
                <a:gd name="connsiteY5" fmla="*/ 225631 h 748145"/>
                <a:gd name="connsiteX6" fmla="*/ 1876301 w 1876302"/>
                <a:gd name="connsiteY6" fmla="*/ 225631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302" h="748145">
                  <a:moveTo>
                    <a:pt x="1876301" y="748145"/>
                  </a:moveTo>
                  <a:lnTo>
                    <a:pt x="0" y="748145"/>
                  </a:lnTo>
                  <a:lnTo>
                    <a:pt x="0" y="225631"/>
                  </a:lnTo>
                  <a:lnTo>
                    <a:pt x="1" y="225631"/>
                  </a:lnTo>
                  <a:lnTo>
                    <a:pt x="938152" y="0"/>
                  </a:lnTo>
                  <a:lnTo>
                    <a:pt x="1876302" y="225631"/>
                  </a:lnTo>
                  <a:lnTo>
                    <a:pt x="1876301" y="225631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429008" y="4061361"/>
              <a:ext cx="1876301" cy="570016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564541" y="2413620"/>
              <a:ext cx="1605233" cy="38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9476703" y="3006658"/>
              <a:ext cx="1780909" cy="937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147465" y="2940972"/>
              <a:ext cx="463138" cy="0"/>
            </a:xfrm>
            <a:prstGeom prst="line">
              <a:avLst/>
            </a:prstGeom>
            <a:ln w="12700">
              <a:solidFill>
                <a:srgbClr val="255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3501507" y="2111174"/>
            <a:ext cx="2268841" cy="3681515"/>
            <a:chOff x="9429008" y="1567543"/>
            <a:chExt cx="1888177" cy="3063834"/>
          </a:xfrm>
        </p:grpSpPr>
        <p:sp>
          <p:nvSpPr>
            <p:cNvPr id="20" name="矩形 19"/>
            <p:cNvSpPr/>
            <p:nvPr/>
          </p:nvSpPr>
          <p:spPr>
            <a:xfrm>
              <a:off x="9429008" y="1567543"/>
              <a:ext cx="1876301" cy="3063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 rot="10800000">
              <a:off x="9440883" y="1579419"/>
              <a:ext cx="1876302" cy="748145"/>
            </a:xfrm>
            <a:custGeom>
              <a:avLst/>
              <a:gdLst>
                <a:gd name="connsiteX0" fmla="*/ 1876301 w 1876302"/>
                <a:gd name="connsiteY0" fmla="*/ 748145 h 748145"/>
                <a:gd name="connsiteX1" fmla="*/ 0 w 1876302"/>
                <a:gd name="connsiteY1" fmla="*/ 748145 h 748145"/>
                <a:gd name="connsiteX2" fmla="*/ 0 w 1876302"/>
                <a:gd name="connsiteY2" fmla="*/ 225631 h 748145"/>
                <a:gd name="connsiteX3" fmla="*/ 1 w 1876302"/>
                <a:gd name="connsiteY3" fmla="*/ 225631 h 748145"/>
                <a:gd name="connsiteX4" fmla="*/ 938152 w 1876302"/>
                <a:gd name="connsiteY4" fmla="*/ 0 h 748145"/>
                <a:gd name="connsiteX5" fmla="*/ 1876302 w 1876302"/>
                <a:gd name="connsiteY5" fmla="*/ 225631 h 748145"/>
                <a:gd name="connsiteX6" fmla="*/ 1876301 w 1876302"/>
                <a:gd name="connsiteY6" fmla="*/ 225631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302" h="748145">
                  <a:moveTo>
                    <a:pt x="1876301" y="748145"/>
                  </a:moveTo>
                  <a:lnTo>
                    <a:pt x="0" y="748145"/>
                  </a:lnTo>
                  <a:lnTo>
                    <a:pt x="0" y="225631"/>
                  </a:lnTo>
                  <a:lnTo>
                    <a:pt x="1" y="225631"/>
                  </a:lnTo>
                  <a:lnTo>
                    <a:pt x="938152" y="0"/>
                  </a:lnTo>
                  <a:lnTo>
                    <a:pt x="1876302" y="225631"/>
                  </a:lnTo>
                  <a:lnTo>
                    <a:pt x="1876301" y="225631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9429008" y="4061361"/>
              <a:ext cx="1876301" cy="570016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564541" y="2413620"/>
              <a:ext cx="1605233" cy="38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9476703" y="3006658"/>
              <a:ext cx="1780909" cy="937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0147465" y="2940972"/>
              <a:ext cx="463138" cy="0"/>
            </a:xfrm>
            <a:prstGeom prst="line">
              <a:avLst/>
            </a:prstGeom>
            <a:ln w="12700">
              <a:solidFill>
                <a:srgbClr val="255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27679" y="2111174"/>
            <a:ext cx="2268841" cy="3681515"/>
            <a:chOff x="9429008" y="1567543"/>
            <a:chExt cx="1888177" cy="3063834"/>
          </a:xfrm>
        </p:grpSpPr>
        <p:sp>
          <p:nvSpPr>
            <p:cNvPr id="27" name="矩形 26"/>
            <p:cNvSpPr/>
            <p:nvPr/>
          </p:nvSpPr>
          <p:spPr>
            <a:xfrm>
              <a:off x="9429008" y="1567543"/>
              <a:ext cx="1876301" cy="30638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rot="10800000">
              <a:off x="9440883" y="1579419"/>
              <a:ext cx="1876302" cy="748145"/>
            </a:xfrm>
            <a:custGeom>
              <a:avLst/>
              <a:gdLst>
                <a:gd name="connsiteX0" fmla="*/ 1876301 w 1876302"/>
                <a:gd name="connsiteY0" fmla="*/ 748145 h 748145"/>
                <a:gd name="connsiteX1" fmla="*/ 0 w 1876302"/>
                <a:gd name="connsiteY1" fmla="*/ 748145 h 748145"/>
                <a:gd name="connsiteX2" fmla="*/ 0 w 1876302"/>
                <a:gd name="connsiteY2" fmla="*/ 225631 h 748145"/>
                <a:gd name="connsiteX3" fmla="*/ 1 w 1876302"/>
                <a:gd name="connsiteY3" fmla="*/ 225631 h 748145"/>
                <a:gd name="connsiteX4" fmla="*/ 938152 w 1876302"/>
                <a:gd name="connsiteY4" fmla="*/ 0 h 748145"/>
                <a:gd name="connsiteX5" fmla="*/ 1876302 w 1876302"/>
                <a:gd name="connsiteY5" fmla="*/ 225631 h 748145"/>
                <a:gd name="connsiteX6" fmla="*/ 1876301 w 1876302"/>
                <a:gd name="connsiteY6" fmla="*/ 225631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302" h="748145">
                  <a:moveTo>
                    <a:pt x="1876301" y="748145"/>
                  </a:moveTo>
                  <a:lnTo>
                    <a:pt x="0" y="748145"/>
                  </a:lnTo>
                  <a:lnTo>
                    <a:pt x="0" y="225631"/>
                  </a:lnTo>
                  <a:lnTo>
                    <a:pt x="1" y="225631"/>
                  </a:lnTo>
                  <a:lnTo>
                    <a:pt x="938152" y="0"/>
                  </a:lnTo>
                  <a:lnTo>
                    <a:pt x="1876302" y="225631"/>
                  </a:lnTo>
                  <a:lnTo>
                    <a:pt x="1876301" y="225631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9429008" y="4061361"/>
              <a:ext cx="1876301" cy="570016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564541" y="2413620"/>
              <a:ext cx="1605233" cy="38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9476703" y="3006658"/>
              <a:ext cx="1780909" cy="937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10147465" y="2940972"/>
              <a:ext cx="463138" cy="0"/>
            </a:xfrm>
            <a:prstGeom prst="line">
              <a:avLst/>
            </a:prstGeom>
            <a:ln w="12700">
              <a:solidFill>
                <a:srgbClr val="2553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1254884" y="2230092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gency FB" panose="020B0503020202020204" pitchFamily="34" charset="0"/>
                <a:ea typeface="★锐线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bg1"/>
              </a:solidFill>
              <a:latin typeface="Agency FB" panose="020B0503020202020204" pitchFamily="34" charset="0"/>
              <a:ea typeface="★锐线体" panose="020000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14441" y="2237814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gency FB" panose="020B0503020202020204" pitchFamily="34" charset="0"/>
                <a:ea typeface="★锐线体" panose="02000000000000000000" pitchFamily="2" charset="-122"/>
              </a:rPr>
              <a:t>02</a:t>
            </a:r>
            <a:endParaRPr lang="zh-CN" altLang="en-US" sz="4000" b="1" dirty="0">
              <a:solidFill>
                <a:schemeClr val="bg1"/>
              </a:solidFill>
              <a:latin typeface="Agency FB" panose="020B0503020202020204" pitchFamily="34" charset="0"/>
              <a:ea typeface="★锐线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88269" y="2237814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gency FB" panose="020B0503020202020204" pitchFamily="34" charset="0"/>
                <a:ea typeface="★锐线体" panose="02000000000000000000" pitchFamily="2" charset="-122"/>
              </a:rPr>
              <a:t>03</a:t>
            </a:r>
            <a:endParaRPr lang="zh-CN" altLang="en-US" sz="4000" b="1" dirty="0">
              <a:solidFill>
                <a:schemeClr val="bg1"/>
              </a:solidFill>
              <a:latin typeface="Agency FB" panose="020B0503020202020204" pitchFamily="34" charset="0"/>
              <a:ea typeface="★锐线体" panose="02000000000000000000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862097" y="2237814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Agency FB" panose="020B0503020202020204" pitchFamily="34" charset="0"/>
                <a:ea typeface="★锐线体" panose="02000000000000000000" pitchFamily="2" charset="-122"/>
              </a:rPr>
              <a:t>04</a:t>
            </a:r>
            <a:endParaRPr lang="zh-CN" altLang="en-US" sz="4000" b="1" dirty="0">
              <a:solidFill>
                <a:schemeClr val="bg1"/>
              </a:solidFill>
              <a:latin typeface="Agency FB" panose="020B0503020202020204" pitchFamily="34" charset="0"/>
              <a:ea typeface="★锐线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1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174">
        <p:random/>
      </p:transition>
    </mc:Choice>
    <mc:Fallback xmlns="">
      <p:transition spd="slow" advClick="0" advTm="5174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25"/>
                                </p:stCondLst>
                                <p:childTnLst>
                                  <p:par>
                                    <p:cTn id="21" presetID="2" presetClass="entr" presetSubtype="4" accel="38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38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38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38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675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25"/>
                                </p:stCondLst>
                                <p:childTnLst>
                                  <p:par>
                                    <p:cTn id="21" presetID="2" presetClass="entr" presetSubtype="4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38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3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38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675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03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12178" y="2826092"/>
            <a:ext cx="6058070" cy="92333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54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49670" y="3828957"/>
            <a:ext cx="6212114" cy="4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</a:p>
        </p:txBody>
      </p:sp>
    </p:spTree>
    <p:extLst>
      <p:ext uri="{BB962C8B-B14F-4D97-AF65-F5344CB8AC3E}">
        <p14:creationId xmlns:p14="http://schemas.microsoft.com/office/powerpoint/2010/main" val="26749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91">
        <p:random/>
      </p:transition>
    </mc:Choice>
    <mc:Fallback xmlns="">
      <p:transition spd="slow" advClick="0" advTm="88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5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三、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37" name="组合 36"/>
          <p:cNvGrpSpPr/>
          <p:nvPr/>
        </p:nvGrpSpPr>
        <p:grpSpPr>
          <a:xfrm>
            <a:off x="4741334" y="1982420"/>
            <a:ext cx="2506133" cy="2506133"/>
            <a:chOff x="3556000" y="1727201"/>
            <a:chExt cx="1879600" cy="1879600"/>
          </a:xfrm>
        </p:grpSpPr>
        <p:sp>
          <p:nvSpPr>
            <p:cNvPr id="38" name="椭圆 37"/>
            <p:cNvSpPr/>
            <p:nvPr/>
          </p:nvSpPr>
          <p:spPr>
            <a:xfrm>
              <a:off x="3556000" y="1727201"/>
              <a:ext cx="1879600" cy="18796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10996" y="2444976"/>
              <a:ext cx="1369606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bg1"/>
                  </a:solidFill>
                  <a:latin typeface="腾祥澜黑简" panose="01010104010101010101" pitchFamily="2" charset="-122"/>
                  <a:ea typeface="腾祥澜黑简" panose="01010104010101010101" pitchFamily="2" charset="-122"/>
                </a:rPr>
                <a:t>添加标题</a:t>
              </a:r>
              <a:endParaRPr lang="zh-CN" altLang="en-US" sz="3200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492372" y="1005140"/>
            <a:ext cx="1219200" cy="1219200"/>
            <a:chOff x="1869279" y="994241"/>
            <a:chExt cx="914400" cy="914400"/>
          </a:xfrm>
        </p:grpSpPr>
        <p:sp>
          <p:nvSpPr>
            <p:cNvPr id="41" name="椭圆 40"/>
            <p:cNvSpPr/>
            <p:nvPr/>
          </p:nvSpPr>
          <p:spPr>
            <a:xfrm>
              <a:off x="1869279" y="994241"/>
              <a:ext cx="914400" cy="9144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Freeform 420"/>
            <p:cNvSpPr>
              <a:spLocks noEditPoints="1"/>
            </p:cNvSpPr>
            <p:nvPr/>
          </p:nvSpPr>
          <p:spPr bwMode="auto">
            <a:xfrm>
              <a:off x="2129706" y="1303852"/>
              <a:ext cx="427519" cy="392343"/>
            </a:xfrm>
            <a:custGeom>
              <a:avLst/>
              <a:gdLst>
                <a:gd name="T0" fmla="*/ 9 w 67"/>
                <a:gd name="T1" fmla="*/ 0 h 61"/>
                <a:gd name="T2" fmla="*/ 58 w 67"/>
                <a:gd name="T3" fmla="*/ 0 h 61"/>
                <a:gd name="T4" fmla="*/ 67 w 67"/>
                <a:gd name="T5" fmla="*/ 9 h 61"/>
                <a:gd name="T6" fmla="*/ 67 w 67"/>
                <a:gd name="T7" fmla="*/ 35 h 61"/>
                <a:gd name="T8" fmla="*/ 58 w 67"/>
                <a:gd name="T9" fmla="*/ 44 h 61"/>
                <a:gd name="T10" fmla="*/ 49 w 67"/>
                <a:gd name="T11" fmla="*/ 44 h 61"/>
                <a:gd name="T12" fmla="*/ 34 w 67"/>
                <a:gd name="T13" fmla="*/ 61 h 61"/>
                <a:gd name="T14" fmla="*/ 36 w 67"/>
                <a:gd name="T15" fmla="*/ 44 h 61"/>
                <a:gd name="T16" fmla="*/ 9 w 67"/>
                <a:gd name="T17" fmla="*/ 44 h 61"/>
                <a:gd name="T18" fmla="*/ 0 w 67"/>
                <a:gd name="T19" fmla="*/ 35 h 61"/>
                <a:gd name="T20" fmla="*/ 0 w 67"/>
                <a:gd name="T21" fmla="*/ 9 h 61"/>
                <a:gd name="T22" fmla="*/ 9 w 67"/>
                <a:gd name="T23" fmla="*/ 0 h 61"/>
                <a:gd name="T24" fmla="*/ 10 w 67"/>
                <a:gd name="T25" fmla="*/ 12 h 61"/>
                <a:gd name="T26" fmla="*/ 10 w 67"/>
                <a:gd name="T27" fmla="*/ 19 h 61"/>
                <a:gd name="T28" fmla="*/ 20 w 67"/>
                <a:gd name="T29" fmla="*/ 19 h 61"/>
                <a:gd name="T30" fmla="*/ 20 w 67"/>
                <a:gd name="T31" fmla="*/ 12 h 61"/>
                <a:gd name="T32" fmla="*/ 10 w 67"/>
                <a:gd name="T33" fmla="*/ 12 h 61"/>
                <a:gd name="T34" fmla="*/ 48 w 67"/>
                <a:gd name="T35" fmla="*/ 24 h 61"/>
                <a:gd name="T36" fmla="*/ 48 w 67"/>
                <a:gd name="T37" fmla="*/ 31 h 61"/>
                <a:gd name="T38" fmla="*/ 56 w 67"/>
                <a:gd name="T39" fmla="*/ 31 h 61"/>
                <a:gd name="T40" fmla="*/ 56 w 67"/>
                <a:gd name="T41" fmla="*/ 24 h 61"/>
                <a:gd name="T42" fmla="*/ 48 w 67"/>
                <a:gd name="T43" fmla="*/ 24 h 61"/>
                <a:gd name="T44" fmla="*/ 34 w 67"/>
                <a:gd name="T45" fmla="*/ 24 h 61"/>
                <a:gd name="T46" fmla="*/ 34 w 67"/>
                <a:gd name="T47" fmla="*/ 31 h 61"/>
                <a:gd name="T48" fmla="*/ 44 w 67"/>
                <a:gd name="T49" fmla="*/ 31 h 61"/>
                <a:gd name="T50" fmla="*/ 44 w 67"/>
                <a:gd name="T51" fmla="*/ 24 h 61"/>
                <a:gd name="T52" fmla="*/ 34 w 67"/>
                <a:gd name="T53" fmla="*/ 24 h 61"/>
                <a:gd name="T54" fmla="*/ 10 w 67"/>
                <a:gd name="T55" fmla="*/ 24 h 61"/>
                <a:gd name="T56" fmla="*/ 10 w 67"/>
                <a:gd name="T57" fmla="*/ 31 h 61"/>
                <a:gd name="T58" fmla="*/ 30 w 67"/>
                <a:gd name="T59" fmla="*/ 31 h 61"/>
                <a:gd name="T60" fmla="*/ 30 w 67"/>
                <a:gd name="T61" fmla="*/ 24 h 61"/>
                <a:gd name="T62" fmla="*/ 10 w 67"/>
                <a:gd name="T63" fmla="*/ 24 h 61"/>
                <a:gd name="T64" fmla="*/ 23 w 67"/>
                <a:gd name="T65" fmla="*/ 12 h 61"/>
                <a:gd name="T66" fmla="*/ 23 w 67"/>
                <a:gd name="T67" fmla="*/ 19 h 61"/>
                <a:gd name="T68" fmla="*/ 56 w 67"/>
                <a:gd name="T69" fmla="*/ 19 h 61"/>
                <a:gd name="T70" fmla="*/ 56 w 67"/>
                <a:gd name="T71" fmla="*/ 12 h 61"/>
                <a:gd name="T72" fmla="*/ 23 w 67"/>
                <a:gd name="T73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1">
                  <a:moveTo>
                    <a:pt x="9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63" y="0"/>
                    <a:pt x="67" y="4"/>
                    <a:pt x="67" y="9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40"/>
                    <a:pt x="63" y="44"/>
                    <a:pt x="58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4" y="44"/>
                    <a:pt x="0" y="40"/>
                    <a:pt x="0" y="3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lose/>
                  <a:moveTo>
                    <a:pt x="10" y="12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0" y="12"/>
                    <a:pt x="10" y="12"/>
                    <a:pt x="10" y="12"/>
                  </a:cubicBezTo>
                  <a:close/>
                  <a:moveTo>
                    <a:pt x="48" y="24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34" y="24"/>
                  </a:moveTo>
                  <a:cubicBezTo>
                    <a:pt x="34" y="31"/>
                    <a:pt x="34" y="31"/>
                    <a:pt x="34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34" y="24"/>
                    <a:pt x="34" y="24"/>
                    <a:pt x="34" y="24"/>
                  </a:cubicBezTo>
                  <a:close/>
                  <a:moveTo>
                    <a:pt x="10" y="24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  <a:moveTo>
                    <a:pt x="23" y="12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12"/>
                    <a:pt x="56" y="12"/>
                    <a:pt x="56" y="12"/>
                  </a:cubicBezTo>
                  <a:lnTo>
                    <a:pt x="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047692" y="1336620"/>
            <a:ext cx="1219200" cy="1219200"/>
            <a:chOff x="6785769" y="1242851"/>
            <a:chExt cx="914400" cy="914400"/>
          </a:xfrm>
        </p:grpSpPr>
        <p:sp>
          <p:nvSpPr>
            <p:cNvPr id="44" name="椭圆 43"/>
            <p:cNvSpPr/>
            <p:nvPr/>
          </p:nvSpPr>
          <p:spPr>
            <a:xfrm>
              <a:off x="6785769" y="1242851"/>
              <a:ext cx="914400" cy="9144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5" name="Freeform 477"/>
            <p:cNvSpPr>
              <a:spLocks noEditPoints="1"/>
            </p:cNvSpPr>
            <p:nvPr/>
          </p:nvSpPr>
          <p:spPr bwMode="auto">
            <a:xfrm>
              <a:off x="6999583" y="1451445"/>
              <a:ext cx="486779" cy="455259"/>
            </a:xfrm>
            <a:custGeom>
              <a:avLst/>
              <a:gdLst>
                <a:gd name="T0" fmla="*/ 25 w 59"/>
                <a:gd name="T1" fmla="*/ 11 h 55"/>
                <a:gd name="T2" fmla="*/ 34 w 59"/>
                <a:gd name="T3" fmla="*/ 11 h 55"/>
                <a:gd name="T4" fmla="*/ 34 w 59"/>
                <a:gd name="T5" fmla="*/ 52 h 55"/>
                <a:gd name="T6" fmla="*/ 25 w 59"/>
                <a:gd name="T7" fmla="*/ 52 h 55"/>
                <a:gd name="T8" fmla="*/ 25 w 59"/>
                <a:gd name="T9" fmla="*/ 11 h 55"/>
                <a:gd name="T10" fmla="*/ 27 w 59"/>
                <a:gd name="T11" fmla="*/ 9 h 55"/>
                <a:gd name="T12" fmla="*/ 18 w 59"/>
                <a:gd name="T13" fmla="*/ 0 h 55"/>
                <a:gd name="T14" fmla="*/ 14 w 59"/>
                <a:gd name="T15" fmla="*/ 0 h 55"/>
                <a:gd name="T16" fmla="*/ 27 w 59"/>
                <a:gd name="T17" fmla="*/ 9 h 55"/>
                <a:gd name="T18" fmla="*/ 25 w 59"/>
                <a:gd name="T19" fmla="*/ 9 h 55"/>
                <a:gd name="T20" fmla="*/ 7 w 59"/>
                <a:gd name="T21" fmla="*/ 3 h 55"/>
                <a:gd name="T22" fmla="*/ 9 w 59"/>
                <a:gd name="T23" fmla="*/ 1 h 55"/>
                <a:gd name="T24" fmla="*/ 25 w 59"/>
                <a:gd name="T25" fmla="*/ 9 h 55"/>
                <a:gd name="T26" fmla="*/ 32 w 59"/>
                <a:gd name="T27" fmla="*/ 9 h 55"/>
                <a:gd name="T28" fmla="*/ 41 w 59"/>
                <a:gd name="T29" fmla="*/ 0 h 55"/>
                <a:gd name="T30" fmla="*/ 45 w 59"/>
                <a:gd name="T31" fmla="*/ 0 h 55"/>
                <a:gd name="T32" fmla="*/ 32 w 59"/>
                <a:gd name="T33" fmla="*/ 9 h 55"/>
                <a:gd name="T34" fmla="*/ 35 w 59"/>
                <a:gd name="T35" fmla="*/ 9 h 55"/>
                <a:gd name="T36" fmla="*/ 53 w 59"/>
                <a:gd name="T37" fmla="*/ 3 h 55"/>
                <a:gd name="T38" fmla="*/ 50 w 59"/>
                <a:gd name="T39" fmla="*/ 1 h 55"/>
                <a:gd name="T40" fmla="*/ 35 w 59"/>
                <a:gd name="T41" fmla="*/ 9 h 55"/>
                <a:gd name="T42" fmla="*/ 35 w 59"/>
                <a:gd name="T43" fmla="*/ 11 h 55"/>
                <a:gd name="T44" fmla="*/ 35 w 59"/>
                <a:gd name="T45" fmla="*/ 52 h 55"/>
                <a:gd name="T46" fmla="*/ 59 w 59"/>
                <a:gd name="T47" fmla="*/ 47 h 55"/>
                <a:gd name="T48" fmla="*/ 59 w 59"/>
                <a:gd name="T49" fmla="*/ 6 h 55"/>
                <a:gd name="T50" fmla="*/ 35 w 59"/>
                <a:gd name="T51" fmla="*/ 11 h 55"/>
                <a:gd name="T52" fmla="*/ 23 w 59"/>
                <a:gd name="T53" fmla="*/ 11 h 55"/>
                <a:gd name="T54" fmla="*/ 23 w 59"/>
                <a:gd name="T55" fmla="*/ 52 h 55"/>
                <a:gd name="T56" fmla="*/ 0 w 59"/>
                <a:gd name="T57" fmla="*/ 47 h 55"/>
                <a:gd name="T58" fmla="*/ 0 w 59"/>
                <a:gd name="T59" fmla="*/ 6 h 55"/>
                <a:gd name="T60" fmla="*/ 23 w 59"/>
                <a:gd name="T61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25" y="11"/>
                  </a:moveTo>
                  <a:cubicBezTo>
                    <a:pt x="28" y="13"/>
                    <a:pt x="31" y="12"/>
                    <a:pt x="34" y="11"/>
                  </a:cubicBezTo>
                  <a:cubicBezTo>
                    <a:pt x="34" y="25"/>
                    <a:pt x="34" y="38"/>
                    <a:pt x="34" y="52"/>
                  </a:cubicBezTo>
                  <a:cubicBezTo>
                    <a:pt x="31" y="54"/>
                    <a:pt x="28" y="55"/>
                    <a:pt x="25" y="52"/>
                  </a:cubicBezTo>
                  <a:cubicBezTo>
                    <a:pt x="25" y="38"/>
                    <a:pt x="25" y="25"/>
                    <a:pt x="25" y="11"/>
                  </a:cubicBezTo>
                  <a:close/>
                  <a:moveTo>
                    <a:pt x="27" y="9"/>
                  </a:moveTo>
                  <a:cubicBezTo>
                    <a:pt x="25" y="5"/>
                    <a:pt x="22" y="2"/>
                    <a:pt x="18" y="0"/>
                  </a:cubicBezTo>
                  <a:cubicBezTo>
                    <a:pt x="17" y="0"/>
                    <a:pt x="16" y="0"/>
                    <a:pt x="14" y="0"/>
                  </a:cubicBezTo>
                  <a:cubicBezTo>
                    <a:pt x="20" y="3"/>
                    <a:pt x="24" y="6"/>
                    <a:pt x="27" y="9"/>
                  </a:cubicBezTo>
                  <a:close/>
                  <a:moveTo>
                    <a:pt x="25" y="9"/>
                  </a:moveTo>
                  <a:cubicBezTo>
                    <a:pt x="19" y="6"/>
                    <a:pt x="13" y="4"/>
                    <a:pt x="7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6" y="3"/>
                    <a:pt x="21" y="6"/>
                    <a:pt x="25" y="9"/>
                  </a:cubicBezTo>
                  <a:close/>
                  <a:moveTo>
                    <a:pt x="32" y="9"/>
                  </a:moveTo>
                  <a:cubicBezTo>
                    <a:pt x="34" y="5"/>
                    <a:pt x="37" y="2"/>
                    <a:pt x="41" y="0"/>
                  </a:cubicBezTo>
                  <a:cubicBezTo>
                    <a:pt x="42" y="0"/>
                    <a:pt x="44" y="0"/>
                    <a:pt x="45" y="0"/>
                  </a:cubicBezTo>
                  <a:cubicBezTo>
                    <a:pt x="40" y="3"/>
                    <a:pt x="36" y="6"/>
                    <a:pt x="32" y="9"/>
                  </a:cubicBezTo>
                  <a:close/>
                  <a:moveTo>
                    <a:pt x="35" y="9"/>
                  </a:moveTo>
                  <a:cubicBezTo>
                    <a:pt x="40" y="6"/>
                    <a:pt x="46" y="4"/>
                    <a:pt x="53" y="3"/>
                  </a:cubicBezTo>
                  <a:cubicBezTo>
                    <a:pt x="52" y="2"/>
                    <a:pt x="51" y="2"/>
                    <a:pt x="50" y="1"/>
                  </a:cubicBezTo>
                  <a:cubicBezTo>
                    <a:pt x="44" y="3"/>
                    <a:pt x="39" y="6"/>
                    <a:pt x="35" y="9"/>
                  </a:cubicBezTo>
                  <a:close/>
                  <a:moveTo>
                    <a:pt x="35" y="11"/>
                  </a:moveTo>
                  <a:cubicBezTo>
                    <a:pt x="35" y="25"/>
                    <a:pt x="35" y="38"/>
                    <a:pt x="35" y="52"/>
                  </a:cubicBezTo>
                  <a:cubicBezTo>
                    <a:pt x="43" y="50"/>
                    <a:pt x="51" y="48"/>
                    <a:pt x="59" y="47"/>
                  </a:cubicBezTo>
                  <a:cubicBezTo>
                    <a:pt x="59" y="33"/>
                    <a:pt x="59" y="19"/>
                    <a:pt x="59" y="6"/>
                  </a:cubicBezTo>
                  <a:cubicBezTo>
                    <a:pt x="50" y="7"/>
                    <a:pt x="43" y="8"/>
                    <a:pt x="35" y="11"/>
                  </a:cubicBezTo>
                  <a:close/>
                  <a:moveTo>
                    <a:pt x="23" y="11"/>
                  </a:moveTo>
                  <a:cubicBezTo>
                    <a:pt x="23" y="25"/>
                    <a:pt x="23" y="38"/>
                    <a:pt x="23" y="52"/>
                  </a:cubicBezTo>
                  <a:cubicBezTo>
                    <a:pt x="16" y="50"/>
                    <a:pt x="8" y="48"/>
                    <a:pt x="0" y="47"/>
                  </a:cubicBezTo>
                  <a:cubicBezTo>
                    <a:pt x="0" y="33"/>
                    <a:pt x="0" y="19"/>
                    <a:pt x="0" y="6"/>
                  </a:cubicBezTo>
                  <a:cubicBezTo>
                    <a:pt x="8" y="7"/>
                    <a:pt x="16" y="8"/>
                    <a:pt x="23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175220" y="3627248"/>
            <a:ext cx="1219200" cy="1219200"/>
            <a:chOff x="2381415" y="2960822"/>
            <a:chExt cx="914400" cy="914400"/>
          </a:xfrm>
        </p:grpSpPr>
        <p:sp>
          <p:nvSpPr>
            <p:cNvPr id="47" name="椭圆 46"/>
            <p:cNvSpPr/>
            <p:nvPr/>
          </p:nvSpPr>
          <p:spPr>
            <a:xfrm>
              <a:off x="2381415" y="2960822"/>
              <a:ext cx="914400" cy="9144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8" name="Freeform 491"/>
            <p:cNvSpPr>
              <a:spLocks noEditPoints="1"/>
            </p:cNvSpPr>
            <p:nvPr/>
          </p:nvSpPr>
          <p:spPr bwMode="auto">
            <a:xfrm>
              <a:off x="2648171" y="3236966"/>
              <a:ext cx="380893" cy="362117"/>
            </a:xfrm>
            <a:custGeom>
              <a:avLst/>
              <a:gdLst>
                <a:gd name="T0" fmla="*/ 16 w 60"/>
                <a:gd name="T1" fmla="*/ 22 h 57"/>
                <a:gd name="T2" fmla="*/ 44 w 60"/>
                <a:gd name="T3" fmla="*/ 22 h 57"/>
                <a:gd name="T4" fmla="*/ 44 w 60"/>
                <a:gd name="T5" fmla="*/ 8 h 57"/>
                <a:gd name="T6" fmla="*/ 42 w 60"/>
                <a:gd name="T7" fmla="*/ 10 h 57"/>
                <a:gd name="T8" fmla="*/ 42 w 60"/>
                <a:gd name="T9" fmla="*/ 11 h 57"/>
                <a:gd name="T10" fmla="*/ 41 w 60"/>
                <a:gd name="T11" fmla="*/ 10 h 57"/>
                <a:gd name="T12" fmla="*/ 25 w 60"/>
                <a:gd name="T13" fmla="*/ 4 h 57"/>
                <a:gd name="T14" fmla="*/ 16 w 60"/>
                <a:gd name="T15" fmla="*/ 4 h 57"/>
                <a:gd name="T16" fmla="*/ 16 w 60"/>
                <a:gd name="T17" fmla="*/ 22 h 57"/>
                <a:gd name="T18" fmla="*/ 52 w 60"/>
                <a:gd name="T19" fmla="*/ 48 h 57"/>
                <a:gd name="T20" fmla="*/ 52 w 60"/>
                <a:gd name="T21" fmla="*/ 54 h 57"/>
                <a:gd name="T22" fmla="*/ 52 w 60"/>
                <a:gd name="T23" fmla="*/ 57 h 57"/>
                <a:gd name="T24" fmla="*/ 50 w 60"/>
                <a:gd name="T25" fmla="*/ 57 h 57"/>
                <a:gd name="T26" fmla="*/ 11 w 60"/>
                <a:gd name="T27" fmla="*/ 57 h 57"/>
                <a:gd name="T28" fmla="*/ 8 w 60"/>
                <a:gd name="T29" fmla="*/ 57 h 57"/>
                <a:gd name="T30" fmla="*/ 8 w 60"/>
                <a:gd name="T31" fmla="*/ 54 h 57"/>
                <a:gd name="T32" fmla="*/ 8 w 60"/>
                <a:gd name="T33" fmla="*/ 48 h 57"/>
                <a:gd name="T34" fmla="*/ 6 w 60"/>
                <a:gd name="T35" fmla="*/ 48 h 57"/>
                <a:gd name="T36" fmla="*/ 0 w 60"/>
                <a:gd name="T37" fmla="*/ 42 h 57"/>
                <a:gd name="T38" fmla="*/ 0 w 60"/>
                <a:gd name="T39" fmla="*/ 25 h 57"/>
                <a:gd name="T40" fmla="*/ 6 w 60"/>
                <a:gd name="T41" fmla="*/ 18 h 57"/>
                <a:gd name="T42" fmla="*/ 12 w 60"/>
                <a:gd name="T43" fmla="*/ 18 h 57"/>
                <a:gd name="T44" fmla="*/ 12 w 60"/>
                <a:gd name="T45" fmla="*/ 2 h 57"/>
                <a:gd name="T46" fmla="*/ 12 w 60"/>
                <a:gd name="T47" fmla="*/ 0 h 57"/>
                <a:gd name="T48" fmla="*/ 14 w 60"/>
                <a:gd name="T49" fmla="*/ 0 h 57"/>
                <a:gd name="T50" fmla="*/ 25 w 60"/>
                <a:gd name="T51" fmla="*/ 0 h 57"/>
                <a:gd name="T52" fmla="*/ 25 w 60"/>
                <a:gd name="T53" fmla="*/ 0 h 57"/>
                <a:gd name="T54" fmla="*/ 25 w 60"/>
                <a:gd name="T55" fmla="*/ 0 h 57"/>
                <a:gd name="T56" fmla="*/ 46 w 60"/>
                <a:gd name="T57" fmla="*/ 3 h 57"/>
                <a:gd name="T58" fmla="*/ 48 w 60"/>
                <a:gd name="T59" fmla="*/ 3 h 57"/>
                <a:gd name="T60" fmla="*/ 48 w 60"/>
                <a:gd name="T61" fmla="*/ 5 h 57"/>
                <a:gd name="T62" fmla="*/ 48 w 60"/>
                <a:gd name="T63" fmla="*/ 18 h 57"/>
                <a:gd name="T64" fmla="*/ 53 w 60"/>
                <a:gd name="T65" fmla="*/ 18 h 57"/>
                <a:gd name="T66" fmla="*/ 60 w 60"/>
                <a:gd name="T67" fmla="*/ 25 h 57"/>
                <a:gd name="T68" fmla="*/ 60 w 60"/>
                <a:gd name="T69" fmla="*/ 42 h 57"/>
                <a:gd name="T70" fmla="*/ 53 w 60"/>
                <a:gd name="T71" fmla="*/ 48 h 57"/>
                <a:gd name="T72" fmla="*/ 52 w 60"/>
                <a:gd name="T73" fmla="*/ 48 h 57"/>
                <a:gd name="T74" fmla="*/ 14 w 60"/>
                <a:gd name="T75" fmla="*/ 48 h 57"/>
                <a:gd name="T76" fmla="*/ 14 w 60"/>
                <a:gd name="T77" fmla="*/ 51 h 57"/>
                <a:gd name="T78" fmla="*/ 47 w 60"/>
                <a:gd name="T79" fmla="*/ 51 h 57"/>
                <a:gd name="T80" fmla="*/ 47 w 60"/>
                <a:gd name="T81" fmla="*/ 48 h 57"/>
                <a:gd name="T82" fmla="*/ 14 w 60"/>
                <a:gd name="T83" fmla="*/ 48 h 57"/>
                <a:gd name="T84" fmla="*/ 21 w 60"/>
                <a:gd name="T85" fmla="*/ 17 h 57"/>
                <a:gd name="T86" fmla="*/ 40 w 60"/>
                <a:gd name="T87" fmla="*/ 17 h 57"/>
                <a:gd name="T88" fmla="*/ 40 w 60"/>
                <a:gd name="T89" fmla="*/ 18 h 57"/>
                <a:gd name="T90" fmla="*/ 21 w 60"/>
                <a:gd name="T91" fmla="*/ 18 h 57"/>
                <a:gd name="T92" fmla="*/ 21 w 60"/>
                <a:gd name="T93" fmla="*/ 17 h 57"/>
                <a:gd name="T94" fmla="*/ 21 w 60"/>
                <a:gd name="T95" fmla="*/ 13 h 57"/>
                <a:gd name="T96" fmla="*/ 39 w 60"/>
                <a:gd name="T97" fmla="*/ 13 h 57"/>
                <a:gd name="T98" fmla="*/ 39 w 60"/>
                <a:gd name="T99" fmla="*/ 14 h 57"/>
                <a:gd name="T100" fmla="*/ 21 w 60"/>
                <a:gd name="T101" fmla="*/ 14 h 57"/>
                <a:gd name="T102" fmla="*/ 21 w 60"/>
                <a:gd name="T103" fmla="*/ 13 h 57"/>
                <a:gd name="T104" fmla="*/ 21 w 60"/>
                <a:gd name="T105" fmla="*/ 9 h 57"/>
                <a:gd name="T106" fmla="*/ 30 w 60"/>
                <a:gd name="T107" fmla="*/ 9 h 57"/>
                <a:gd name="T108" fmla="*/ 30 w 60"/>
                <a:gd name="T109" fmla="*/ 10 h 57"/>
                <a:gd name="T110" fmla="*/ 21 w 60"/>
                <a:gd name="T111" fmla="*/ 10 h 57"/>
                <a:gd name="T112" fmla="*/ 21 w 60"/>
                <a:gd name="T113" fmla="*/ 9 h 57"/>
                <a:gd name="T114" fmla="*/ 43 w 60"/>
                <a:gd name="T115" fmla="*/ 6 h 57"/>
                <a:gd name="T116" fmla="*/ 41 w 60"/>
                <a:gd name="T117" fmla="*/ 9 h 57"/>
                <a:gd name="T118" fmla="*/ 30 w 60"/>
                <a:gd name="T119" fmla="*/ 5 h 57"/>
                <a:gd name="T120" fmla="*/ 43 w 60"/>
                <a:gd name="T121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0" h="57">
                  <a:moveTo>
                    <a:pt x="16" y="22"/>
                  </a:moveTo>
                  <a:cubicBezTo>
                    <a:pt x="44" y="22"/>
                    <a:pt x="44" y="22"/>
                    <a:pt x="44" y="22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2"/>
                    <a:pt x="16" y="22"/>
                    <a:pt x="16" y="22"/>
                  </a:cubicBezTo>
                  <a:close/>
                  <a:moveTo>
                    <a:pt x="52" y="48"/>
                  </a:moveTo>
                  <a:cubicBezTo>
                    <a:pt x="52" y="54"/>
                    <a:pt x="52" y="54"/>
                    <a:pt x="52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3" y="48"/>
                    <a:pt x="0" y="45"/>
                    <a:pt x="0" y="4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3" y="18"/>
                    <a:pt x="6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7" y="18"/>
                    <a:pt x="60" y="21"/>
                    <a:pt x="60" y="25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45"/>
                    <a:pt x="57" y="48"/>
                    <a:pt x="53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14" y="48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14" y="48"/>
                    <a:pt x="14" y="48"/>
                    <a:pt x="14" y="48"/>
                  </a:cubicBezTo>
                  <a:close/>
                  <a:moveTo>
                    <a:pt x="21" y="17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lose/>
                  <a:moveTo>
                    <a:pt x="21" y="13"/>
                  </a:moveTo>
                  <a:cubicBezTo>
                    <a:pt x="39" y="13"/>
                    <a:pt x="39" y="13"/>
                    <a:pt x="39" y="13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3"/>
                    <a:pt x="21" y="13"/>
                    <a:pt x="21" y="13"/>
                  </a:cubicBezTo>
                  <a:close/>
                  <a:moveTo>
                    <a:pt x="21" y="9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lose/>
                  <a:moveTo>
                    <a:pt x="43" y="6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30" y="5"/>
                    <a:pt x="30" y="5"/>
                    <a:pt x="30" y="5"/>
                  </a:cubicBezTo>
                  <a:lnTo>
                    <a:pt x="43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357455" y="3672686"/>
            <a:ext cx="1219200" cy="1219200"/>
            <a:chOff x="5518091" y="2994901"/>
            <a:chExt cx="914400" cy="914400"/>
          </a:xfrm>
        </p:grpSpPr>
        <p:sp>
          <p:nvSpPr>
            <p:cNvPr id="50" name="椭圆 49"/>
            <p:cNvSpPr/>
            <p:nvPr/>
          </p:nvSpPr>
          <p:spPr>
            <a:xfrm>
              <a:off x="5518091" y="2994901"/>
              <a:ext cx="914400" cy="914400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1" name="Freeform 807"/>
            <p:cNvSpPr>
              <a:spLocks noEditPoints="1"/>
            </p:cNvSpPr>
            <p:nvPr/>
          </p:nvSpPr>
          <p:spPr bwMode="auto">
            <a:xfrm>
              <a:off x="5807272" y="3228975"/>
              <a:ext cx="336043" cy="446263"/>
            </a:xfrm>
            <a:custGeom>
              <a:avLst/>
              <a:gdLst>
                <a:gd name="T0" fmla="*/ 44 w 53"/>
                <a:gd name="T1" fmla="*/ 24 h 70"/>
                <a:gd name="T2" fmla="*/ 45 w 53"/>
                <a:gd name="T3" fmla="*/ 25 h 70"/>
                <a:gd name="T4" fmla="*/ 42 w 53"/>
                <a:gd name="T5" fmla="*/ 34 h 70"/>
                <a:gd name="T6" fmla="*/ 26 w 53"/>
                <a:gd name="T7" fmla="*/ 47 h 70"/>
                <a:gd name="T8" fmla="*/ 11 w 53"/>
                <a:gd name="T9" fmla="*/ 34 h 70"/>
                <a:gd name="T10" fmla="*/ 8 w 53"/>
                <a:gd name="T11" fmla="*/ 25 h 70"/>
                <a:gd name="T12" fmla="*/ 9 w 53"/>
                <a:gd name="T13" fmla="*/ 24 h 70"/>
                <a:gd name="T14" fmla="*/ 9 w 53"/>
                <a:gd name="T15" fmla="*/ 22 h 70"/>
                <a:gd name="T16" fmla="*/ 3 w 53"/>
                <a:gd name="T17" fmla="*/ 17 h 70"/>
                <a:gd name="T18" fmla="*/ 16 w 53"/>
                <a:gd name="T19" fmla="*/ 2 h 70"/>
                <a:gd name="T20" fmla="*/ 21 w 53"/>
                <a:gd name="T21" fmla="*/ 15 h 70"/>
                <a:gd name="T22" fmla="*/ 26 w 53"/>
                <a:gd name="T23" fmla="*/ 0 h 70"/>
                <a:gd name="T24" fmla="*/ 31 w 53"/>
                <a:gd name="T25" fmla="*/ 15 h 70"/>
                <a:gd name="T26" fmla="*/ 36 w 53"/>
                <a:gd name="T27" fmla="*/ 2 h 70"/>
                <a:gd name="T28" fmla="*/ 48 w 53"/>
                <a:gd name="T29" fmla="*/ 17 h 70"/>
                <a:gd name="T30" fmla="*/ 44 w 53"/>
                <a:gd name="T31" fmla="*/ 22 h 70"/>
                <a:gd name="T32" fmla="*/ 38 w 53"/>
                <a:gd name="T33" fmla="*/ 23 h 70"/>
                <a:gd name="T34" fmla="*/ 14 w 53"/>
                <a:gd name="T35" fmla="*/ 26 h 70"/>
                <a:gd name="T36" fmla="*/ 11 w 53"/>
                <a:gd name="T37" fmla="*/ 26 h 70"/>
                <a:gd name="T38" fmla="*/ 11 w 53"/>
                <a:gd name="T39" fmla="*/ 30 h 70"/>
                <a:gd name="T40" fmla="*/ 14 w 53"/>
                <a:gd name="T41" fmla="*/ 32 h 70"/>
                <a:gd name="T42" fmla="*/ 19 w 53"/>
                <a:gd name="T43" fmla="*/ 41 h 70"/>
                <a:gd name="T44" fmla="*/ 34 w 53"/>
                <a:gd name="T45" fmla="*/ 41 h 70"/>
                <a:gd name="T46" fmla="*/ 39 w 53"/>
                <a:gd name="T47" fmla="*/ 32 h 70"/>
                <a:gd name="T48" fmla="*/ 41 w 53"/>
                <a:gd name="T49" fmla="*/ 30 h 70"/>
                <a:gd name="T50" fmla="*/ 42 w 53"/>
                <a:gd name="T51" fmla="*/ 26 h 70"/>
                <a:gd name="T52" fmla="*/ 39 w 53"/>
                <a:gd name="T53" fmla="*/ 26 h 70"/>
                <a:gd name="T54" fmla="*/ 7 w 53"/>
                <a:gd name="T55" fmla="*/ 47 h 70"/>
                <a:gd name="T56" fmla="*/ 10 w 53"/>
                <a:gd name="T57" fmla="*/ 70 h 70"/>
                <a:gd name="T58" fmla="*/ 7 w 53"/>
                <a:gd name="T59" fmla="*/ 47 h 70"/>
                <a:gd name="T60" fmla="*/ 14 w 53"/>
                <a:gd name="T61" fmla="*/ 47 h 70"/>
                <a:gd name="T62" fmla="*/ 38 w 53"/>
                <a:gd name="T63" fmla="*/ 47 h 70"/>
                <a:gd name="T64" fmla="*/ 14 w 53"/>
                <a:gd name="T65" fmla="*/ 57 h 70"/>
                <a:gd name="T66" fmla="*/ 43 w 53"/>
                <a:gd name="T67" fmla="*/ 47 h 70"/>
                <a:gd name="T68" fmla="*/ 53 w 53"/>
                <a:gd name="T69" fmla="*/ 70 h 70"/>
                <a:gd name="T70" fmla="*/ 43 w 53"/>
                <a:gd name="T71" fmla="*/ 47 h 70"/>
                <a:gd name="T72" fmla="*/ 14 w 53"/>
                <a:gd name="T73" fmla="*/ 70 h 70"/>
                <a:gd name="T74" fmla="*/ 38 w 53"/>
                <a:gd name="T75" fmla="*/ 6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70">
                  <a:moveTo>
                    <a:pt x="44" y="24"/>
                  </a:move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7"/>
                    <a:pt x="45" y="29"/>
                    <a:pt x="44" y="31"/>
                  </a:cubicBezTo>
                  <a:cubicBezTo>
                    <a:pt x="43" y="32"/>
                    <a:pt x="43" y="33"/>
                    <a:pt x="42" y="34"/>
                  </a:cubicBezTo>
                  <a:cubicBezTo>
                    <a:pt x="40" y="37"/>
                    <a:pt x="38" y="40"/>
                    <a:pt x="36" y="43"/>
                  </a:cubicBezTo>
                  <a:cubicBezTo>
                    <a:pt x="33" y="45"/>
                    <a:pt x="30" y="47"/>
                    <a:pt x="26" y="47"/>
                  </a:cubicBezTo>
                  <a:cubicBezTo>
                    <a:pt x="23" y="47"/>
                    <a:pt x="20" y="45"/>
                    <a:pt x="17" y="43"/>
                  </a:cubicBezTo>
                  <a:cubicBezTo>
                    <a:pt x="14" y="40"/>
                    <a:pt x="12" y="37"/>
                    <a:pt x="11" y="34"/>
                  </a:cubicBezTo>
                  <a:cubicBezTo>
                    <a:pt x="10" y="33"/>
                    <a:pt x="9" y="32"/>
                    <a:pt x="9" y="31"/>
                  </a:cubicBezTo>
                  <a:cubicBezTo>
                    <a:pt x="8" y="29"/>
                    <a:pt x="8" y="28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2"/>
                  </a:cubicBezTo>
                  <a:cubicBezTo>
                    <a:pt x="7" y="22"/>
                    <a:pt x="5" y="21"/>
                    <a:pt x="3" y="21"/>
                  </a:cubicBezTo>
                  <a:cubicBezTo>
                    <a:pt x="3" y="20"/>
                    <a:pt x="3" y="19"/>
                    <a:pt x="3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1"/>
                    <a:pt x="10" y="5"/>
                    <a:pt x="16" y="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0"/>
                    <a:pt x="26" y="0"/>
                  </a:cubicBezTo>
                  <a:cubicBezTo>
                    <a:pt x="27" y="0"/>
                    <a:pt x="29" y="0"/>
                    <a:pt x="31" y="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42" y="5"/>
                    <a:pt x="46" y="11"/>
                    <a:pt x="46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9"/>
                    <a:pt x="48" y="20"/>
                    <a:pt x="48" y="21"/>
                  </a:cubicBezTo>
                  <a:cubicBezTo>
                    <a:pt x="47" y="21"/>
                    <a:pt x="45" y="22"/>
                    <a:pt x="44" y="22"/>
                  </a:cubicBezTo>
                  <a:cubicBezTo>
                    <a:pt x="44" y="23"/>
                    <a:pt x="44" y="23"/>
                    <a:pt x="44" y="24"/>
                  </a:cubicBezTo>
                  <a:close/>
                  <a:moveTo>
                    <a:pt x="38" y="23"/>
                  </a:moveTo>
                  <a:cubicBezTo>
                    <a:pt x="31" y="24"/>
                    <a:pt x="23" y="24"/>
                    <a:pt x="16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2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8"/>
                    <a:pt x="11" y="29"/>
                    <a:pt x="11" y="30"/>
                  </a:cubicBezTo>
                  <a:cubicBezTo>
                    <a:pt x="12" y="31"/>
                    <a:pt x="12" y="31"/>
                    <a:pt x="13" y="31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6"/>
                    <a:pt x="17" y="39"/>
                    <a:pt x="19" y="41"/>
                  </a:cubicBezTo>
                  <a:cubicBezTo>
                    <a:pt x="21" y="43"/>
                    <a:pt x="24" y="44"/>
                    <a:pt x="26" y="44"/>
                  </a:cubicBezTo>
                  <a:cubicBezTo>
                    <a:pt x="29" y="44"/>
                    <a:pt x="32" y="43"/>
                    <a:pt x="34" y="41"/>
                  </a:cubicBezTo>
                  <a:cubicBezTo>
                    <a:pt x="36" y="39"/>
                    <a:pt x="38" y="36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1" y="31"/>
                    <a:pt x="41" y="31"/>
                    <a:pt x="41" y="30"/>
                  </a:cubicBezTo>
                  <a:cubicBezTo>
                    <a:pt x="42" y="29"/>
                    <a:pt x="42" y="28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0" y="26"/>
                    <a:pt x="39" y="26"/>
                  </a:cubicBezTo>
                  <a:cubicBezTo>
                    <a:pt x="38" y="23"/>
                    <a:pt x="38" y="23"/>
                    <a:pt x="38" y="23"/>
                  </a:cubicBezTo>
                  <a:close/>
                  <a:moveTo>
                    <a:pt x="7" y="47"/>
                  </a:moveTo>
                  <a:cubicBezTo>
                    <a:pt x="8" y="47"/>
                    <a:pt x="9" y="47"/>
                    <a:pt x="10" y="47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3"/>
                    <a:pt x="1" y="53"/>
                    <a:pt x="7" y="47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7" y="50"/>
                    <a:pt x="21" y="52"/>
                    <a:pt x="26" y="52"/>
                  </a:cubicBezTo>
                  <a:cubicBezTo>
                    <a:pt x="31" y="52"/>
                    <a:pt x="35" y="50"/>
                    <a:pt x="38" y="4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47"/>
                    <a:pt x="14" y="47"/>
                    <a:pt x="14" y="47"/>
                  </a:cubicBezTo>
                  <a:close/>
                  <a:moveTo>
                    <a:pt x="43" y="47"/>
                  </a:moveTo>
                  <a:cubicBezTo>
                    <a:pt x="43" y="47"/>
                    <a:pt x="44" y="47"/>
                    <a:pt x="45" y="47"/>
                  </a:cubicBezTo>
                  <a:cubicBezTo>
                    <a:pt x="50" y="51"/>
                    <a:pt x="53" y="62"/>
                    <a:pt x="5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47"/>
                    <a:pt x="43" y="47"/>
                    <a:pt x="43" y="47"/>
                  </a:cubicBezTo>
                  <a:close/>
                  <a:moveTo>
                    <a:pt x="38" y="70"/>
                  </a:move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38" y="63"/>
                    <a:pt x="38" y="63"/>
                    <a:pt x="38" y="63"/>
                  </a:cubicBezTo>
                  <a:lnTo>
                    <a:pt x="38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2217972" y="2309262"/>
            <a:ext cx="14350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zh-CN" altLang="en-US" sz="2133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067316" y="4897905"/>
            <a:ext cx="14350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169878" y="4968376"/>
            <a:ext cx="14350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8908828" y="2681085"/>
            <a:ext cx="14350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33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cxnSp>
        <p:nvCxnSpPr>
          <p:cNvPr id="56" name="直接连接符 55"/>
          <p:cNvCxnSpPr/>
          <p:nvPr/>
        </p:nvCxnSpPr>
        <p:spPr>
          <a:xfrm flipH="1" flipV="1">
            <a:off x="3711581" y="1982423"/>
            <a:ext cx="1029761" cy="617796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4424327" y="3789491"/>
            <a:ext cx="317015" cy="195295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169878" y="3732112"/>
            <a:ext cx="248633" cy="155019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7418516" y="2049018"/>
            <a:ext cx="1482665" cy="723281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54010" y="5585392"/>
            <a:ext cx="11065116" cy="0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573426" y="5655863"/>
            <a:ext cx="11045700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171E2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，建议与标题相关并符合整体语言风格，语言描述尽量，建议与标题相关并符合整体语言风格，语言描述尽量，建议与标题相关并符合整体语言风格，语言描述尽量，建议与标题相关并符合整体语言风格，语言描述尽量，建议与标题相关并符合整体语言风格，语言描述尽量</a:t>
            </a:r>
            <a:r>
              <a:rPr lang="en-US" altLang="zh-CN" sz="1400" dirty="0">
                <a:solidFill>
                  <a:srgbClr val="171E28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6212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737">
        <p:random/>
      </p:transition>
    </mc:Choice>
    <mc:Fallback xmlns="">
      <p:transition spd="slow" advClick="0" advTm="67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25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25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25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25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925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2" grpId="0"/>
      <p:bldP spid="53" grpId="0"/>
      <p:bldP spid="54" grpId="0"/>
      <p:bldP spid="55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三、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7159188" y="1455210"/>
            <a:ext cx="4126217" cy="4798948"/>
            <a:chOff x="5369385" y="969485"/>
            <a:chExt cx="3094663" cy="3599210"/>
          </a:xfrm>
        </p:grpSpPr>
        <p:sp>
          <p:nvSpPr>
            <p:cNvPr id="6" name="矩形 5"/>
            <p:cNvSpPr/>
            <p:nvPr/>
          </p:nvSpPr>
          <p:spPr>
            <a:xfrm rot="21186321">
              <a:off x="5369385" y="977197"/>
              <a:ext cx="2984959" cy="3591498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5376231" y="969485"/>
              <a:ext cx="3087817" cy="3591498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8" name="椭圆 7"/>
          <p:cNvSpPr/>
          <p:nvPr/>
        </p:nvSpPr>
        <p:spPr>
          <a:xfrm>
            <a:off x="1346125" y="1822438"/>
            <a:ext cx="778527" cy="77852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A</a:t>
            </a:r>
            <a:endParaRPr lang="zh-CN" altLang="en-US" sz="2133" b="1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346125" y="5118685"/>
            <a:ext cx="778527" cy="77852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C</a:t>
            </a:r>
            <a:endParaRPr lang="zh-CN" altLang="en-US" sz="2133" b="1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346125" y="3470562"/>
            <a:ext cx="778527" cy="77852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B</a:t>
            </a:r>
            <a:endParaRPr lang="zh-CN" altLang="en-US" sz="2133" b="1" dirty="0">
              <a:solidFill>
                <a:schemeClr val="bg1"/>
              </a:solidFill>
              <a:latin typeface="腾祥澜黑简" panose="01010104010101010101" pitchFamily="2" charset="-122"/>
              <a:ea typeface="腾祥澜黑简" panose="01010104010101010101" pitchFamily="2" charset="-122"/>
            </a:endParaRPr>
          </a:p>
        </p:txBody>
      </p:sp>
      <p:sp>
        <p:nvSpPr>
          <p:cNvPr id="11" name="Freeform 492"/>
          <p:cNvSpPr>
            <a:spLocks noEditPoints="1"/>
          </p:cNvSpPr>
          <p:nvPr/>
        </p:nvSpPr>
        <p:spPr bwMode="auto">
          <a:xfrm>
            <a:off x="8851618" y="2211704"/>
            <a:ext cx="750484" cy="623481"/>
          </a:xfrm>
          <a:custGeom>
            <a:avLst/>
            <a:gdLst>
              <a:gd name="T0" fmla="*/ 4 w 55"/>
              <a:gd name="T1" fmla="*/ 0 h 46"/>
              <a:gd name="T2" fmla="*/ 24 w 55"/>
              <a:gd name="T3" fmla="*/ 0 h 46"/>
              <a:gd name="T4" fmla="*/ 29 w 55"/>
              <a:gd name="T5" fmla="*/ 5 h 46"/>
              <a:gd name="T6" fmla="*/ 41 w 55"/>
              <a:gd name="T7" fmla="*/ 5 h 46"/>
              <a:gd name="T8" fmla="*/ 45 w 55"/>
              <a:gd name="T9" fmla="*/ 8 h 46"/>
              <a:gd name="T10" fmla="*/ 10 w 55"/>
              <a:gd name="T11" fmla="*/ 8 h 46"/>
              <a:gd name="T12" fmla="*/ 3 w 55"/>
              <a:gd name="T13" fmla="*/ 14 h 46"/>
              <a:gd name="T14" fmla="*/ 0 w 55"/>
              <a:gd name="T15" fmla="*/ 34 h 46"/>
              <a:gd name="T16" fmla="*/ 0 w 55"/>
              <a:gd name="T17" fmla="*/ 5 h 46"/>
              <a:gd name="T18" fmla="*/ 4 w 55"/>
              <a:gd name="T19" fmla="*/ 0 h 46"/>
              <a:gd name="T20" fmla="*/ 14 w 55"/>
              <a:gd name="T21" fmla="*/ 13 h 46"/>
              <a:gd name="T22" fmla="*/ 7 w 55"/>
              <a:gd name="T23" fmla="*/ 19 h 46"/>
              <a:gd name="T24" fmla="*/ 2 w 55"/>
              <a:gd name="T25" fmla="*/ 46 h 46"/>
              <a:gd name="T26" fmla="*/ 50 w 55"/>
              <a:gd name="T27" fmla="*/ 46 h 46"/>
              <a:gd name="T28" fmla="*/ 55 w 55"/>
              <a:gd name="T29" fmla="*/ 19 h 46"/>
              <a:gd name="T30" fmla="*/ 50 w 55"/>
              <a:gd name="T31" fmla="*/ 13 h 46"/>
              <a:gd name="T32" fmla="*/ 14 w 55"/>
              <a:gd name="T33" fmla="*/ 13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46">
                <a:moveTo>
                  <a:pt x="4" y="0"/>
                </a:move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8" y="2"/>
                  <a:pt x="29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5"/>
                  <a:pt x="45" y="6"/>
                  <a:pt x="45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7" y="8"/>
                  <a:pt x="4" y="11"/>
                  <a:pt x="3" y="1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14" y="13"/>
                </a:moveTo>
                <a:cubicBezTo>
                  <a:pt x="10" y="13"/>
                  <a:pt x="7" y="16"/>
                  <a:pt x="7" y="19"/>
                </a:cubicBezTo>
                <a:cubicBezTo>
                  <a:pt x="2" y="46"/>
                  <a:pt x="2" y="46"/>
                  <a:pt x="2" y="46"/>
                </a:cubicBezTo>
                <a:cubicBezTo>
                  <a:pt x="50" y="46"/>
                  <a:pt x="50" y="46"/>
                  <a:pt x="50" y="46"/>
                </a:cubicBezTo>
                <a:cubicBezTo>
                  <a:pt x="55" y="19"/>
                  <a:pt x="55" y="19"/>
                  <a:pt x="55" y="19"/>
                </a:cubicBezTo>
                <a:cubicBezTo>
                  <a:pt x="55" y="16"/>
                  <a:pt x="53" y="13"/>
                  <a:pt x="50" y="13"/>
                </a:cubicBezTo>
                <a:lnTo>
                  <a:pt x="1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zh-CN" altLang="en-US" sz="1801"/>
          </a:p>
        </p:txBody>
      </p:sp>
      <p:sp>
        <p:nvSpPr>
          <p:cNvPr id="12" name="文本框 11"/>
          <p:cNvSpPr txBox="1"/>
          <p:nvPr/>
        </p:nvSpPr>
        <p:spPr>
          <a:xfrm>
            <a:off x="8009428" y="3046471"/>
            <a:ext cx="26853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spc="300" dirty="0" smtClean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  <a:endParaRPr lang="zh-CN" altLang="en-US" sz="2133" spc="300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25496" y="3633536"/>
            <a:ext cx="3202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，建议与标题相关并符合整体语言风格，语言描述</a:t>
            </a:r>
            <a:r>
              <a:rPr lang="zh-CN" altLang="en-US" sz="16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尽量</a:t>
            </a:r>
            <a:endParaRPr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方正兰亭细黑_GBK_M" panose="02010600010101010101" pitchFamily="2" charset="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79123" y="2022255"/>
            <a:ext cx="402167" cy="378884"/>
            <a:chOff x="3692526" y="3419476"/>
            <a:chExt cx="301625" cy="284162"/>
          </a:xfrm>
          <a:solidFill>
            <a:srgbClr val="25532B"/>
          </a:solidFill>
        </p:grpSpPr>
        <p:sp>
          <p:nvSpPr>
            <p:cNvPr id="15" name="Freeform 383"/>
            <p:cNvSpPr>
              <a:spLocks noEditPoints="1"/>
            </p:cNvSpPr>
            <p:nvPr/>
          </p:nvSpPr>
          <p:spPr bwMode="auto">
            <a:xfrm>
              <a:off x="3692526" y="3452813"/>
              <a:ext cx="247650" cy="250825"/>
            </a:xfrm>
            <a:custGeom>
              <a:avLst/>
              <a:gdLst>
                <a:gd name="T0" fmla="*/ 0 w 140"/>
                <a:gd name="T1" fmla="*/ 115 h 141"/>
                <a:gd name="T2" fmla="*/ 25 w 140"/>
                <a:gd name="T3" fmla="*/ 130 h 141"/>
                <a:gd name="T4" fmla="*/ 10 w 140"/>
                <a:gd name="T5" fmla="*/ 60 h 141"/>
                <a:gd name="T6" fmla="*/ 0 w 140"/>
                <a:gd name="T7" fmla="*/ 81 h 141"/>
                <a:gd name="T8" fmla="*/ 10 w 140"/>
                <a:gd name="T9" fmla="*/ 60 h 141"/>
                <a:gd name="T10" fmla="*/ 10 w 140"/>
                <a:gd name="T11" fmla="*/ 26 h 141"/>
                <a:gd name="T12" fmla="*/ 25 w 140"/>
                <a:gd name="T13" fmla="*/ 0 h 141"/>
                <a:gd name="T14" fmla="*/ 10 w 140"/>
                <a:gd name="T15" fmla="*/ 87 h 141"/>
                <a:gd name="T16" fmla="*/ 0 w 140"/>
                <a:gd name="T17" fmla="*/ 108 h 141"/>
                <a:gd name="T18" fmla="*/ 10 w 140"/>
                <a:gd name="T19" fmla="*/ 87 h 141"/>
                <a:gd name="T20" fmla="*/ 0 w 140"/>
                <a:gd name="T21" fmla="*/ 33 h 141"/>
                <a:gd name="T22" fmla="*/ 10 w 140"/>
                <a:gd name="T23" fmla="*/ 54 h 141"/>
                <a:gd name="T24" fmla="*/ 140 w 140"/>
                <a:gd name="T25" fmla="*/ 42 h 141"/>
                <a:gd name="T26" fmla="*/ 140 w 140"/>
                <a:gd name="T27" fmla="*/ 54 h 141"/>
                <a:gd name="T28" fmla="*/ 107 w 140"/>
                <a:gd name="T29" fmla="*/ 9 h 141"/>
                <a:gd name="T30" fmla="*/ 87 w 140"/>
                <a:gd name="T31" fmla="*/ 0 h 141"/>
                <a:gd name="T32" fmla="*/ 105 w 140"/>
                <a:gd name="T33" fmla="*/ 10 h 141"/>
                <a:gd name="T34" fmla="*/ 32 w 140"/>
                <a:gd name="T35" fmla="*/ 141 h 141"/>
                <a:gd name="T36" fmla="*/ 53 w 140"/>
                <a:gd name="T37" fmla="*/ 131 h 141"/>
                <a:gd name="T38" fmla="*/ 32 w 140"/>
                <a:gd name="T39" fmla="*/ 141 h 141"/>
                <a:gd name="T40" fmla="*/ 140 w 140"/>
                <a:gd name="T41" fmla="*/ 108 h 141"/>
                <a:gd name="T42" fmla="*/ 130 w 140"/>
                <a:gd name="T43" fmla="*/ 87 h 141"/>
                <a:gd name="T44" fmla="*/ 115 w 140"/>
                <a:gd name="T45" fmla="*/ 130 h 141"/>
                <a:gd name="T46" fmla="*/ 140 w 140"/>
                <a:gd name="T47" fmla="*/ 115 h 141"/>
                <a:gd name="T48" fmla="*/ 115 w 140"/>
                <a:gd name="T49" fmla="*/ 130 h 141"/>
                <a:gd name="T50" fmla="*/ 130 w 140"/>
                <a:gd name="T51" fmla="*/ 81 h 141"/>
                <a:gd name="T52" fmla="*/ 140 w 140"/>
                <a:gd name="T53" fmla="*/ 60 h 141"/>
                <a:gd name="T54" fmla="*/ 32 w 140"/>
                <a:gd name="T55" fmla="*/ 10 h 141"/>
                <a:gd name="T56" fmla="*/ 53 w 140"/>
                <a:gd name="T57" fmla="*/ 0 h 141"/>
                <a:gd name="T58" fmla="*/ 32 w 140"/>
                <a:gd name="T59" fmla="*/ 10 h 141"/>
                <a:gd name="T60" fmla="*/ 80 w 140"/>
                <a:gd name="T61" fmla="*/ 10 h 141"/>
                <a:gd name="T62" fmla="*/ 60 w 140"/>
                <a:gd name="T63" fmla="*/ 0 h 141"/>
                <a:gd name="T64" fmla="*/ 60 w 140"/>
                <a:gd name="T65" fmla="*/ 141 h 141"/>
                <a:gd name="T66" fmla="*/ 80 w 140"/>
                <a:gd name="T67" fmla="*/ 131 h 141"/>
                <a:gd name="T68" fmla="*/ 60 w 140"/>
                <a:gd name="T69" fmla="*/ 141 h 141"/>
                <a:gd name="T70" fmla="*/ 107 w 140"/>
                <a:gd name="T71" fmla="*/ 141 h 141"/>
                <a:gd name="T72" fmla="*/ 87 w 140"/>
                <a:gd name="T73" fmla="*/ 13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41">
                  <a:moveTo>
                    <a:pt x="1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29"/>
                    <a:pt x="11" y="140"/>
                    <a:pt x="25" y="14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7" y="130"/>
                    <a:pt x="10" y="124"/>
                    <a:pt x="10" y="115"/>
                  </a:cubicBezTo>
                  <a:close/>
                  <a:moveTo>
                    <a:pt x="1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0" y="81"/>
                    <a:pt x="10" y="81"/>
                    <a:pt x="10" y="81"/>
                  </a:cubicBezTo>
                  <a:lnTo>
                    <a:pt x="10" y="60"/>
                  </a:lnTo>
                  <a:close/>
                  <a:moveTo>
                    <a:pt x="0" y="26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17"/>
                    <a:pt x="17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lose/>
                  <a:moveTo>
                    <a:pt x="10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0" y="108"/>
                    <a:pt x="10" y="108"/>
                    <a:pt x="10" y="108"/>
                  </a:cubicBezTo>
                  <a:lnTo>
                    <a:pt x="10" y="87"/>
                  </a:lnTo>
                  <a:close/>
                  <a:moveTo>
                    <a:pt x="1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33"/>
                  </a:lnTo>
                  <a:close/>
                  <a:moveTo>
                    <a:pt x="140" y="42"/>
                  </a:moveTo>
                  <a:cubicBezTo>
                    <a:pt x="137" y="46"/>
                    <a:pt x="135" y="50"/>
                    <a:pt x="132" y="54"/>
                  </a:cubicBezTo>
                  <a:cubicBezTo>
                    <a:pt x="140" y="54"/>
                    <a:pt x="140" y="54"/>
                    <a:pt x="140" y="54"/>
                  </a:cubicBezTo>
                  <a:lnTo>
                    <a:pt x="140" y="42"/>
                  </a:lnTo>
                  <a:close/>
                  <a:moveTo>
                    <a:pt x="107" y="9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9"/>
                    <a:pt x="107" y="9"/>
                  </a:cubicBezTo>
                  <a:close/>
                  <a:moveTo>
                    <a:pt x="3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32" y="131"/>
                    <a:pt x="32" y="131"/>
                    <a:pt x="32" y="131"/>
                  </a:cubicBezTo>
                  <a:lnTo>
                    <a:pt x="32" y="141"/>
                  </a:lnTo>
                  <a:close/>
                  <a:moveTo>
                    <a:pt x="130" y="108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40" y="87"/>
                    <a:pt x="140" y="87"/>
                    <a:pt x="140" y="87"/>
                  </a:cubicBezTo>
                  <a:cubicBezTo>
                    <a:pt x="130" y="87"/>
                    <a:pt x="130" y="87"/>
                    <a:pt x="130" y="87"/>
                  </a:cubicBezTo>
                  <a:lnTo>
                    <a:pt x="130" y="108"/>
                  </a:lnTo>
                  <a:close/>
                  <a:moveTo>
                    <a:pt x="115" y="130"/>
                  </a:moveTo>
                  <a:cubicBezTo>
                    <a:pt x="115" y="140"/>
                    <a:pt x="115" y="140"/>
                    <a:pt x="115" y="140"/>
                  </a:cubicBezTo>
                  <a:cubicBezTo>
                    <a:pt x="129" y="140"/>
                    <a:pt x="140" y="129"/>
                    <a:pt x="14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4"/>
                    <a:pt x="123" y="130"/>
                    <a:pt x="115" y="130"/>
                  </a:cubicBezTo>
                  <a:close/>
                  <a:moveTo>
                    <a:pt x="130" y="60"/>
                  </a:moveTo>
                  <a:cubicBezTo>
                    <a:pt x="130" y="81"/>
                    <a:pt x="130" y="81"/>
                    <a:pt x="130" y="81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60"/>
                    <a:pt x="140" y="60"/>
                    <a:pt x="140" y="60"/>
                  </a:cubicBezTo>
                  <a:lnTo>
                    <a:pt x="130" y="60"/>
                  </a:lnTo>
                  <a:close/>
                  <a:moveTo>
                    <a:pt x="32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10"/>
                  </a:lnTo>
                  <a:close/>
                  <a:moveTo>
                    <a:pt x="60" y="10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10"/>
                  </a:lnTo>
                  <a:close/>
                  <a:moveTo>
                    <a:pt x="60" y="141"/>
                  </a:moveTo>
                  <a:cubicBezTo>
                    <a:pt x="80" y="141"/>
                    <a:pt x="80" y="141"/>
                    <a:pt x="80" y="14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60" y="131"/>
                    <a:pt x="60" y="131"/>
                    <a:pt x="60" y="131"/>
                  </a:cubicBezTo>
                  <a:lnTo>
                    <a:pt x="60" y="141"/>
                  </a:lnTo>
                  <a:close/>
                  <a:moveTo>
                    <a:pt x="87" y="141"/>
                  </a:moveTo>
                  <a:cubicBezTo>
                    <a:pt x="107" y="141"/>
                    <a:pt x="107" y="141"/>
                    <a:pt x="107" y="14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87" y="131"/>
                    <a:pt x="87" y="131"/>
                    <a:pt x="87" y="131"/>
                  </a:cubicBezTo>
                  <a:lnTo>
                    <a:pt x="87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384"/>
            <p:cNvSpPr>
              <a:spLocks/>
            </p:cNvSpPr>
            <p:nvPr/>
          </p:nvSpPr>
          <p:spPr bwMode="auto">
            <a:xfrm>
              <a:off x="3719513" y="3419476"/>
              <a:ext cx="274638" cy="236538"/>
            </a:xfrm>
            <a:custGeom>
              <a:avLst/>
              <a:gdLst>
                <a:gd name="T0" fmla="*/ 150 w 154"/>
                <a:gd name="T1" fmla="*/ 0 h 133"/>
                <a:gd name="T2" fmla="*/ 54 w 154"/>
                <a:gd name="T3" fmla="*/ 84 h 133"/>
                <a:gd name="T4" fmla="*/ 17 w 154"/>
                <a:gd name="T5" fmla="*/ 54 h 133"/>
                <a:gd name="T6" fmla="*/ 0 w 154"/>
                <a:gd name="T7" fmla="*/ 68 h 133"/>
                <a:gd name="T8" fmla="*/ 65 w 154"/>
                <a:gd name="T9" fmla="*/ 133 h 133"/>
                <a:gd name="T10" fmla="*/ 154 w 154"/>
                <a:gd name="T11" fmla="*/ 9 h 133"/>
                <a:gd name="T12" fmla="*/ 150 w 154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33">
                  <a:moveTo>
                    <a:pt x="150" y="0"/>
                  </a:moveTo>
                  <a:cubicBezTo>
                    <a:pt x="104" y="29"/>
                    <a:pt x="69" y="65"/>
                    <a:pt x="54" y="8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6" y="105"/>
                    <a:pt x="111" y="49"/>
                    <a:pt x="154" y="9"/>
                  </a:cubicBez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9123" y="3660099"/>
            <a:ext cx="402167" cy="378884"/>
            <a:chOff x="3692526" y="3419476"/>
            <a:chExt cx="301625" cy="284162"/>
          </a:xfrm>
          <a:solidFill>
            <a:srgbClr val="25532B"/>
          </a:solidFill>
        </p:grpSpPr>
        <p:sp>
          <p:nvSpPr>
            <p:cNvPr id="18" name="Freeform 383"/>
            <p:cNvSpPr>
              <a:spLocks noEditPoints="1"/>
            </p:cNvSpPr>
            <p:nvPr/>
          </p:nvSpPr>
          <p:spPr bwMode="auto">
            <a:xfrm>
              <a:off x="3692526" y="3452813"/>
              <a:ext cx="247650" cy="250825"/>
            </a:xfrm>
            <a:custGeom>
              <a:avLst/>
              <a:gdLst>
                <a:gd name="T0" fmla="*/ 0 w 140"/>
                <a:gd name="T1" fmla="*/ 115 h 141"/>
                <a:gd name="T2" fmla="*/ 25 w 140"/>
                <a:gd name="T3" fmla="*/ 130 h 141"/>
                <a:gd name="T4" fmla="*/ 10 w 140"/>
                <a:gd name="T5" fmla="*/ 60 h 141"/>
                <a:gd name="T6" fmla="*/ 0 w 140"/>
                <a:gd name="T7" fmla="*/ 81 h 141"/>
                <a:gd name="T8" fmla="*/ 10 w 140"/>
                <a:gd name="T9" fmla="*/ 60 h 141"/>
                <a:gd name="T10" fmla="*/ 10 w 140"/>
                <a:gd name="T11" fmla="*/ 26 h 141"/>
                <a:gd name="T12" fmla="*/ 25 w 140"/>
                <a:gd name="T13" fmla="*/ 0 h 141"/>
                <a:gd name="T14" fmla="*/ 10 w 140"/>
                <a:gd name="T15" fmla="*/ 87 h 141"/>
                <a:gd name="T16" fmla="*/ 0 w 140"/>
                <a:gd name="T17" fmla="*/ 108 h 141"/>
                <a:gd name="T18" fmla="*/ 10 w 140"/>
                <a:gd name="T19" fmla="*/ 87 h 141"/>
                <a:gd name="T20" fmla="*/ 0 w 140"/>
                <a:gd name="T21" fmla="*/ 33 h 141"/>
                <a:gd name="T22" fmla="*/ 10 w 140"/>
                <a:gd name="T23" fmla="*/ 54 h 141"/>
                <a:gd name="T24" fmla="*/ 140 w 140"/>
                <a:gd name="T25" fmla="*/ 42 h 141"/>
                <a:gd name="T26" fmla="*/ 140 w 140"/>
                <a:gd name="T27" fmla="*/ 54 h 141"/>
                <a:gd name="T28" fmla="*/ 107 w 140"/>
                <a:gd name="T29" fmla="*/ 9 h 141"/>
                <a:gd name="T30" fmla="*/ 87 w 140"/>
                <a:gd name="T31" fmla="*/ 0 h 141"/>
                <a:gd name="T32" fmla="*/ 105 w 140"/>
                <a:gd name="T33" fmla="*/ 10 h 141"/>
                <a:gd name="T34" fmla="*/ 32 w 140"/>
                <a:gd name="T35" fmla="*/ 141 h 141"/>
                <a:gd name="T36" fmla="*/ 53 w 140"/>
                <a:gd name="T37" fmla="*/ 131 h 141"/>
                <a:gd name="T38" fmla="*/ 32 w 140"/>
                <a:gd name="T39" fmla="*/ 141 h 141"/>
                <a:gd name="T40" fmla="*/ 140 w 140"/>
                <a:gd name="T41" fmla="*/ 108 h 141"/>
                <a:gd name="T42" fmla="*/ 130 w 140"/>
                <a:gd name="T43" fmla="*/ 87 h 141"/>
                <a:gd name="T44" fmla="*/ 115 w 140"/>
                <a:gd name="T45" fmla="*/ 130 h 141"/>
                <a:gd name="T46" fmla="*/ 140 w 140"/>
                <a:gd name="T47" fmla="*/ 115 h 141"/>
                <a:gd name="T48" fmla="*/ 115 w 140"/>
                <a:gd name="T49" fmla="*/ 130 h 141"/>
                <a:gd name="T50" fmla="*/ 130 w 140"/>
                <a:gd name="T51" fmla="*/ 81 h 141"/>
                <a:gd name="T52" fmla="*/ 140 w 140"/>
                <a:gd name="T53" fmla="*/ 60 h 141"/>
                <a:gd name="T54" fmla="*/ 32 w 140"/>
                <a:gd name="T55" fmla="*/ 10 h 141"/>
                <a:gd name="T56" fmla="*/ 53 w 140"/>
                <a:gd name="T57" fmla="*/ 0 h 141"/>
                <a:gd name="T58" fmla="*/ 32 w 140"/>
                <a:gd name="T59" fmla="*/ 10 h 141"/>
                <a:gd name="T60" fmla="*/ 80 w 140"/>
                <a:gd name="T61" fmla="*/ 10 h 141"/>
                <a:gd name="T62" fmla="*/ 60 w 140"/>
                <a:gd name="T63" fmla="*/ 0 h 141"/>
                <a:gd name="T64" fmla="*/ 60 w 140"/>
                <a:gd name="T65" fmla="*/ 141 h 141"/>
                <a:gd name="T66" fmla="*/ 80 w 140"/>
                <a:gd name="T67" fmla="*/ 131 h 141"/>
                <a:gd name="T68" fmla="*/ 60 w 140"/>
                <a:gd name="T69" fmla="*/ 141 h 141"/>
                <a:gd name="T70" fmla="*/ 107 w 140"/>
                <a:gd name="T71" fmla="*/ 141 h 141"/>
                <a:gd name="T72" fmla="*/ 87 w 140"/>
                <a:gd name="T73" fmla="*/ 13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41">
                  <a:moveTo>
                    <a:pt x="1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29"/>
                    <a:pt x="11" y="140"/>
                    <a:pt x="25" y="14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7" y="130"/>
                    <a:pt x="10" y="124"/>
                    <a:pt x="10" y="115"/>
                  </a:cubicBezTo>
                  <a:close/>
                  <a:moveTo>
                    <a:pt x="1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0" y="81"/>
                    <a:pt x="10" y="81"/>
                    <a:pt x="10" y="81"/>
                  </a:cubicBezTo>
                  <a:lnTo>
                    <a:pt x="10" y="60"/>
                  </a:lnTo>
                  <a:close/>
                  <a:moveTo>
                    <a:pt x="0" y="26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17"/>
                    <a:pt x="17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lose/>
                  <a:moveTo>
                    <a:pt x="10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0" y="108"/>
                    <a:pt x="10" y="108"/>
                    <a:pt x="10" y="108"/>
                  </a:cubicBezTo>
                  <a:lnTo>
                    <a:pt x="10" y="87"/>
                  </a:lnTo>
                  <a:close/>
                  <a:moveTo>
                    <a:pt x="1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33"/>
                  </a:lnTo>
                  <a:close/>
                  <a:moveTo>
                    <a:pt x="140" y="42"/>
                  </a:moveTo>
                  <a:cubicBezTo>
                    <a:pt x="137" y="46"/>
                    <a:pt x="135" y="50"/>
                    <a:pt x="132" y="54"/>
                  </a:cubicBezTo>
                  <a:cubicBezTo>
                    <a:pt x="140" y="54"/>
                    <a:pt x="140" y="54"/>
                    <a:pt x="140" y="54"/>
                  </a:cubicBezTo>
                  <a:lnTo>
                    <a:pt x="140" y="42"/>
                  </a:lnTo>
                  <a:close/>
                  <a:moveTo>
                    <a:pt x="107" y="9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9"/>
                    <a:pt x="107" y="9"/>
                  </a:cubicBezTo>
                  <a:close/>
                  <a:moveTo>
                    <a:pt x="3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32" y="131"/>
                    <a:pt x="32" y="131"/>
                    <a:pt x="32" y="131"/>
                  </a:cubicBezTo>
                  <a:lnTo>
                    <a:pt x="32" y="141"/>
                  </a:lnTo>
                  <a:close/>
                  <a:moveTo>
                    <a:pt x="130" y="108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40" y="87"/>
                    <a:pt x="140" y="87"/>
                    <a:pt x="140" y="87"/>
                  </a:cubicBezTo>
                  <a:cubicBezTo>
                    <a:pt x="130" y="87"/>
                    <a:pt x="130" y="87"/>
                    <a:pt x="130" y="87"/>
                  </a:cubicBezTo>
                  <a:lnTo>
                    <a:pt x="130" y="108"/>
                  </a:lnTo>
                  <a:close/>
                  <a:moveTo>
                    <a:pt x="115" y="130"/>
                  </a:moveTo>
                  <a:cubicBezTo>
                    <a:pt x="115" y="140"/>
                    <a:pt x="115" y="140"/>
                    <a:pt x="115" y="140"/>
                  </a:cubicBezTo>
                  <a:cubicBezTo>
                    <a:pt x="129" y="140"/>
                    <a:pt x="140" y="129"/>
                    <a:pt x="14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4"/>
                    <a:pt x="123" y="130"/>
                    <a:pt x="115" y="130"/>
                  </a:cubicBezTo>
                  <a:close/>
                  <a:moveTo>
                    <a:pt x="130" y="60"/>
                  </a:moveTo>
                  <a:cubicBezTo>
                    <a:pt x="130" y="81"/>
                    <a:pt x="130" y="81"/>
                    <a:pt x="130" y="81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60"/>
                    <a:pt x="140" y="60"/>
                    <a:pt x="140" y="60"/>
                  </a:cubicBezTo>
                  <a:lnTo>
                    <a:pt x="130" y="60"/>
                  </a:lnTo>
                  <a:close/>
                  <a:moveTo>
                    <a:pt x="32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10"/>
                  </a:lnTo>
                  <a:close/>
                  <a:moveTo>
                    <a:pt x="60" y="10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10"/>
                  </a:lnTo>
                  <a:close/>
                  <a:moveTo>
                    <a:pt x="60" y="141"/>
                  </a:moveTo>
                  <a:cubicBezTo>
                    <a:pt x="80" y="141"/>
                    <a:pt x="80" y="141"/>
                    <a:pt x="80" y="14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60" y="131"/>
                    <a:pt x="60" y="131"/>
                    <a:pt x="60" y="131"/>
                  </a:cubicBezTo>
                  <a:lnTo>
                    <a:pt x="60" y="141"/>
                  </a:lnTo>
                  <a:close/>
                  <a:moveTo>
                    <a:pt x="87" y="141"/>
                  </a:moveTo>
                  <a:cubicBezTo>
                    <a:pt x="107" y="141"/>
                    <a:pt x="107" y="141"/>
                    <a:pt x="107" y="14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87" y="131"/>
                    <a:pt x="87" y="131"/>
                    <a:pt x="87" y="131"/>
                  </a:cubicBezTo>
                  <a:lnTo>
                    <a:pt x="87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384"/>
            <p:cNvSpPr>
              <a:spLocks/>
            </p:cNvSpPr>
            <p:nvPr/>
          </p:nvSpPr>
          <p:spPr bwMode="auto">
            <a:xfrm>
              <a:off x="3719513" y="3419476"/>
              <a:ext cx="274638" cy="236538"/>
            </a:xfrm>
            <a:custGeom>
              <a:avLst/>
              <a:gdLst>
                <a:gd name="T0" fmla="*/ 150 w 154"/>
                <a:gd name="T1" fmla="*/ 0 h 133"/>
                <a:gd name="T2" fmla="*/ 54 w 154"/>
                <a:gd name="T3" fmla="*/ 84 h 133"/>
                <a:gd name="T4" fmla="*/ 17 w 154"/>
                <a:gd name="T5" fmla="*/ 54 h 133"/>
                <a:gd name="T6" fmla="*/ 0 w 154"/>
                <a:gd name="T7" fmla="*/ 68 h 133"/>
                <a:gd name="T8" fmla="*/ 65 w 154"/>
                <a:gd name="T9" fmla="*/ 133 h 133"/>
                <a:gd name="T10" fmla="*/ 154 w 154"/>
                <a:gd name="T11" fmla="*/ 9 h 133"/>
                <a:gd name="T12" fmla="*/ 150 w 154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33">
                  <a:moveTo>
                    <a:pt x="150" y="0"/>
                  </a:moveTo>
                  <a:cubicBezTo>
                    <a:pt x="104" y="29"/>
                    <a:pt x="69" y="65"/>
                    <a:pt x="54" y="8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6" y="105"/>
                    <a:pt x="111" y="49"/>
                    <a:pt x="154" y="9"/>
                  </a:cubicBez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9123" y="5318506"/>
            <a:ext cx="402167" cy="378884"/>
            <a:chOff x="3692526" y="3419476"/>
            <a:chExt cx="301625" cy="284162"/>
          </a:xfrm>
          <a:solidFill>
            <a:srgbClr val="25532B"/>
          </a:solidFill>
        </p:grpSpPr>
        <p:sp>
          <p:nvSpPr>
            <p:cNvPr id="21" name="Freeform 383"/>
            <p:cNvSpPr>
              <a:spLocks noEditPoints="1"/>
            </p:cNvSpPr>
            <p:nvPr/>
          </p:nvSpPr>
          <p:spPr bwMode="auto">
            <a:xfrm>
              <a:off x="3692526" y="3452813"/>
              <a:ext cx="247650" cy="250825"/>
            </a:xfrm>
            <a:custGeom>
              <a:avLst/>
              <a:gdLst>
                <a:gd name="T0" fmla="*/ 0 w 140"/>
                <a:gd name="T1" fmla="*/ 115 h 141"/>
                <a:gd name="T2" fmla="*/ 25 w 140"/>
                <a:gd name="T3" fmla="*/ 130 h 141"/>
                <a:gd name="T4" fmla="*/ 10 w 140"/>
                <a:gd name="T5" fmla="*/ 60 h 141"/>
                <a:gd name="T6" fmla="*/ 0 w 140"/>
                <a:gd name="T7" fmla="*/ 81 h 141"/>
                <a:gd name="T8" fmla="*/ 10 w 140"/>
                <a:gd name="T9" fmla="*/ 60 h 141"/>
                <a:gd name="T10" fmla="*/ 10 w 140"/>
                <a:gd name="T11" fmla="*/ 26 h 141"/>
                <a:gd name="T12" fmla="*/ 25 w 140"/>
                <a:gd name="T13" fmla="*/ 0 h 141"/>
                <a:gd name="T14" fmla="*/ 10 w 140"/>
                <a:gd name="T15" fmla="*/ 87 h 141"/>
                <a:gd name="T16" fmla="*/ 0 w 140"/>
                <a:gd name="T17" fmla="*/ 108 h 141"/>
                <a:gd name="T18" fmla="*/ 10 w 140"/>
                <a:gd name="T19" fmla="*/ 87 h 141"/>
                <a:gd name="T20" fmla="*/ 0 w 140"/>
                <a:gd name="T21" fmla="*/ 33 h 141"/>
                <a:gd name="T22" fmla="*/ 10 w 140"/>
                <a:gd name="T23" fmla="*/ 54 h 141"/>
                <a:gd name="T24" fmla="*/ 140 w 140"/>
                <a:gd name="T25" fmla="*/ 42 h 141"/>
                <a:gd name="T26" fmla="*/ 140 w 140"/>
                <a:gd name="T27" fmla="*/ 54 h 141"/>
                <a:gd name="T28" fmla="*/ 107 w 140"/>
                <a:gd name="T29" fmla="*/ 9 h 141"/>
                <a:gd name="T30" fmla="*/ 87 w 140"/>
                <a:gd name="T31" fmla="*/ 0 h 141"/>
                <a:gd name="T32" fmla="*/ 105 w 140"/>
                <a:gd name="T33" fmla="*/ 10 h 141"/>
                <a:gd name="T34" fmla="*/ 32 w 140"/>
                <a:gd name="T35" fmla="*/ 141 h 141"/>
                <a:gd name="T36" fmla="*/ 53 w 140"/>
                <a:gd name="T37" fmla="*/ 131 h 141"/>
                <a:gd name="T38" fmla="*/ 32 w 140"/>
                <a:gd name="T39" fmla="*/ 141 h 141"/>
                <a:gd name="T40" fmla="*/ 140 w 140"/>
                <a:gd name="T41" fmla="*/ 108 h 141"/>
                <a:gd name="T42" fmla="*/ 130 w 140"/>
                <a:gd name="T43" fmla="*/ 87 h 141"/>
                <a:gd name="T44" fmla="*/ 115 w 140"/>
                <a:gd name="T45" fmla="*/ 130 h 141"/>
                <a:gd name="T46" fmla="*/ 140 w 140"/>
                <a:gd name="T47" fmla="*/ 115 h 141"/>
                <a:gd name="T48" fmla="*/ 115 w 140"/>
                <a:gd name="T49" fmla="*/ 130 h 141"/>
                <a:gd name="T50" fmla="*/ 130 w 140"/>
                <a:gd name="T51" fmla="*/ 81 h 141"/>
                <a:gd name="T52" fmla="*/ 140 w 140"/>
                <a:gd name="T53" fmla="*/ 60 h 141"/>
                <a:gd name="T54" fmla="*/ 32 w 140"/>
                <a:gd name="T55" fmla="*/ 10 h 141"/>
                <a:gd name="T56" fmla="*/ 53 w 140"/>
                <a:gd name="T57" fmla="*/ 0 h 141"/>
                <a:gd name="T58" fmla="*/ 32 w 140"/>
                <a:gd name="T59" fmla="*/ 10 h 141"/>
                <a:gd name="T60" fmla="*/ 80 w 140"/>
                <a:gd name="T61" fmla="*/ 10 h 141"/>
                <a:gd name="T62" fmla="*/ 60 w 140"/>
                <a:gd name="T63" fmla="*/ 0 h 141"/>
                <a:gd name="T64" fmla="*/ 60 w 140"/>
                <a:gd name="T65" fmla="*/ 141 h 141"/>
                <a:gd name="T66" fmla="*/ 80 w 140"/>
                <a:gd name="T67" fmla="*/ 131 h 141"/>
                <a:gd name="T68" fmla="*/ 60 w 140"/>
                <a:gd name="T69" fmla="*/ 141 h 141"/>
                <a:gd name="T70" fmla="*/ 107 w 140"/>
                <a:gd name="T71" fmla="*/ 141 h 141"/>
                <a:gd name="T72" fmla="*/ 87 w 140"/>
                <a:gd name="T73" fmla="*/ 13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41">
                  <a:moveTo>
                    <a:pt x="10" y="115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0" y="129"/>
                    <a:pt x="11" y="140"/>
                    <a:pt x="25" y="14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7" y="130"/>
                    <a:pt x="10" y="124"/>
                    <a:pt x="10" y="115"/>
                  </a:cubicBezTo>
                  <a:close/>
                  <a:moveTo>
                    <a:pt x="1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0" y="81"/>
                    <a:pt x="10" y="81"/>
                    <a:pt x="10" y="81"/>
                  </a:cubicBezTo>
                  <a:lnTo>
                    <a:pt x="10" y="60"/>
                  </a:lnTo>
                  <a:close/>
                  <a:moveTo>
                    <a:pt x="0" y="26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17"/>
                    <a:pt x="17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lose/>
                  <a:moveTo>
                    <a:pt x="10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0" y="108"/>
                    <a:pt x="10" y="108"/>
                    <a:pt x="10" y="108"/>
                  </a:cubicBezTo>
                  <a:lnTo>
                    <a:pt x="10" y="87"/>
                  </a:lnTo>
                  <a:close/>
                  <a:moveTo>
                    <a:pt x="1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33"/>
                  </a:lnTo>
                  <a:close/>
                  <a:moveTo>
                    <a:pt x="140" y="42"/>
                  </a:moveTo>
                  <a:cubicBezTo>
                    <a:pt x="137" y="46"/>
                    <a:pt x="135" y="50"/>
                    <a:pt x="132" y="54"/>
                  </a:cubicBezTo>
                  <a:cubicBezTo>
                    <a:pt x="140" y="54"/>
                    <a:pt x="140" y="54"/>
                    <a:pt x="140" y="54"/>
                  </a:cubicBezTo>
                  <a:lnTo>
                    <a:pt x="140" y="42"/>
                  </a:lnTo>
                  <a:close/>
                  <a:moveTo>
                    <a:pt x="107" y="9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9"/>
                    <a:pt x="107" y="9"/>
                  </a:cubicBezTo>
                  <a:close/>
                  <a:moveTo>
                    <a:pt x="3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32" y="131"/>
                    <a:pt x="32" y="131"/>
                    <a:pt x="32" y="131"/>
                  </a:cubicBezTo>
                  <a:lnTo>
                    <a:pt x="32" y="141"/>
                  </a:lnTo>
                  <a:close/>
                  <a:moveTo>
                    <a:pt x="130" y="108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40" y="87"/>
                    <a:pt x="140" y="87"/>
                    <a:pt x="140" y="87"/>
                  </a:cubicBezTo>
                  <a:cubicBezTo>
                    <a:pt x="130" y="87"/>
                    <a:pt x="130" y="87"/>
                    <a:pt x="130" y="87"/>
                  </a:cubicBezTo>
                  <a:lnTo>
                    <a:pt x="130" y="108"/>
                  </a:lnTo>
                  <a:close/>
                  <a:moveTo>
                    <a:pt x="115" y="130"/>
                  </a:moveTo>
                  <a:cubicBezTo>
                    <a:pt x="115" y="140"/>
                    <a:pt x="115" y="140"/>
                    <a:pt x="115" y="140"/>
                  </a:cubicBezTo>
                  <a:cubicBezTo>
                    <a:pt x="129" y="140"/>
                    <a:pt x="140" y="129"/>
                    <a:pt x="14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4"/>
                    <a:pt x="123" y="130"/>
                    <a:pt x="115" y="130"/>
                  </a:cubicBezTo>
                  <a:close/>
                  <a:moveTo>
                    <a:pt x="130" y="60"/>
                  </a:moveTo>
                  <a:cubicBezTo>
                    <a:pt x="130" y="81"/>
                    <a:pt x="130" y="81"/>
                    <a:pt x="130" y="81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60"/>
                    <a:pt x="140" y="60"/>
                    <a:pt x="140" y="60"/>
                  </a:cubicBezTo>
                  <a:lnTo>
                    <a:pt x="130" y="60"/>
                  </a:lnTo>
                  <a:close/>
                  <a:moveTo>
                    <a:pt x="32" y="10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10"/>
                  </a:lnTo>
                  <a:close/>
                  <a:moveTo>
                    <a:pt x="60" y="10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60" y="10"/>
                  </a:lnTo>
                  <a:close/>
                  <a:moveTo>
                    <a:pt x="60" y="141"/>
                  </a:moveTo>
                  <a:cubicBezTo>
                    <a:pt x="80" y="141"/>
                    <a:pt x="80" y="141"/>
                    <a:pt x="80" y="14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60" y="131"/>
                    <a:pt x="60" y="131"/>
                    <a:pt x="60" y="131"/>
                  </a:cubicBezTo>
                  <a:lnTo>
                    <a:pt x="60" y="141"/>
                  </a:lnTo>
                  <a:close/>
                  <a:moveTo>
                    <a:pt x="87" y="141"/>
                  </a:moveTo>
                  <a:cubicBezTo>
                    <a:pt x="107" y="141"/>
                    <a:pt x="107" y="141"/>
                    <a:pt x="107" y="14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87" y="131"/>
                    <a:pt x="87" y="131"/>
                    <a:pt x="87" y="131"/>
                  </a:cubicBezTo>
                  <a:lnTo>
                    <a:pt x="87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384"/>
            <p:cNvSpPr>
              <a:spLocks/>
            </p:cNvSpPr>
            <p:nvPr/>
          </p:nvSpPr>
          <p:spPr bwMode="auto">
            <a:xfrm>
              <a:off x="3719513" y="3419476"/>
              <a:ext cx="274638" cy="236538"/>
            </a:xfrm>
            <a:custGeom>
              <a:avLst/>
              <a:gdLst>
                <a:gd name="T0" fmla="*/ 150 w 154"/>
                <a:gd name="T1" fmla="*/ 0 h 133"/>
                <a:gd name="T2" fmla="*/ 54 w 154"/>
                <a:gd name="T3" fmla="*/ 84 h 133"/>
                <a:gd name="T4" fmla="*/ 17 w 154"/>
                <a:gd name="T5" fmla="*/ 54 h 133"/>
                <a:gd name="T6" fmla="*/ 0 w 154"/>
                <a:gd name="T7" fmla="*/ 68 h 133"/>
                <a:gd name="T8" fmla="*/ 65 w 154"/>
                <a:gd name="T9" fmla="*/ 133 h 133"/>
                <a:gd name="T10" fmla="*/ 154 w 154"/>
                <a:gd name="T11" fmla="*/ 9 h 133"/>
                <a:gd name="T12" fmla="*/ 150 w 154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33">
                  <a:moveTo>
                    <a:pt x="150" y="0"/>
                  </a:moveTo>
                  <a:cubicBezTo>
                    <a:pt x="104" y="29"/>
                    <a:pt x="69" y="65"/>
                    <a:pt x="54" y="8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6" y="105"/>
                    <a:pt x="111" y="49"/>
                    <a:pt x="154" y="9"/>
                  </a:cubicBez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206597" y="1803038"/>
            <a:ext cx="4435804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206597" y="3431383"/>
            <a:ext cx="4435804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06597" y="5099287"/>
            <a:ext cx="4435804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</p:spTree>
    <p:extLst>
      <p:ext uri="{BB962C8B-B14F-4D97-AF65-F5344CB8AC3E}">
        <p14:creationId xmlns:p14="http://schemas.microsoft.com/office/powerpoint/2010/main" val="35451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209">
        <p:random/>
      </p:transition>
    </mc:Choice>
    <mc:Fallback xmlns="">
      <p:transition spd="slow" advClick="0" advTm="72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25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25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25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25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三、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平行四边形 2"/>
          <p:cNvSpPr>
            <a:spLocks noChangeArrowheads="1"/>
          </p:cNvSpPr>
          <p:nvPr/>
        </p:nvSpPr>
        <p:spPr bwMode="auto">
          <a:xfrm rot="747658">
            <a:off x="2404478" y="4222299"/>
            <a:ext cx="9237621" cy="2313267"/>
          </a:xfrm>
          <a:custGeom>
            <a:avLst/>
            <a:gdLst>
              <a:gd name="T0" fmla="*/ 0 w 7595382"/>
              <a:gd name="T1" fmla="*/ 1901232 h 1901232"/>
              <a:gd name="T2" fmla="*/ 5150373 w 7595382"/>
              <a:gd name="T3" fmla="*/ 217677 h 1901232"/>
              <a:gd name="T4" fmla="*/ 7595382 w 7595382"/>
              <a:gd name="T5" fmla="*/ 0 h 1901232"/>
              <a:gd name="T6" fmla="*/ 4968279 w 7595382"/>
              <a:gd name="T7" fmla="*/ 1901232 h 1901232"/>
              <a:gd name="T8" fmla="*/ 0 w 7595382"/>
              <a:gd name="T9" fmla="*/ 1901232 h 190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95382"/>
              <a:gd name="T16" fmla="*/ 0 h 1901232"/>
              <a:gd name="T17" fmla="*/ 7595382 w 7595382"/>
              <a:gd name="T18" fmla="*/ 1901232 h 190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95382" h="1901232">
                <a:moveTo>
                  <a:pt x="0" y="1901232"/>
                </a:moveTo>
                <a:lnTo>
                  <a:pt x="5150373" y="217677"/>
                </a:lnTo>
                <a:lnTo>
                  <a:pt x="7595382" y="0"/>
                </a:lnTo>
                <a:lnTo>
                  <a:pt x="4968279" y="1901232"/>
                </a:lnTo>
                <a:lnTo>
                  <a:pt x="0" y="1901232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86515" y="5147147"/>
            <a:ext cx="6985673" cy="1079499"/>
            <a:chOff x="3585720" y="5137719"/>
            <a:chExt cx="6985673" cy="1079499"/>
          </a:xfrm>
          <a:solidFill>
            <a:schemeClr val="bg1"/>
          </a:solidFill>
        </p:grpSpPr>
        <p:grpSp>
          <p:nvGrpSpPr>
            <p:cNvPr id="7" name="Group 8"/>
            <p:cNvGrpSpPr/>
            <p:nvPr/>
          </p:nvGrpSpPr>
          <p:grpSpPr bwMode="auto">
            <a:xfrm>
              <a:off x="3585720" y="5525746"/>
              <a:ext cx="532885" cy="139071"/>
              <a:chOff x="0" y="0"/>
              <a:chExt cx="438150" cy="114300"/>
            </a:xfrm>
            <a:grpFill/>
          </p:grpSpPr>
          <p:sp>
            <p:nvSpPr>
              <p:cNvPr id="34" name="同心圆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5" name="椭圆 5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11"/>
            <p:cNvGrpSpPr/>
            <p:nvPr/>
          </p:nvGrpSpPr>
          <p:grpSpPr bwMode="auto">
            <a:xfrm>
              <a:off x="5010608" y="5478111"/>
              <a:ext cx="532885" cy="139071"/>
              <a:chOff x="0" y="0"/>
              <a:chExt cx="438150" cy="114300"/>
            </a:xfrm>
            <a:grpFill/>
          </p:grpSpPr>
          <p:sp>
            <p:nvSpPr>
              <p:cNvPr id="32" name="同心圆 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3" name="椭圆 61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14"/>
            <p:cNvGrpSpPr/>
            <p:nvPr/>
          </p:nvGrpSpPr>
          <p:grpSpPr bwMode="auto">
            <a:xfrm>
              <a:off x="5867856" y="5792301"/>
              <a:ext cx="621704" cy="162251"/>
              <a:chOff x="0" y="0"/>
              <a:chExt cx="438150" cy="114300"/>
            </a:xfrm>
            <a:grpFill/>
          </p:grpSpPr>
          <p:sp>
            <p:nvSpPr>
              <p:cNvPr id="30" name="同心圆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31" name="椭圆 66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17"/>
            <p:cNvGrpSpPr/>
            <p:nvPr/>
          </p:nvGrpSpPr>
          <p:grpSpPr bwMode="auto">
            <a:xfrm>
              <a:off x="6993624" y="5565671"/>
              <a:ext cx="532885" cy="139071"/>
              <a:chOff x="0" y="0"/>
              <a:chExt cx="438150" cy="114300"/>
            </a:xfrm>
            <a:grpFill/>
          </p:grpSpPr>
          <p:sp>
            <p:nvSpPr>
              <p:cNvPr id="28" name="同心圆 6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29" name="椭圆 73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20"/>
            <p:cNvGrpSpPr/>
            <p:nvPr/>
          </p:nvGrpSpPr>
          <p:grpSpPr bwMode="auto">
            <a:xfrm>
              <a:off x="7972156" y="6007329"/>
              <a:ext cx="804241" cy="209889"/>
              <a:chOff x="0" y="0"/>
              <a:chExt cx="438150" cy="114300"/>
            </a:xfrm>
            <a:grpFill/>
          </p:grpSpPr>
          <p:sp>
            <p:nvSpPr>
              <p:cNvPr id="26" name="同心圆 7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27" name="椭圆 77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3"/>
            <p:cNvGrpSpPr/>
            <p:nvPr/>
          </p:nvGrpSpPr>
          <p:grpSpPr bwMode="auto">
            <a:xfrm>
              <a:off x="9024869" y="5137719"/>
              <a:ext cx="532885" cy="139071"/>
              <a:chOff x="0" y="0"/>
              <a:chExt cx="438150" cy="114300"/>
            </a:xfrm>
            <a:grpFill/>
          </p:grpSpPr>
          <p:sp>
            <p:nvSpPr>
              <p:cNvPr id="24" name="同心圆 7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25" name="椭圆 80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6"/>
            <p:cNvGrpSpPr/>
            <p:nvPr/>
          </p:nvGrpSpPr>
          <p:grpSpPr bwMode="auto">
            <a:xfrm>
              <a:off x="10038508" y="5402990"/>
              <a:ext cx="532885" cy="139071"/>
              <a:chOff x="0" y="0"/>
              <a:chExt cx="438150" cy="114300"/>
            </a:xfrm>
            <a:grpFill/>
          </p:grpSpPr>
          <p:sp>
            <p:nvSpPr>
              <p:cNvPr id="22" name="同心圆 8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/>
              </a:p>
            </p:txBody>
          </p:sp>
          <p:sp>
            <p:nvSpPr>
              <p:cNvPr id="23" name="椭圆 83"/>
              <p:cNvSpPr>
                <a:spLocks noChangeArrowheads="1"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>
                <a:solidFill>
                  <a:srgbClr val="42719B"/>
                </a:solidFill>
                <a:bevel/>
              </a:ln>
              <a:extLst/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4" name="直接连接符 15"/>
            <p:cNvCxnSpPr>
              <a:cxnSpLocks noChangeShapeType="1"/>
              <a:stCxn id="34" idx="6"/>
              <a:endCxn id="32" idx="2"/>
            </p:cNvCxnSpPr>
            <p:nvPr/>
          </p:nvCxnSpPr>
          <p:spPr bwMode="auto">
            <a:xfrm flipV="1">
              <a:off x="4118605" y="5547647"/>
              <a:ext cx="892003" cy="47635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</p:cxnSp>
        <p:cxnSp>
          <p:nvCxnSpPr>
            <p:cNvPr id="15" name="直接连接符 19"/>
            <p:cNvCxnSpPr>
              <a:cxnSpLocks noChangeShapeType="1"/>
              <a:stCxn id="32" idx="5"/>
              <a:endCxn id="30" idx="1"/>
            </p:cNvCxnSpPr>
            <p:nvPr/>
          </p:nvCxnSpPr>
          <p:spPr bwMode="auto">
            <a:xfrm>
              <a:off x="5465453" y="5596816"/>
              <a:ext cx="493449" cy="219247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</p:cxnSp>
        <p:sp>
          <p:nvSpPr>
            <p:cNvPr id="16" name="直接连接符 24"/>
            <p:cNvSpPr>
              <a:spLocks noChangeShapeType="1"/>
            </p:cNvSpPr>
            <p:nvPr/>
          </p:nvSpPr>
          <p:spPr bwMode="auto">
            <a:xfrm flipV="1">
              <a:off x="6394951" y="5684376"/>
              <a:ext cx="676713" cy="131687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直接连接符 26"/>
            <p:cNvSpPr>
              <a:spLocks noChangeShapeType="1"/>
            </p:cNvSpPr>
            <p:nvPr/>
          </p:nvSpPr>
          <p:spPr bwMode="auto">
            <a:xfrm>
              <a:off x="7448469" y="5684376"/>
              <a:ext cx="776661" cy="373629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18" name="直接连接符 29"/>
            <p:cNvCxnSpPr>
              <a:cxnSpLocks noChangeShapeType="1"/>
              <a:stCxn id="26" idx="7"/>
              <a:endCxn id="22" idx="3"/>
            </p:cNvCxnSpPr>
            <p:nvPr/>
          </p:nvCxnSpPr>
          <p:spPr bwMode="auto">
            <a:xfrm flipV="1">
              <a:off x="8658618" y="5521694"/>
              <a:ext cx="1457930" cy="516372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</p:cxnSp>
        <p:cxnSp>
          <p:nvCxnSpPr>
            <p:cNvPr id="19" name="直接连接符 32"/>
            <p:cNvCxnSpPr>
              <a:cxnSpLocks noChangeShapeType="1"/>
              <a:stCxn id="22" idx="1"/>
              <a:endCxn id="24" idx="5"/>
            </p:cNvCxnSpPr>
            <p:nvPr/>
          </p:nvCxnSpPr>
          <p:spPr bwMode="auto">
            <a:xfrm flipH="1" flipV="1">
              <a:off x="9479715" y="5256424"/>
              <a:ext cx="636834" cy="166933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</p:cxnSp>
        <p:cxnSp>
          <p:nvCxnSpPr>
            <p:cNvPr id="20" name="直接连接符 34"/>
            <p:cNvCxnSpPr>
              <a:cxnSpLocks noChangeShapeType="1"/>
              <a:stCxn id="28" idx="6"/>
              <a:endCxn id="22" idx="2"/>
            </p:cNvCxnSpPr>
            <p:nvPr/>
          </p:nvCxnSpPr>
          <p:spPr bwMode="auto">
            <a:xfrm flipV="1">
              <a:off x="7526509" y="5472525"/>
              <a:ext cx="2511999" cy="162682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</p:cxnSp>
        <p:sp>
          <p:nvSpPr>
            <p:cNvPr id="21" name="直接连接符 43"/>
            <p:cNvSpPr>
              <a:spLocks noChangeShapeType="1"/>
            </p:cNvSpPr>
            <p:nvPr/>
          </p:nvSpPr>
          <p:spPr bwMode="auto">
            <a:xfrm flipV="1">
              <a:off x="8506282" y="5270066"/>
              <a:ext cx="728632" cy="750905"/>
            </a:xfrm>
            <a:prstGeom prst="line">
              <a:avLst/>
            </a:prstGeom>
            <a:grpFill/>
            <a:ln w="12700" cap="flat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694573" y="3573501"/>
            <a:ext cx="1162426" cy="1963768"/>
            <a:chOff x="4693779" y="3564074"/>
            <a:chExt cx="1162426" cy="1963768"/>
          </a:xfrm>
        </p:grpSpPr>
        <p:sp>
          <p:nvSpPr>
            <p:cNvPr id="37" name="直接连接符 84"/>
            <p:cNvSpPr>
              <a:spLocks noChangeShapeType="1"/>
            </p:cNvSpPr>
            <p:nvPr/>
          </p:nvSpPr>
          <p:spPr bwMode="auto">
            <a:xfrm flipV="1">
              <a:off x="5276037" y="4083684"/>
              <a:ext cx="1" cy="1444158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8" name="椭圆 90"/>
            <p:cNvSpPr>
              <a:spLocks noChangeArrowheads="1"/>
            </p:cNvSpPr>
            <p:nvPr/>
          </p:nvSpPr>
          <p:spPr bwMode="auto">
            <a:xfrm>
              <a:off x="4693779" y="3564074"/>
              <a:ext cx="1162426" cy="1162083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39" name="矩形 111"/>
          <p:cNvSpPr>
            <a:spLocks noChangeArrowheads="1"/>
          </p:cNvSpPr>
          <p:nvPr/>
        </p:nvSpPr>
        <p:spPr bwMode="auto">
          <a:xfrm>
            <a:off x="4730651" y="3966253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3288848" y="3187314"/>
            <a:ext cx="1131530" cy="2467743"/>
            <a:chOff x="3288054" y="3177886"/>
            <a:chExt cx="1131530" cy="2467743"/>
          </a:xfrm>
        </p:grpSpPr>
        <p:sp>
          <p:nvSpPr>
            <p:cNvPr id="41" name="直接连接符 12"/>
            <p:cNvSpPr>
              <a:spLocks noChangeShapeType="1"/>
            </p:cNvSpPr>
            <p:nvPr/>
          </p:nvSpPr>
          <p:spPr bwMode="auto">
            <a:xfrm flipV="1">
              <a:off x="3852195" y="4200238"/>
              <a:ext cx="1" cy="1445391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42" name="椭圆 95"/>
            <p:cNvSpPr>
              <a:spLocks noChangeArrowheads="1"/>
            </p:cNvSpPr>
            <p:nvPr/>
          </p:nvSpPr>
          <p:spPr bwMode="auto">
            <a:xfrm>
              <a:off x="3288054" y="3177886"/>
              <a:ext cx="1131530" cy="1130204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/>
            </a:p>
          </p:txBody>
        </p:sp>
      </p:grpSp>
      <p:sp>
        <p:nvSpPr>
          <p:cNvPr id="43" name="矩形 112"/>
          <p:cNvSpPr>
            <a:spLocks noChangeArrowheads="1"/>
          </p:cNvSpPr>
          <p:nvPr/>
        </p:nvSpPr>
        <p:spPr bwMode="auto">
          <a:xfrm>
            <a:off x="3315079" y="3534206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  <a:endParaRPr lang="zh-CN" altLang="en-US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sym typeface="Calibri" panose="020F050202020403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669926" y="3013530"/>
            <a:ext cx="1162426" cy="2599047"/>
            <a:chOff x="6669132" y="3004102"/>
            <a:chExt cx="1162426" cy="2599047"/>
          </a:xfrm>
        </p:grpSpPr>
        <p:sp>
          <p:nvSpPr>
            <p:cNvPr id="45" name="直接连接符 86"/>
            <p:cNvSpPr>
              <a:spLocks noChangeShapeType="1"/>
            </p:cNvSpPr>
            <p:nvPr/>
          </p:nvSpPr>
          <p:spPr bwMode="auto">
            <a:xfrm flipV="1">
              <a:off x="7255965" y="3457411"/>
              <a:ext cx="1" cy="2145738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46" name="椭圆 91"/>
            <p:cNvSpPr>
              <a:spLocks noChangeArrowheads="1"/>
            </p:cNvSpPr>
            <p:nvPr/>
          </p:nvSpPr>
          <p:spPr bwMode="auto">
            <a:xfrm>
              <a:off x="6669132" y="3004102"/>
              <a:ext cx="1162426" cy="1162832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47" name="矩形 113"/>
          <p:cNvSpPr>
            <a:spLocks noChangeArrowheads="1"/>
          </p:cNvSpPr>
          <p:nvPr/>
        </p:nvSpPr>
        <p:spPr bwMode="auto">
          <a:xfrm>
            <a:off x="6706863" y="3427049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9703433" y="2192879"/>
            <a:ext cx="1162426" cy="3282600"/>
            <a:chOff x="9702639" y="2183452"/>
            <a:chExt cx="1162426" cy="3282600"/>
          </a:xfrm>
        </p:grpSpPr>
        <p:sp>
          <p:nvSpPr>
            <p:cNvPr id="49" name="直接连接符 89"/>
            <p:cNvSpPr>
              <a:spLocks noChangeShapeType="1"/>
            </p:cNvSpPr>
            <p:nvPr/>
          </p:nvSpPr>
          <p:spPr bwMode="auto">
            <a:xfrm flipV="1">
              <a:off x="10305417" y="3145995"/>
              <a:ext cx="1" cy="2320057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0" name="椭圆 94"/>
            <p:cNvSpPr>
              <a:spLocks noChangeArrowheads="1"/>
            </p:cNvSpPr>
            <p:nvPr/>
          </p:nvSpPr>
          <p:spPr bwMode="auto">
            <a:xfrm>
              <a:off x="9702639" y="2183452"/>
              <a:ext cx="1162426" cy="1162409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51" name="矩形 114"/>
          <p:cNvSpPr>
            <a:spLocks noChangeArrowheads="1"/>
          </p:cNvSpPr>
          <p:nvPr/>
        </p:nvSpPr>
        <p:spPr bwMode="auto">
          <a:xfrm>
            <a:off x="9747942" y="2605090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7679807" y="1350990"/>
            <a:ext cx="1345866" cy="4771355"/>
            <a:chOff x="7679013" y="1341562"/>
            <a:chExt cx="1345866" cy="4771355"/>
          </a:xfrm>
        </p:grpSpPr>
        <p:sp>
          <p:nvSpPr>
            <p:cNvPr id="53" name="直接连接符 87"/>
            <p:cNvSpPr>
              <a:spLocks noChangeShapeType="1"/>
            </p:cNvSpPr>
            <p:nvPr/>
          </p:nvSpPr>
          <p:spPr bwMode="auto">
            <a:xfrm flipV="1">
              <a:off x="8361211" y="2567202"/>
              <a:ext cx="1" cy="3545715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4" name="椭圆 13"/>
            <p:cNvSpPr>
              <a:spLocks noChangeArrowheads="1"/>
            </p:cNvSpPr>
            <p:nvPr/>
          </p:nvSpPr>
          <p:spPr bwMode="auto">
            <a:xfrm>
              <a:off x="7679013" y="1341562"/>
              <a:ext cx="1345866" cy="1346173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55" name="矩形 118"/>
          <p:cNvSpPr>
            <a:spLocks noChangeArrowheads="1"/>
          </p:cNvSpPr>
          <p:nvPr/>
        </p:nvSpPr>
        <p:spPr bwMode="auto">
          <a:xfrm>
            <a:off x="7747445" y="1839529"/>
            <a:ext cx="1210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5611770" y="2179363"/>
            <a:ext cx="1162426" cy="3684235"/>
            <a:chOff x="5610976" y="2169935"/>
            <a:chExt cx="1162426" cy="3684235"/>
          </a:xfrm>
        </p:grpSpPr>
        <p:sp>
          <p:nvSpPr>
            <p:cNvPr id="57" name="直接连接符 85"/>
            <p:cNvSpPr>
              <a:spLocks noChangeShapeType="1"/>
            </p:cNvSpPr>
            <p:nvPr/>
          </p:nvSpPr>
          <p:spPr bwMode="auto">
            <a:xfrm flipV="1">
              <a:off x="6178962" y="2352496"/>
              <a:ext cx="1" cy="3501674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8" name="椭圆 93"/>
            <p:cNvSpPr>
              <a:spLocks noChangeArrowheads="1"/>
            </p:cNvSpPr>
            <p:nvPr/>
          </p:nvSpPr>
          <p:spPr bwMode="auto">
            <a:xfrm>
              <a:off x="5610976" y="2169935"/>
              <a:ext cx="1162426" cy="1162310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59" name="矩形 119"/>
          <p:cNvSpPr>
            <a:spLocks noChangeArrowheads="1"/>
          </p:cNvSpPr>
          <p:nvPr/>
        </p:nvSpPr>
        <p:spPr bwMode="auto">
          <a:xfrm>
            <a:off x="5638985" y="2598102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8643348" y="3231726"/>
            <a:ext cx="1272489" cy="1977284"/>
            <a:chOff x="8642553" y="3222299"/>
            <a:chExt cx="1272489" cy="1977284"/>
          </a:xfrm>
        </p:grpSpPr>
        <p:sp>
          <p:nvSpPr>
            <p:cNvPr id="61" name="直接连接符 88"/>
            <p:cNvSpPr>
              <a:spLocks noChangeShapeType="1"/>
            </p:cNvSpPr>
            <p:nvPr/>
          </p:nvSpPr>
          <p:spPr bwMode="auto">
            <a:xfrm flipV="1">
              <a:off x="9285939" y="4017097"/>
              <a:ext cx="1" cy="1182486"/>
            </a:xfrm>
            <a:prstGeom prst="line">
              <a:avLst/>
            </a:prstGeom>
            <a:ln>
              <a:solidFill>
                <a:srgbClr val="25532B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2" name="椭圆 92"/>
            <p:cNvSpPr>
              <a:spLocks noChangeArrowheads="1"/>
            </p:cNvSpPr>
            <p:nvPr/>
          </p:nvSpPr>
          <p:spPr bwMode="auto">
            <a:xfrm>
              <a:off x="8642553" y="3222299"/>
              <a:ext cx="1272489" cy="1271587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rgbClr val="25532B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sp>
        <p:nvSpPr>
          <p:cNvPr id="63" name="矩形 120"/>
          <p:cNvSpPr>
            <a:spLocks noChangeArrowheads="1"/>
          </p:cNvSpPr>
          <p:nvPr/>
        </p:nvSpPr>
        <p:spPr bwMode="auto">
          <a:xfrm>
            <a:off x="8732736" y="3682711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Calibri" panose="020F0502020204030204" pitchFamily="34" charset="0"/>
              </a:rPr>
              <a:t>添加标题</a:t>
            </a:r>
          </a:p>
        </p:txBody>
      </p:sp>
      <p:sp>
        <p:nvSpPr>
          <p:cNvPr id="64" name="矩形 63"/>
          <p:cNvSpPr/>
          <p:nvPr/>
        </p:nvSpPr>
        <p:spPr>
          <a:xfrm>
            <a:off x="246233" y="2177616"/>
            <a:ext cx="270151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此处输入您的文本，或者复制您的文本粘贴到此处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此处输入您的文本，或者复制您的文本粘贴到此处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此处输入您的文本，或者复制您的文本粘贴到此处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此处输入您的文本，或者复制您的文本粘贴到此处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r>
              <a:rPr lang="zh-CN" alt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此处输入您的文本</a:t>
            </a:r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95" y="1651215"/>
            <a:ext cx="3002831" cy="3728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TextBox 74"/>
          <p:cNvSpPr txBox="1"/>
          <p:nvPr/>
        </p:nvSpPr>
        <p:spPr>
          <a:xfrm>
            <a:off x="486547" y="165570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点击</a:t>
            </a:r>
            <a:r>
              <a:rPr lang="zh-CN" altLang="en-US" dirty="0" smtClean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输入您的内容</a:t>
            </a:r>
            <a:endParaRPr lang="zh-CN" altLang="en-US" dirty="0">
              <a:solidFill>
                <a:schemeClr val="bg1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8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230">
        <p:random/>
      </p:transition>
    </mc:Choice>
    <mc:Fallback xmlns="">
      <p:transition spd="slow" advClick="0" advTm="62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25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25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39" grpId="0"/>
      <p:bldP spid="43" grpId="0"/>
      <p:bldP spid="47" grpId="0"/>
      <p:bldP spid="51" grpId="0"/>
      <p:bldP spid="55" grpId="0"/>
      <p:bldP spid="59" grpId="0"/>
      <p:bldP spid="63" grpId="0"/>
      <p:bldP spid="64" grpId="0"/>
      <p:bldP spid="65" grpId="0" animBg="1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三、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4121436" y="2566950"/>
            <a:ext cx="3930747" cy="3744023"/>
            <a:chOff x="4121436" y="2810019"/>
            <a:chExt cx="3930747" cy="374402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442468" y="2810019"/>
              <a:ext cx="1307063" cy="1237961"/>
              <a:chOff x="-1" y="-1"/>
              <a:chExt cx="2822459" cy="2673160"/>
            </a:xfrm>
          </p:grpSpPr>
          <p:sp>
            <p:nvSpPr>
              <p:cNvPr id="32" name="AutoShape 6"/>
              <p:cNvSpPr>
                <a:spLocks/>
              </p:cNvSpPr>
              <p:nvPr/>
            </p:nvSpPr>
            <p:spPr bwMode="auto">
              <a:xfrm>
                <a:off x="5332" y="1009654"/>
                <a:ext cx="2811682" cy="376581"/>
              </a:xfrm>
              <a:custGeom>
                <a:avLst/>
                <a:gdLst>
                  <a:gd name="T0" fmla="*/ 1405841 w 21600"/>
                  <a:gd name="T1" fmla="*/ 188291 h 21600"/>
                  <a:gd name="T2" fmla="*/ 1405841 w 21600"/>
                  <a:gd name="T3" fmla="*/ 188291 h 21600"/>
                  <a:gd name="T4" fmla="*/ 1405841 w 21600"/>
                  <a:gd name="T5" fmla="*/ 188291 h 21600"/>
                  <a:gd name="T6" fmla="*/ 1405841 w 21600"/>
                  <a:gd name="T7" fmla="*/ 18829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446" y="21599"/>
                    </a:lnTo>
                    <a:lnTo>
                      <a:pt x="20153" y="21599"/>
                    </a:lnTo>
                    <a:lnTo>
                      <a:pt x="215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AutoShape 7"/>
              <p:cNvSpPr>
                <a:spLocks/>
              </p:cNvSpPr>
              <p:nvPr/>
            </p:nvSpPr>
            <p:spPr bwMode="auto">
              <a:xfrm>
                <a:off x="426567" y="1101966"/>
                <a:ext cx="1969323" cy="1571193"/>
              </a:xfrm>
              <a:custGeom>
                <a:avLst/>
                <a:gdLst>
                  <a:gd name="T0" fmla="*/ 984662 w 21600"/>
                  <a:gd name="T1" fmla="*/ 785596 h 21600"/>
                  <a:gd name="T2" fmla="*/ 984662 w 21600"/>
                  <a:gd name="T3" fmla="*/ 785596 h 21600"/>
                  <a:gd name="T4" fmla="*/ 984662 w 21600"/>
                  <a:gd name="T5" fmla="*/ 785596 h 21600"/>
                  <a:gd name="T6" fmla="*/ 984662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AutoShape 8"/>
              <p:cNvSpPr>
                <a:spLocks/>
              </p:cNvSpPr>
              <p:nvPr/>
            </p:nvSpPr>
            <p:spPr bwMode="auto">
              <a:xfrm>
                <a:off x="426567" y="1009543"/>
                <a:ext cx="1969323" cy="1571193"/>
              </a:xfrm>
              <a:custGeom>
                <a:avLst/>
                <a:gdLst>
                  <a:gd name="T0" fmla="*/ 984662 w 21600"/>
                  <a:gd name="T1" fmla="*/ 785596 h 21600"/>
                  <a:gd name="T2" fmla="*/ 984662 w 21600"/>
                  <a:gd name="T3" fmla="*/ 785596 h 21600"/>
                  <a:gd name="T4" fmla="*/ 984662 w 21600"/>
                  <a:gd name="T5" fmla="*/ 785596 h 21600"/>
                  <a:gd name="T6" fmla="*/ 984662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AutoShape 9"/>
              <p:cNvSpPr>
                <a:spLocks/>
              </p:cNvSpPr>
              <p:nvPr/>
            </p:nvSpPr>
            <p:spPr bwMode="auto">
              <a:xfrm>
                <a:off x="0" y="0"/>
                <a:ext cx="2822458" cy="1009544"/>
              </a:xfrm>
              <a:custGeom>
                <a:avLst/>
                <a:gdLst>
                  <a:gd name="T0" fmla="*/ 1411229 w 21600"/>
                  <a:gd name="T1" fmla="*/ 504772 h 21600"/>
                  <a:gd name="T2" fmla="*/ 1411229 w 21600"/>
                  <a:gd name="T3" fmla="*/ 504772 h 21600"/>
                  <a:gd name="T4" fmla="*/ 1411229 w 21600"/>
                  <a:gd name="T5" fmla="*/ 504772 h 21600"/>
                  <a:gd name="T6" fmla="*/ 1411229 w 21600"/>
                  <a:gd name="T7" fmla="*/ 50477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599"/>
                    </a:lnTo>
                    <a:lnTo>
                      <a:pt x="0" y="21599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6559867" y="3491486"/>
              <a:ext cx="1492316" cy="1433505"/>
              <a:chOff x="-1" y="-1"/>
              <a:chExt cx="3222063" cy="3094668"/>
            </a:xfrm>
          </p:grpSpPr>
          <p:sp>
            <p:nvSpPr>
              <p:cNvPr id="28" name="AutoShape 11"/>
              <p:cNvSpPr>
                <a:spLocks/>
              </p:cNvSpPr>
              <p:nvPr/>
            </p:nvSpPr>
            <p:spPr bwMode="auto">
              <a:xfrm rot="4410350">
                <a:off x="266883" y="1504929"/>
                <a:ext cx="2811683" cy="376580"/>
              </a:xfrm>
              <a:custGeom>
                <a:avLst/>
                <a:gdLst>
                  <a:gd name="T0" fmla="*/ 1405842 w 21600"/>
                  <a:gd name="T1" fmla="*/ 188290 h 21600"/>
                  <a:gd name="T2" fmla="*/ 1405842 w 21600"/>
                  <a:gd name="T3" fmla="*/ 188290 h 21600"/>
                  <a:gd name="T4" fmla="*/ 1405842 w 21600"/>
                  <a:gd name="T5" fmla="*/ 188290 h 21600"/>
                  <a:gd name="T6" fmla="*/ 1405842 w 21600"/>
                  <a:gd name="T7" fmla="*/ 18829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446" y="21599"/>
                    </a:lnTo>
                    <a:lnTo>
                      <a:pt x="20153" y="21599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AutoShape 12"/>
              <p:cNvSpPr>
                <a:spLocks/>
              </p:cNvSpPr>
              <p:nvPr/>
            </p:nvSpPr>
            <p:spPr bwMode="auto">
              <a:xfrm rot="4410350">
                <a:off x="48169" y="1092807"/>
                <a:ext cx="1969322" cy="1571192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AutoShape 13"/>
              <p:cNvSpPr>
                <a:spLocks/>
              </p:cNvSpPr>
              <p:nvPr/>
            </p:nvSpPr>
            <p:spPr bwMode="auto">
              <a:xfrm rot="4410350">
                <a:off x="136789" y="1066565"/>
                <a:ext cx="1969322" cy="1571193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AutoShape 14"/>
              <p:cNvSpPr>
                <a:spLocks/>
              </p:cNvSpPr>
              <p:nvPr/>
            </p:nvSpPr>
            <p:spPr bwMode="auto">
              <a:xfrm rot="4410350">
                <a:off x="926159" y="991696"/>
                <a:ext cx="2822459" cy="1009545"/>
              </a:xfrm>
              <a:custGeom>
                <a:avLst/>
                <a:gdLst>
                  <a:gd name="T0" fmla="*/ 1411230 w 21600"/>
                  <a:gd name="T1" fmla="*/ 504773 h 21600"/>
                  <a:gd name="T2" fmla="*/ 1411230 w 21600"/>
                  <a:gd name="T3" fmla="*/ 504773 h 21600"/>
                  <a:gd name="T4" fmla="*/ 1411230 w 21600"/>
                  <a:gd name="T5" fmla="*/ 504773 h 21600"/>
                  <a:gd name="T6" fmla="*/ 1411230 w 21600"/>
                  <a:gd name="T7" fmla="*/ 50477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599"/>
                    </a:lnTo>
                    <a:lnTo>
                      <a:pt x="0" y="21599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6083502" y="4902938"/>
              <a:ext cx="1619494" cy="1651104"/>
              <a:chOff x="0" y="0"/>
              <a:chExt cx="3497579" cy="3564851"/>
            </a:xfrm>
          </p:grpSpPr>
          <p:sp>
            <p:nvSpPr>
              <p:cNvPr id="24" name="AutoShape 16"/>
              <p:cNvSpPr>
                <a:spLocks/>
              </p:cNvSpPr>
              <p:nvPr/>
            </p:nvSpPr>
            <p:spPr bwMode="auto">
              <a:xfrm rot="8692717">
                <a:off x="248299" y="1584793"/>
                <a:ext cx="2811682" cy="376580"/>
              </a:xfrm>
              <a:custGeom>
                <a:avLst/>
                <a:gdLst>
                  <a:gd name="T0" fmla="*/ 1405841 w 21600"/>
                  <a:gd name="T1" fmla="*/ 188290 h 21600"/>
                  <a:gd name="T2" fmla="*/ 1405841 w 21600"/>
                  <a:gd name="T3" fmla="*/ 188290 h 21600"/>
                  <a:gd name="T4" fmla="*/ 1405841 w 21600"/>
                  <a:gd name="T5" fmla="*/ 188290 h 21600"/>
                  <a:gd name="T6" fmla="*/ 1405841 w 21600"/>
                  <a:gd name="T7" fmla="*/ 18829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446" y="21599"/>
                    </a:lnTo>
                    <a:lnTo>
                      <a:pt x="20153" y="21599"/>
                    </a:lnTo>
                    <a:lnTo>
                      <a:pt x="215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AutoShape 17"/>
              <p:cNvSpPr>
                <a:spLocks/>
              </p:cNvSpPr>
              <p:nvPr/>
            </p:nvSpPr>
            <p:spPr bwMode="auto">
              <a:xfrm rot="8692717">
                <a:off x="272689" y="423456"/>
                <a:ext cx="1969322" cy="1571192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AutoShape 18"/>
              <p:cNvSpPr>
                <a:spLocks/>
              </p:cNvSpPr>
              <p:nvPr/>
            </p:nvSpPr>
            <p:spPr bwMode="auto">
              <a:xfrm rot="8692717">
                <a:off x="325861" y="499052"/>
                <a:ext cx="1969322" cy="1571192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AutoShape 19"/>
              <p:cNvSpPr>
                <a:spLocks/>
              </p:cNvSpPr>
              <p:nvPr/>
            </p:nvSpPr>
            <p:spPr bwMode="auto">
              <a:xfrm rot="8692717">
                <a:off x="641655" y="1835312"/>
                <a:ext cx="2822458" cy="1009545"/>
              </a:xfrm>
              <a:custGeom>
                <a:avLst/>
                <a:gdLst>
                  <a:gd name="T0" fmla="*/ 1411229 w 21600"/>
                  <a:gd name="T1" fmla="*/ 504773 h 21600"/>
                  <a:gd name="T2" fmla="*/ 1411229 w 21600"/>
                  <a:gd name="T3" fmla="*/ 504773 h 21600"/>
                  <a:gd name="T4" fmla="*/ 1411229 w 21600"/>
                  <a:gd name="T5" fmla="*/ 504773 h 21600"/>
                  <a:gd name="T6" fmla="*/ 1411229 w 21600"/>
                  <a:gd name="T7" fmla="*/ 50477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599"/>
                    </a:lnTo>
                    <a:lnTo>
                      <a:pt x="0" y="21599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4460332" y="4898527"/>
              <a:ext cx="1628315" cy="1655515"/>
              <a:chOff x="-1" y="0"/>
              <a:chExt cx="3516591" cy="3574236"/>
            </a:xfrm>
          </p:grpSpPr>
          <p:sp>
            <p:nvSpPr>
              <p:cNvPr id="20" name="AutoShape 21"/>
              <p:cNvSpPr>
                <a:spLocks/>
              </p:cNvSpPr>
              <p:nvPr/>
            </p:nvSpPr>
            <p:spPr bwMode="auto">
              <a:xfrm rot="12992772" flipH="1">
                <a:off x="441203" y="1583166"/>
                <a:ext cx="2811683" cy="376580"/>
              </a:xfrm>
              <a:custGeom>
                <a:avLst/>
                <a:gdLst>
                  <a:gd name="T0" fmla="*/ 1405842 w 21600"/>
                  <a:gd name="T1" fmla="*/ 188290 h 21600"/>
                  <a:gd name="T2" fmla="*/ 1405842 w 21600"/>
                  <a:gd name="T3" fmla="*/ 188290 h 21600"/>
                  <a:gd name="T4" fmla="*/ 1405842 w 21600"/>
                  <a:gd name="T5" fmla="*/ 188290 h 21600"/>
                  <a:gd name="T6" fmla="*/ 1405842 w 21600"/>
                  <a:gd name="T7" fmla="*/ 18829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446" y="21599"/>
                    </a:lnTo>
                    <a:lnTo>
                      <a:pt x="20153" y="21599"/>
                    </a:lnTo>
                    <a:lnTo>
                      <a:pt x="215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AutoShape 22"/>
              <p:cNvSpPr>
                <a:spLocks/>
              </p:cNvSpPr>
              <p:nvPr/>
            </p:nvSpPr>
            <p:spPr bwMode="auto">
              <a:xfrm rot="12992772" flipH="1">
                <a:off x="1273076" y="431870"/>
                <a:ext cx="1969322" cy="1571192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AutoShape 23"/>
              <p:cNvSpPr>
                <a:spLocks/>
              </p:cNvSpPr>
              <p:nvPr/>
            </p:nvSpPr>
            <p:spPr bwMode="auto">
              <a:xfrm rot="12992772" flipH="1">
                <a:off x="1218041" y="506120"/>
                <a:ext cx="1969322" cy="1571193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AutoShape 24"/>
              <p:cNvSpPr>
                <a:spLocks/>
              </p:cNvSpPr>
              <p:nvPr/>
            </p:nvSpPr>
            <p:spPr bwMode="auto">
              <a:xfrm rot="12992772" flipH="1">
                <a:off x="23096" y="1823596"/>
                <a:ext cx="2822459" cy="1009545"/>
              </a:xfrm>
              <a:custGeom>
                <a:avLst/>
                <a:gdLst>
                  <a:gd name="T0" fmla="*/ 1411230 w 21600"/>
                  <a:gd name="T1" fmla="*/ 504773 h 21600"/>
                  <a:gd name="T2" fmla="*/ 1411230 w 21600"/>
                  <a:gd name="T3" fmla="*/ 504773 h 21600"/>
                  <a:gd name="T4" fmla="*/ 1411230 w 21600"/>
                  <a:gd name="T5" fmla="*/ 504773 h 21600"/>
                  <a:gd name="T6" fmla="*/ 1411230 w 21600"/>
                  <a:gd name="T7" fmla="*/ 50477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599"/>
                    </a:lnTo>
                    <a:lnTo>
                      <a:pt x="0" y="21599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121436" y="3473108"/>
              <a:ext cx="1518781" cy="1442327"/>
              <a:chOff x="0" y="0"/>
              <a:chExt cx="3279903" cy="3114458"/>
            </a:xfrm>
          </p:grpSpPr>
          <p:sp>
            <p:nvSpPr>
              <p:cNvPr id="16" name="AutoShape 26"/>
              <p:cNvSpPr>
                <a:spLocks/>
              </p:cNvSpPr>
              <p:nvPr/>
            </p:nvSpPr>
            <p:spPr bwMode="auto">
              <a:xfrm rot="17298746" flipH="1">
                <a:off x="174859" y="1527809"/>
                <a:ext cx="2811683" cy="376581"/>
              </a:xfrm>
              <a:custGeom>
                <a:avLst/>
                <a:gdLst>
                  <a:gd name="T0" fmla="*/ 1405842 w 21600"/>
                  <a:gd name="T1" fmla="*/ 188291 h 21600"/>
                  <a:gd name="T2" fmla="*/ 1405842 w 21600"/>
                  <a:gd name="T3" fmla="*/ 188291 h 21600"/>
                  <a:gd name="T4" fmla="*/ 1405842 w 21600"/>
                  <a:gd name="T5" fmla="*/ 188291 h 21600"/>
                  <a:gd name="T6" fmla="*/ 1405842 w 21600"/>
                  <a:gd name="T7" fmla="*/ 18829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1446" y="21599"/>
                    </a:lnTo>
                    <a:lnTo>
                      <a:pt x="20153" y="21599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AutoShape 27"/>
              <p:cNvSpPr>
                <a:spLocks/>
              </p:cNvSpPr>
              <p:nvPr/>
            </p:nvSpPr>
            <p:spPr bwMode="auto">
              <a:xfrm rot="17298746" flipH="1">
                <a:off x="1240052" y="1147233"/>
                <a:ext cx="1969322" cy="1571192"/>
              </a:xfrm>
              <a:custGeom>
                <a:avLst/>
                <a:gdLst>
                  <a:gd name="T0" fmla="*/ 984661 w 21600"/>
                  <a:gd name="T1" fmla="*/ 785596 h 21600"/>
                  <a:gd name="T2" fmla="*/ 984661 w 21600"/>
                  <a:gd name="T3" fmla="*/ 785596 h 21600"/>
                  <a:gd name="T4" fmla="*/ 984661 w 21600"/>
                  <a:gd name="T5" fmla="*/ 785596 h 21600"/>
                  <a:gd name="T6" fmla="*/ 984661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AutoShape 28"/>
              <p:cNvSpPr>
                <a:spLocks/>
              </p:cNvSpPr>
              <p:nvPr/>
            </p:nvSpPr>
            <p:spPr bwMode="auto">
              <a:xfrm rot="17298746" flipH="1">
                <a:off x="1152308" y="1118194"/>
                <a:ext cx="1969323" cy="1571192"/>
              </a:xfrm>
              <a:custGeom>
                <a:avLst/>
                <a:gdLst>
                  <a:gd name="T0" fmla="*/ 984662 w 21600"/>
                  <a:gd name="T1" fmla="*/ 785596 h 21600"/>
                  <a:gd name="T2" fmla="*/ 984662 w 21600"/>
                  <a:gd name="T3" fmla="*/ 785596 h 21600"/>
                  <a:gd name="T4" fmla="*/ 984662 w 21600"/>
                  <a:gd name="T5" fmla="*/ 785596 h 21600"/>
                  <a:gd name="T6" fmla="*/ 984662 w 21600"/>
                  <a:gd name="T7" fmla="*/ 78559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AutoShape 29"/>
              <p:cNvSpPr>
                <a:spLocks/>
              </p:cNvSpPr>
              <p:nvPr/>
            </p:nvSpPr>
            <p:spPr bwMode="auto">
              <a:xfrm rot="17298746" flipH="1">
                <a:off x="-488614" y="993585"/>
                <a:ext cx="2822458" cy="1009545"/>
              </a:xfrm>
              <a:custGeom>
                <a:avLst/>
                <a:gdLst>
                  <a:gd name="T0" fmla="*/ 1411229 w 21600"/>
                  <a:gd name="T1" fmla="*/ 504773 h 21600"/>
                  <a:gd name="T2" fmla="*/ 1411229 w 21600"/>
                  <a:gd name="T3" fmla="*/ 504773 h 21600"/>
                  <a:gd name="T4" fmla="*/ 1411229 w 21600"/>
                  <a:gd name="T5" fmla="*/ 504773 h 21600"/>
                  <a:gd name="T6" fmla="*/ 1411229 w 21600"/>
                  <a:gd name="T7" fmla="*/ 50477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21600" y="21599"/>
                    </a:lnTo>
                    <a:lnTo>
                      <a:pt x="0" y="21599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lIns="25399" tIns="25399" rIns="25399" bIns="25399" anchor="ctr"/>
              <a:lstStyle/>
              <a:p>
                <a:endParaRPr lang="id-ID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AutoShape 38"/>
            <p:cNvSpPr>
              <a:spLocks/>
            </p:cNvSpPr>
            <p:nvPr/>
          </p:nvSpPr>
          <p:spPr bwMode="auto">
            <a:xfrm>
              <a:off x="4880827" y="4217060"/>
              <a:ext cx="302874" cy="191869"/>
            </a:xfrm>
            <a:custGeom>
              <a:avLst/>
              <a:gdLst>
                <a:gd name="T0" fmla="*/ 327025 w 21130"/>
                <a:gd name="T1" fmla="*/ 214599 h 21219"/>
                <a:gd name="T2" fmla="*/ 327025 w 21130"/>
                <a:gd name="T3" fmla="*/ 214599 h 21219"/>
                <a:gd name="T4" fmla="*/ 327025 w 21130"/>
                <a:gd name="T5" fmla="*/ 214599 h 21219"/>
                <a:gd name="T6" fmla="*/ 327025 w 21130"/>
                <a:gd name="T7" fmla="*/ 214599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7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8"/>
                    <a:pt x="1872" y="21218"/>
                  </a:cubicBezTo>
                  <a:cubicBezTo>
                    <a:pt x="1454" y="21218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AutoShape 39"/>
            <p:cNvSpPr>
              <a:spLocks/>
            </p:cNvSpPr>
            <p:nvPr/>
          </p:nvSpPr>
          <p:spPr bwMode="auto">
            <a:xfrm>
              <a:off x="6641466" y="5472664"/>
              <a:ext cx="216864" cy="237448"/>
            </a:xfrm>
            <a:custGeom>
              <a:avLst/>
              <a:gdLst>
                <a:gd name="T0" fmla="*/ 234157 w 21600"/>
                <a:gd name="T1" fmla="*/ 256382 h 21600"/>
                <a:gd name="T2" fmla="*/ 234157 w 21600"/>
                <a:gd name="T3" fmla="*/ 256382 h 21600"/>
                <a:gd name="T4" fmla="*/ 234157 w 21600"/>
                <a:gd name="T5" fmla="*/ 256382 h 21600"/>
                <a:gd name="T6" fmla="*/ 234157 w 21600"/>
                <a:gd name="T7" fmla="*/ 25638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599"/>
                  </a:moveTo>
                  <a:lnTo>
                    <a:pt x="15882" y="21599"/>
                  </a:lnTo>
                  <a:lnTo>
                    <a:pt x="15882" y="0"/>
                  </a:lnTo>
                  <a:lnTo>
                    <a:pt x="21599" y="0"/>
                  </a:lnTo>
                  <a:cubicBezTo>
                    <a:pt x="21599" y="0"/>
                    <a:pt x="21599" y="21599"/>
                    <a:pt x="21599" y="21599"/>
                  </a:cubicBezTo>
                  <a:close/>
                  <a:moveTo>
                    <a:pt x="13658" y="21599"/>
                  </a:moveTo>
                  <a:lnTo>
                    <a:pt x="7941" y="21599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599"/>
                    <a:pt x="13658" y="21599"/>
                  </a:cubicBezTo>
                  <a:close/>
                  <a:moveTo>
                    <a:pt x="5717" y="21599"/>
                  </a:moveTo>
                  <a:lnTo>
                    <a:pt x="0" y="21599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599"/>
                    <a:pt x="5717" y="215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AutoShape 40"/>
            <p:cNvSpPr>
              <a:spLocks/>
            </p:cNvSpPr>
            <p:nvPr/>
          </p:nvSpPr>
          <p:spPr bwMode="auto">
            <a:xfrm>
              <a:off x="7061225" y="4217060"/>
              <a:ext cx="244799" cy="244800"/>
            </a:xfrm>
            <a:custGeom>
              <a:avLst/>
              <a:gdLst>
                <a:gd name="T0" fmla="*/ 264319 w 21600"/>
                <a:gd name="T1" fmla="*/ 264319 h 21600"/>
                <a:gd name="T2" fmla="*/ 264319 w 21600"/>
                <a:gd name="T3" fmla="*/ 264319 h 21600"/>
                <a:gd name="T4" fmla="*/ 264319 w 21600"/>
                <a:gd name="T5" fmla="*/ 264319 h 21600"/>
                <a:gd name="T6" fmla="*/ 264319 w 21600"/>
                <a:gd name="T7" fmla="*/ 264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599" y="4150"/>
                    <a:pt x="21599" y="9322"/>
                  </a:cubicBezTo>
                  <a:cubicBezTo>
                    <a:pt x="21599" y="9357"/>
                    <a:pt x="21599" y="9392"/>
                    <a:pt x="21599" y="9427"/>
                  </a:cubicBezTo>
                  <a:cubicBezTo>
                    <a:pt x="21599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599"/>
                    <a:pt x="9322" y="21599"/>
                  </a:cubicBezTo>
                  <a:cubicBezTo>
                    <a:pt x="4151" y="21599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AutoShape 41"/>
            <p:cNvSpPr>
              <a:spLocks/>
            </p:cNvSpPr>
            <p:nvPr/>
          </p:nvSpPr>
          <p:spPr bwMode="auto">
            <a:xfrm>
              <a:off x="5986465" y="3426795"/>
              <a:ext cx="227155" cy="242593"/>
            </a:xfrm>
            <a:custGeom>
              <a:avLst/>
              <a:gdLst>
                <a:gd name="T0" fmla="*/ 245269 w 21600"/>
                <a:gd name="T1" fmla="*/ 261938 h 21600"/>
                <a:gd name="T2" fmla="*/ 245269 w 21600"/>
                <a:gd name="T3" fmla="*/ 261938 h 21600"/>
                <a:gd name="T4" fmla="*/ 245269 w 21600"/>
                <a:gd name="T5" fmla="*/ 261938 h 21600"/>
                <a:gd name="T6" fmla="*/ 245269 w 21600"/>
                <a:gd name="T7" fmla="*/ 26193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599" y="17976"/>
                  </a:moveTo>
                  <a:cubicBezTo>
                    <a:pt x="21599" y="20463"/>
                    <a:pt x="14805" y="21599"/>
                    <a:pt x="10781" y="21599"/>
                  </a:cubicBezTo>
                  <a:cubicBezTo>
                    <a:pt x="6756" y="21599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599" y="17585"/>
                    <a:pt x="21599" y="179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AutoShape 42"/>
            <p:cNvSpPr>
              <a:spLocks/>
            </p:cNvSpPr>
            <p:nvPr/>
          </p:nvSpPr>
          <p:spPr bwMode="auto">
            <a:xfrm>
              <a:off x="5240306" y="5453551"/>
              <a:ext cx="272734" cy="274939"/>
            </a:xfrm>
            <a:custGeom>
              <a:avLst/>
              <a:gdLst>
                <a:gd name="T0" fmla="*/ 294468 w 21235"/>
                <a:gd name="T1" fmla="*/ 296863 h 21600"/>
                <a:gd name="T2" fmla="*/ 294468 w 21235"/>
                <a:gd name="T3" fmla="*/ 296863 h 21600"/>
                <a:gd name="T4" fmla="*/ 294468 w 21235"/>
                <a:gd name="T5" fmla="*/ 296863 h 21600"/>
                <a:gd name="T6" fmla="*/ 294468 w 21235"/>
                <a:gd name="T7" fmla="*/ 2968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235" h="21600">
                  <a:moveTo>
                    <a:pt x="19528" y="7931"/>
                  </a:moveTo>
                  <a:lnTo>
                    <a:pt x="16238" y="7931"/>
                  </a:lnTo>
                  <a:lnTo>
                    <a:pt x="16735" y="9906"/>
                  </a:lnTo>
                  <a:lnTo>
                    <a:pt x="19528" y="9624"/>
                  </a:lnTo>
                  <a:cubicBezTo>
                    <a:pt x="19528" y="9624"/>
                    <a:pt x="19528" y="7931"/>
                    <a:pt x="19528" y="7931"/>
                  </a:cubicBezTo>
                  <a:close/>
                  <a:moveTo>
                    <a:pt x="19621" y="19656"/>
                  </a:moveTo>
                  <a:cubicBezTo>
                    <a:pt x="19621" y="20722"/>
                    <a:pt x="18783" y="21599"/>
                    <a:pt x="17697" y="21599"/>
                  </a:cubicBezTo>
                  <a:cubicBezTo>
                    <a:pt x="16610" y="21599"/>
                    <a:pt x="15741" y="20722"/>
                    <a:pt x="15741" y="19656"/>
                  </a:cubicBezTo>
                  <a:cubicBezTo>
                    <a:pt x="15741" y="18559"/>
                    <a:pt x="16610" y="17681"/>
                    <a:pt x="17697" y="17681"/>
                  </a:cubicBezTo>
                  <a:cubicBezTo>
                    <a:pt x="18783" y="17681"/>
                    <a:pt x="19621" y="18559"/>
                    <a:pt x="19621" y="19656"/>
                  </a:cubicBezTo>
                  <a:close/>
                  <a:moveTo>
                    <a:pt x="19528" y="4671"/>
                  </a:moveTo>
                  <a:lnTo>
                    <a:pt x="15524" y="4671"/>
                  </a:lnTo>
                  <a:lnTo>
                    <a:pt x="15990" y="6802"/>
                  </a:lnTo>
                  <a:lnTo>
                    <a:pt x="19528" y="6802"/>
                  </a:lnTo>
                  <a:cubicBezTo>
                    <a:pt x="19528" y="6802"/>
                    <a:pt x="19528" y="4671"/>
                    <a:pt x="19528" y="4671"/>
                  </a:cubicBezTo>
                  <a:close/>
                  <a:moveTo>
                    <a:pt x="15711" y="10063"/>
                  </a:moveTo>
                  <a:lnTo>
                    <a:pt x="15090" y="7931"/>
                  </a:lnTo>
                  <a:lnTo>
                    <a:pt x="12141" y="7931"/>
                  </a:lnTo>
                  <a:lnTo>
                    <a:pt x="12917" y="10345"/>
                  </a:lnTo>
                  <a:cubicBezTo>
                    <a:pt x="12917" y="10345"/>
                    <a:pt x="15711" y="10063"/>
                    <a:pt x="15711" y="10063"/>
                  </a:cubicBezTo>
                  <a:close/>
                  <a:moveTo>
                    <a:pt x="11179" y="4671"/>
                  </a:moveTo>
                  <a:lnTo>
                    <a:pt x="11831" y="6802"/>
                  </a:lnTo>
                  <a:lnTo>
                    <a:pt x="14903" y="6802"/>
                  </a:lnTo>
                  <a:lnTo>
                    <a:pt x="14407" y="4671"/>
                  </a:lnTo>
                  <a:cubicBezTo>
                    <a:pt x="14407" y="4671"/>
                    <a:pt x="11179" y="4671"/>
                    <a:pt x="11179" y="4671"/>
                  </a:cubicBezTo>
                  <a:close/>
                  <a:moveTo>
                    <a:pt x="11831" y="10471"/>
                  </a:moveTo>
                  <a:lnTo>
                    <a:pt x="11024" y="7931"/>
                  </a:lnTo>
                  <a:lnTo>
                    <a:pt x="8076" y="7931"/>
                  </a:lnTo>
                  <a:lnTo>
                    <a:pt x="9348" y="10721"/>
                  </a:lnTo>
                  <a:cubicBezTo>
                    <a:pt x="9348" y="10721"/>
                    <a:pt x="11831" y="10471"/>
                    <a:pt x="11831" y="10471"/>
                  </a:cubicBezTo>
                  <a:close/>
                  <a:moveTo>
                    <a:pt x="7610" y="6802"/>
                  </a:moveTo>
                  <a:lnTo>
                    <a:pt x="10745" y="6802"/>
                  </a:lnTo>
                  <a:lnTo>
                    <a:pt x="10062" y="4671"/>
                  </a:lnTo>
                  <a:lnTo>
                    <a:pt x="6648" y="4671"/>
                  </a:lnTo>
                  <a:cubicBezTo>
                    <a:pt x="6648" y="4671"/>
                    <a:pt x="7610" y="6802"/>
                    <a:pt x="7610" y="6802"/>
                  </a:cubicBezTo>
                  <a:close/>
                  <a:moveTo>
                    <a:pt x="6493" y="19656"/>
                  </a:moveTo>
                  <a:cubicBezTo>
                    <a:pt x="6493" y="20722"/>
                    <a:pt x="5655" y="21599"/>
                    <a:pt x="4538" y="21599"/>
                  </a:cubicBezTo>
                  <a:cubicBezTo>
                    <a:pt x="3483" y="21599"/>
                    <a:pt x="2614" y="20722"/>
                    <a:pt x="2614" y="19656"/>
                  </a:cubicBezTo>
                  <a:cubicBezTo>
                    <a:pt x="2614" y="18559"/>
                    <a:pt x="3483" y="17681"/>
                    <a:pt x="4538" y="17681"/>
                  </a:cubicBezTo>
                  <a:cubicBezTo>
                    <a:pt x="5655" y="17681"/>
                    <a:pt x="6493" y="18559"/>
                    <a:pt x="6493" y="19656"/>
                  </a:cubicBezTo>
                  <a:close/>
                  <a:moveTo>
                    <a:pt x="19869" y="2915"/>
                  </a:moveTo>
                  <a:cubicBezTo>
                    <a:pt x="20800" y="2915"/>
                    <a:pt x="21234" y="3479"/>
                    <a:pt x="21234" y="4169"/>
                  </a:cubicBezTo>
                  <a:lnTo>
                    <a:pt x="21234" y="10031"/>
                  </a:lnTo>
                  <a:cubicBezTo>
                    <a:pt x="21234" y="10690"/>
                    <a:pt x="20738" y="11223"/>
                    <a:pt x="20086" y="11285"/>
                  </a:cubicBezTo>
                  <a:lnTo>
                    <a:pt x="7548" y="12696"/>
                  </a:lnTo>
                  <a:cubicBezTo>
                    <a:pt x="6524" y="12822"/>
                    <a:pt x="6400" y="14170"/>
                    <a:pt x="7610" y="14170"/>
                  </a:cubicBezTo>
                  <a:lnTo>
                    <a:pt x="19497" y="14170"/>
                  </a:lnTo>
                  <a:cubicBezTo>
                    <a:pt x="20862" y="14170"/>
                    <a:pt x="20862" y="16208"/>
                    <a:pt x="19497" y="16208"/>
                  </a:cubicBezTo>
                  <a:lnTo>
                    <a:pt x="7362" y="16208"/>
                  </a:lnTo>
                  <a:cubicBezTo>
                    <a:pt x="4631" y="16208"/>
                    <a:pt x="3607" y="13167"/>
                    <a:pt x="5749" y="11568"/>
                  </a:cubicBezTo>
                  <a:lnTo>
                    <a:pt x="6834" y="10753"/>
                  </a:lnTo>
                  <a:lnTo>
                    <a:pt x="2986" y="2257"/>
                  </a:lnTo>
                  <a:lnTo>
                    <a:pt x="1093" y="2257"/>
                  </a:lnTo>
                  <a:cubicBezTo>
                    <a:pt x="-365" y="2257"/>
                    <a:pt x="-365" y="0"/>
                    <a:pt x="1093" y="0"/>
                  </a:cubicBezTo>
                  <a:lnTo>
                    <a:pt x="3297" y="0"/>
                  </a:lnTo>
                  <a:cubicBezTo>
                    <a:pt x="4414" y="0"/>
                    <a:pt x="4724" y="532"/>
                    <a:pt x="5066" y="1348"/>
                  </a:cubicBezTo>
                  <a:lnTo>
                    <a:pt x="5841" y="2915"/>
                  </a:lnTo>
                  <a:cubicBezTo>
                    <a:pt x="5841" y="2915"/>
                    <a:pt x="19869" y="2915"/>
                    <a:pt x="19869" y="29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017984" y="3254417"/>
            <a:ext cx="3104121" cy="1046883"/>
            <a:chOff x="2602267" y="4484147"/>
            <a:chExt cx="3014730" cy="878869"/>
          </a:xfrm>
        </p:grpSpPr>
        <p:sp>
          <p:nvSpPr>
            <p:cNvPr id="37" name="6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30791" y="3249892"/>
            <a:ext cx="3104121" cy="1046883"/>
            <a:chOff x="2602267" y="4484147"/>
            <a:chExt cx="3014730" cy="878869"/>
          </a:xfrm>
        </p:grpSpPr>
        <p:sp>
          <p:nvSpPr>
            <p:cNvPr id="40" name="6"/>
            <p:cNvSpPr txBox="1">
              <a:spLocks noChangeArrowheads="1"/>
            </p:cNvSpPr>
            <p:nvPr/>
          </p:nvSpPr>
          <p:spPr bwMode="auto">
            <a:xfrm>
              <a:off x="3664372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558854" y="5332316"/>
            <a:ext cx="3104121" cy="1046883"/>
            <a:chOff x="2602267" y="4484147"/>
            <a:chExt cx="3014730" cy="878869"/>
          </a:xfrm>
        </p:grpSpPr>
        <p:sp>
          <p:nvSpPr>
            <p:cNvPr id="43" name="6"/>
            <p:cNvSpPr txBox="1">
              <a:spLocks noChangeArrowheads="1"/>
            </p:cNvSpPr>
            <p:nvPr/>
          </p:nvSpPr>
          <p:spPr bwMode="auto">
            <a:xfrm>
              <a:off x="3664372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4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570655" y="5332316"/>
            <a:ext cx="3104121" cy="1046883"/>
            <a:chOff x="2602267" y="4484147"/>
            <a:chExt cx="3014730" cy="878869"/>
          </a:xfrm>
        </p:grpSpPr>
        <p:sp>
          <p:nvSpPr>
            <p:cNvPr id="46" name="6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7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876906" y="1373079"/>
            <a:ext cx="2462313" cy="1046883"/>
            <a:chOff x="2602268" y="4484147"/>
            <a:chExt cx="2391404" cy="878869"/>
          </a:xfrm>
        </p:grpSpPr>
        <p:sp>
          <p:nvSpPr>
            <p:cNvPr id="49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0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669">
        <p:random/>
      </p:transition>
    </mc:Choice>
    <mc:Fallback xmlns="">
      <p:transition spd="slow" advClick="0" advTm="46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 flipH="1"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 flipH="1">
            <a:off x="0" y="4244196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 flipH="1">
            <a:off x="358215" y="2352910"/>
            <a:ext cx="5981303" cy="4500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8367078" y="5462477"/>
            <a:ext cx="3949831" cy="1395523"/>
          </a:xfrm>
          <a:prstGeom prst="rect">
            <a:avLst/>
          </a:prstGeom>
        </p:spPr>
      </p:pic>
      <p:sp>
        <p:nvSpPr>
          <p:cNvPr id="47" name="Text Placeholder 4"/>
          <p:cNvSpPr txBox="1">
            <a:spLocks/>
          </p:cNvSpPr>
          <p:nvPr/>
        </p:nvSpPr>
        <p:spPr>
          <a:xfrm>
            <a:off x="0" y="1029035"/>
            <a:ext cx="5249160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66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目录</a:t>
            </a:r>
            <a:r>
              <a:rPr lang="en-US" altLang="zh-CN" sz="6600" dirty="0">
                <a:solidFill>
                  <a:srgbClr val="25532B"/>
                </a:solidFill>
                <a:latin typeface="腾祥澜黑简" panose="01010104010101010101" pitchFamily="2" charset="-122"/>
                <a:ea typeface="腾祥澜黑简" panose="01010104010101010101" pitchFamily="2" charset="-122"/>
              </a:rPr>
              <a:t>/</a:t>
            </a:r>
            <a:r>
              <a:rPr lang="en-US" altLang="zh-CN" sz="6600" spc="300" dirty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Contents</a:t>
            </a:r>
            <a:endParaRPr lang="en-GB" sz="6600" spc="30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272443" y="1018242"/>
            <a:ext cx="5209430" cy="576048"/>
            <a:chOff x="3440784" y="1416197"/>
            <a:chExt cx="5209430" cy="576048"/>
          </a:xfrm>
        </p:grpSpPr>
        <p:grpSp>
          <p:nvGrpSpPr>
            <p:cNvPr id="49" name="组合 48"/>
            <p:cNvGrpSpPr/>
            <p:nvPr/>
          </p:nvGrpSpPr>
          <p:grpSpPr>
            <a:xfrm>
              <a:off x="3440784" y="1416197"/>
              <a:ext cx="638456" cy="576048"/>
              <a:chOff x="2681095" y="1086464"/>
              <a:chExt cx="478842" cy="43203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56" name="圆角矩形 5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55" name="标题层"/>
              <p:cNvSpPr txBox="1"/>
              <p:nvPr/>
            </p:nvSpPr>
            <p:spPr bwMode="auto">
              <a:xfrm>
                <a:off x="2681096" y="1111333"/>
                <a:ext cx="478840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01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329854" y="1476943"/>
              <a:ext cx="4320360" cy="480121"/>
              <a:chOff x="3347898" y="1132026"/>
              <a:chExt cx="3240270" cy="360092"/>
            </a:xfrm>
          </p:grpSpPr>
          <p:sp>
            <p:nvSpPr>
              <p:cNvPr id="51" name="矩形 50"/>
              <p:cNvSpPr/>
              <p:nvPr/>
            </p:nvSpPr>
            <p:spPr bwMode="auto">
              <a:xfrm>
                <a:off x="3347898" y="1132088"/>
                <a:ext cx="3240270" cy="360030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3" name="标题层"/>
              <p:cNvSpPr txBox="1"/>
              <p:nvPr/>
            </p:nvSpPr>
            <p:spPr bwMode="auto">
              <a:xfrm>
                <a:off x="3347898" y="1132095"/>
                <a:ext cx="3240269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zh-CN" altLang="en-US" sz="24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此处添加您的标题</a:t>
                </a:r>
                <a:endParaRPr lang="zh-CN" altLang="en-US" sz="24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6272443" y="1764987"/>
            <a:ext cx="5209430" cy="576048"/>
            <a:chOff x="3440784" y="2099783"/>
            <a:chExt cx="5209430" cy="576048"/>
          </a:xfrm>
        </p:grpSpPr>
        <p:grpSp>
          <p:nvGrpSpPr>
            <p:cNvPr id="59" name="组合 58"/>
            <p:cNvGrpSpPr/>
            <p:nvPr/>
          </p:nvGrpSpPr>
          <p:grpSpPr>
            <a:xfrm>
              <a:off x="3440784" y="2099783"/>
              <a:ext cx="638456" cy="576048"/>
              <a:chOff x="2681095" y="1086464"/>
              <a:chExt cx="478842" cy="432036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66" name="圆角矩形 6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6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6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02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4329854" y="2160529"/>
              <a:ext cx="4320360" cy="485696"/>
              <a:chOff x="3347898" y="1132026"/>
              <a:chExt cx="3240270" cy="364273"/>
            </a:xfrm>
          </p:grpSpPr>
          <p:sp>
            <p:nvSpPr>
              <p:cNvPr id="61" name="矩形 60"/>
              <p:cNvSpPr/>
              <p:nvPr/>
            </p:nvSpPr>
            <p:spPr bwMode="auto">
              <a:xfrm>
                <a:off x="3347898" y="1132088"/>
                <a:ext cx="3240270" cy="360030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3" name="标题层"/>
              <p:cNvSpPr txBox="1"/>
              <p:nvPr/>
            </p:nvSpPr>
            <p:spPr bwMode="auto">
              <a:xfrm>
                <a:off x="3347898" y="1150050"/>
                <a:ext cx="3240269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zh-CN" altLang="en-US" sz="2400" kern="0" spc="300" dirty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此处添加您的标题</a:t>
                </a: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72443" y="2511732"/>
            <a:ext cx="5209430" cy="576048"/>
            <a:chOff x="3440784" y="2771857"/>
            <a:chExt cx="5209430" cy="576048"/>
          </a:xfrm>
        </p:grpSpPr>
        <p:grpSp>
          <p:nvGrpSpPr>
            <p:cNvPr id="69" name="组合 68"/>
            <p:cNvGrpSpPr/>
            <p:nvPr/>
          </p:nvGrpSpPr>
          <p:grpSpPr>
            <a:xfrm>
              <a:off x="3440784" y="2771857"/>
              <a:ext cx="638456" cy="576048"/>
              <a:chOff x="2681095" y="1086464"/>
              <a:chExt cx="478842" cy="432036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76" name="圆角矩形 7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7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03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329854" y="2832603"/>
              <a:ext cx="4320360" cy="480121"/>
              <a:chOff x="3347898" y="1132026"/>
              <a:chExt cx="3240270" cy="360092"/>
            </a:xfrm>
          </p:grpSpPr>
          <p:sp>
            <p:nvSpPr>
              <p:cNvPr id="71" name="矩形 70"/>
              <p:cNvSpPr/>
              <p:nvPr/>
            </p:nvSpPr>
            <p:spPr bwMode="auto">
              <a:xfrm>
                <a:off x="3347898" y="1132088"/>
                <a:ext cx="3240270" cy="360030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3" name="标题层"/>
              <p:cNvSpPr txBox="1"/>
              <p:nvPr/>
            </p:nvSpPr>
            <p:spPr bwMode="auto">
              <a:xfrm>
                <a:off x="3347898" y="1142980"/>
                <a:ext cx="3240269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zh-CN" altLang="en-US" sz="2400" kern="0" spc="300" dirty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此处添加您的标题</a:t>
                </a:r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6272443" y="3258477"/>
            <a:ext cx="5209430" cy="576048"/>
            <a:chOff x="3440784" y="3443932"/>
            <a:chExt cx="5209430" cy="576048"/>
          </a:xfrm>
        </p:grpSpPr>
        <p:grpSp>
          <p:nvGrpSpPr>
            <p:cNvPr id="79" name="组合 78"/>
            <p:cNvGrpSpPr/>
            <p:nvPr/>
          </p:nvGrpSpPr>
          <p:grpSpPr>
            <a:xfrm>
              <a:off x="3440784" y="3443932"/>
              <a:ext cx="638456" cy="576048"/>
              <a:chOff x="2681095" y="1086464"/>
              <a:chExt cx="478842" cy="432036"/>
            </a:xfrm>
          </p:grpSpPr>
          <p:grpSp>
            <p:nvGrpSpPr>
              <p:cNvPr id="84" name="组合 8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86" name="圆角矩形 8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8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8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04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4329854" y="3504678"/>
              <a:ext cx="4320360" cy="480121"/>
              <a:chOff x="3347898" y="1132026"/>
              <a:chExt cx="3240270" cy="360092"/>
            </a:xfrm>
          </p:grpSpPr>
          <p:sp>
            <p:nvSpPr>
              <p:cNvPr id="81" name="矩形 80"/>
              <p:cNvSpPr/>
              <p:nvPr/>
            </p:nvSpPr>
            <p:spPr bwMode="auto">
              <a:xfrm>
                <a:off x="3347898" y="1132088"/>
                <a:ext cx="3240270" cy="360030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8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3" name="标题层"/>
              <p:cNvSpPr txBox="1"/>
              <p:nvPr/>
            </p:nvSpPr>
            <p:spPr bwMode="auto">
              <a:xfrm>
                <a:off x="3347898" y="1135910"/>
                <a:ext cx="3240269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zh-CN" altLang="en-US" sz="2400" kern="0" spc="300" dirty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此处添加您的标题</a:t>
                </a: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6272443" y="4005222"/>
            <a:ext cx="5209430" cy="576048"/>
            <a:chOff x="3440784" y="3443932"/>
            <a:chExt cx="5209430" cy="576048"/>
          </a:xfrm>
        </p:grpSpPr>
        <p:grpSp>
          <p:nvGrpSpPr>
            <p:cNvPr id="89" name="组合 88"/>
            <p:cNvGrpSpPr/>
            <p:nvPr/>
          </p:nvGrpSpPr>
          <p:grpSpPr>
            <a:xfrm>
              <a:off x="3440784" y="3443932"/>
              <a:ext cx="638456" cy="576048"/>
              <a:chOff x="2681095" y="1086464"/>
              <a:chExt cx="478842" cy="432036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96" name="圆角矩形 9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9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9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05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4329854" y="3504678"/>
              <a:ext cx="4320360" cy="480121"/>
              <a:chOff x="3347898" y="1132026"/>
              <a:chExt cx="3240270" cy="360092"/>
            </a:xfrm>
          </p:grpSpPr>
          <p:sp>
            <p:nvSpPr>
              <p:cNvPr id="91" name="矩形 90"/>
              <p:cNvSpPr/>
              <p:nvPr/>
            </p:nvSpPr>
            <p:spPr bwMode="auto">
              <a:xfrm>
                <a:off x="3347898" y="1132088"/>
                <a:ext cx="3240270" cy="360030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9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3" name="标题层"/>
              <p:cNvSpPr txBox="1"/>
              <p:nvPr/>
            </p:nvSpPr>
            <p:spPr bwMode="auto">
              <a:xfrm>
                <a:off x="3347898" y="1142980"/>
                <a:ext cx="3240269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zh-CN" altLang="en-US" sz="2400" kern="0" spc="300" dirty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此处添加您的标题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0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439">
        <p:random/>
      </p:transition>
    </mc:Choice>
    <mc:Fallback xmlns="">
      <p:transition spd="slow" advClick="0" advTm="94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04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12178" y="2826092"/>
            <a:ext cx="6058070" cy="92333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54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49670" y="3828957"/>
            <a:ext cx="6212114" cy="4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</a:p>
        </p:txBody>
      </p:sp>
    </p:spTree>
    <p:extLst>
      <p:ext uri="{BB962C8B-B14F-4D97-AF65-F5344CB8AC3E}">
        <p14:creationId xmlns:p14="http://schemas.microsoft.com/office/powerpoint/2010/main" val="3874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568">
        <p:random/>
      </p:transition>
    </mc:Choice>
    <mc:Fallback xmlns="">
      <p:transition spd="slow" advClick="0" advTm="85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5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四、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1" name="Text Placeholder 3"/>
          <p:cNvSpPr txBox="1"/>
          <p:nvPr/>
        </p:nvSpPr>
        <p:spPr>
          <a:xfrm>
            <a:off x="2370728" y="3657215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关键文字</a:t>
            </a:r>
            <a:endParaRPr lang="en-US" sz="16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52" name="Text Placeholder 3"/>
          <p:cNvSpPr txBox="1"/>
          <p:nvPr/>
        </p:nvSpPr>
        <p:spPr>
          <a:xfrm>
            <a:off x="4934687" y="3657215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关键文字</a:t>
            </a:r>
            <a:endParaRPr lang="en-US" altLang="zh-CN" sz="16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53" name="Text Placeholder 3"/>
          <p:cNvSpPr txBox="1"/>
          <p:nvPr/>
        </p:nvSpPr>
        <p:spPr>
          <a:xfrm>
            <a:off x="7470735" y="3657215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关键文字</a:t>
            </a:r>
            <a:endParaRPr lang="en-US" altLang="zh-CN" sz="16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54" name="Text Placeholder 3"/>
          <p:cNvSpPr txBox="1"/>
          <p:nvPr/>
        </p:nvSpPr>
        <p:spPr>
          <a:xfrm>
            <a:off x="10084056" y="3657215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关键文字</a:t>
            </a:r>
            <a:endParaRPr lang="en-US" altLang="zh-CN" sz="16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cxnSp>
        <p:nvCxnSpPr>
          <p:cNvPr id="55" name="Straight Connector 88"/>
          <p:cNvCxnSpPr/>
          <p:nvPr/>
        </p:nvCxnSpPr>
        <p:spPr>
          <a:xfrm flipH="1">
            <a:off x="1268698" y="3964450"/>
            <a:ext cx="9637341" cy="0"/>
          </a:xfrm>
          <a:prstGeom prst="line">
            <a:avLst/>
          </a:prstGeom>
          <a:noFill/>
          <a:ln w="19050" cap="flat" cmpd="sng" algn="ctr">
            <a:solidFill>
              <a:srgbClr val="4A4848"/>
            </a:solidFill>
            <a:prstDash val="sysDot"/>
            <a:miter lim="800000"/>
            <a:headEnd type="oval"/>
            <a:tailEnd type="oval"/>
          </a:ln>
          <a:effectLst/>
        </p:spPr>
      </p:cxnSp>
      <p:sp>
        <p:nvSpPr>
          <p:cNvPr id="56" name="Oval 8"/>
          <p:cNvSpPr>
            <a:spLocks noChangeAspect="1"/>
          </p:cNvSpPr>
          <p:nvPr/>
        </p:nvSpPr>
        <p:spPr>
          <a:xfrm>
            <a:off x="1423895" y="1813713"/>
            <a:ext cx="1620000" cy="162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en-US" sz="3735" kern="0" dirty="0">
              <a:solidFill>
                <a:srgbClr val="4A4848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57" name="Group 94"/>
          <p:cNvGrpSpPr/>
          <p:nvPr/>
        </p:nvGrpSpPr>
        <p:grpSpPr>
          <a:xfrm>
            <a:off x="2137535" y="3456215"/>
            <a:ext cx="192723" cy="948263"/>
            <a:chOff x="1690019" y="2064423"/>
            <a:chExt cx="144542" cy="711197"/>
          </a:xfrm>
          <a:solidFill>
            <a:srgbClr val="A3E2C5"/>
          </a:solidFill>
        </p:grpSpPr>
        <p:cxnSp>
          <p:nvCxnSpPr>
            <p:cNvPr id="58" name="Straight Connector 75"/>
            <p:cNvCxnSpPr/>
            <p:nvPr/>
          </p:nvCxnSpPr>
          <p:spPr>
            <a:xfrm flipH="1">
              <a:off x="1762290" y="2064423"/>
              <a:ext cx="1" cy="613924"/>
            </a:xfrm>
            <a:prstGeom prst="line">
              <a:avLst/>
            </a:prstGeom>
            <a:grpFill/>
            <a:ln w="19050" cap="flat" cmpd="sng" algn="ctr">
              <a:solidFill>
                <a:srgbClr val="4A4848"/>
              </a:solidFill>
              <a:prstDash val="solid"/>
              <a:miter lim="800000"/>
            </a:ln>
            <a:effectLst/>
          </p:spPr>
        </p:cxnSp>
        <p:sp>
          <p:nvSpPr>
            <p:cNvPr id="59" name="Oval 32"/>
            <p:cNvSpPr/>
            <p:nvPr/>
          </p:nvSpPr>
          <p:spPr>
            <a:xfrm>
              <a:off x="1690019" y="2631078"/>
              <a:ext cx="144542" cy="144542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3555" kern="0">
                <a:solidFill>
                  <a:srgbClr val="4A4848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60" name="Oval 109"/>
          <p:cNvSpPr>
            <a:spLocks noChangeAspect="1"/>
          </p:cNvSpPr>
          <p:nvPr/>
        </p:nvSpPr>
        <p:spPr>
          <a:xfrm>
            <a:off x="3850121" y="1525713"/>
            <a:ext cx="1908000" cy="1908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en-US" sz="3735" kern="0" dirty="0">
              <a:solidFill>
                <a:srgbClr val="4A4848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61" name="Group 110"/>
          <p:cNvGrpSpPr/>
          <p:nvPr/>
        </p:nvGrpSpPr>
        <p:grpSpPr>
          <a:xfrm>
            <a:off x="4707761" y="3456215"/>
            <a:ext cx="192723" cy="948263"/>
            <a:chOff x="1690019" y="2064423"/>
            <a:chExt cx="144542" cy="711197"/>
          </a:xfrm>
          <a:solidFill>
            <a:srgbClr val="A3E2C5"/>
          </a:solidFill>
        </p:grpSpPr>
        <p:cxnSp>
          <p:nvCxnSpPr>
            <p:cNvPr id="62" name="Straight Connector 111"/>
            <p:cNvCxnSpPr/>
            <p:nvPr/>
          </p:nvCxnSpPr>
          <p:spPr>
            <a:xfrm flipH="1">
              <a:off x="1762290" y="2064423"/>
              <a:ext cx="1" cy="613924"/>
            </a:xfrm>
            <a:prstGeom prst="line">
              <a:avLst/>
            </a:prstGeom>
            <a:grpFill/>
            <a:ln w="19050" cap="flat" cmpd="sng" algn="ctr">
              <a:solidFill>
                <a:srgbClr val="4A4848"/>
              </a:solidFill>
              <a:prstDash val="solid"/>
              <a:miter lim="800000"/>
            </a:ln>
            <a:effectLst/>
          </p:spPr>
        </p:cxnSp>
        <p:sp>
          <p:nvSpPr>
            <p:cNvPr id="63" name="Oval 112"/>
            <p:cNvSpPr/>
            <p:nvPr/>
          </p:nvSpPr>
          <p:spPr>
            <a:xfrm>
              <a:off x="1690019" y="2631078"/>
              <a:ext cx="144542" cy="144542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3555" kern="0">
                <a:solidFill>
                  <a:srgbClr val="4A4848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Oval 127"/>
          <p:cNvSpPr>
            <a:spLocks noChangeAspect="1"/>
          </p:cNvSpPr>
          <p:nvPr/>
        </p:nvSpPr>
        <p:spPr>
          <a:xfrm>
            <a:off x="6421154" y="1525713"/>
            <a:ext cx="1908000" cy="1908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en-US" sz="3735" kern="0" dirty="0">
              <a:solidFill>
                <a:srgbClr val="4A4848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65" name="Group 128"/>
          <p:cNvGrpSpPr/>
          <p:nvPr/>
        </p:nvGrpSpPr>
        <p:grpSpPr>
          <a:xfrm>
            <a:off x="7277987" y="3456215"/>
            <a:ext cx="192723" cy="948263"/>
            <a:chOff x="1690019" y="2064423"/>
            <a:chExt cx="144542" cy="711197"/>
          </a:xfrm>
          <a:solidFill>
            <a:srgbClr val="A3E2C5"/>
          </a:solidFill>
        </p:grpSpPr>
        <p:cxnSp>
          <p:nvCxnSpPr>
            <p:cNvPr id="66" name="Straight Connector 129"/>
            <p:cNvCxnSpPr/>
            <p:nvPr/>
          </p:nvCxnSpPr>
          <p:spPr>
            <a:xfrm flipH="1">
              <a:off x="1762290" y="2064423"/>
              <a:ext cx="1" cy="613924"/>
            </a:xfrm>
            <a:prstGeom prst="line">
              <a:avLst/>
            </a:prstGeom>
            <a:grpFill/>
            <a:ln w="19050" cap="flat" cmpd="sng" algn="ctr">
              <a:solidFill>
                <a:srgbClr val="4A4848"/>
              </a:solidFill>
              <a:prstDash val="solid"/>
              <a:miter lim="800000"/>
            </a:ln>
            <a:effectLst/>
          </p:spPr>
        </p:cxnSp>
        <p:sp>
          <p:nvSpPr>
            <p:cNvPr id="67" name="Oval 130"/>
            <p:cNvSpPr/>
            <p:nvPr/>
          </p:nvSpPr>
          <p:spPr>
            <a:xfrm>
              <a:off x="1690019" y="2631078"/>
              <a:ext cx="144542" cy="144542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3555" kern="0">
                <a:solidFill>
                  <a:srgbClr val="4A4848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Oval 145"/>
          <p:cNvSpPr>
            <a:spLocks noChangeAspect="1"/>
          </p:cNvSpPr>
          <p:nvPr/>
        </p:nvSpPr>
        <p:spPr>
          <a:xfrm>
            <a:off x="9134573" y="1813713"/>
            <a:ext cx="1620000" cy="162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en-US" sz="3735" kern="0" dirty="0">
              <a:solidFill>
                <a:srgbClr val="4A4848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69" name="Group 146"/>
          <p:cNvGrpSpPr/>
          <p:nvPr/>
        </p:nvGrpSpPr>
        <p:grpSpPr>
          <a:xfrm>
            <a:off x="9848213" y="3456215"/>
            <a:ext cx="192723" cy="948263"/>
            <a:chOff x="1690019" y="2064423"/>
            <a:chExt cx="144542" cy="711197"/>
          </a:xfrm>
          <a:solidFill>
            <a:srgbClr val="A3E2C5"/>
          </a:solidFill>
        </p:grpSpPr>
        <p:cxnSp>
          <p:nvCxnSpPr>
            <p:cNvPr id="70" name="Straight Connector 147"/>
            <p:cNvCxnSpPr/>
            <p:nvPr/>
          </p:nvCxnSpPr>
          <p:spPr>
            <a:xfrm flipH="1">
              <a:off x="1762290" y="2064423"/>
              <a:ext cx="1" cy="613924"/>
            </a:xfrm>
            <a:prstGeom prst="line">
              <a:avLst/>
            </a:prstGeom>
            <a:grpFill/>
            <a:ln w="19050" cap="flat" cmpd="sng" algn="ctr">
              <a:solidFill>
                <a:srgbClr val="4A4848"/>
              </a:solidFill>
              <a:prstDash val="solid"/>
              <a:miter lim="800000"/>
            </a:ln>
            <a:effectLst/>
          </p:spPr>
        </p:cxnSp>
        <p:sp>
          <p:nvSpPr>
            <p:cNvPr id="71" name="Oval 148"/>
            <p:cNvSpPr/>
            <p:nvPr/>
          </p:nvSpPr>
          <p:spPr>
            <a:xfrm>
              <a:off x="1690019" y="2631078"/>
              <a:ext cx="144542" cy="144542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3555" kern="0">
                <a:solidFill>
                  <a:srgbClr val="4A4848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72" name="矩形 71"/>
          <p:cNvSpPr/>
          <p:nvPr/>
        </p:nvSpPr>
        <p:spPr>
          <a:xfrm>
            <a:off x="1295187" y="4522084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 defTabSz="913765"/>
            <a:r>
              <a:rPr lang="zh-CN" altLang="en-US" sz="22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sz="22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1119874" y="5015842"/>
            <a:ext cx="2228045" cy="10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1300" kern="0" dirty="0">
                <a:solidFill>
                  <a:srgbClr val="4A4848"/>
                </a:solidFill>
                <a:sym typeface="微软雅黑" panose="020B0503020204020204" pitchFamily="34" charset="-122"/>
              </a:rPr>
              <a:t>在此录入上述图表的综合描述说明，在此录入上述图表的描述说明，在此录入上述图表的描述说明。</a:t>
            </a:r>
          </a:p>
        </p:txBody>
      </p:sp>
      <p:sp>
        <p:nvSpPr>
          <p:cNvPr id="74" name="矩形 73"/>
          <p:cNvSpPr/>
          <p:nvPr/>
        </p:nvSpPr>
        <p:spPr>
          <a:xfrm>
            <a:off x="9005864" y="4522084"/>
            <a:ext cx="1877420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 defTabSz="913765"/>
            <a:r>
              <a:rPr lang="zh-CN" altLang="en-US" sz="22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sz="22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8830552" y="5015842"/>
            <a:ext cx="2228045" cy="10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1300" kern="0" dirty="0">
                <a:solidFill>
                  <a:srgbClr val="4A4848"/>
                </a:solidFill>
                <a:sym typeface="微软雅黑" panose="020B0503020204020204" pitchFamily="34" charset="-122"/>
              </a:rPr>
              <a:t>在此录入上述图表的综合描述说明，在此录入上述图表的描述说明，在此录入上述图表的描述说明。</a:t>
            </a:r>
          </a:p>
        </p:txBody>
      </p:sp>
      <p:sp>
        <p:nvSpPr>
          <p:cNvPr id="76" name="矩形 75"/>
          <p:cNvSpPr/>
          <p:nvPr/>
        </p:nvSpPr>
        <p:spPr>
          <a:xfrm>
            <a:off x="3865412" y="4522084"/>
            <a:ext cx="1877420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 defTabSz="913765"/>
            <a:r>
              <a:rPr lang="zh-CN" altLang="en-US" sz="22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sz="22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77" name="矩形 47"/>
          <p:cNvSpPr>
            <a:spLocks noChangeArrowheads="1"/>
          </p:cNvSpPr>
          <p:nvPr/>
        </p:nvSpPr>
        <p:spPr bwMode="auto">
          <a:xfrm>
            <a:off x="3690100" y="5015842"/>
            <a:ext cx="2228045" cy="10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1300" kern="0" dirty="0">
                <a:solidFill>
                  <a:srgbClr val="4A4848"/>
                </a:solidFill>
                <a:sym typeface="微软雅黑" panose="020B0503020204020204" pitchFamily="34" charset="-122"/>
              </a:rPr>
              <a:t>在此录入上述图表的综合描述说明，在此录入上述图表的描述说明，在此录入上述图表的描述说明。</a:t>
            </a:r>
          </a:p>
        </p:txBody>
      </p:sp>
      <p:sp>
        <p:nvSpPr>
          <p:cNvPr id="78" name="矩形 77"/>
          <p:cNvSpPr/>
          <p:nvPr/>
        </p:nvSpPr>
        <p:spPr>
          <a:xfrm>
            <a:off x="6435638" y="4522084"/>
            <a:ext cx="1877420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 defTabSz="913765"/>
            <a:r>
              <a:rPr lang="zh-CN" altLang="en-US" sz="22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此处添加标题</a:t>
            </a:r>
            <a:endParaRPr lang="en-US" altLang="zh-CN" sz="22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6261133" y="5015842"/>
            <a:ext cx="2228045" cy="10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1300" kern="0" dirty="0">
                <a:solidFill>
                  <a:srgbClr val="4A4848"/>
                </a:solidFill>
                <a:sym typeface="微软雅黑" panose="020B0503020204020204" pitchFamily="34" charset="-122"/>
              </a:rPr>
              <a:t>在此录入上述图表的综合描述说明，在此录入上述图表的描述说明，在此录入上述图表的描述说明。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9555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833">
        <p:random/>
      </p:transition>
    </mc:Choice>
    <mc:Fallback xmlns="">
      <p:transition spd="slow" advClick="0" advTm="118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25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25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75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75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75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75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25"/>
                            </p:stCondLst>
                            <p:childTnLst>
                              <p:par>
                                <p:cTn id="6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25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125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625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3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3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975"/>
                            </p:stCondLst>
                            <p:childTnLst>
                              <p:par>
                                <p:cTn id="8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475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975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475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825"/>
                            </p:stCondLst>
                            <p:childTnLst>
                              <p:par>
                                <p:cTn id="10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1" grpId="0"/>
      <p:bldP spid="52" grpId="0"/>
      <p:bldP spid="53" grpId="0"/>
      <p:bldP spid="54" grpId="0"/>
      <p:bldP spid="56" grpId="0" animBg="1"/>
      <p:bldP spid="60" grpId="0" animBg="1"/>
      <p:bldP spid="64" grpId="0" animBg="1"/>
      <p:bldP spid="68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四、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7202194" y="2084916"/>
            <a:ext cx="695325" cy="695325"/>
            <a:chOff x="7173913" y="1943511"/>
            <a:chExt cx="695325" cy="695325"/>
          </a:xfrm>
        </p:grpSpPr>
        <p:sp>
          <p:nvSpPr>
            <p:cNvPr id="6" name="Oval 45@|1FFC:4308095|FBC:16777215|LFC:16777215|LBC:16777215"/>
            <p:cNvSpPr>
              <a:spLocks noChangeArrowheads="1"/>
            </p:cNvSpPr>
            <p:nvPr/>
          </p:nvSpPr>
          <p:spPr bwMode="auto">
            <a:xfrm rot="-2813209">
              <a:off x="7173913" y="1943511"/>
              <a:ext cx="695325" cy="69532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7342188" y="2118136"/>
              <a:ext cx="333375" cy="352425"/>
            </a:xfrm>
            <a:custGeom>
              <a:avLst/>
              <a:gdLst>
                <a:gd name="T0" fmla="*/ 2147483647 w 1558"/>
                <a:gd name="T1" fmla="*/ 2147483647 h 1653"/>
                <a:gd name="T2" fmla="*/ 2147483647 w 1558"/>
                <a:gd name="T3" fmla="*/ 2147483647 h 1653"/>
                <a:gd name="T4" fmla="*/ 2147483647 w 1558"/>
                <a:gd name="T5" fmla="*/ 2147483647 h 1653"/>
                <a:gd name="T6" fmla="*/ 2147483647 w 1558"/>
                <a:gd name="T7" fmla="*/ 2147483647 h 1653"/>
                <a:gd name="T8" fmla="*/ 2147483647 w 1558"/>
                <a:gd name="T9" fmla="*/ 2147483647 h 1653"/>
                <a:gd name="T10" fmla="*/ 2147483647 w 1558"/>
                <a:gd name="T11" fmla="*/ 0 h 1653"/>
                <a:gd name="T12" fmla="*/ 2147483647 w 1558"/>
                <a:gd name="T13" fmla="*/ 2147483647 h 1653"/>
                <a:gd name="T14" fmla="*/ 2147483647 w 1558"/>
                <a:gd name="T15" fmla="*/ 2147483647 h 1653"/>
                <a:gd name="T16" fmla="*/ 2147483647 w 1558"/>
                <a:gd name="T17" fmla="*/ 2147483647 h 1653"/>
                <a:gd name="T18" fmla="*/ 2147483647 w 1558"/>
                <a:gd name="T19" fmla="*/ 2147483647 h 1653"/>
                <a:gd name="T20" fmla="*/ 2147483647 w 1558"/>
                <a:gd name="T21" fmla="*/ 2147483647 h 1653"/>
                <a:gd name="T22" fmla="*/ 2147483647 w 1558"/>
                <a:gd name="T23" fmla="*/ 2147483647 h 1653"/>
                <a:gd name="T24" fmla="*/ 2147483647 w 1558"/>
                <a:gd name="T25" fmla="*/ 2147483647 h 1653"/>
                <a:gd name="T26" fmla="*/ 2147483647 w 1558"/>
                <a:gd name="T27" fmla="*/ 2147483647 h 1653"/>
                <a:gd name="T28" fmla="*/ 2147483647 w 1558"/>
                <a:gd name="T29" fmla="*/ 2147483647 h 1653"/>
                <a:gd name="T30" fmla="*/ 2147483647 w 1558"/>
                <a:gd name="T31" fmla="*/ 2147483647 h 1653"/>
                <a:gd name="T32" fmla="*/ 2147483647 w 1558"/>
                <a:gd name="T33" fmla="*/ 2147483647 h 1653"/>
                <a:gd name="T34" fmla="*/ 2147483647 w 1558"/>
                <a:gd name="T35" fmla="*/ 2147483647 h 1653"/>
                <a:gd name="T36" fmla="*/ 2147483647 w 1558"/>
                <a:gd name="T37" fmla="*/ 2147483647 h 1653"/>
                <a:gd name="T38" fmla="*/ 2147483647 w 1558"/>
                <a:gd name="T39" fmla="*/ 2147483647 h 1653"/>
                <a:gd name="T40" fmla="*/ 2147483647 w 1558"/>
                <a:gd name="T41" fmla="*/ 2147483647 h 1653"/>
                <a:gd name="T42" fmla="*/ 2147483647 w 1558"/>
                <a:gd name="T43" fmla="*/ 2147483647 h 1653"/>
                <a:gd name="T44" fmla="*/ 2147483647 w 1558"/>
                <a:gd name="T45" fmla="*/ 2147483647 h 1653"/>
                <a:gd name="T46" fmla="*/ 2147483647 w 1558"/>
                <a:gd name="T47" fmla="*/ 2147483647 h 1653"/>
                <a:gd name="T48" fmla="*/ 2147483647 w 1558"/>
                <a:gd name="T49" fmla="*/ 2147483647 h 1653"/>
                <a:gd name="T50" fmla="*/ 2147483647 w 1558"/>
                <a:gd name="T51" fmla="*/ 2147483647 h 1653"/>
                <a:gd name="T52" fmla="*/ 2147483647 w 1558"/>
                <a:gd name="T53" fmla="*/ 2147483647 h 1653"/>
                <a:gd name="T54" fmla="*/ 2147483647 w 1558"/>
                <a:gd name="T55" fmla="*/ 2147483647 h 1653"/>
                <a:gd name="T56" fmla="*/ 2147483647 w 1558"/>
                <a:gd name="T57" fmla="*/ 2147483647 h 1653"/>
                <a:gd name="T58" fmla="*/ 2147483647 w 1558"/>
                <a:gd name="T59" fmla="*/ 2147483647 h 1653"/>
                <a:gd name="T60" fmla="*/ 2147483647 w 1558"/>
                <a:gd name="T61" fmla="*/ 2147483647 h 1653"/>
                <a:gd name="T62" fmla="*/ 2147483647 w 1558"/>
                <a:gd name="T63" fmla="*/ 2147483647 h 1653"/>
                <a:gd name="T64" fmla="*/ 2147483647 w 1558"/>
                <a:gd name="T65" fmla="*/ 2147483647 h 1653"/>
                <a:gd name="T66" fmla="*/ 2147483647 w 1558"/>
                <a:gd name="T67" fmla="*/ 2147483647 h 1653"/>
                <a:gd name="T68" fmla="*/ 2147483647 w 1558"/>
                <a:gd name="T69" fmla="*/ 2147483647 h 1653"/>
                <a:gd name="T70" fmla="*/ 2147483647 w 1558"/>
                <a:gd name="T71" fmla="*/ 2147483647 h 16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558" h="1653">
                  <a:moveTo>
                    <a:pt x="241" y="658"/>
                  </a:moveTo>
                  <a:cubicBezTo>
                    <a:pt x="637" y="754"/>
                    <a:pt x="637" y="754"/>
                    <a:pt x="637" y="754"/>
                  </a:cubicBezTo>
                  <a:cubicBezTo>
                    <a:pt x="1211" y="358"/>
                    <a:pt x="1211" y="358"/>
                    <a:pt x="1211" y="358"/>
                  </a:cubicBezTo>
                  <a:cubicBezTo>
                    <a:pt x="783" y="810"/>
                    <a:pt x="783" y="810"/>
                    <a:pt x="783" y="810"/>
                  </a:cubicBezTo>
                  <a:cubicBezTo>
                    <a:pt x="1217" y="1221"/>
                    <a:pt x="1217" y="1221"/>
                    <a:pt x="1217" y="1221"/>
                  </a:cubicBezTo>
                  <a:cubicBezTo>
                    <a:pt x="1558" y="0"/>
                    <a:pt x="1558" y="0"/>
                    <a:pt x="1558" y="0"/>
                  </a:cubicBezTo>
                  <a:lnTo>
                    <a:pt x="241" y="658"/>
                  </a:lnTo>
                  <a:close/>
                  <a:moveTo>
                    <a:pt x="730" y="1284"/>
                  </a:moveTo>
                  <a:cubicBezTo>
                    <a:pt x="918" y="1068"/>
                    <a:pt x="918" y="1068"/>
                    <a:pt x="918" y="1068"/>
                  </a:cubicBezTo>
                  <a:cubicBezTo>
                    <a:pt x="730" y="887"/>
                    <a:pt x="730" y="887"/>
                    <a:pt x="730" y="887"/>
                  </a:cubicBezTo>
                  <a:lnTo>
                    <a:pt x="730" y="1284"/>
                  </a:lnTo>
                  <a:close/>
                  <a:moveTo>
                    <a:pt x="568" y="1123"/>
                  </a:moveTo>
                  <a:cubicBezTo>
                    <a:pt x="633" y="1187"/>
                    <a:pt x="633" y="1187"/>
                    <a:pt x="633" y="1187"/>
                  </a:cubicBezTo>
                  <a:cubicBezTo>
                    <a:pt x="573" y="1248"/>
                    <a:pt x="511" y="1320"/>
                    <a:pt x="487" y="1419"/>
                  </a:cubicBezTo>
                  <a:cubicBezTo>
                    <a:pt x="399" y="1398"/>
                    <a:pt x="399" y="1398"/>
                    <a:pt x="399" y="1398"/>
                  </a:cubicBezTo>
                  <a:cubicBezTo>
                    <a:pt x="428" y="1276"/>
                    <a:pt x="501" y="1191"/>
                    <a:pt x="568" y="1123"/>
                  </a:cubicBezTo>
                  <a:close/>
                  <a:moveTo>
                    <a:pt x="481" y="1647"/>
                  </a:moveTo>
                  <a:cubicBezTo>
                    <a:pt x="424" y="1653"/>
                    <a:pt x="373" y="1634"/>
                    <a:pt x="331" y="1591"/>
                  </a:cubicBezTo>
                  <a:cubicBezTo>
                    <a:pt x="231" y="1626"/>
                    <a:pt x="136" y="1588"/>
                    <a:pt x="86" y="1517"/>
                  </a:cubicBezTo>
                  <a:cubicBezTo>
                    <a:pt x="46" y="1460"/>
                    <a:pt x="37" y="1389"/>
                    <a:pt x="61" y="1321"/>
                  </a:cubicBezTo>
                  <a:cubicBezTo>
                    <a:pt x="18" y="1280"/>
                    <a:pt x="0" y="1229"/>
                    <a:pt x="6" y="1171"/>
                  </a:cubicBezTo>
                  <a:cubicBezTo>
                    <a:pt x="15" y="1075"/>
                    <a:pt x="92" y="1000"/>
                    <a:pt x="227" y="1014"/>
                  </a:cubicBezTo>
                  <a:cubicBezTo>
                    <a:pt x="240" y="1091"/>
                    <a:pt x="240" y="1091"/>
                    <a:pt x="240" y="1091"/>
                  </a:cubicBezTo>
                  <a:cubicBezTo>
                    <a:pt x="195" y="1095"/>
                    <a:pt x="153" y="1098"/>
                    <a:pt x="125" y="1125"/>
                  </a:cubicBezTo>
                  <a:cubicBezTo>
                    <a:pt x="80" y="1171"/>
                    <a:pt x="93" y="1267"/>
                    <a:pt x="179" y="1292"/>
                  </a:cubicBezTo>
                  <a:cubicBezTo>
                    <a:pt x="122" y="1349"/>
                    <a:pt x="128" y="1432"/>
                    <a:pt x="171" y="1477"/>
                  </a:cubicBezTo>
                  <a:cubicBezTo>
                    <a:pt x="216" y="1524"/>
                    <a:pt x="301" y="1532"/>
                    <a:pt x="361" y="1473"/>
                  </a:cubicBezTo>
                  <a:cubicBezTo>
                    <a:pt x="387" y="1563"/>
                    <a:pt x="484" y="1571"/>
                    <a:pt x="528" y="1527"/>
                  </a:cubicBezTo>
                  <a:cubicBezTo>
                    <a:pt x="555" y="1500"/>
                    <a:pt x="557" y="1459"/>
                    <a:pt x="561" y="1414"/>
                  </a:cubicBezTo>
                  <a:cubicBezTo>
                    <a:pt x="639" y="1430"/>
                    <a:pt x="639" y="1430"/>
                    <a:pt x="639" y="1430"/>
                  </a:cubicBezTo>
                  <a:cubicBezTo>
                    <a:pt x="652" y="1559"/>
                    <a:pt x="578" y="1637"/>
                    <a:pt x="481" y="1647"/>
                  </a:cubicBezTo>
                  <a:close/>
                  <a:moveTo>
                    <a:pt x="233" y="1165"/>
                  </a:moveTo>
                  <a:cubicBezTo>
                    <a:pt x="255" y="1254"/>
                    <a:pt x="255" y="1254"/>
                    <a:pt x="255" y="1254"/>
                  </a:cubicBezTo>
                  <a:cubicBezTo>
                    <a:pt x="375" y="1224"/>
                    <a:pt x="457" y="1154"/>
                    <a:pt x="529" y="1084"/>
                  </a:cubicBezTo>
                  <a:cubicBezTo>
                    <a:pt x="464" y="1020"/>
                    <a:pt x="464" y="1020"/>
                    <a:pt x="464" y="1020"/>
                  </a:cubicBezTo>
                  <a:cubicBezTo>
                    <a:pt x="404" y="1079"/>
                    <a:pt x="332" y="1141"/>
                    <a:pt x="233" y="11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07069" y="3515253"/>
            <a:ext cx="696912" cy="693738"/>
            <a:chOff x="8078788" y="3373848"/>
            <a:chExt cx="696912" cy="693738"/>
          </a:xfrm>
        </p:grpSpPr>
        <p:sp>
          <p:nvSpPr>
            <p:cNvPr id="9" name="Oval 128@|1FFC:1554685|FBC:16777215|LFC:16777215|LBC:16777215"/>
            <p:cNvSpPr>
              <a:spLocks noChangeArrowheads="1"/>
            </p:cNvSpPr>
            <p:nvPr/>
          </p:nvSpPr>
          <p:spPr bwMode="auto">
            <a:xfrm rot="-455830">
              <a:off x="8078788" y="3373848"/>
              <a:ext cx="696912" cy="69373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Freeform 21"/>
            <p:cNvSpPr>
              <a:spLocks noEditPoints="1"/>
            </p:cNvSpPr>
            <p:nvPr/>
          </p:nvSpPr>
          <p:spPr bwMode="auto">
            <a:xfrm>
              <a:off x="8243888" y="3532598"/>
              <a:ext cx="365125" cy="361950"/>
            </a:xfrm>
            <a:custGeom>
              <a:avLst/>
              <a:gdLst>
                <a:gd name="T0" fmla="*/ 2147483647 w 1648"/>
                <a:gd name="T1" fmla="*/ 2147483647 h 1648"/>
                <a:gd name="T2" fmla="*/ 2147483647 w 1648"/>
                <a:gd name="T3" fmla="*/ 2147483647 h 1648"/>
                <a:gd name="T4" fmla="*/ 2147483647 w 1648"/>
                <a:gd name="T5" fmla="*/ 2147483647 h 1648"/>
                <a:gd name="T6" fmla="*/ 2147483647 w 1648"/>
                <a:gd name="T7" fmla="*/ 2147483647 h 1648"/>
                <a:gd name="T8" fmla="*/ 2147483647 w 1648"/>
                <a:gd name="T9" fmla="*/ 2147483647 h 1648"/>
                <a:gd name="T10" fmla="*/ 2147483647 w 1648"/>
                <a:gd name="T11" fmla="*/ 2147483647 h 1648"/>
                <a:gd name="T12" fmla="*/ 2147483647 w 1648"/>
                <a:gd name="T13" fmla="*/ 2147483647 h 1648"/>
                <a:gd name="T14" fmla="*/ 2147483647 w 1648"/>
                <a:gd name="T15" fmla="*/ 2147483647 h 1648"/>
                <a:gd name="T16" fmla="*/ 2147483647 w 1648"/>
                <a:gd name="T17" fmla="*/ 2147483647 h 1648"/>
                <a:gd name="T18" fmla="*/ 2147483647 w 1648"/>
                <a:gd name="T19" fmla="*/ 2147483647 h 1648"/>
                <a:gd name="T20" fmla="*/ 2147483647 w 1648"/>
                <a:gd name="T21" fmla="*/ 2147483647 h 1648"/>
                <a:gd name="T22" fmla="*/ 2147483647 w 1648"/>
                <a:gd name="T23" fmla="*/ 2147483647 h 1648"/>
                <a:gd name="T24" fmla="*/ 2147483647 w 1648"/>
                <a:gd name="T25" fmla="*/ 2147483647 h 1648"/>
                <a:gd name="T26" fmla="*/ 2147483647 w 1648"/>
                <a:gd name="T27" fmla="*/ 2147483647 h 1648"/>
                <a:gd name="T28" fmla="*/ 2147483647 w 1648"/>
                <a:gd name="T29" fmla="*/ 2147483647 h 1648"/>
                <a:gd name="T30" fmla="*/ 2147483647 w 1648"/>
                <a:gd name="T31" fmla="*/ 2147483647 h 1648"/>
                <a:gd name="T32" fmla="*/ 0 w 1648"/>
                <a:gd name="T33" fmla="*/ 2147483647 h 1648"/>
                <a:gd name="T34" fmla="*/ 0 w 1648"/>
                <a:gd name="T35" fmla="*/ 2147483647 h 1648"/>
                <a:gd name="T36" fmla="*/ 2147483647 w 1648"/>
                <a:gd name="T37" fmla="*/ 2147483647 h 1648"/>
                <a:gd name="T38" fmla="*/ 2147483647 w 1648"/>
                <a:gd name="T39" fmla="*/ 2147483647 h 1648"/>
                <a:gd name="T40" fmla="*/ 2147483647 w 1648"/>
                <a:gd name="T41" fmla="*/ 2147483647 h 1648"/>
                <a:gd name="T42" fmla="*/ 2147483647 w 1648"/>
                <a:gd name="T43" fmla="*/ 2147483647 h 1648"/>
                <a:gd name="T44" fmla="*/ 2147483647 w 1648"/>
                <a:gd name="T45" fmla="*/ 0 h 1648"/>
                <a:gd name="T46" fmla="*/ 2147483647 w 1648"/>
                <a:gd name="T47" fmla="*/ 0 h 1648"/>
                <a:gd name="T48" fmla="*/ 2147483647 w 1648"/>
                <a:gd name="T49" fmla="*/ 2147483647 h 1648"/>
                <a:gd name="T50" fmla="*/ 2147483647 w 1648"/>
                <a:gd name="T51" fmla="*/ 2147483647 h 1648"/>
                <a:gd name="T52" fmla="*/ 2147483647 w 1648"/>
                <a:gd name="T53" fmla="*/ 2147483647 h 1648"/>
                <a:gd name="T54" fmla="*/ 2147483647 w 1648"/>
                <a:gd name="T55" fmla="*/ 2147483647 h 1648"/>
                <a:gd name="T56" fmla="*/ 2147483647 w 1648"/>
                <a:gd name="T57" fmla="*/ 2147483647 h 1648"/>
                <a:gd name="T58" fmla="*/ 2147483647 w 1648"/>
                <a:gd name="T59" fmla="*/ 2147483647 h 1648"/>
                <a:gd name="T60" fmla="*/ 2147483647 w 1648"/>
                <a:gd name="T61" fmla="*/ 2147483647 h 1648"/>
                <a:gd name="T62" fmla="*/ 2147483647 w 1648"/>
                <a:gd name="T63" fmla="*/ 2147483647 h 1648"/>
                <a:gd name="T64" fmla="*/ 2147483647 w 1648"/>
                <a:gd name="T65" fmla="*/ 2147483647 h 1648"/>
                <a:gd name="T66" fmla="*/ 2147483647 w 1648"/>
                <a:gd name="T67" fmla="*/ 2147483647 h 1648"/>
                <a:gd name="T68" fmla="*/ 2147483647 w 1648"/>
                <a:gd name="T69" fmla="*/ 2147483647 h 1648"/>
                <a:gd name="T70" fmla="*/ 2147483647 w 1648"/>
                <a:gd name="T71" fmla="*/ 2147483647 h 1648"/>
                <a:gd name="T72" fmla="*/ 2147483647 w 1648"/>
                <a:gd name="T73" fmla="*/ 2147483647 h 1648"/>
                <a:gd name="T74" fmla="*/ 2147483647 w 1648"/>
                <a:gd name="T75" fmla="*/ 2147483647 h 1648"/>
                <a:gd name="T76" fmla="*/ 2147483647 w 1648"/>
                <a:gd name="T77" fmla="*/ 2147483647 h 1648"/>
                <a:gd name="T78" fmla="*/ 2147483647 w 1648"/>
                <a:gd name="T79" fmla="*/ 2147483647 h 1648"/>
                <a:gd name="T80" fmla="*/ 2147483647 w 1648"/>
                <a:gd name="T81" fmla="*/ 2147483647 h 1648"/>
                <a:gd name="T82" fmla="*/ 2147483647 w 1648"/>
                <a:gd name="T83" fmla="*/ 2147483647 h 1648"/>
                <a:gd name="T84" fmla="*/ 2147483647 w 1648"/>
                <a:gd name="T85" fmla="*/ 2147483647 h 1648"/>
                <a:gd name="T86" fmla="*/ 2147483647 w 1648"/>
                <a:gd name="T87" fmla="*/ 2147483647 h 1648"/>
                <a:gd name="T88" fmla="*/ 2147483647 w 1648"/>
                <a:gd name="T89" fmla="*/ 2147483647 h 1648"/>
                <a:gd name="T90" fmla="*/ 2147483647 w 1648"/>
                <a:gd name="T91" fmla="*/ 2147483647 h 1648"/>
                <a:gd name="T92" fmla="*/ 2147483647 w 1648"/>
                <a:gd name="T93" fmla="*/ 2147483647 h 1648"/>
                <a:gd name="T94" fmla="*/ 2147483647 w 1648"/>
                <a:gd name="T95" fmla="*/ 2147483647 h 1648"/>
                <a:gd name="T96" fmla="*/ 2147483647 w 1648"/>
                <a:gd name="T97" fmla="*/ 2147483647 h 16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48" h="1648">
                  <a:moveTo>
                    <a:pt x="822" y="424"/>
                  </a:moveTo>
                  <a:cubicBezTo>
                    <a:pt x="601" y="424"/>
                    <a:pt x="422" y="603"/>
                    <a:pt x="422" y="824"/>
                  </a:cubicBezTo>
                  <a:cubicBezTo>
                    <a:pt x="422" y="1045"/>
                    <a:pt x="601" y="1224"/>
                    <a:pt x="822" y="1224"/>
                  </a:cubicBezTo>
                  <a:cubicBezTo>
                    <a:pt x="1043" y="1224"/>
                    <a:pt x="1222" y="1045"/>
                    <a:pt x="1222" y="824"/>
                  </a:cubicBezTo>
                  <a:cubicBezTo>
                    <a:pt x="1222" y="603"/>
                    <a:pt x="1043" y="424"/>
                    <a:pt x="822" y="424"/>
                  </a:cubicBezTo>
                  <a:close/>
                  <a:moveTo>
                    <a:pt x="403" y="516"/>
                  </a:moveTo>
                  <a:cubicBezTo>
                    <a:pt x="185" y="298"/>
                    <a:pt x="185" y="298"/>
                    <a:pt x="185" y="298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517" y="403"/>
                    <a:pt x="517" y="403"/>
                    <a:pt x="517" y="403"/>
                  </a:cubicBezTo>
                  <a:cubicBezTo>
                    <a:pt x="473" y="435"/>
                    <a:pt x="435" y="473"/>
                    <a:pt x="403" y="516"/>
                  </a:cubicBezTo>
                  <a:close/>
                  <a:moveTo>
                    <a:pt x="1130" y="405"/>
                  </a:moveTo>
                  <a:cubicBezTo>
                    <a:pt x="1350" y="185"/>
                    <a:pt x="1350" y="185"/>
                    <a:pt x="1350" y="185"/>
                  </a:cubicBezTo>
                  <a:cubicBezTo>
                    <a:pt x="1463" y="298"/>
                    <a:pt x="1463" y="298"/>
                    <a:pt x="1463" y="298"/>
                  </a:cubicBezTo>
                  <a:cubicBezTo>
                    <a:pt x="1243" y="519"/>
                    <a:pt x="1243" y="519"/>
                    <a:pt x="1243" y="519"/>
                  </a:cubicBezTo>
                  <a:cubicBezTo>
                    <a:pt x="1211" y="475"/>
                    <a:pt x="1173" y="437"/>
                    <a:pt x="1130" y="405"/>
                  </a:cubicBezTo>
                  <a:close/>
                  <a:moveTo>
                    <a:pt x="308" y="904"/>
                  </a:moveTo>
                  <a:cubicBezTo>
                    <a:pt x="0" y="904"/>
                    <a:pt x="0" y="904"/>
                    <a:pt x="0" y="904"/>
                  </a:cubicBezTo>
                  <a:cubicBezTo>
                    <a:pt x="0" y="744"/>
                    <a:pt x="0" y="744"/>
                    <a:pt x="0" y="744"/>
                  </a:cubicBezTo>
                  <a:cubicBezTo>
                    <a:pt x="308" y="744"/>
                    <a:pt x="308" y="744"/>
                    <a:pt x="308" y="744"/>
                  </a:cubicBezTo>
                  <a:cubicBezTo>
                    <a:pt x="304" y="770"/>
                    <a:pt x="302" y="797"/>
                    <a:pt x="302" y="824"/>
                  </a:cubicBezTo>
                  <a:cubicBezTo>
                    <a:pt x="302" y="851"/>
                    <a:pt x="304" y="878"/>
                    <a:pt x="308" y="904"/>
                  </a:cubicBezTo>
                  <a:close/>
                  <a:moveTo>
                    <a:pt x="744" y="310"/>
                  </a:moveTo>
                  <a:cubicBezTo>
                    <a:pt x="744" y="0"/>
                    <a:pt x="744" y="0"/>
                    <a:pt x="744" y="0"/>
                  </a:cubicBezTo>
                  <a:cubicBezTo>
                    <a:pt x="904" y="0"/>
                    <a:pt x="904" y="0"/>
                    <a:pt x="904" y="0"/>
                  </a:cubicBezTo>
                  <a:cubicBezTo>
                    <a:pt x="904" y="310"/>
                    <a:pt x="904" y="310"/>
                    <a:pt x="904" y="310"/>
                  </a:cubicBezTo>
                  <a:cubicBezTo>
                    <a:pt x="877" y="306"/>
                    <a:pt x="850" y="304"/>
                    <a:pt x="822" y="304"/>
                  </a:cubicBezTo>
                  <a:cubicBezTo>
                    <a:pt x="795" y="304"/>
                    <a:pt x="769" y="306"/>
                    <a:pt x="744" y="310"/>
                  </a:cubicBezTo>
                  <a:close/>
                  <a:moveTo>
                    <a:pt x="517" y="1245"/>
                  </a:moveTo>
                  <a:cubicBezTo>
                    <a:pt x="298" y="1463"/>
                    <a:pt x="298" y="1463"/>
                    <a:pt x="298" y="1463"/>
                  </a:cubicBezTo>
                  <a:cubicBezTo>
                    <a:pt x="185" y="1350"/>
                    <a:pt x="185" y="1350"/>
                    <a:pt x="185" y="1350"/>
                  </a:cubicBezTo>
                  <a:cubicBezTo>
                    <a:pt x="403" y="1132"/>
                    <a:pt x="403" y="1132"/>
                    <a:pt x="403" y="1132"/>
                  </a:cubicBezTo>
                  <a:cubicBezTo>
                    <a:pt x="435" y="1175"/>
                    <a:pt x="473" y="1213"/>
                    <a:pt x="517" y="1245"/>
                  </a:cubicBezTo>
                  <a:close/>
                  <a:moveTo>
                    <a:pt x="1648" y="744"/>
                  </a:moveTo>
                  <a:cubicBezTo>
                    <a:pt x="1648" y="904"/>
                    <a:pt x="1648" y="904"/>
                    <a:pt x="1648" y="904"/>
                  </a:cubicBezTo>
                  <a:cubicBezTo>
                    <a:pt x="1336" y="904"/>
                    <a:pt x="1336" y="904"/>
                    <a:pt x="1336" y="904"/>
                  </a:cubicBezTo>
                  <a:cubicBezTo>
                    <a:pt x="1340" y="878"/>
                    <a:pt x="1342" y="851"/>
                    <a:pt x="1342" y="824"/>
                  </a:cubicBezTo>
                  <a:cubicBezTo>
                    <a:pt x="1342" y="797"/>
                    <a:pt x="1340" y="770"/>
                    <a:pt x="1336" y="744"/>
                  </a:cubicBezTo>
                  <a:lnTo>
                    <a:pt x="1648" y="744"/>
                  </a:lnTo>
                  <a:close/>
                  <a:moveTo>
                    <a:pt x="904" y="1338"/>
                  </a:moveTo>
                  <a:cubicBezTo>
                    <a:pt x="904" y="1648"/>
                    <a:pt x="904" y="1648"/>
                    <a:pt x="904" y="1648"/>
                  </a:cubicBezTo>
                  <a:cubicBezTo>
                    <a:pt x="744" y="1648"/>
                    <a:pt x="744" y="1648"/>
                    <a:pt x="744" y="1648"/>
                  </a:cubicBezTo>
                  <a:cubicBezTo>
                    <a:pt x="744" y="1338"/>
                    <a:pt x="744" y="1338"/>
                    <a:pt x="744" y="1338"/>
                  </a:cubicBezTo>
                  <a:cubicBezTo>
                    <a:pt x="769" y="1342"/>
                    <a:pt x="795" y="1344"/>
                    <a:pt x="822" y="1344"/>
                  </a:cubicBezTo>
                  <a:cubicBezTo>
                    <a:pt x="850" y="1344"/>
                    <a:pt x="877" y="1342"/>
                    <a:pt x="904" y="1338"/>
                  </a:cubicBezTo>
                  <a:close/>
                  <a:moveTo>
                    <a:pt x="1243" y="1129"/>
                  </a:moveTo>
                  <a:cubicBezTo>
                    <a:pt x="1463" y="1350"/>
                    <a:pt x="1463" y="1350"/>
                    <a:pt x="1463" y="1350"/>
                  </a:cubicBezTo>
                  <a:cubicBezTo>
                    <a:pt x="1350" y="1463"/>
                    <a:pt x="1350" y="1463"/>
                    <a:pt x="1350" y="1463"/>
                  </a:cubicBezTo>
                  <a:cubicBezTo>
                    <a:pt x="1130" y="1243"/>
                    <a:pt x="1130" y="1243"/>
                    <a:pt x="1130" y="1243"/>
                  </a:cubicBezTo>
                  <a:cubicBezTo>
                    <a:pt x="1173" y="1211"/>
                    <a:pt x="1211" y="1173"/>
                    <a:pt x="1243" y="11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04881" y="3513666"/>
            <a:ext cx="696913" cy="695325"/>
            <a:chOff x="3276600" y="3372261"/>
            <a:chExt cx="696913" cy="695325"/>
          </a:xfrm>
        </p:grpSpPr>
        <p:sp>
          <p:nvSpPr>
            <p:cNvPr id="12" name="Oval 120@|1FFC:1554685|FBC:16777215|LFC:16777215|LBC:16777215"/>
            <p:cNvSpPr>
              <a:spLocks noChangeArrowheads="1"/>
            </p:cNvSpPr>
            <p:nvPr/>
          </p:nvSpPr>
          <p:spPr bwMode="auto">
            <a:xfrm rot="10509579">
              <a:off x="3276600" y="3372261"/>
              <a:ext cx="696913" cy="69532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3459163" y="3521486"/>
              <a:ext cx="317500" cy="320675"/>
            </a:xfrm>
            <a:custGeom>
              <a:avLst/>
              <a:gdLst>
                <a:gd name="T0" fmla="*/ 2147483647 w 1648"/>
                <a:gd name="T1" fmla="*/ 2147483647 h 1653"/>
                <a:gd name="T2" fmla="*/ 2147483647 w 1648"/>
                <a:gd name="T3" fmla="*/ 2147483647 h 1653"/>
                <a:gd name="T4" fmla="*/ 2147483647 w 1648"/>
                <a:gd name="T5" fmla="*/ 2147483647 h 1653"/>
                <a:gd name="T6" fmla="*/ 2147483647 w 1648"/>
                <a:gd name="T7" fmla="*/ 2147483647 h 1653"/>
                <a:gd name="T8" fmla="*/ 2147483647 w 1648"/>
                <a:gd name="T9" fmla="*/ 2147483647 h 1653"/>
                <a:gd name="T10" fmla="*/ 2147483647 w 1648"/>
                <a:gd name="T11" fmla="*/ 2147483647 h 1653"/>
                <a:gd name="T12" fmla="*/ 2147483647 w 1648"/>
                <a:gd name="T13" fmla="*/ 2147483647 h 1653"/>
                <a:gd name="T14" fmla="*/ 2147483647 w 1648"/>
                <a:gd name="T15" fmla="*/ 2147483647 h 1653"/>
                <a:gd name="T16" fmla="*/ 2147483647 w 1648"/>
                <a:gd name="T17" fmla="*/ 2147483647 h 1653"/>
                <a:gd name="T18" fmla="*/ 0 w 1648"/>
                <a:gd name="T19" fmla="*/ 2147483647 h 1653"/>
                <a:gd name="T20" fmla="*/ 0 w 1648"/>
                <a:gd name="T21" fmla="*/ 2147483647 h 1653"/>
                <a:gd name="T22" fmla="*/ 2147483647 w 1648"/>
                <a:gd name="T23" fmla="*/ 2147483647 h 1653"/>
                <a:gd name="T24" fmla="*/ 2147483647 w 1648"/>
                <a:gd name="T25" fmla="*/ 2147483647 h 1653"/>
                <a:gd name="T26" fmla="*/ 2147483647 w 1648"/>
                <a:gd name="T27" fmla="*/ 2147483647 h 1653"/>
                <a:gd name="T28" fmla="*/ 2147483647 w 1648"/>
                <a:gd name="T29" fmla="*/ 2147483647 h 1653"/>
                <a:gd name="T30" fmla="*/ 2147483647 w 1648"/>
                <a:gd name="T31" fmla="*/ 2147483647 h 1653"/>
                <a:gd name="T32" fmla="*/ 2147483647 w 1648"/>
                <a:gd name="T33" fmla="*/ 2147483647 h 1653"/>
                <a:gd name="T34" fmla="*/ 2147483647 w 1648"/>
                <a:gd name="T35" fmla="*/ 2147483647 h 1653"/>
                <a:gd name="T36" fmla="*/ 2147483647 w 1648"/>
                <a:gd name="T37" fmla="*/ 2147483647 h 1653"/>
                <a:gd name="T38" fmla="*/ 2147483647 w 1648"/>
                <a:gd name="T39" fmla="*/ 2147483647 h 1653"/>
                <a:gd name="T40" fmla="*/ 2147483647 w 1648"/>
                <a:gd name="T41" fmla="*/ 2147483647 h 1653"/>
                <a:gd name="T42" fmla="*/ 2147483647 w 1648"/>
                <a:gd name="T43" fmla="*/ 2147483647 h 1653"/>
                <a:gd name="T44" fmla="*/ 2147483647 w 1648"/>
                <a:gd name="T45" fmla="*/ 2147483647 h 1653"/>
                <a:gd name="T46" fmla="*/ 2147483647 w 1648"/>
                <a:gd name="T47" fmla="*/ 2147483647 h 1653"/>
                <a:gd name="T48" fmla="*/ 2147483647 w 1648"/>
                <a:gd name="T49" fmla="*/ 2147483647 h 1653"/>
                <a:gd name="T50" fmla="*/ 2147483647 w 1648"/>
                <a:gd name="T51" fmla="*/ 2147483647 h 1653"/>
                <a:gd name="T52" fmla="*/ 2147483647 w 1648"/>
                <a:gd name="T53" fmla="*/ 2147483647 h 1653"/>
                <a:gd name="T54" fmla="*/ 2147483647 w 1648"/>
                <a:gd name="T55" fmla="*/ 2147483647 h 1653"/>
                <a:gd name="T56" fmla="*/ 2147483647 w 1648"/>
                <a:gd name="T57" fmla="*/ 2147483647 h 1653"/>
                <a:gd name="T58" fmla="*/ 2147483647 w 1648"/>
                <a:gd name="T59" fmla="*/ 2147483647 h 1653"/>
                <a:gd name="T60" fmla="*/ 2147483647 w 1648"/>
                <a:gd name="T61" fmla="*/ 2147483647 h 1653"/>
                <a:gd name="T62" fmla="*/ 2147483647 w 1648"/>
                <a:gd name="T63" fmla="*/ 2147483647 h 1653"/>
                <a:gd name="T64" fmla="*/ 2147483647 w 1648"/>
                <a:gd name="T65" fmla="*/ 2147483647 h 1653"/>
                <a:gd name="T66" fmla="*/ 2147483647 w 1648"/>
                <a:gd name="T67" fmla="*/ 2147483647 h 1653"/>
                <a:gd name="T68" fmla="*/ 2147483647 w 1648"/>
                <a:gd name="T69" fmla="*/ 2147483647 h 1653"/>
                <a:gd name="T70" fmla="*/ 2147483647 w 1648"/>
                <a:gd name="T71" fmla="*/ 2147483647 h 1653"/>
                <a:gd name="T72" fmla="*/ 2147483647 w 1648"/>
                <a:gd name="T73" fmla="*/ 2147483647 h 1653"/>
                <a:gd name="T74" fmla="*/ 2147483647 w 1648"/>
                <a:gd name="T75" fmla="*/ 2147483647 h 1653"/>
                <a:gd name="T76" fmla="*/ 2147483647 w 1648"/>
                <a:gd name="T77" fmla="*/ 2147483647 h 1653"/>
                <a:gd name="T78" fmla="*/ 2147483647 w 1648"/>
                <a:gd name="T79" fmla="*/ 2147483647 h 1653"/>
                <a:gd name="T80" fmla="*/ 2147483647 w 1648"/>
                <a:gd name="T81" fmla="*/ 2147483647 h 1653"/>
                <a:gd name="T82" fmla="*/ 2147483647 w 1648"/>
                <a:gd name="T83" fmla="*/ 2147483647 h 1653"/>
                <a:gd name="T84" fmla="*/ 2147483647 w 1648"/>
                <a:gd name="T85" fmla="*/ 2147483647 h 1653"/>
                <a:gd name="T86" fmla="*/ 2147483647 w 1648"/>
                <a:gd name="T87" fmla="*/ 2147483647 h 1653"/>
                <a:gd name="T88" fmla="*/ 2147483647 w 1648"/>
                <a:gd name="T89" fmla="*/ 2147483647 h 1653"/>
                <a:gd name="T90" fmla="*/ 2147483647 w 1648"/>
                <a:gd name="T91" fmla="*/ 2147483647 h 1653"/>
                <a:gd name="T92" fmla="*/ 2147483647 w 1648"/>
                <a:gd name="T93" fmla="*/ 2147483647 h 1653"/>
                <a:gd name="T94" fmla="*/ 2147483647 w 1648"/>
                <a:gd name="T95" fmla="*/ 2147483647 h 1653"/>
                <a:gd name="T96" fmla="*/ 2147483647 w 1648"/>
                <a:gd name="T97" fmla="*/ 2147483647 h 1653"/>
                <a:gd name="T98" fmla="*/ 2147483647 w 1648"/>
                <a:gd name="T99" fmla="*/ 2147483647 h 1653"/>
                <a:gd name="T100" fmla="*/ 2147483647 w 1648"/>
                <a:gd name="T101" fmla="*/ 2147483647 h 16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48" h="1653">
                  <a:moveTo>
                    <a:pt x="533" y="502"/>
                  </a:moveTo>
                  <a:cubicBezTo>
                    <a:pt x="196" y="502"/>
                    <a:pt x="196" y="502"/>
                    <a:pt x="196" y="502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533" y="401"/>
                    <a:pt x="533" y="401"/>
                    <a:pt x="533" y="401"/>
                  </a:cubicBezTo>
                  <a:lnTo>
                    <a:pt x="533" y="502"/>
                  </a:lnTo>
                  <a:close/>
                  <a:moveTo>
                    <a:pt x="1648" y="714"/>
                  </a:moveTo>
                  <a:cubicBezTo>
                    <a:pt x="1648" y="1513"/>
                    <a:pt x="1648" y="1513"/>
                    <a:pt x="1648" y="1513"/>
                  </a:cubicBezTo>
                  <a:cubicBezTo>
                    <a:pt x="1648" y="1590"/>
                    <a:pt x="1585" y="1653"/>
                    <a:pt x="1508" y="1653"/>
                  </a:cubicBezTo>
                  <a:cubicBezTo>
                    <a:pt x="140" y="1653"/>
                    <a:pt x="140" y="1653"/>
                    <a:pt x="140" y="1653"/>
                  </a:cubicBezTo>
                  <a:cubicBezTo>
                    <a:pt x="63" y="1653"/>
                    <a:pt x="0" y="1590"/>
                    <a:pt x="0" y="1513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0" y="636"/>
                    <a:pt x="63" y="574"/>
                    <a:pt x="140" y="574"/>
                  </a:cubicBezTo>
                  <a:cubicBezTo>
                    <a:pt x="1508" y="574"/>
                    <a:pt x="1508" y="574"/>
                    <a:pt x="1508" y="574"/>
                  </a:cubicBezTo>
                  <a:cubicBezTo>
                    <a:pt x="1585" y="574"/>
                    <a:pt x="1648" y="636"/>
                    <a:pt x="1648" y="714"/>
                  </a:cubicBezTo>
                  <a:close/>
                  <a:moveTo>
                    <a:pt x="162" y="910"/>
                  </a:moveTo>
                  <a:cubicBezTo>
                    <a:pt x="988" y="910"/>
                    <a:pt x="988" y="910"/>
                    <a:pt x="988" y="910"/>
                  </a:cubicBezTo>
                  <a:cubicBezTo>
                    <a:pt x="988" y="736"/>
                    <a:pt x="988" y="736"/>
                    <a:pt x="988" y="736"/>
                  </a:cubicBezTo>
                  <a:cubicBezTo>
                    <a:pt x="162" y="736"/>
                    <a:pt x="162" y="736"/>
                    <a:pt x="162" y="736"/>
                  </a:cubicBezTo>
                  <a:lnTo>
                    <a:pt x="162" y="910"/>
                  </a:lnTo>
                  <a:close/>
                  <a:moveTo>
                    <a:pt x="428" y="1079"/>
                  </a:moveTo>
                  <a:cubicBezTo>
                    <a:pt x="428" y="1151"/>
                    <a:pt x="428" y="1151"/>
                    <a:pt x="428" y="1151"/>
                  </a:cubicBezTo>
                  <a:cubicBezTo>
                    <a:pt x="1221" y="1151"/>
                    <a:pt x="1221" y="1151"/>
                    <a:pt x="1221" y="1151"/>
                  </a:cubicBezTo>
                  <a:cubicBezTo>
                    <a:pt x="1221" y="1079"/>
                    <a:pt x="1221" y="1079"/>
                    <a:pt x="1221" y="1079"/>
                  </a:cubicBezTo>
                  <a:lnTo>
                    <a:pt x="428" y="1079"/>
                  </a:lnTo>
                  <a:close/>
                  <a:moveTo>
                    <a:pt x="1220" y="1405"/>
                  </a:moveTo>
                  <a:cubicBezTo>
                    <a:pt x="428" y="1405"/>
                    <a:pt x="428" y="1405"/>
                    <a:pt x="428" y="1405"/>
                  </a:cubicBezTo>
                  <a:cubicBezTo>
                    <a:pt x="428" y="1441"/>
                    <a:pt x="428" y="1441"/>
                    <a:pt x="428" y="1441"/>
                  </a:cubicBezTo>
                  <a:cubicBezTo>
                    <a:pt x="428" y="1477"/>
                    <a:pt x="428" y="1477"/>
                    <a:pt x="428" y="1477"/>
                  </a:cubicBezTo>
                  <a:cubicBezTo>
                    <a:pt x="1220" y="1477"/>
                    <a:pt x="1220" y="1477"/>
                    <a:pt x="1220" y="1477"/>
                  </a:cubicBezTo>
                  <a:lnTo>
                    <a:pt x="1220" y="1405"/>
                  </a:lnTo>
                  <a:close/>
                  <a:moveTo>
                    <a:pt x="1335" y="1243"/>
                  </a:moveTo>
                  <a:cubicBezTo>
                    <a:pt x="313" y="1243"/>
                    <a:pt x="313" y="1243"/>
                    <a:pt x="313" y="1243"/>
                  </a:cubicBezTo>
                  <a:cubicBezTo>
                    <a:pt x="313" y="1315"/>
                    <a:pt x="313" y="1315"/>
                    <a:pt x="313" y="1315"/>
                  </a:cubicBezTo>
                  <a:cubicBezTo>
                    <a:pt x="1335" y="1315"/>
                    <a:pt x="1335" y="1315"/>
                    <a:pt x="1335" y="1315"/>
                  </a:cubicBezTo>
                  <a:lnTo>
                    <a:pt x="1335" y="1243"/>
                  </a:lnTo>
                  <a:close/>
                  <a:moveTo>
                    <a:pt x="1486" y="736"/>
                  </a:moveTo>
                  <a:cubicBezTo>
                    <a:pt x="1068" y="736"/>
                    <a:pt x="1068" y="736"/>
                    <a:pt x="1068" y="736"/>
                  </a:cubicBezTo>
                  <a:cubicBezTo>
                    <a:pt x="1068" y="910"/>
                    <a:pt x="1068" y="910"/>
                    <a:pt x="1068" y="910"/>
                  </a:cubicBezTo>
                  <a:cubicBezTo>
                    <a:pt x="1486" y="910"/>
                    <a:pt x="1486" y="910"/>
                    <a:pt x="1486" y="910"/>
                  </a:cubicBezTo>
                  <a:lnTo>
                    <a:pt x="1486" y="736"/>
                  </a:lnTo>
                  <a:close/>
                  <a:moveTo>
                    <a:pt x="695" y="75"/>
                  </a:moveTo>
                  <a:cubicBezTo>
                    <a:pt x="869" y="200"/>
                    <a:pt x="869" y="200"/>
                    <a:pt x="869" y="200"/>
                  </a:cubicBezTo>
                  <a:cubicBezTo>
                    <a:pt x="914" y="137"/>
                    <a:pt x="914" y="137"/>
                    <a:pt x="914" y="137"/>
                  </a:cubicBezTo>
                  <a:cubicBezTo>
                    <a:pt x="740" y="12"/>
                    <a:pt x="740" y="12"/>
                    <a:pt x="740" y="12"/>
                  </a:cubicBezTo>
                  <a:cubicBezTo>
                    <a:pt x="723" y="0"/>
                    <a:pt x="699" y="4"/>
                    <a:pt x="686" y="21"/>
                  </a:cubicBezTo>
                  <a:cubicBezTo>
                    <a:pt x="674" y="38"/>
                    <a:pt x="678" y="62"/>
                    <a:pt x="695" y="75"/>
                  </a:cubicBezTo>
                  <a:close/>
                  <a:moveTo>
                    <a:pt x="1262" y="502"/>
                  </a:moveTo>
                  <a:cubicBezTo>
                    <a:pt x="1436" y="502"/>
                    <a:pt x="1436" y="502"/>
                    <a:pt x="1436" y="502"/>
                  </a:cubicBezTo>
                  <a:cubicBezTo>
                    <a:pt x="963" y="154"/>
                    <a:pt x="963" y="154"/>
                    <a:pt x="963" y="154"/>
                  </a:cubicBezTo>
                  <a:cubicBezTo>
                    <a:pt x="900" y="241"/>
                    <a:pt x="900" y="241"/>
                    <a:pt x="900" y="241"/>
                  </a:cubicBezTo>
                  <a:lnTo>
                    <a:pt x="1262" y="5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19281" y="2086503"/>
            <a:ext cx="696913" cy="696913"/>
            <a:chOff x="4191000" y="1945098"/>
            <a:chExt cx="696913" cy="696913"/>
          </a:xfrm>
        </p:grpSpPr>
        <p:sp>
          <p:nvSpPr>
            <p:cNvPr id="15" name="Oval 80@|1FFC:2381804|FBC:16777215|LFC:16777215|LBC:16777215"/>
            <p:cNvSpPr>
              <a:spLocks noChangeArrowheads="1"/>
            </p:cNvSpPr>
            <p:nvPr/>
          </p:nvSpPr>
          <p:spPr bwMode="auto">
            <a:xfrm rot="-8390493">
              <a:off x="4191000" y="1945098"/>
              <a:ext cx="696913" cy="696913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Freeform 33"/>
            <p:cNvSpPr>
              <a:spLocks noEditPoints="1"/>
            </p:cNvSpPr>
            <p:nvPr/>
          </p:nvSpPr>
          <p:spPr bwMode="auto">
            <a:xfrm rot="-2303243">
              <a:off x="4364038" y="2108611"/>
              <a:ext cx="347662" cy="363537"/>
            </a:xfrm>
            <a:custGeom>
              <a:avLst/>
              <a:gdLst>
                <a:gd name="T0" fmla="*/ 2147483647 w 1568"/>
                <a:gd name="T1" fmla="*/ 2147483647 h 1648"/>
                <a:gd name="T2" fmla="*/ 2147483647 w 1568"/>
                <a:gd name="T3" fmla="*/ 2147483647 h 1648"/>
                <a:gd name="T4" fmla="*/ 2147483647 w 1568"/>
                <a:gd name="T5" fmla="*/ 2147483647 h 1648"/>
                <a:gd name="T6" fmla="*/ 2147483647 w 1568"/>
                <a:gd name="T7" fmla="*/ 2147483647 h 1648"/>
                <a:gd name="T8" fmla="*/ 2147483647 w 1568"/>
                <a:gd name="T9" fmla="*/ 2147483647 h 1648"/>
                <a:gd name="T10" fmla="*/ 2147483647 w 1568"/>
                <a:gd name="T11" fmla="*/ 2147483647 h 1648"/>
                <a:gd name="T12" fmla="*/ 2147483647 w 1568"/>
                <a:gd name="T13" fmla="*/ 2147483647 h 1648"/>
                <a:gd name="T14" fmla="*/ 2147483647 w 1568"/>
                <a:gd name="T15" fmla="*/ 2147483647 h 1648"/>
                <a:gd name="T16" fmla="*/ 2147483647 w 1568"/>
                <a:gd name="T17" fmla="*/ 0 h 1648"/>
                <a:gd name="T18" fmla="*/ 2147483647 w 1568"/>
                <a:gd name="T19" fmla="*/ 0 h 1648"/>
                <a:gd name="T20" fmla="*/ 2147483647 w 1568"/>
                <a:gd name="T21" fmla="*/ 2147483647 h 1648"/>
                <a:gd name="T22" fmla="*/ 2147483647 w 1568"/>
                <a:gd name="T23" fmla="*/ 2147483647 h 1648"/>
                <a:gd name="T24" fmla="*/ 2147483647 w 1568"/>
                <a:gd name="T25" fmla="*/ 0 h 1648"/>
                <a:gd name="T26" fmla="*/ 0 w 1568"/>
                <a:gd name="T27" fmla="*/ 2147483647 h 1648"/>
                <a:gd name="T28" fmla="*/ 2147483647 w 1568"/>
                <a:gd name="T29" fmla="*/ 2147483647 h 1648"/>
                <a:gd name="T30" fmla="*/ 2147483647 w 1568"/>
                <a:gd name="T31" fmla="*/ 2147483647 h 1648"/>
                <a:gd name="T32" fmla="*/ 0 w 1568"/>
                <a:gd name="T33" fmla="*/ 2147483647 h 1648"/>
                <a:gd name="T34" fmla="*/ 0 w 1568"/>
                <a:gd name="T35" fmla="*/ 2147483647 h 1648"/>
                <a:gd name="T36" fmla="*/ 2147483647 w 1568"/>
                <a:gd name="T37" fmla="*/ 2147483647 h 1648"/>
                <a:gd name="T38" fmla="*/ 2147483647 w 1568"/>
                <a:gd name="T39" fmla="*/ 2147483647 h 1648"/>
                <a:gd name="T40" fmla="*/ 2147483647 w 1568"/>
                <a:gd name="T41" fmla="*/ 2147483647 h 1648"/>
                <a:gd name="T42" fmla="*/ 2147483647 w 1568"/>
                <a:gd name="T43" fmla="*/ 2147483647 h 1648"/>
                <a:gd name="T44" fmla="*/ 2147483647 w 1568"/>
                <a:gd name="T45" fmla="*/ 2147483647 h 16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68" h="1648">
                  <a:moveTo>
                    <a:pt x="1348" y="1168"/>
                  </a:moveTo>
                  <a:cubicBezTo>
                    <a:pt x="1228" y="1168"/>
                    <a:pt x="1228" y="1168"/>
                    <a:pt x="1228" y="1168"/>
                  </a:cubicBezTo>
                  <a:cubicBezTo>
                    <a:pt x="1228" y="848"/>
                    <a:pt x="932" y="1038"/>
                    <a:pt x="784" y="772"/>
                  </a:cubicBezTo>
                  <a:cubicBezTo>
                    <a:pt x="637" y="1037"/>
                    <a:pt x="340" y="850"/>
                    <a:pt x="340" y="1168"/>
                  </a:cubicBezTo>
                  <a:cubicBezTo>
                    <a:pt x="220" y="1168"/>
                    <a:pt x="220" y="1168"/>
                    <a:pt x="220" y="1168"/>
                  </a:cubicBezTo>
                  <a:cubicBezTo>
                    <a:pt x="220" y="635"/>
                    <a:pt x="724" y="1052"/>
                    <a:pt x="724" y="480"/>
                  </a:cubicBezTo>
                  <a:cubicBezTo>
                    <a:pt x="844" y="480"/>
                    <a:pt x="844" y="480"/>
                    <a:pt x="844" y="480"/>
                  </a:cubicBezTo>
                  <a:cubicBezTo>
                    <a:pt x="844" y="1052"/>
                    <a:pt x="1348" y="634"/>
                    <a:pt x="1348" y="1168"/>
                  </a:cubicBezTo>
                  <a:close/>
                  <a:moveTo>
                    <a:pt x="1064" y="0"/>
                  </a:moveTo>
                  <a:cubicBezTo>
                    <a:pt x="504" y="0"/>
                    <a:pt x="504" y="0"/>
                    <a:pt x="504" y="0"/>
                  </a:cubicBezTo>
                  <a:cubicBezTo>
                    <a:pt x="504" y="400"/>
                    <a:pt x="504" y="400"/>
                    <a:pt x="504" y="400"/>
                  </a:cubicBezTo>
                  <a:cubicBezTo>
                    <a:pt x="1064" y="400"/>
                    <a:pt x="1064" y="400"/>
                    <a:pt x="1064" y="400"/>
                  </a:cubicBezTo>
                  <a:lnTo>
                    <a:pt x="1064" y="0"/>
                  </a:lnTo>
                  <a:close/>
                  <a:moveTo>
                    <a:pt x="0" y="1248"/>
                  </a:moveTo>
                  <a:cubicBezTo>
                    <a:pt x="560" y="1248"/>
                    <a:pt x="560" y="1248"/>
                    <a:pt x="560" y="1248"/>
                  </a:cubicBezTo>
                  <a:cubicBezTo>
                    <a:pt x="560" y="1648"/>
                    <a:pt x="560" y="1648"/>
                    <a:pt x="560" y="1648"/>
                  </a:cubicBezTo>
                  <a:cubicBezTo>
                    <a:pt x="0" y="1648"/>
                    <a:pt x="0" y="1648"/>
                    <a:pt x="0" y="1648"/>
                  </a:cubicBezTo>
                  <a:lnTo>
                    <a:pt x="0" y="1248"/>
                  </a:lnTo>
                  <a:close/>
                  <a:moveTo>
                    <a:pt x="1568" y="1248"/>
                  </a:moveTo>
                  <a:cubicBezTo>
                    <a:pt x="1568" y="1648"/>
                    <a:pt x="1568" y="1648"/>
                    <a:pt x="1568" y="1648"/>
                  </a:cubicBezTo>
                  <a:cubicBezTo>
                    <a:pt x="1008" y="1648"/>
                    <a:pt x="1008" y="1648"/>
                    <a:pt x="1008" y="1648"/>
                  </a:cubicBezTo>
                  <a:cubicBezTo>
                    <a:pt x="1008" y="1248"/>
                    <a:pt x="1008" y="1248"/>
                    <a:pt x="1008" y="1248"/>
                  </a:cubicBezTo>
                  <a:lnTo>
                    <a:pt x="1568" y="12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270081" y="5063066"/>
            <a:ext cx="693738" cy="693737"/>
            <a:chOff x="4241800" y="4921661"/>
            <a:chExt cx="693738" cy="693737"/>
          </a:xfrm>
        </p:grpSpPr>
        <p:sp>
          <p:nvSpPr>
            <p:cNvPr id="18" name="Oval 58@|1FFC:4308095|FBC:16777215|LFC:16777215|LBC:16777215"/>
            <p:cNvSpPr>
              <a:spLocks noChangeArrowheads="1"/>
            </p:cNvSpPr>
            <p:nvPr/>
          </p:nvSpPr>
          <p:spPr bwMode="auto">
            <a:xfrm rot="7432715">
              <a:off x="4241800" y="4921661"/>
              <a:ext cx="693737" cy="69373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Freeform 436"/>
            <p:cNvSpPr>
              <a:spLocks noEditPoints="1"/>
            </p:cNvSpPr>
            <p:nvPr/>
          </p:nvSpPr>
          <p:spPr bwMode="auto">
            <a:xfrm>
              <a:off x="4443413" y="5118511"/>
              <a:ext cx="282575" cy="330200"/>
            </a:xfrm>
            <a:custGeom>
              <a:avLst/>
              <a:gdLst>
                <a:gd name="T0" fmla="*/ 2147483647 w 469"/>
                <a:gd name="T1" fmla="*/ 0 h 545"/>
                <a:gd name="T2" fmla="*/ 2147483647 w 469"/>
                <a:gd name="T3" fmla="*/ 2147483647 h 545"/>
                <a:gd name="T4" fmla="*/ 2147483647 w 469"/>
                <a:gd name="T5" fmla="*/ 2147483647 h 545"/>
                <a:gd name="T6" fmla="*/ 2147483647 w 469"/>
                <a:gd name="T7" fmla="*/ 2147483647 h 545"/>
                <a:gd name="T8" fmla="*/ 2147483647 w 469"/>
                <a:gd name="T9" fmla="*/ 2147483647 h 545"/>
                <a:gd name="T10" fmla="*/ 2147483647 w 469"/>
                <a:gd name="T11" fmla="*/ 2147483647 h 545"/>
                <a:gd name="T12" fmla="*/ 2147483647 w 469"/>
                <a:gd name="T13" fmla="*/ 0 h 545"/>
                <a:gd name="T14" fmla="*/ 2147483647 w 469"/>
                <a:gd name="T15" fmla="*/ 2147483647 h 545"/>
                <a:gd name="T16" fmla="*/ 2147483647 w 469"/>
                <a:gd name="T17" fmla="*/ 2147483647 h 545"/>
                <a:gd name="T18" fmla="*/ 2147483647 w 469"/>
                <a:gd name="T19" fmla="*/ 2147483647 h 545"/>
                <a:gd name="T20" fmla="*/ 2147483647 w 469"/>
                <a:gd name="T21" fmla="*/ 2147483647 h 5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69" h="545">
                  <a:moveTo>
                    <a:pt x="335" y="0"/>
                  </a:moveTo>
                  <a:cubicBezTo>
                    <a:pt x="250" y="139"/>
                    <a:pt x="184" y="71"/>
                    <a:pt x="86" y="171"/>
                  </a:cubicBezTo>
                  <a:cubicBezTo>
                    <a:pt x="0" y="260"/>
                    <a:pt x="30" y="366"/>
                    <a:pt x="102" y="403"/>
                  </a:cubicBezTo>
                  <a:cubicBezTo>
                    <a:pt x="174" y="366"/>
                    <a:pt x="247" y="285"/>
                    <a:pt x="301" y="166"/>
                  </a:cubicBezTo>
                  <a:cubicBezTo>
                    <a:pt x="301" y="166"/>
                    <a:pt x="350" y="316"/>
                    <a:pt x="201" y="460"/>
                  </a:cubicBezTo>
                  <a:cubicBezTo>
                    <a:pt x="273" y="545"/>
                    <a:pt x="397" y="486"/>
                    <a:pt x="431" y="350"/>
                  </a:cubicBezTo>
                  <a:cubicBezTo>
                    <a:pt x="469" y="203"/>
                    <a:pt x="371" y="54"/>
                    <a:pt x="335" y="0"/>
                  </a:cubicBezTo>
                  <a:close/>
                  <a:moveTo>
                    <a:pt x="25" y="483"/>
                  </a:moveTo>
                  <a:cubicBezTo>
                    <a:pt x="25" y="485"/>
                    <a:pt x="26" y="512"/>
                    <a:pt x="62" y="512"/>
                  </a:cubicBezTo>
                  <a:cubicBezTo>
                    <a:pt x="88" y="512"/>
                    <a:pt x="221" y="440"/>
                    <a:pt x="289" y="252"/>
                  </a:cubicBezTo>
                  <a:cubicBezTo>
                    <a:pt x="186" y="435"/>
                    <a:pt x="36" y="480"/>
                    <a:pt x="25" y="4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154569" y="5053541"/>
            <a:ext cx="696912" cy="695325"/>
            <a:chOff x="7126288" y="4912136"/>
            <a:chExt cx="696912" cy="695325"/>
          </a:xfrm>
        </p:grpSpPr>
        <p:sp>
          <p:nvSpPr>
            <p:cNvPr id="21" name="Oval 87@|1FFC:2381804|FBC:16777215|LFC:16777215|LBC:16777215"/>
            <p:cNvSpPr>
              <a:spLocks noChangeArrowheads="1"/>
            </p:cNvSpPr>
            <p:nvPr/>
          </p:nvSpPr>
          <p:spPr bwMode="auto">
            <a:xfrm rot="2362129">
              <a:off x="7126288" y="4912136"/>
              <a:ext cx="696912" cy="69532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Freeform 737"/>
            <p:cNvSpPr>
              <a:spLocks/>
            </p:cNvSpPr>
            <p:nvPr/>
          </p:nvSpPr>
          <p:spPr bwMode="auto">
            <a:xfrm>
              <a:off x="7361238" y="5102636"/>
              <a:ext cx="277812" cy="377825"/>
            </a:xfrm>
            <a:custGeom>
              <a:avLst/>
              <a:gdLst>
                <a:gd name="T0" fmla="*/ 2147483647 w 369"/>
                <a:gd name="T1" fmla="*/ 2147483647 h 520"/>
                <a:gd name="T2" fmla="*/ 2147483647 w 369"/>
                <a:gd name="T3" fmla="*/ 2147483647 h 520"/>
                <a:gd name="T4" fmla="*/ 2147483647 w 369"/>
                <a:gd name="T5" fmla="*/ 2147483647 h 520"/>
                <a:gd name="T6" fmla="*/ 2147483647 w 369"/>
                <a:gd name="T7" fmla="*/ 2147483647 h 520"/>
                <a:gd name="T8" fmla="*/ 2147483647 w 369"/>
                <a:gd name="T9" fmla="*/ 2147483647 h 520"/>
                <a:gd name="T10" fmla="*/ 2147483647 w 369"/>
                <a:gd name="T11" fmla="*/ 2147483647 h 520"/>
                <a:gd name="T12" fmla="*/ 2147483647 w 369"/>
                <a:gd name="T13" fmla="*/ 2147483647 h 520"/>
                <a:gd name="T14" fmla="*/ 2147483647 w 369"/>
                <a:gd name="T15" fmla="*/ 2147483647 h 520"/>
                <a:gd name="T16" fmla="*/ 2147483647 w 369"/>
                <a:gd name="T17" fmla="*/ 2147483647 h 520"/>
                <a:gd name="T18" fmla="*/ 2147483647 w 369"/>
                <a:gd name="T19" fmla="*/ 2147483647 h 520"/>
                <a:gd name="T20" fmla="*/ 2147483647 w 369"/>
                <a:gd name="T21" fmla="*/ 2147483647 h 520"/>
                <a:gd name="T22" fmla="*/ 2147483647 w 369"/>
                <a:gd name="T23" fmla="*/ 2147483647 h 520"/>
                <a:gd name="T24" fmla="*/ 2147483647 w 369"/>
                <a:gd name="T25" fmla="*/ 2147483647 h 520"/>
                <a:gd name="T26" fmla="*/ 2147483647 w 369"/>
                <a:gd name="T27" fmla="*/ 2147483647 h 520"/>
                <a:gd name="T28" fmla="*/ 2147483647 w 369"/>
                <a:gd name="T29" fmla="*/ 2147483647 h 520"/>
                <a:gd name="T30" fmla="*/ 2147483647 w 369"/>
                <a:gd name="T31" fmla="*/ 2147483647 h 520"/>
                <a:gd name="T32" fmla="*/ 2147483647 w 369"/>
                <a:gd name="T33" fmla="*/ 2147483647 h 5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9" h="520">
                  <a:moveTo>
                    <a:pt x="38" y="509"/>
                  </a:moveTo>
                  <a:cubicBezTo>
                    <a:pt x="46" y="483"/>
                    <a:pt x="58" y="447"/>
                    <a:pt x="74" y="395"/>
                  </a:cubicBezTo>
                  <a:cubicBezTo>
                    <a:pt x="143" y="384"/>
                    <a:pt x="171" y="404"/>
                    <a:pt x="215" y="324"/>
                  </a:cubicBezTo>
                  <a:cubicBezTo>
                    <a:pt x="180" y="335"/>
                    <a:pt x="137" y="303"/>
                    <a:pt x="139" y="289"/>
                  </a:cubicBezTo>
                  <a:cubicBezTo>
                    <a:pt x="141" y="275"/>
                    <a:pt x="239" y="299"/>
                    <a:pt x="303" y="206"/>
                  </a:cubicBezTo>
                  <a:cubicBezTo>
                    <a:pt x="222" y="224"/>
                    <a:pt x="197" y="184"/>
                    <a:pt x="207" y="178"/>
                  </a:cubicBezTo>
                  <a:cubicBezTo>
                    <a:pt x="231" y="164"/>
                    <a:pt x="302" y="173"/>
                    <a:pt x="341" y="135"/>
                  </a:cubicBezTo>
                  <a:cubicBezTo>
                    <a:pt x="360" y="115"/>
                    <a:pt x="369" y="68"/>
                    <a:pt x="361" y="51"/>
                  </a:cubicBezTo>
                  <a:cubicBezTo>
                    <a:pt x="352" y="31"/>
                    <a:pt x="293" y="0"/>
                    <a:pt x="261" y="3"/>
                  </a:cubicBezTo>
                  <a:cubicBezTo>
                    <a:pt x="229" y="6"/>
                    <a:pt x="178" y="128"/>
                    <a:pt x="163" y="127"/>
                  </a:cubicBezTo>
                  <a:cubicBezTo>
                    <a:pt x="148" y="126"/>
                    <a:pt x="145" y="73"/>
                    <a:pt x="172" y="23"/>
                  </a:cubicBezTo>
                  <a:cubicBezTo>
                    <a:pt x="144" y="35"/>
                    <a:pt x="94" y="74"/>
                    <a:pt x="78" y="107"/>
                  </a:cubicBezTo>
                  <a:cubicBezTo>
                    <a:pt x="48" y="168"/>
                    <a:pt x="80" y="310"/>
                    <a:pt x="70" y="315"/>
                  </a:cubicBezTo>
                  <a:cubicBezTo>
                    <a:pt x="60" y="320"/>
                    <a:pt x="25" y="250"/>
                    <a:pt x="14" y="218"/>
                  </a:cubicBezTo>
                  <a:cubicBezTo>
                    <a:pt x="0" y="267"/>
                    <a:pt x="0" y="315"/>
                    <a:pt x="41" y="380"/>
                  </a:cubicBezTo>
                  <a:cubicBezTo>
                    <a:pt x="26" y="422"/>
                    <a:pt x="17" y="471"/>
                    <a:pt x="16" y="496"/>
                  </a:cubicBezTo>
                  <a:cubicBezTo>
                    <a:pt x="15" y="516"/>
                    <a:pt x="34" y="520"/>
                    <a:pt x="38" y="5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09728" tIns="54864" rIns="109728" bIns="54864"/>
            <a:lstStyle/>
            <a:p>
              <a:endParaRPr lang="zh-CN" altLang="en-US"/>
            </a:p>
          </p:txBody>
        </p:sp>
      </p:grpSp>
      <p:cxnSp>
        <p:nvCxnSpPr>
          <p:cNvPr id="23" name="Straight Connector 74"/>
          <p:cNvCxnSpPr>
            <a:cxnSpLocks noChangeShapeType="1"/>
          </p:cNvCxnSpPr>
          <p:nvPr/>
        </p:nvCxnSpPr>
        <p:spPr bwMode="auto">
          <a:xfrm flipH="1">
            <a:off x="6573544" y="2850091"/>
            <a:ext cx="484187" cy="50165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75"/>
          <p:cNvCxnSpPr>
            <a:cxnSpLocks noChangeShapeType="1"/>
          </p:cNvCxnSpPr>
          <p:nvPr/>
        </p:nvCxnSpPr>
        <p:spPr bwMode="auto">
          <a:xfrm flipH="1">
            <a:off x="5043194" y="4436003"/>
            <a:ext cx="484187" cy="50165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76"/>
          <p:cNvCxnSpPr>
            <a:cxnSpLocks noChangeShapeType="1"/>
          </p:cNvCxnSpPr>
          <p:nvPr/>
        </p:nvCxnSpPr>
        <p:spPr bwMode="auto">
          <a:xfrm>
            <a:off x="5036844" y="2850091"/>
            <a:ext cx="484187" cy="50165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77"/>
          <p:cNvCxnSpPr>
            <a:cxnSpLocks noChangeShapeType="1"/>
          </p:cNvCxnSpPr>
          <p:nvPr/>
        </p:nvCxnSpPr>
        <p:spPr bwMode="auto">
          <a:xfrm>
            <a:off x="6573544" y="4431241"/>
            <a:ext cx="484187" cy="504825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81"/>
          <p:cNvCxnSpPr>
            <a:cxnSpLocks noChangeShapeType="1"/>
          </p:cNvCxnSpPr>
          <p:nvPr/>
        </p:nvCxnSpPr>
        <p:spPr bwMode="auto">
          <a:xfrm>
            <a:off x="6786269" y="3877203"/>
            <a:ext cx="1130300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83"/>
          <p:cNvCxnSpPr>
            <a:cxnSpLocks noChangeShapeType="1"/>
          </p:cNvCxnSpPr>
          <p:nvPr/>
        </p:nvCxnSpPr>
        <p:spPr bwMode="auto">
          <a:xfrm>
            <a:off x="4168481" y="3877203"/>
            <a:ext cx="1130300" cy="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组合 28"/>
          <p:cNvGrpSpPr/>
          <p:nvPr/>
        </p:nvGrpSpPr>
        <p:grpSpPr>
          <a:xfrm>
            <a:off x="5394031" y="3229503"/>
            <a:ext cx="1296988" cy="1296988"/>
            <a:chOff x="5365750" y="3088098"/>
            <a:chExt cx="1296988" cy="1296988"/>
          </a:xfrm>
        </p:grpSpPr>
        <p:sp>
          <p:nvSpPr>
            <p:cNvPr id="30" name="Oval 1"/>
            <p:cNvSpPr>
              <a:spLocks noChangeArrowheads="1"/>
            </p:cNvSpPr>
            <p:nvPr/>
          </p:nvSpPr>
          <p:spPr bwMode="auto">
            <a:xfrm>
              <a:off x="5365750" y="3088098"/>
              <a:ext cx="1296988" cy="12969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1" name="Rectangle 41"/>
            <p:cNvSpPr>
              <a:spLocks noChangeArrowheads="1"/>
            </p:cNvSpPr>
            <p:nvPr/>
          </p:nvSpPr>
          <p:spPr bwMode="auto">
            <a:xfrm>
              <a:off x="5526686" y="3829461"/>
              <a:ext cx="99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09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9509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9509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9509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9509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9509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9509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9509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950913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pc="300" dirty="0">
                  <a:solidFill>
                    <a:schemeClr val="bg1"/>
                  </a:solidFill>
                  <a:latin typeface="腾祥澜黑简" panose="01010104010101010101" pitchFamily="2" charset="-122"/>
                  <a:ea typeface="腾祥澜黑简" panose="01010104010101010101" pitchFamily="2" charset="-122"/>
                  <a:sym typeface="Arial" panose="020B0604020202020204" pitchFamily="34" charset="0"/>
                </a:rPr>
                <a:t>关键词</a:t>
              </a:r>
              <a:endParaRPr lang="en-US" altLang="zh-CN" spc="300" dirty="0">
                <a:solidFill>
                  <a:schemeClr val="bg1"/>
                </a:solidFill>
                <a:latin typeface="腾祥澜黑简" panose="01010104010101010101" pitchFamily="2" charset="-122"/>
                <a:ea typeface="腾祥澜黑简" panose="0101010401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391@|5FFC:0|FBC:0|LFC:0|LBC:16777215"/>
            <p:cNvSpPr>
              <a:spLocks/>
            </p:cNvSpPr>
            <p:nvPr/>
          </p:nvSpPr>
          <p:spPr bwMode="auto">
            <a:xfrm>
              <a:off x="6203950" y="3488148"/>
              <a:ext cx="207963" cy="254000"/>
            </a:xfrm>
            <a:custGeom>
              <a:avLst/>
              <a:gdLst>
                <a:gd name="T0" fmla="*/ 2147483647 w 81"/>
                <a:gd name="T1" fmla="*/ 2147483647 h 101"/>
                <a:gd name="T2" fmla="*/ 2147483647 w 81"/>
                <a:gd name="T3" fmla="*/ 2147483647 h 101"/>
                <a:gd name="T4" fmla="*/ 2147483647 w 81"/>
                <a:gd name="T5" fmla="*/ 2147483647 h 101"/>
                <a:gd name="T6" fmla="*/ 2147483647 w 81"/>
                <a:gd name="T7" fmla="*/ 2147483647 h 101"/>
                <a:gd name="T8" fmla="*/ 2147483647 w 81"/>
                <a:gd name="T9" fmla="*/ 2147483647 h 101"/>
                <a:gd name="T10" fmla="*/ 2147483647 w 81"/>
                <a:gd name="T11" fmla="*/ 2147483647 h 101"/>
                <a:gd name="T12" fmla="*/ 2147483647 w 81"/>
                <a:gd name="T13" fmla="*/ 0 h 101"/>
                <a:gd name="T14" fmla="*/ 2147483647 w 81"/>
                <a:gd name="T15" fmla="*/ 2147483647 h 101"/>
                <a:gd name="T16" fmla="*/ 2147483647 w 81"/>
                <a:gd name="T17" fmla="*/ 2147483647 h 101"/>
                <a:gd name="T18" fmla="*/ 2147483647 w 81"/>
                <a:gd name="T19" fmla="*/ 2147483647 h 101"/>
                <a:gd name="T20" fmla="*/ 2147483647 w 81"/>
                <a:gd name="T21" fmla="*/ 2147483647 h 101"/>
                <a:gd name="T22" fmla="*/ 2147483647 w 81"/>
                <a:gd name="T23" fmla="*/ 2147483647 h 101"/>
                <a:gd name="T24" fmla="*/ 2147483647 w 81"/>
                <a:gd name="T25" fmla="*/ 2147483647 h 101"/>
                <a:gd name="T26" fmla="*/ 2147483647 w 81"/>
                <a:gd name="T27" fmla="*/ 2147483647 h 101"/>
                <a:gd name="T28" fmla="*/ 2147483647 w 81"/>
                <a:gd name="T29" fmla="*/ 2147483647 h 101"/>
                <a:gd name="T30" fmla="*/ 2147483647 w 81"/>
                <a:gd name="T31" fmla="*/ 2147483647 h 101"/>
                <a:gd name="T32" fmla="*/ 2147483647 w 81"/>
                <a:gd name="T33" fmla="*/ 2147483647 h 101"/>
                <a:gd name="T34" fmla="*/ 2147483647 w 81"/>
                <a:gd name="T35" fmla="*/ 2147483647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1" h="101">
                  <a:moveTo>
                    <a:pt x="81" y="89"/>
                  </a:moveTo>
                  <a:cubicBezTo>
                    <a:pt x="81" y="89"/>
                    <a:pt x="81" y="82"/>
                    <a:pt x="67" y="76"/>
                  </a:cubicBezTo>
                  <a:cubicBezTo>
                    <a:pt x="60" y="73"/>
                    <a:pt x="50" y="65"/>
                    <a:pt x="34" y="62"/>
                  </a:cubicBezTo>
                  <a:cubicBezTo>
                    <a:pt x="38" y="58"/>
                    <a:pt x="41" y="51"/>
                    <a:pt x="44" y="43"/>
                  </a:cubicBezTo>
                  <a:cubicBezTo>
                    <a:pt x="46" y="39"/>
                    <a:pt x="46" y="35"/>
                    <a:pt x="46" y="29"/>
                  </a:cubicBezTo>
                  <a:cubicBezTo>
                    <a:pt x="46" y="25"/>
                    <a:pt x="46" y="19"/>
                    <a:pt x="45" y="15"/>
                  </a:cubicBezTo>
                  <a:cubicBezTo>
                    <a:pt x="42" y="3"/>
                    <a:pt x="33" y="0"/>
                    <a:pt x="23" y="0"/>
                  </a:cubicBezTo>
                  <a:cubicBezTo>
                    <a:pt x="13" y="0"/>
                    <a:pt x="5" y="3"/>
                    <a:pt x="1" y="15"/>
                  </a:cubicBezTo>
                  <a:cubicBezTo>
                    <a:pt x="0" y="19"/>
                    <a:pt x="1" y="25"/>
                    <a:pt x="1" y="29"/>
                  </a:cubicBezTo>
                  <a:cubicBezTo>
                    <a:pt x="1" y="35"/>
                    <a:pt x="1" y="39"/>
                    <a:pt x="3" y="43"/>
                  </a:cubicBezTo>
                  <a:cubicBezTo>
                    <a:pt x="5" y="50"/>
                    <a:pt x="8" y="55"/>
                    <a:pt x="11" y="59"/>
                  </a:cubicBezTo>
                  <a:cubicBezTo>
                    <a:pt x="28" y="70"/>
                    <a:pt x="29" y="81"/>
                    <a:pt x="29" y="84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81" y="101"/>
                    <a:pt x="81" y="101"/>
                    <a:pt x="81" y="101"/>
                  </a:cubicBezTo>
                  <a:lnTo>
                    <a:pt x="81" y="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392@|5FFC:0|FBC:0|LFC:0|LBC:16777215"/>
            <p:cNvSpPr>
              <a:spLocks/>
            </p:cNvSpPr>
            <p:nvPr/>
          </p:nvSpPr>
          <p:spPr bwMode="auto">
            <a:xfrm>
              <a:off x="5684838" y="3488148"/>
              <a:ext cx="203200" cy="254000"/>
            </a:xfrm>
            <a:custGeom>
              <a:avLst/>
              <a:gdLst>
                <a:gd name="T0" fmla="*/ 2147483647 w 81"/>
                <a:gd name="T1" fmla="*/ 2147483647 h 101"/>
                <a:gd name="T2" fmla="*/ 2147483647 w 81"/>
                <a:gd name="T3" fmla="*/ 2147483647 h 101"/>
                <a:gd name="T4" fmla="*/ 2147483647 w 81"/>
                <a:gd name="T5" fmla="*/ 2147483647 h 101"/>
                <a:gd name="T6" fmla="*/ 2147483647 w 81"/>
                <a:gd name="T7" fmla="*/ 2147483647 h 101"/>
                <a:gd name="T8" fmla="*/ 2147483647 w 81"/>
                <a:gd name="T9" fmla="*/ 2147483647 h 101"/>
                <a:gd name="T10" fmla="*/ 2147483647 w 81"/>
                <a:gd name="T11" fmla="*/ 2147483647 h 101"/>
                <a:gd name="T12" fmla="*/ 2147483647 w 81"/>
                <a:gd name="T13" fmla="*/ 0 h 101"/>
                <a:gd name="T14" fmla="*/ 2147483647 w 81"/>
                <a:gd name="T15" fmla="*/ 2147483647 h 101"/>
                <a:gd name="T16" fmla="*/ 2147483647 w 81"/>
                <a:gd name="T17" fmla="*/ 2147483647 h 101"/>
                <a:gd name="T18" fmla="*/ 2147483647 w 81"/>
                <a:gd name="T19" fmla="*/ 2147483647 h 101"/>
                <a:gd name="T20" fmla="*/ 2147483647 w 81"/>
                <a:gd name="T21" fmla="*/ 2147483647 h 101"/>
                <a:gd name="T22" fmla="*/ 2147483647 w 81"/>
                <a:gd name="T23" fmla="*/ 2147483647 h 101"/>
                <a:gd name="T24" fmla="*/ 0 w 81"/>
                <a:gd name="T25" fmla="*/ 2147483647 h 101"/>
                <a:gd name="T26" fmla="*/ 0 w 81"/>
                <a:gd name="T27" fmla="*/ 2147483647 h 101"/>
                <a:gd name="T28" fmla="*/ 2147483647 w 81"/>
                <a:gd name="T29" fmla="*/ 2147483647 h 101"/>
                <a:gd name="T30" fmla="*/ 2147483647 w 81"/>
                <a:gd name="T31" fmla="*/ 2147483647 h 1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1" h="101">
                  <a:moveTo>
                    <a:pt x="53" y="85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1"/>
                    <a:pt x="54" y="70"/>
                    <a:pt x="71" y="60"/>
                  </a:cubicBezTo>
                  <a:cubicBezTo>
                    <a:pt x="74" y="55"/>
                    <a:pt x="76" y="50"/>
                    <a:pt x="79" y="43"/>
                  </a:cubicBezTo>
                  <a:cubicBezTo>
                    <a:pt x="81" y="39"/>
                    <a:pt x="80" y="35"/>
                    <a:pt x="80" y="29"/>
                  </a:cubicBezTo>
                  <a:cubicBezTo>
                    <a:pt x="80" y="25"/>
                    <a:pt x="81" y="19"/>
                    <a:pt x="80" y="15"/>
                  </a:cubicBezTo>
                  <a:cubicBezTo>
                    <a:pt x="77" y="3"/>
                    <a:pt x="68" y="0"/>
                    <a:pt x="58" y="0"/>
                  </a:cubicBezTo>
                  <a:cubicBezTo>
                    <a:pt x="48" y="0"/>
                    <a:pt x="40" y="3"/>
                    <a:pt x="36" y="15"/>
                  </a:cubicBezTo>
                  <a:cubicBezTo>
                    <a:pt x="35" y="19"/>
                    <a:pt x="36" y="25"/>
                    <a:pt x="36" y="29"/>
                  </a:cubicBezTo>
                  <a:cubicBezTo>
                    <a:pt x="36" y="35"/>
                    <a:pt x="36" y="39"/>
                    <a:pt x="37" y="43"/>
                  </a:cubicBezTo>
                  <a:cubicBezTo>
                    <a:pt x="41" y="51"/>
                    <a:pt x="43" y="58"/>
                    <a:pt x="47" y="62"/>
                  </a:cubicBezTo>
                  <a:cubicBezTo>
                    <a:pt x="32" y="65"/>
                    <a:pt x="22" y="73"/>
                    <a:pt x="15" y="76"/>
                  </a:cubicBezTo>
                  <a:cubicBezTo>
                    <a:pt x="1" y="82"/>
                    <a:pt x="0" y="89"/>
                    <a:pt x="0" y="8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53" y="85"/>
                    <a:pt x="53" y="85"/>
                    <a:pt x="53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393@|5FFC:0|FBC:0|LFC:0|LBC:16777215"/>
            <p:cNvSpPr>
              <a:spLocks/>
            </p:cNvSpPr>
            <p:nvPr/>
          </p:nvSpPr>
          <p:spPr bwMode="auto">
            <a:xfrm>
              <a:off x="5848350" y="3405598"/>
              <a:ext cx="400050" cy="349250"/>
            </a:xfrm>
            <a:custGeom>
              <a:avLst/>
              <a:gdLst>
                <a:gd name="T0" fmla="*/ 2147483647 w 159"/>
                <a:gd name="T1" fmla="*/ 2147483647 h 139"/>
                <a:gd name="T2" fmla="*/ 2147483647 w 159"/>
                <a:gd name="T3" fmla="*/ 2147483647 h 139"/>
                <a:gd name="T4" fmla="*/ 2147483647 w 159"/>
                <a:gd name="T5" fmla="*/ 2147483647 h 139"/>
                <a:gd name="T6" fmla="*/ 2147483647 w 159"/>
                <a:gd name="T7" fmla="*/ 2147483647 h 139"/>
                <a:gd name="T8" fmla="*/ 2147483647 w 159"/>
                <a:gd name="T9" fmla="*/ 2147483647 h 139"/>
                <a:gd name="T10" fmla="*/ 2147483647 w 159"/>
                <a:gd name="T11" fmla="*/ 0 h 139"/>
                <a:gd name="T12" fmla="*/ 2147483647 w 159"/>
                <a:gd name="T13" fmla="*/ 2147483647 h 139"/>
                <a:gd name="T14" fmla="*/ 2147483647 w 159"/>
                <a:gd name="T15" fmla="*/ 2147483647 h 139"/>
                <a:gd name="T16" fmla="*/ 2147483647 w 159"/>
                <a:gd name="T17" fmla="*/ 2147483647 h 139"/>
                <a:gd name="T18" fmla="*/ 2147483647 w 159"/>
                <a:gd name="T19" fmla="*/ 2147483647 h 139"/>
                <a:gd name="T20" fmla="*/ 2147483647 w 159"/>
                <a:gd name="T21" fmla="*/ 2147483647 h 139"/>
                <a:gd name="T22" fmla="*/ 0 w 159"/>
                <a:gd name="T23" fmla="*/ 2147483647 h 139"/>
                <a:gd name="T24" fmla="*/ 0 w 159"/>
                <a:gd name="T25" fmla="*/ 2147483647 h 139"/>
                <a:gd name="T26" fmla="*/ 2147483647 w 159"/>
                <a:gd name="T27" fmla="*/ 2147483647 h 139"/>
                <a:gd name="T28" fmla="*/ 2147483647 w 159"/>
                <a:gd name="T29" fmla="*/ 2147483647 h 139"/>
                <a:gd name="T30" fmla="*/ 2147483647 w 159"/>
                <a:gd name="T31" fmla="*/ 2147483647 h 1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9" h="139">
                  <a:moveTo>
                    <a:pt x="139" y="104"/>
                  </a:moveTo>
                  <a:cubicBezTo>
                    <a:pt x="129" y="100"/>
                    <a:pt x="115" y="89"/>
                    <a:pt x="94" y="85"/>
                  </a:cubicBezTo>
                  <a:cubicBezTo>
                    <a:pt x="99" y="79"/>
                    <a:pt x="103" y="70"/>
                    <a:pt x="108" y="60"/>
                  </a:cubicBezTo>
                  <a:cubicBezTo>
                    <a:pt x="110" y="53"/>
                    <a:pt x="110" y="48"/>
                    <a:pt x="110" y="41"/>
                  </a:cubicBezTo>
                  <a:cubicBezTo>
                    <a:pt x="110" y="35"/>
                    <a:pt x="111" y="26"/>
                    <a:pt x="109" y="21"/>
                  </a:cubicBezTo>
                  <a:cubicBezTo>
                    <a:pt x="105" y="5"/>
                    <a:pt x="93" y="0"/>
                    <a:pt x="79" y="0"/>
                  </a:cubicBezTo>
                  <a:cubicBezTo>
                    <a:pt x="65" y="0"/>
                    <a:pt x="54" y="5"/>
                    <a:pt x="49" y="21"/>
                  </a:cubicBezTo>
                  <a:cubicBezTo>
                    <a:pt x="48" y="26"/>
                    <a:pt x="49" y="35"/>
                    <a:pt x="49" y="41"/>
                  </a:cubicBezTo>
                  <a:cubicBezTo>
                    <a:pt x="49" y="48"/>
                    <a:pt x="48" y="53"/>
                    <a:pt x="51" y="60"/>
                  </a:cubicBezTo>
                  <a:cubicBezTo>
                    <a:pt x="55" y="70"/>
                    <a:pt x="59" y="79"/>
                    <a:pt x="64" y="85"/>
                  </a:cubicBezTo>
                  <a:cubicBezTo>
                    <a:pt x="43" y="89"/>
                    <a:pt x="29" y="100"/>
                    <a:pt x="20" y="104"/>
                  </a:cubicBezTo>
                  <a:cubicBezTo>
                    <a:pt x="0" y="113"/>
                    <a:pt x="0" y="123"/>
                    <a:pt x="0" y="12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9" y="123"/>
                    <a:pt x="159" y="113"/>
                    <a:pt x="139" y="1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038764" y="1941176"/>
            <a:ext cx="3104121" cy="1046883"/>
            <a:chOff x="2602267" y="4484147"/>
            <a:chExt cx="3014730" cy="878869"/>
          </a:xfrm>
        </p:grpSpPr>
        <p:sp>
          <p:nvSpPr>
            <p:cNvPr id="36" name="6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62999" y="1908342"/>
            <a:ext cx="3104121" cy="1046883"/>
            <a:chOff x="2602267" y="4484147"/>
            <a:chExt cx="3014730" cy="878869"/>
          </a:xfrm>
        </p:grpSpPr>
        <p:sp>
          <p:nvSpPr>
            <p:cNvPr id="39" name="6"/>
            <p:cNvSpPr txBox="1">
              <a:spLocks noChangeArrowheads="1"/>
            </p:cNvSpPr>
            <p:nvPr/>
          </p:nvSpPr>
          <p:spPr bwMode="auto">
            <a:xfrm>
              <a:off x="3664372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892252" y="3347538"/>
            <a:ext cx="3104121" cy="1046883"/>
            <a:chOff x="2602267" y="4484147"/>
            <a:chExt cx="3014730" cy="878869"/>
          </a:xfrm>
        </p:grpSpPr>
        <p:sp>
          <p:nvSpPr>
            <p:cNvPr id="42" name="6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3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677" y="3351741"/>
            <a:ext cx="3104121" cy="1046883"/>
            <a:chOff x="2602267" y="4484147"/>
            <a:chExt cx="3014730" cy="878869"/>
          </a:xfrm>
        </p:grpSpPr>
        <p:sp>
          <p:nvSpPr>
            <p:cNvPr id="45" name="6"/>
            <p:cNvSpPr txBox="1">
              <a:spLocks noChangeArrowheads="1"/>
            </p:cNvSpPr>
            <p:nvPr/>
          </p:nvSpPr>
          <p:spPr bwMode="auto">
            <a:xfrm>
              <a:off x="3664372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6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023558" y="5001195"/>
            <a:ext cx="3104121" cy="1046883"/>
            <a:chOff x="2602267" y="4484147"/>
            <a:chExt cx="3014730" cy="878869"/>
          </a:xfrm>
        </p:grpSpPr>
        <p:sp>
          <p:nvSpPr>
            <p:cNvPr id="48" name="6"/>
            <p:cNvSpPr txBox="1">
              <a:spLocks noChangeArrowheads="1"/>
            </p:cNvSpPr>
            <p:nvPr/>
          </p:nvSpPr>
          <p:spPr bwMode="auto">
            <a:xfrm>
              <a:off x="3664372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9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20107" y="4911403"/>
            <a:ext cx="3104121" cy="1046883"/>
            <a:chOff x="2602267" y="4484147"/>
            <a:chExt cx="3014730" cy="878869"/>
          </a:xfrm>
        </p:grpSpPr>
        <p:sp>
          <p:nvSpPr>
            <p:cNvPr id="51" name="6"/>
            <p:cNvSpPr txBox="1">
              <a:spLocks noChangeArrowheads="1"/>
            </p:cNvSpPr>
            <p:nvPr/>
          </p:nvSpPr>
          <p:spPr bwMode="auto">
            <a:xfrm>
              <a:off x="260226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2" name="5"/>
            <p:cNvSpPr txBox="1">
              <a:spLocks noChangeArrowheads="1"/>
            </p:cNvSpPr>
            <p:nvPr/>
          </p:nvSpPr>
          <p:spPr bwMode="auto">
            <a:xfrm>
              <a:off x="2602267" y="4820414"/>
              <a:ext cx="3014730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7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312">
        <p:random/>
      </p:transition>
    </mc:Choice>
    <mc:Fallback xmlns="">
      <p:transition spd="slow" advClick="0" advTm="53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25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四、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1054411" y="4137493"/>
            <a:ext cx="3077037" cy="863472"/>
          </a:xfrm>
          <a:custGeom>
            <a:avLst/>
            <a:gdLst>
              <a:gd name="G0" fmla="+- 3428 0 0"/>
              <a:gd name="G1" fmla="+- 21600 0 3428"/>
              <a:gd name="G2" fmla="*/ 3428 1 2"/>
              <a:gd name="G3" fmla="+- 21600 0 G2"/>
              <a:gd name="G4" fmla="+/ 3428 21600 2"/>
              <a:gd name="G5" fmla="+/ G1 0 2"/>
              <a:gd name="G6" fmla="*/ 21600 21600 3428"/>
              <a:gd name="G7" fmla="*/ G6 1 2"/>
              <a:gd name="G8" fmla="+- 21600 0 G7"/>
              <a:gd name="G9" fmla="*/ 21600 1 2"/>
              <a:gd name="G10" fmla="+- 3428 0 G9"/>
              <a:gd name="G11" fmla="?: G10 G8 0"/>
              <a:gd name="G12" fmla="?: G10 G7 21600"/>
              <a:gd name="T0" fmla="*/ 19886 w 21600"/>
              <a:gd name="T1" fmla="*/ 10800 h 21600"/>
              <a:gd name="T2" fmla="*/ 10800 w 21600"/>
              <a:gd name="T3" fmla="*/ 21600 h 21600"/>
              <a:gd name="T4" fmla="*/ 1714 w 21600"/>
              <a:gd name="T5" fmla="*/ 10800 h 21600"/>
              <a:gd name="T6" fmla="*/ 10800 w 21600"/>
              <a:gd name="T7" fmla="*/ 0 h 21600"/>
              <a:gd name="T8" fmla="*/ 3514 w 21600"/>
              <a:gd name="T9" fmla="*/ 3514 h 21600"/>
              <a:gd name="T10" fmla="*/ 18086 w 21600"/>
              <a:gd name="T11" fmla="*/ 180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428" y="21600"/>
                </a:lnTo>
                <a:lnTo>
                  <a:pt x="181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186" tIns="36094" rIns="72186" bIns="36094" rtlCol="0" anchor="ctr"/>
          <a:lstStyle/>
          <a:p>
            <a:pPr algn="ctr"/>
            <a:endParaRPr lang="zh-CN" altLang="en-US" sz="1015" dirty="0">
              <a:latin typeface="+mj-ea"/>
              <a:ea typeface="+mj-ea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 rot="10800000">
            <a:off x="1966778" y="2957839"/>
            <a:ext cx="1252301" cy="349638"/>
          </a:xfrm>
          <a:custGeom>
            <a:avLst/>
            <a:gdLst>
              <a:gd name="G0" fmla="+- 3428 0 0"/>
              <a:gd name="G1" fmla="+- 21600 0 3428"/>
              <a:gd name="G2" fmla="*/ 3428 1 2"/>
              <a:gd name="G3" fmla="+- 21600 0 G2"/>
              <a:gd name="G4" fmla="+/ 3428 21600 2"/>
              <a:gd name="G5" fmla="+/ G1 0 2"/>
              <a:gd name="G6" fmla="*/ 21600 21600 3428"/>
              <a:gd name="G7" fmla="*/ G6 1 2"/>
              <a:gd name="G8" fmla="+- 21600 0 G7"/>
              <a:gd name="G9" fmla="*/ 21600 1 2"/>
              <a:gd name="G10" fmla="+- 3428 0 G9"/>
              <a:gd name="G11" fmla="?: G10 G8 0"/>
              <a:gd name="G12" fmla="?: G10 G7 21600"/>
              <a:gd name="T0" fmla="*/ 19886 w 21600"/>
              <a:gd name="T1" fmla="*/ 10800 h 21600"/>
              <a:gd name="T2" fmla="*/ 10800 w 21600"/>
              <a:gd name="T3" fmla="*/ 21600 h 21600"/>
              <a:gd name="T4" fmla="*/ 1714 w 21600"/>
              <a:gd name="T5" fmla="*/ 10800 h 21600"/>
              <a:gd name="T6" fmla="*/ 10800 w 21600"/>
              <a:gd name="T7" fmla="*/ 0 h 21600"/>
              <a:gd name="T8" fmla="*/ 3514 w 21600"/>
              <a:gd name="T9" fmla="*/ 3514 h 21600"/>
              <a:gd name="T10" fmla="*/ 18086 w 21600"/>
              <a:gd name="T11" fmla="*/ 180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428" y="21600"/>
                </a:lnTo>
                <a:lnTo>
                  <a:pt x="181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186" tIns="36094" rIns="72186" bIns="36094" rtlCol="0" anchor="ctr"/>
          <a:lstStyle/>
          <a:p>
            <a:pPr algn="ctr"/>
            <a:endParaRPr lang="zh-CN" altLang="en-US" sz="1015" dirty="0">
              <a:latin typeface="+mj-ea"/>
              <a:ea typeface="+mj-ea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200888" y="2188335"/>
            <a:ext cx="784080" cy="667921"/>
          </a:xfrm>
          <a:prstGeom prst="triangle">
            <a:avLst>
              <a:gd name="adj" fmla="val 50000"/>
            </a:avLst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2186" tIns="36094" rIns="72186" bIns="36094" rtlCol="0" anchor="ctr"/>
          <a:lstStyle/>
          <a:p>
            <a:pPr algn="ctr"/>
            <a:endParaRPr lang="zh-CN" altLang="en-US" sz="1015" dirty="0">
              <a:latin typeface="+mj-ea"/>
              <a:ea typeface="+mj-ea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1592416" y="3446718"/>
            <a:ext cx="2001025" cy="562525"/>
          </a:xfrm>
          <a:custGeom>
            <a:avLst/>
            <a:gdLst>
              <a:gd name="G0" fmla="+- 3428 0 0"/>
              <a:gd name="G1" fmla="+- 21600 0 3428"/>
              <a:gd name="G2" fmla="*/ 3428 1 2"/>
              <a:gd name="G3" fmla="+- 21600 0 G2"/>
              <a:gd name="G4" fmla="+/ 3428 21600 2"/>
              <a:gd name="G5" fmla="+/ G1 0 2"/>
              <a:gd name="G6" fmla="*/ 21600 21600 3428"/>
              <a:gd name="G7" fmla="*/ G6 1 2"/>
              <a:gd name="G8" fmla="+- 21600 0 G7"/>
              <a:gd name="G9" fmla="*/ 21600 1 2"/>
              <a:gd name="G10" fmla="+- 3428 0 G9"/>
              <a:gd name="G11" fmla="?: G10 G8 0"/>
              <a:gd name="G12" fmla="?: G10 G7 21600"/>
              <a:gd name="T0" fmla="*/ 19886 w 21600"/>
              <a:gd name="T1" fmla="*/ 10800 h 21600"/>
              <a:gd name="T2" fmla="*/ 10800 w 21600"/>
              <a:gd name="T3" fmla="*/ 21600 h 21600"/>
              <a:gd name="T4" fmla="*/ 1714 w 21600"/>
              <a:gd name="T5" fmla="*/ 10800 h 21600"/>
              <a:gd name="T6" fmla="*/ 10800 w 21600"/>
              <a:gd name="T7" fmla="*/ 0 h 21600"/>
              <a:gd name="T8" fmla="*/ 3514 w 21600"/>
              <a:gd name="T9" fmla="*/ 3514 h 21600"/>
              <a:gd name="T10" fmla="*/ 18086 w 21600"/>
              <a:gd name="T11" fmla="*/ 180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428" y="21600"/>
                </a:lnTo>
                <a:lnTo>
                  <a:pt x="181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2186" tIns="36094" rIns="72186" bIns="36094" rtlCol="0" anchor="ctr"/>
          <a:lstStyle/>
          <a:p>
            <a:pPr algn="ctr"/>
            <a:endParaRPr lang="zh-CN" altLang="en-US" sz="1015" dirty="0">
              <a:latin typeface="+mj-ea"/>
              <a:ea typeface="+mj-ea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10800000">
            <a:off x="549092" y="5111043"/>
            <a:ext cx="4087677" cy="809556"/>
          </a:xfrm>
          <a:custGeom>
            <a:avLst/>
            <a:gdLst>
              <a:gd name="G0" fmla="+- 3428 0 0"/>
              <a:gd name="G1" fmla="+- 21600 0 3428"/>
              <a:gd name="G2" fmla="*/ 3428 1 2"/>
              <a:gd name="G3" fmla="+- 21600 0 G2"/>
              <a:gd name="G4" fmla="+/ 3428 21600 2"/>
              <a:gd name="G5" fmla="+/ G1 0 2"/>
              <a:gd name="G6" fmla="*/ 21600 21600 3428"/>
              <a:gd name="G7" fmla="*/ G6 1 2"/>
              <a:gd name="G8" fmla="+- 21600 0 G7"/>
              <a:gd name="G9" fmla="*/ 21600 1 2"/>
              <a:gd name="G10" fmla="+- 3428 0 G9"/>
              <a:gd name="G11" fmla="?: G10 G8 0"/>
              <a:gd name="G12" fmla="?: G10 G7 21600"/>
              <a:gd name="T0" fmla="*/ 19886 w 21600"/>
              <a:gd name="T1" fmla="*/ 10800 h 21600"/>
              <a:gd name="T2" fmla="*/ 10800 w 21600"/>
              <a:gd name="T3" fmla="*/ 21600 h 21600"/>
              <a:gd name="T4" fmla="*/ 1714 w 21600"/>
              <a:gd name="T5" fmla="*/ 10800 h 21600"/>
              <a:gd name="T6" fmla="*/ 10800 w 21600"/>
              <a:gd name="T7" fmla="*/ 0 h 21600"/>
              <a:gd name="T8" fmla="*/ 3514 w 21600"/>
              <a:gd name="T9" fmla="*/ 3514 h 21600"/>
              <a:gd name="T10" fmla="*/ 18086 w 21600"/>
              <a:gd name="T11" fmla="*/ 18086 h 21600"/>
              <a:gd name="connsiteX0" fmla="*/ 0 w 20550"/>
              <a:gd name="connsiteY0" fmla="*/ 611 h 21600"/>
              <a:gd name="connsiteX1" fmla="*/ 2378 w 20550"/>
              <a:gd name="connsiteY1" fmla="*/ 21600 h 21600"/>
              <a:gd name="connsiteX2" fmla="*/ 17122 w 20550"/>
              <a:gd name="connsiteY2" fmla="*/ 21600 h 21600"/>
              <a:gd name="connsiteX3" fmla="*/ 20550 w 20550"/>
              <a:gd name="connsiteY3" fmla="*/ 0 h 21600"/>
              <a:gd name="connsiteX4" fmla="*/ 0 w 20550"/>
              <a:gd name="connsiteY4" fmla="*/ 611 h 21600"/>
              <a:gd name="connsiteX0-1" fmla="*/ 0 w 19214"/>
              <a:gd name="connsiteY0-2" fmla="*/ 306 h 21295"/>
              <a:gd name="connsiteX1-3" fmla="*/ 2378 w 19214"/>
              <a:gd name="connsiteY1-4" fmla="*/ 21295 h 21295"/>
              <a:gd name="connsiteX2-5" fmla="*/ 17122 w 19214"/>
              <a:gd name="connsiteY2-6" fmla="*/ 21295 h 21295"/>
              <a:gd name="connsiteX3-7" fmla="*/ 19214 w 19214"/>
              <a:gd name="connsiteY3-8" fmla="*/ 0 h 21295"/>
              <a:gd name="connsiteX4-9" fmla="*/ 0 w 19214"/>
              <a:gd name="connsiteY4-10" fmla="*/ 306 h 21295"/>
              <a:gd name="connsiteX0-11" fmla="*/ 0 w 19071"/>
              <a:gd name="connsiteY0-12" fmla="*/ 1 h 21295"/>
              <a:gd name="connsiteX1-13" fmla="*/ 2235 w 19071"/>
              <a:gd name="connsiteY1-14" fmla="*/ 21295 h 21295"/>
              <a:gd name="connsiteX2-15" fmla="*/ 16979 w 19071"/>
              <a:gd name="connsiteY2-16" fmla="*/ 21295 h 21295"/>
              <a:gd name="connsiteX3-17" fmla="*/ 19071 w 19071"/>
              <a:gd name="connsiteY3-18" fmla="*/ 0 h 21295"/>
              <a:gd name="connsiteX4-19" fmla="*/ 0 w 19071"/>
              <a:gd name="connsiteY4-20" fmla="*/ 1 h 212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071" h="21295">
                <a:moveTo>
                  <a:pt x="0" y="1"/>
                </a:moveTo>
                <a:lnTo>
                  <a:pt x="2235" y="21295"/>
                </a:lnTo>
                <a:lnTo>
                  <a:pt x="16979" y="21295"/>
                </a:lnTo>
                <a:lnTo>
                  <a:pt x="19071" y="0"/>
                </a:lnTo>
                <a:lnTo>
                  <a:pt x="0" y="1"/>
                </a:lnTo>
                <a:close/>
              </a:path>
            </a:pathLst>
          </a:cu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2186" tIns="36094" rIns="72186" bIns="36094" rtlCol="0" anchor="ctr"/>
          <a:lstStyle/>
          <a:p>
            <a:pPr algn="ctr"/>
            <a:endParaRPr lang="zh-CN" altLang="en-US" sz="1015" dirty="0"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622561" y="2554938"/>
            <a:ext cx="3231287" cy="0"/>
          </a:xfrm>
          <a:prstGeom prst="line">
            <a:avLst/>
          </a:prstGeom>
          <a:noFill/>
          <a:ln w="12700">
            <a:solidFill>
              <a:srgbClr val="25532B"/>
            </a:soli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610065" y="3131475"/>
            <a:ext cx="3243785" cy="0"/>
          </a:xfrm>
          <a:prstGeom prst="line">
            <a:avLst/>
          </a:prstGeom>
          <a:noFill/>
          <a:ln w="12700">
            <a:solidFill>
              <a:srgbClr val="25532B"/>
            </a:soli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622561" y="3729635"/>
            <a:ext cx="3231287" cy="0"/>
          </a:xfrm>
          <a:prstGeom prst="line">
            <a:avLst/>
          </a:prstGeom>
          <a:noFill/>
          <a:ln w="12700">
            <a:solidFill>
              <a:srgbClr val="25532B"/>
            </a:soli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592930" y="4605002"/>
            <a:ext cx="3260920" cy="0"/>
          </a:xfrm>
          <a:prstGeom prst="line">
            <a:avLst/>
          </a:prstGeom>
          <a:noFill/>
          <a:ln w="12700">
            <a:solidFill>
              <a:srgbClr val="25532B"/>
            </a:soli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592930" y="5471649"/>
            <a:ext cx="3260920" cy="0"/>
          </a:xfrm>
          <a:prstGeom prst="line">
            <a:avLst/>
          </a:prstGeom>
          <a:noFill/>
          <a:ln w="12700">
            <a:solidFill>
              <a:srgbClr val="25532B"/>
            </a:soli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29"/>
          <p:cNvSpPr txBox="1"/>
          <p:nvPr/>
        </p:nvSpPr>
        <p:spPr>
          <a:xfrm>
            <a:off x="6008811" y="5153413"/>
            <a:ext cx="4800629" cy="553024"/>
          </a:xfrm>
          <a:prstGeom prst="rect">
            <a:avLst/>
          </a:prstGeom>
          <a:noFill/>
        </p:spPr>
        <p:txBody>
          <a:bodyPr wrap="square" lIns="72186" tIns="36094" rIns="72186" bIns="3609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选择粘贴，并选择只保留文字。</a:t>
            </a:r>
          </a:p>
        </p:txBody>
      </p:sp>
      <p:sp>
        <p:nvSpPr>
          <p:cNvPr id="16" name="TextBox 30"/>
          <p:cNvSpPr txBox="1"/>
          <p:nvPr/>
        </p:nvSpPr>
        <p:spPr>
          <a:xfrm>
            <a:off x="4759738" y="5111043"/>
            <a:ext cx="1069113" cy="349892"/>
          </a:xfrm>
          <a:prstGeom prst="rect">
            <a:avLst/>
          </a:prstGeom>
          <a:noFill/>
        </p:spPr>
        <p:txBody>
          <a:bodyPr wrap="none" lIns="72186" tIns="36094" rIns="72186" bIns="36094" rtlCol="0">
            <a:spAutoFit/>
          </a:bodyPr>
          <a:lstStyle/>
          <a:p>
            <a:pPr algn="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17" name="TextBox 31"/>
          <p:cNvSpPr txBox="1"/>
          <p:nvPr/>
        </p:nvSpPr>
        <p:spPr>
          <a:xfrm>
            <a:off x="6008811" y="4292023"/>
            <a:ext cx="4800629" cy="553024"/>
          </a:xfrm>
          <a:prstGeom prst="rect">
            <a:avLst/>
          </a:prstGeom>
          <a:noFill/>
        </p:spPr>
        <p:txBody>
          <a:bodyPr wrap="square" lIns="72186" tIns="36094" rIns="72186" bIns="3609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选择粘贴，并选择只保留文字。</a:t>
            </a:r>
          </a:p>
        </p:txBody>
      </p:sp>
      <p:sp>
        <p:nvSpPr>
          <p:cNvPr id="18" name="TextBox 32"/>
          <p:cNvSpPr txBox="1"/>
          <p:nvPr/>
        </p:nvSpPr>
        <p:spPr>
          <a:xfrm>
            <a:off x="4759738" y="4257452"/>
            <a:ext cx="1069113" cy="349892"/>
          </a:xfrm>
          <a:prstGeom prst="rect">
            <a:avLst/>
          </a:prstGeom>
          <a:noFill/>
        </p:spPr>
        <p:txBody>
          <a:bodyPr wrap="none" lIns="72186" tIns="36094" rIns="72186" bIns="36094" rtlCol="0">
            <a:spAutoFit/>
          </a:bodyPr>
          <a:lstStyle/>
          <a:p>
            <a:pPr algn="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19" name="TextBox 33"/>
          <p:cNvSpPr txBox="1"/>
          <p:nvPr/>
        </p:nvSpPr>
        <p:spPr>
          <a:xfrm>
            <a:off x="6008811" y="3451304"/>
            <a:ext cx="4800629" cy="553024"/>
          </a:xfrm>
          <a:prstGeom prst="rect">
            <a:avLst/>
          </a:prstGeom>
          <a:noFill/>
        </p:spPr>
        <p:txBody>
          <a:bodyPr wrap="square" lIns="72186" tIns="36094" rIns="72186" bIns="3609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选择粘贴，并选择只保留文字。</a:t>
            </a:r>
          </a:p>
        </p:txBody>
      </p:sp>
      <p:sp>
        <p:nvSpPr>
          <p:cNvPr id="20" name="TextBox 34"/>
          <p:cNvSpPr txBox="1"/>
          <p:nvPr/>
        </p:nvSpPr>
        <p:spPr>
          <a:xfrm>
            <a:off x="4759738" y="3390673"/>
            <a:ext cx="1069113" cy="349892"/>
          </a:xfrm>
          <a:prstGeom prst="rect">
            <a:avLst/>
          </a:prstGeom>
          <a:noFill/>
        </p:spPr>
        <p:txBody>
          <a:bodyPr wrap="none" lIns="72186" tIns="36094" rIns="72186" bIns="36094" rtlCol="0">
            <a:spAutoFit/>
          </a:bodyPr>
          <a:lstStyle/>
          <a:p>
            <a:pPr algn="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1" name="TextBox 35"/>
          <p:cNvSpPr txBox="1"/>
          <p:nvPr/>
        </p:nvSpPr>
        <p:spPr>
          <a:xfrm>
            <a:off x="6008811" y="2814431"/>
            <a:ext cx="4800629" cy="553024"/>
          </a:xfrm>
          <a:prstGeom prst="rect">
            <a:avLst/>
          </a:prstGeom>
          <a:noFill/>
        </p:spPr>
        <p:txBody>
          <a:bodyPr wrap="square" lIns="72186" tIns="36094" rIns="72186" bIns="3609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2" name="TextBox 36"/>
          <p:cNvSpPr txBox="1"/>
          <p:nvPr/>
        </p:nvSpPr>
        <p:spPr>
          <a:xfrm>
            <a:off x="4759738" y="2801752"/>
            <a:ext cx="1069113" cy="349892"/>
          </a:xfrm>
          <a:prstGeom prst="rect">
            <a:avLst/>
          </a:prstGeom>
          <a:noFill/>
        </p:spPr>
        <p:txBody>
          <a:bodyPr wrap="none" lIns="72186" tIns="36094" rIns="72186" bIns="36094" rtlCol="0">
            <a:spAutoFit/>
          </a:bodyPr>
          <a:lstStyle/>
          <a:p>
            <a:pPr algn="r"/>
            <a:r>
              <a:rPr lang="zh-CN" altLang="en-US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3" name="TextBox 37"/>
          <p:cNvSpPr txBox="1"/>
          <p:nvPr/>
        </p:nvSpPr>
        <p:spPr>
          <a:xfrm>
            <a:off x="6008811" y="2219460"/>
            <a:ext cx="4800629" cy="553024"/>
          </a:xfrm>
          <a:prstGeom prst="rect">
            <a:avLst/>
          </a:prstGeom>
          <a:noFill/>
        </p:spPr>
        <p:txBody>
          <a:bodyPr wrap="square" lIns="72186" tIns="36094" rIns="72186" bIns="3609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4" name="TextBox 38"/>
          <p:cNvSpPr txBox="1"/>
          <p:nvPr/>
        </p:nvSpPr>
        <p:spPr>
          <a:xfrm>
            <a:off x="4753326" y="2206778"/>
            <a:ext cx="1075525" cy="349892"/>
          </a:xfrm>
          <a:prstGeom prst="rect">
            <a:avLst/>
          </a:prstGeom>
          <a:noFill/>
        </p:spPr>
        <p:txBody>
          <a:bodyPr wrap="none" lIns="72186" tIns="36094" rIns="72186" bIns="36094" rtlCol="0">
            <a:spAutoFit/>
          </a:bodyPr>
          <a:lstStyle/>
          <a:p>
            <a:pPr algn="r"/>
            <a:r>
              <a:rPr lang="zh-CN" altLang="en-US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zh-CN" altLang="en-US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250">
        <p:random/>
      </p:transition>
    </mc:Choice>
    <mc:Fallback xmlns="">
      <p:transition spd="slow" advClick="0" advTm="62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25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25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25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四、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1104612" y="3311198"/>
            <a:ext cx="8964914" cy="1280248"/>
            <a:chOff x="1613147" y="3160727"/>
            <a:chExt cx="8964914" cy="1280248"/>
          </a:xfrm>
        </p:grpSpPr>
        <p:sp>
          <p:nvSpPr>
            <p:cNvPr id="6" name="AutoShape 5"/>
            <p:cNvSpPr>
              <a:spLocks/>
            </p:cNvSpPr>
            <p:nvPr/>
          </p:nvSpPr>
          <p:spPr bwMode="auto">
            <a:xfrm>
              <a:off x="2093340" y="3160727"/>
              <a:ext cx="1014356" cy="1280248"/>
            </a:xfrm>
            <a:custGeom>
              <a:avLst/>
              <a:gdLst>
                <a:gd name="T0" fmla="*/ 1014413 w 21600"/>
                <a:gd name="T1" fmla="*/ 1280319 h 21600"/>
                <a:gd name="T2" fmla="*/ 1014413 w 21600"/>
                <a:gd name="T3" fmla="*/ 1280319 h 21600"/>
                <a:gd name="T4" fmla="*/ 1014413 w 21600"/>
                <a:gd name="T5" fmla="*/ 1280319 h 21600"/>
                <a:gd name="T6" fmla="*/ 10144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AutoShape 6"/>
            <p:cNvSpPr>
              <a:spLocks/>
            </p:cNvSpPr>
            <p:nvPr/>
          </p:nvSpPr>
          <p:spPr bwMode="auto">
            <a:xfrm>
              <a:off x="1613147" y="3160727"/>
              <a:ext cx="480192" cy="1280248"/>
            </a:xfrm>
            <a:custGeom>
              <a:avLst/>
              <a:gdLst>
                <a:gd name="T0" fmla="*/ 480219 w 21600"/>
                <a:gd name="T1" fmla="*/ 1280319 h 21600"/>
                <a:gd name="T2" fmla="*/ 480219 w 21600"/>
                <a:gd name="T3" fmla="*/ 1280319 h 21600"/>
                <a:gd name="T4" fmla="*/ 480219 w 21600"/>
                <a:gd name="T5" fmla="*/ 1280319 h 21600"/>
                <a:gd name="T6" fmla="*/ 480219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AutoShape 7"/>
            <p:cNvSpPr>
              <a:spLocks/>
            </p:cNvSpPr>
            <p:nvPr/>
          </p:nvSpPr>
          <p:spPr bwMode="auto">
            <a:xfrm>
              <a:off x="3588682" y="3160727"/>
              <a:ext cx="1013563" cy="1280248"/>
            </a:xfrm>
            <a:custGeom>
              <a:avLst/>
              <a:gdLst>
                <a:gd name="T0" fmla="*/ 1013619 w 21600"/>
                <a:gd name="T1" fmla="*/ 1280319 h 21600"/>
                <a:gd name="T2" fmla="*/ 1013619 w 21600"/>
                <a:gd name="T3" fmla="*/ 1280319 h 21600"/>
                <a:gd name="T4" fmla="*/ 1013619 w 21600"/>
                <a:gd name="T5" fmla="*/ 1280319 h 21600"/>
                <a:gd name="T6" fmla="*/ 1013619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AutoShape 8"/>
            <p:cNvSpPr>
              <a:spLocks/>
            </p:cNvSpPr>
            <p:nvPr/>
          </p:nvSpPr>
          <p:spPr bwMode="auto">
            <a:xfrm>
              <a:off x="3107696" y="3160727"/>
              <a:ext cx="480986" cy="1280248"/>
            </a:xfrm>
            <a:custGeom>
              <a:avLst/>
              <a:gdLst>
                <a:gd name="T0" fmla="*/ 481013 w 21600"/>
                <a:gd name="T1" fmla="*/ 1280319 h 21600"/>
                <a:gd name="T2" fmla="*/ 481013 w 21600"/>
                <a:gd name="T3" fmla="*/ 1280319 h 21600"/>
                <a:gd name="T4" fmla="*/ 481013 w 21600"/>
                <a:gd name="T5" fmla="*/ 1280319 h 21600"/>
                <a:gd name="T6" fmla="*/ 4810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AutoShape 9"/>
            <p:cNvSpPr>
              <a:spLocks/>
            </p:cNvSpPr>
            <p:nvPr/>
          </p:nvSpPr>
          <p:spPr bwMode="auto">
            <a:xfrm>
              <a:off x="5083231" y="3160727"/>
              <a:ext cx="1013564" cy="1280248"/>
            </a:xfrm>
            <a:custGeom>
              <a:avLst/>
              <a:gdLst>
                <a:gd name="T0" fmla="*/ 1013619 w 21600"/>
                <a:gd name="T1" fmla="*/ 1280319 h 21600"/>
                <a:gd name="T2" fmla="*/ 1013619 w 21600"/>
                <a:gd name="T3" fmla="*/ 1280319 h 21600"/>
                <a:gd name="T4" fmla="*/ 1013619 w 21600"/>
                <a:gd name="T5" fmla="*/ 1280319 h 21600"/>
                <a:gd name="T6" fmla="*/ 1013619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/>
            </p:cNvSpPr>
            <p:nvPr/>
          </p:nvSpPr>
          <p:spPr bwMode="auto">
            <a:xfrm>
              <a:off x="4602245" y="3160727"/>
              <a:ext cx="480986" cy="1280248"/>
            </a:xfrm>
            <a:custGeom>
              <a:avLst/>
              <a:gdLst>
                <a:gd name="T0" fmla="*/ 481013 w 21600"/>
                <a:gd name="T1" fmla="*/ 1280319 h 21600"/>
                <a:gd name="T2" fmla="*/ 481013 w 21600"/>
                <a:gd name="T3" fmla="*/ 1280319 h 21600"/>
                <a:gd name="T4" fmla="*/ 481013 w 21600"/>
                <a:gd name="T5" fmla="*/ 1280319 h 21600"/>
                <a:gd name="T6" fmla="*/ 4810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AutoShape 11"/>
            <p:cNvSpPr>
              <a:spLocks/>
            </p:cNvSpPr>
            <p:nvPr/>
          </p:nvSpPr>
          <p:spPr bwMode="auto">
            <a:xfrm>
              <a:off x="6577781" y="3160727"/>
              <a:ext cx="1014356" cy="1280248"/>
            </a:xfrm>
            <a:custGeom>
              <a:avLst/>
              <a:gdLst>
                <a:gd name="T0" fmla="*/ 1014413 w 21600"/>
                <a:gd name="T1" fmla="*/ 1280319 h 21600"/>
                <a:gd name="T2" fmla="*/ 1014413 w 21600"/>
                <a:gd name="T3" fmla="*/ 1280319 h 21600"/>
                <a:gd name="T4" fmla="*/ 1014413 w 21600"/>
                <a:gd name="T5" fmla="*/ 1280319 h 21600"/>
                <a:gd name="T6" fmla="*/ 10144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AutoShape 12"/>
            <p:cNvSpPr>
              <a:spLocks/>
            </p:cNvSpPr>
            <p:nvPr/>
          </p:nvSpPr>
          <p:spPr bwMode="auto">
            <a:xfrm>
              <a:off x="6096795" y="3160727"/>
              <a:ext cx="480986" cy="1280248"/>
            </a:xfrm>
            <a:custGeom>
              <a:avLst/>
              <a:gdLst>
                <a:gd name="T0" fmla="*/ 481013 w 21600"/>
                <a:gd name="T1" fmla="*/ 1280319 h 21600"/>
                <a:gd name="T2" fmla="*/ 481013 w 21600"/>
                <a:gd name="T3" fmla="*/ 1280319 h 21600"/>
                <a:gd name="T4" fmla="*/ 481013 w 21600"/>
                <a:gd name="T5" fmla="*/ 1280319 h 21600"/>
                <a:gd name="T6" fmla="*/ 4810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AutoShape 13"/>
            <p:cNvSpPr>
              <a:spLocks/>
            </p:cNvSpPr>
            <p:nvPr/>
          </p:nvSpPr>
          <p:spPr bwMode="auto">
            <a:xfrm>
              <a:off x="8069156" y="3160727"/>
              <a:ext cx="1014356" cy="1280248"/>
            </a:xfrm>
            <a:custGeom>
              <a:avLst/>
              <a:gdLst>
                <a:gd name="T0" fmla="*/ 1014413 w 21600"/>
                <a:gd name="T1" fmla="*/ 1280319 h 21600"/>
                <a:gd name="T2" fmla="*/ 1014413 w 21600"/>
                <a:gd name="T3" fmla="*/ 1280319 h 21600"/>
                <a:gd name="T4" fmla="*/ 1014413 w 21600"/>
                <a:gd name="T5" fmla="*/ 1280319 h 21600"/>
                <a:gd name="T6" fmla="*/ 10144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AutoShape 14"/>
            <p:cNvSpPr>
              <a:spLocks/>
            </p:cNvSpPr>
            <p:nvPr/>
          </p:nvSpPr>
          <p:spPr bwMode="auto">
            <a:xfrm>
              <a:off x="7588963" y="3160727"/>
              <a:ext cx="480192" cy="1280248"/>
            </a:xfrm>
            <a:custGeom>
              <a:avLst/>
              <a:gdLst>
                <a:gd name="T0" fmla="*/ 480219 w 21600"/>
                <a:gd name="T1" fmla="*/ 1280319 h 21600"/>
                <a:gd name="T2" fmla="*/ 480219 w 21600"/>
                <a:gd name="T3" fmla="*/ 1280319 h 21600"/>
                <a:gd name="T4" fmla="*/ 480219 w 21600"/>
                <a:gd name="T5" fmla="*/ 1280319 h 21600"/>
                <a:gd name="T6" fmla="*/ 480219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AutoShape 15"/>
            <p:cNvSpPr>
              <a:spLocks/>
            </p:cNvSpPr>
            <p:nvPr/>
          </p:nvSpPr>
          <p:spPr bwMode="auto">
            <a:xfrm>
              <a:off x="9563705" y="3160727"/>
              <a:ext cx="1014356" cy="1280248"/>
            </a:xfrm>
            <a:custGeom>
              <a:avLst/>
              <a:gdLst>
                <a:gd name="T0" fmla="*/ 1014413 w 21600"/>
                <a:gd name="T1" fmla="*/ 1280319 h 21600"/>
                <a:gd name="T2" fmla="*/ 1014413 w 21600"/>
                <a:gd name="T3" fmla="*/ 1280319 h 21600"/>
                <a:gd name="T4" fmla="*/ 1014413 w 21600"/>
                <a:gd name="T5" fmla="*/ 1280319 h 21600"/>
                <a:gd name="T6" fmla="*/ 1014413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7414"/>
                  </a:lnTo>
                  <a:lnTo>
                    <a:pt x="21599" y="21599"/>
                  </a:lnTo>
                  <a:lnTo>
                    <a:pt x="0" y="14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AutoShape 16"/>
            <p:cNvSpPr>
              <a:spLocks/>
            </p:cNvSpPr>
            <p:nvPr/>
          </p:nvSpPr>
          <p:spPr bwMode="auto">
            <a:xfrm>
              <a:off x="9083512" y="3160727"/>
              <a:ext cx="480192" cy="1280248"/>
            </a:xfrm>
            <a:custGeom>
              <a:avLst/>
              <a:gdLst>
                <a:gd name="T0" fmla="*/ 480219 w 21600"/>
                <a:gd name="T1" fmla="*/ 1280319 h 21600"/>
                <a:gd name="T2" fmla="*/ 480219 w 21600"/>
                <a:gd name="T3" fmla="*/ 1280319 h 21600"/>
                <a:gd name="T4" fmla="*/ 480219 w 21600"/>
                <a:gd name="T5" fmla="*/ 1280319 h 21600"/>
                <a:gd name="T6" fmla="*/ 480219 w 21600"/>
                <a:gd name="T7" fmla="*/ 12803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7057"/>
                  </a:moveTo>
                  <a:lnTo>
                    <a:pt x="21600" y="0"/>
                  </a:lnTo>
                  <a:lnTo>
                    <a:pt x="21600" y="14542"/>
                  </a:lnTo>
                  <a:lnTo>
                    <a:pt x="0" y="21599"/>
                  </a:lnTo>
                  <a:lnTo>
                    <a:pt x="0" y="7057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gency FB" panose="020B0503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AutoShape 29"/>
            <p:cNvSpPr>
              <a:spLocks/>
            </p:cNvSpPr>
            <p:nvPr/>
          </p:nvSpPr>
          <p:spPr bwMode="auto">
            <a:xfrm>
              <a:off x="2379074" y="3612348"/>
              <a:ext cx="536032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01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19" name="AutoShape 30"/>
            <p:cNvSpPr>
              <a:spLocks/>
            </p:cNvSpPr>
            <p:nvPr/>
          </p:nvSpPr>
          <p:spPr bwMode="auto">
            <a:xfrm>
              <a:off x="3925212" y="3612348"/>
              <a:ext cx="537285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02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0" name="AutoShape 31"/>
            <p:cNvSpPr>
              <a:spLocks/>
            </p:cNvSpPr>
            <p:nvPr/>
          </p:nvSpPr>
          <p:spPr bwMode="auto">
            <a:xfrm>
              <a:off x="5378489" y="3612348"/>
              <a:ext cx="537285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03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1" name="AutoShape 32"/>
            <p:cNvSpPr>
              <a:spLocks/>
            </p:cNvSpPr>
            <p:nvPr/>
          </p:nvSpPr>
          <p:spPr bwMode="auto">
            <a:xfrm>
              <a:off x="6903993" y="3612348"/>
              <a:ext cx="536032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04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2" name="AutoShape 33"/>
            <p:cNvSpPr>
              <a:spLocks/>
            </p:cNvSpPr>
            <p:nvPr/>
          </p:nvSpPr>
          <p:spPr bwMode="auto">
            <a:xfrm>
              <a:off x="8366794" y="3612348"/>
              <a:ext cx="536032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05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3" name="AutoShape 34"/>
            <p:cNvSpPr>
              <a:spLocks/>
            </p:cNvSpPr>
            <p:nvPr/>
          </p:nvSpPr>
          <p:spPr bwMode="auto">
            <a:xfrm>
              <a:off x="9891504" y="3612348"/>
              <a:ext cx="537285" cy="3762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5717" tIns="35717" rIns="35717" bIns="35717" anchor="ctr"/>
            <a:lstStyle/>
            <a:p>
              <a:pPr algn="ctr" defTabSz="292061">
                <a:lnSpc>
                  <a:spcPct val="90000"/>
                </a:lnSpc>
                <a:defRPr/>
              </a:pPr>
              <a:r>
                <a:rPr lang="en-US" sz="1799" dirty="0">
                  <a:solidFill>
                    <a:srgbClr val="FFFFFF"/>
                  </a:solidFill>
                  <a:latin typeface="Agency FB" panose="020B0503020202020204" pitchFamily="34" charset="0"/>
                  <a:ea typeface="腾祥澜黑简" panose="01010104010101010101" pitchFamily="2" charset="-122"/>
                  <a:cs typeface="Roboto" charset="0"/>
                  <a:sym typeface="Arial" panose="020B0604020202020204" pitchFamily="34" charset="0"/>
                </a:rPr>
                <a:t>06</a:t>
              </a:r>
              <a:endParaRPr lang="en-US" sz="1707" dirty="0">
                <a:latin typeface="Agency FB" panose="020B0503020202020204" pitchFamily="34" charset="0"/>
                <a:ea typeface="腾祥澜黑简" panose="01010104010101010101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60826" y="4938082"/>
            <a:ext cx="2462313" cy="1046883"/>
            <a:chOff x="2602268" y="4484147"/>
            <a:chExt cx="2391404" cy="878869"/>
          </a:xfrm>
        </p:grpSpPr>
        <p:sp>
          <p:nvSpPr>
            <p:cNvPr id="25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6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34339" y="1851483"/>
            <a:ext cx="2462313" cy="1046883"/>
            <a:chOff x="2602268" y="4484147"/>
            <a:chExt cx="2391404" cy="878869"/>
          </a:xfrm>
        </p:grpSpPr>
        <p:sp>
          <p:nvSpPr>
            <p:cNvPr id="28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36702" y="4938082"/>
            <a:ext cx="2462313" cy="1046883"/>
            <a:chOff x="2602268" y="4484147"/>
            <a:chExt cx="2391404" cy="878869"/>
          </a:xfrm>
        </p:grpSpPr>
        <p:sp>
          <p:nvSpPr>
            <p:cNvPr id="31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00333" y="1851483"/>
            <a:ext cx="2462313" cy="1046883"/>
            <a:chOff x="2602268" y="4484147"/>
            <a:chExt cx="2391404" cy="878869"/>
          </a:xfrm>
        </p:grpSpPr>
        <p:sp>
          <p:nvSpPr>
            <p:cNvPr id="34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812578" y="4938082"/>
            <a:ext cx="2462313" cy="1046883"/>
            <a:chOff x="2602268" y="4484147"/>
            <a:chExt cx="2391404" cy="878869"/>
          </a:xfrm>
        </p:grpSpPr>
        <p:sp>
          <p:nvSpPr>
            <p:cNvPr id="37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420454" y="1851483"/>
            <a:ext cx="2462313" cy="1046883"/>
            <a:chOff x="2602268" y="4484147"/>
            <a:chExt cx="2391404" cy="878869"/>
          </a:xfrm>
        </p:grpSpPr>
        <p:sp>
          <p:nvSpPr>
            <p:cNvPr id="40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7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416">
        <p:random/>
      </p:transition>
    </mc:Choice>
    <mc:Fallback xmlns="">
      <p:transition spd="slow" advClick="0" advTm="54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75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05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12178" y="2826092"/>
            <a:ext cx="6058070" cy="92333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54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49670" y="3828957"/>
            <a:ext cx="6212114" cy="4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</a:p>
        </p:txBody>
      </p:sp>
    </p:spTree>
    <p:extLst>
      <p:ext uri="{BB962C8B-B14F-4D97-AF65-F5344CB8AC3E}">
        <p14:creationId xmlns:p14="http://schemas.microsoft.com/office/powerpoint/2010/main" val="8868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607">
        <p:random/>
      </p:transition>
    </mc:Choice>
    <mc:Fallback xmlns="">
      <p:transition spd="slow" advClick="0" advTm="860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5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五、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2" name="矩形 41"/>
          <p:cNvSpPr/>
          <p:nvPr/>
        </p:nvSpPr>
        <p:spPr>
          <a:xfrm>
            <a:off x="577850" y="2163605"/>
            <a:ext cx="3288966" cy="162666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954486" y="3904172"/>
            <a:ext cx="3288966" cy="162666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312325" y="2163603"/>
            <a:ext cx="4273951" cy="336723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5843867" y="349251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3945088" y="2163604"/>
            <a:ext cx="3288966" cy="1626669"/>
            <a:chOff x="3945088" y="1909077"/>
            <a:chExt cx="3288966" cy="1626669"/>
          </a:xfrm>
        </p:grpSpPr>
        <p:sp>
          <p:nvSpPr>
            <p:cNvPr id="47" name="矩形 46"/>
            <p:cNvSpPr/>
            <p:nvPr/>
          </p:nvSpPr>
          <p:spPr>
            <a:xfrm>
              <a:off x="3945088" y="1909077"/>
              <a:ext cx="3288966" cy="1626669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Rectangle 9"/>
            <p:cNvSpPr/>
            <p:nvPr/>
          </p:nvSpPr>
          <p:spPr>
            <a:xfrm>
              <a:off x="4179784" y="2205404"/>
              <a:ext cx="2838370" cy="1012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sz="16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此处添加详细文本描述，建议与标题相关并符合整体语言风格，语言描述</a:t>
              </a:r>
              <a:r>
                <a:rPr lang="zh-CN" altLang="en-US" sz="1000" dirty="0" smtClean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尽量</a:t>
              </a:r>
              <a:r>
                <a:rPr lang="zh-CN" altLang="en-US" sz="10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，建议与标题相关并符合整体语言风格，语言描述尽量</a:t>
              </a:r>
              <a:r>
                <a:rPr lang="en-US" altLang="zh-CN" sz="1000" dirty="0" smtClean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……</a:t>
              </a:r>
              <a:endParaRPr lang="en-US" altLang="zh-CN" sz="10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87248" y="3904173"/>
            <a:ext cx="3288966" cy="1626669"/>
            <a:chOff x="587248" y="3649646"/>
            <a:chExt cx="3288966" cy="1626669"/>
          </a:xfrm>
        </p:grpSpPr>
        <p:sp>
          <p:nvSpPr>
            <p:cNvPr id="50" name="矩形 49"/>
            <p:cNvSpPr/>
            <p:nvPr/>
          </p:nvSpPr>
          <p:spPr>
            <a:xfrm>
              <a:off x="587248" y="3649646"/>
              <a:ext cx="3288966" cy="1626669"/>
            </a:xfrm>
            <a:prstGeom prst="rect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Rectangle 9"/>
            <p:cNvSpPr/>
            <p:nvPr/>
          </p:nvSpPr>
          <p:spPr>
            <a:xfrm>
              <a:off x="822198" y="3929771"/>
              <a:ext cx="2838370" cy="1012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sz="16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此处添加详细文本描述，建议与标题相关并符合整体语言风格，语言描述尽量，建议与标题相关并符合整体语言风格，语言描述尽量</a:t>
              </a:r>
              <a:r>
                <a:rPr lang="en-US" altLang="zh-CN" sz="1000" dirty="0" smtClean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……</a:t>
              </a:r>
              <a:endParaRPr lang="en-US" altLang="zh-CN" sz="10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3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869">
        <p:random/>
      </p:transition>
    </mc:Choice>
    <mc:Fallback xmlns="">
      <p:transition spd="slow" advClick="0" advTm="68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2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5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25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五、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5295599" y="2315965"/>
            <a:ext cx="1600802" cy="1600802"/>
            <a:chOff x="1881839" y="2563615"/>
            <a:chExt cx="1600802" cy="1600802"/>
          </a:xfrm>
        </p:grpSpPr>
        <p:sp>
          <p:nvSpPr>
            <p:cNvPr id="6" name="圆角矩形 5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725788" y="2315965"/>
            <a:ext cx="1600802" cy="1600802"/>
            <a:chOff x="1881839" y="2563615"/>
            <a:chExt cx="1600802" cy="1600802"/>
          </a:xfrm>
        </p:grpSpPr>
        <p:sp>
          <p:nvSpPr>
            <p:cNvPr id="9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865411" y="2315965"/>
            <a:ext cx="1600802" cy="1600802"/>
            <a:chOff x="1881839" y="2563615"/>
            <a:chExt cx="1600802" cy="1600802"/>
          </a:xfrm>
        </p:grpSpPr>
        <p:sp>
          <p:nvSpPr>
            <p:cNvPr id="12" name="圆角矩形 11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>
            <a:off x="4055496" y="3135415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7626010" y="3135415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322400" y="2898811"/>
            <a:ext cx="403926" cy="383693"/>
            <a:chOff x="5099014" y="3772690"/>
            <a:chExt cx="591389" cy="561764"/>
          </a:xfrm>
          <a:solidFill>
            <a:schemeClr val="bg1"/>
          </a:solidFill>
        </p:grpSpPr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099014" y="3772690"/>
              <a:ext cx="591389" cy="561764"/>
            </a:xfrm>
            <a:custGeom>
              <a:avLst/>
              <a:gdLst>
                <a:gd name="T0" fmla="*/ 359 w 684"/>
                <a:gd name="T1" fmla="*/ 57 h 650"/>
                <a:gd name="T2" fmla="*/ 331 w 684"/>
                <a:gd name="T3" fmla="*/ 28 h 650"/>
                <a:gd name="T4" fmla="*/ 360 w 684"/>
                <a:gd name="T5" fmla="*/ 0 h 650"/>
                <a:gd name="T6" fmla="*/ 360 w 684"/>
                <a:gd name="T7" fmla="*/ 0 h 650"/>
                <a:gd name="T8" fmla="*/ 360 w 684"/>
                <a:gd name="T9" fmla="*/ 0 h 650"/>
                <a:gd name="T10" fmla="*/ 360 w 684"/>
                <a:gd name="T11" fmla="*/ 0 h 650"/>
                <a:gd name="T12" fmla="*/ 361 w 684"/>
                <a:gd name="T13" fmla="*/ 0 h 650"/>
                <a:gd name="T14" fmla="*/ 361 w 684"/>
                <a:gd name="T15" fmla="*/ 0 h 650"/>
                <a:gd name="T16" fmla="*/ 589 w 684"/>
                <a:gd name="T17" fmla="*/ 95 h 650"/>
                <a:gd name="T18" fmla="*/ 684 w 684"/>
                <a:gd name="T19" fmla="*/ 325 h 650"/>
                <a:gd name="T20" fmla="*/ 589 w 684"/>
                <a:gd name="T21" fmla="*/ 554 h 650"/>
                <a:gd name="T22" fmla="*/ 359 w 684"/>
                <a:gd name="T23" fmla="*/ 650 h 650"/>
                <a:gd name="T24" fmla="*/ 130 w 684"/>
                <a:gd name="T25" fmla="*/ 554 h 650"/>
                <a:gd name="T26" fmla="*/ 34 w 684"/>
                <a:gd name="T27" fmla="*/ 325 h 650"/>
                <a:gd name="T28" fmla="*/ 43 w 684"/>
                <a:gd name="T29" fmla="*/ 253 h 650"/>
                <a:gd name="T30" fmla="*/ 56 w 684"/>
                <a:gd name="T31" fmla="*/ 210 h 650"/>
                <a:gd name="T32" fmla="*/ 15 w 684"/>
                <a:gd name="T33" fmla="*/ 193 h 650"/>
                <a:gd name="T34" fmla="*/ 5 w 684"/>
                <a:gd name="T35" fmla="*/ 187 h 650"/>
                <a:gd name="T36" fmla="*/ 1 w 684"/>
                <a:gd name="T37" fmla="*/ 176 h 650"/>
                <a:gd name="T38" fmla="*/ 2 w 684"/>
                <a:gd name="T39" fmla="*/ 165 h 650"/>
                <a:gd name="T40" fmla="*/ 9 w 684"/>
                <a:gd name="T41" fmla="*/ 155 h 650"/>
                <a:gd name="T42" fmla="*/ 124 w 684"/>
                <a:gd name="T43" fmla="*/ 66 h 650"/>
                <a:gd name="T44" fmla="*/ 134 w 684"/>
                <a:gd name="T45" fmla="*/ 61 h 650"/>
                <a:gd name="T46" fmla="*/ 146 w 684"/>
                <a:gd name="T47" fmla="*/ 63 h 650"/>
                <a:gd name="T48" fmla="*/ 155 w 684"/>
                <a:gd name="T49" fmla="*/ 70 h 650"/>
                <a:gd name="T50" fmla="*/ 159 w 684"/>
                <a:gd name="T51" fmla="*/ 80 h 650"/>
                <a:gd name="T52" fmla="*/ 180 w 684"/>
                <a:gd name="T53" fmla="*/ 224 h 650"/>
                <a:gd name="T54" fmla="*/ 178 w 684"/>
                <a:gd name="T55" fmla="*/ 236 h 650"/>
                <a:gd name="T56" fmla="*/ 171 w 684"/>
                <a:gd name="T57" fmla="*/ 245 h 650"/>
                <a:gd name="T58" fmla="*/ 161 w 684"/>
                <a:gd name="T59" fmla="*/ 249 h 650"/>
                <a:gd name="T60" fmla="*/ 149 w 684"/>
                <a:gd name="T61" fmla="*/ 248 h 650"/>
                <a:gd name="T62" fmla="*/ 108 w 684"/>
                <a:gd name="T63" fmla="*/ 231 h 650"/>
                <a:gd name="T64" fmla="*/ 98 w 684"/>
                <a:gd name="T65" fmla="*/ 266 h 650"/>
                <a:gd name="T66" fmla="*/ 92 w 684"/>
                <a:gd name="T67" fmla="*/ 325 h 650"/>
                <a:gd name="T68" fmla="*/ 170 w 684"/>
                <a:gd name="T69" fmla="*/ 514 h 650"/>
                <a:gd name="T70" fmla="*/ 359 w 684"/>
                <a:gd name="T71" fmla="*/ 592 h 650"/>
                <a:gd name="T72" fmla="*/ 549 w 684"/>
                <a:gd name="T73" fmla="*/ 514 h 650"/>
                <a:gd name="T74" fmla="*/ 627 w 684"/>
                <a:gd name="T75" fmla="*/ 325 h 650"/>
                <a:gd name="T76" fmla="*/ 549 w 684"/>
                <a:gd name="T77" fmla="*/ 136 h 650"/>
                <a:gd name="T78" fmla="*/ 360 w 684"/>
                <a:gd name="T79" fmla="*/ 57 h 650"/>
                <a:gd name="T80" fmla="*/ 360 w 684"/>
                <a:gd name="T81" fmla="*/ 57 h 650"/>
                <a:gd name="T82" fmla="*/ 360 w 684"/>
                <a:gd name="T83" fmla="*/ 57 h 650"/>
                <a:gd name="T84" fmla="*/ 360 w 684"/>
                <a:gd name="T85" fmla="*/ 57 h 650"/>
                <a:gd name="T86" fmla="*/ 359 w 684"/>
                <a:gd name="T87" fmla="*/ 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4" h="650">
                  <a:moveTo>
                    <a:pt x="359" y="57"/>
                  </a:moveTo>
                  <a:cubicBezTo>
                    <a:pt x="343" y="57"/>
                    <a:pt x="331" y="44"/>
                    <a:pt x="331" y="28"/>
                  </a:cubicBezTo>
                  <a:cubicBezTo>
                    <a:pt x="331" y="13"/>
                    <a:pt x="344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450" y="0"/>
                    <a:pt x="531" y="37"/>
                    <a:pt x="589" y="95"/>
                  </a:cubicBezTo>
                  <a:cubicBezTo>
                    <a:pt x="648" y="154"/>
                    <a:pt x="684" y="235"/>
                    <a:pt x="684" y="325"/>
                  </a:cubicBezTo>
                  <a:cubicBezTo>
                    <a:pt x="684" y="414"/>
                    <a:pt x="648" y="496"/>
                    <a:pt x="589" y="554"/>
                  </a:cubicBezTo>
                  <a:cubicBezTo>
                    <a:pt x="530" y="613"/>
                    <a:pt x="449" y="650"/>
                    <a:pt x="359" y="650"/>
                  </a:cubicBezTo>
                  <a:cubicBezTo>
                    <a:pt x="270" y="650"/>
                    <a:pt x="188" y="613"/>
                    <a:pt x="130" y="554"/>
                  </a:cubicBezTo>
                  <a:cubicBezTo>
                    <a:pt x="71" y="496"/>
                    <a:pt x="34" y="414"/>
                    <a:pt x="34" y="325"/>
                  </a:cubicBezTo>
                  <a:cubicBezTo>
                    <a:pt x="34" y="301"/>
                    <a:pt x="37" y="277"/>
                    <a:pt x="43" y="253"/>
                  </a:cubicBezTo>
                  <a:cubicBezTo>
                    <a:pt x="46" y="238"/>
                    <a:pt x="50" y="224"/>
                    <a:pt x="56" y="210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11" y="192"/>
                    <a:pt x="8" y="190"/>
                    <a:pt x="5" y="187"/>
                  </a:cubicBezTo>
                  <a:cubicBezTo>
                    <a:pt x="3" y="183"/>
                    <a:pt x="1" y="180"/>
                    <a:pt x="1" y="176"/>
                  </a:cubicBezTo>
                  <a:cubicBezTo>
                    <a:pt x="0" y="172"/>
                    <a:pt x="1" y="168"/>
                    <a:pt x="2" y="165"/>
                  </a:cubicBezTo>
                  <a:cubicBezTo>
                    <a:pt x="4" y="161"/>
                    <a:pt x="6" y="158"/>
                    <a:pt x="9" y="15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7" y="63"/>
                    <a:pt x="131" y="62"/>
                    <a:pt x="134" y="61"/>
                  </a:cubicBezTo>
                  <a:cubicBezTo>
                    <a:pt x="138" y="61"/>
                    <a:pt x="142" y="61"/>
                    <a:pt x="146" y="63"/>
                  </a:cubicBezTo>
                  <a:cubicBezTo>
                    <a:pt x="149" y="64"/>
                    <a:pt x="153" y="67"/>
                    <a:pt x="155" y="70"/>
                  </a:cubicBezTo>
                  <a:cubicBezTo>
                    <a:pt x="157" y="73"/>
                    <a:pt x="159" y="76"/>
                    <a:pt x="159" y="8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80" y="228"/>
                    <a:pt x="180" y="232"/>
                    <a:pt x="178" y="236"/>
                  </a:cubicBezTo>
                  <a:cubicBezTo>
                    <a:pt x="177" y="239"/>
                    <a:pt x="175" y="242"/>
                    <a:pt x="171" y="245"/>
                  </a:cubicBezTo>
                  <a:cubicBezTo>
                    <a:pt x="168" y="247"/>
                    <a:pt x="165" y="249"/>
                    <a:pt x="161" y="249"/>
                  </a:cubicBezTo>
                  <a:cubicBezTo>
                    <a:pt x="157" y="250"/>
                    <a:pt x="153" y="249"/>
                    <a:pt x="149" y="248"/>
                  </a:cubicBezTo>
                  <a:cubicBezTo>
                    <a:pt x="108" y="231"/>
                    <a:pt x="108" y="231"/>
                    <a:pt x="108" y="231"/>
                  </a:cubicBezTo>
                  <a:cubicBezTo>
                    <a:pt x="104" y="243"/>
                    <a:pt x="101" y="254"/>
                    <a:pt x="98" y="266"/>
                  </a:cubicBezTo>
                  <a:cubicBezTo>
                    <a:pt x="94" y="285"/>
                    <a:pt x="92" y="305"/>
                    <a:pt x="92" y="325"/>
                  </a:cubicBezTo>
                  <a:cubicBezTo>
                    <a:pt x="92" y="399"/>
                    <a:pt x="122" y="466"/>
                    <a:pt x="170" y="514"/>
                  </a:cubicBezTo>
                  <a:cubicBezTo>
                    <a:pt x="219" y="562"/>
                    <a:pt x="285" y="592"/>
                    <a:pt x="359" y="592"/>
                  </a:cubicBezTo>
                  <a:cubicBezTo>
                    <a:pt x="433" y="592"/>
                    <a:pt x="500" y="562"/>
                    <a:pt x="549" y="514"/>
                  </a:cubicBezTo>
                  <a:cubicBezTo>
                    <a:pt x="597" y="466"/>
                    <a:pt x="627" y="399"/>
                    <a:pt x="627" y="325"/>
                  </a:cubicBezTo>
                  <a:cubicBezTo>
                    <a:pt x="627" y="251"/>
                    <a:pt x="597" y="184"/>
                    <a:pt x="549" y="136"/>
                  </a:cubicBezTo>
                  <a:cubicBezTo>
                    <a:pt x="501" y="87"/>
                    <a:pt x="434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59" y="57"/>
                    <a:pt x="359" y="57"/>
                    <a:pt x="35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5268348" y="3850225"/>
              <a:ext cx="217976" cy="344885"/>
            </a:xfrm>
            <a:custGeom>
              <a:avLst/>
              <a:gdLst>
                <a:gd name="T0" fmla="*/ 51 w 252"/>
                <a:gd name="T1" fmla="*/ 388 h 399"/>
                <a:gd name="T2" fmla="*/ 11 w 252"/>
                <a:gd name="T3" fmla="*/ 388 h 399"/>
                <a:gd name="T4" fmla="*/ 11 w 252"/>
                <a:gd name="T5" fmla="*/ 347 h 399"/>
                <a:gd name="T6" fmla="*/ 84 w 252"/>
                <a:gd name="T7" fmla="*/ 274 h 399"/>
                <a:gd name="T8" fmla="*/ 75 w 252"/>
                <a:gd name="T9" fmla="*/ 235 h 399"/>
                <a:gd name="T10" fmla="*/ 101 w 252"/>
                <a:gd name="T11" fmla="*/ 172 h 399"/>
                <a:gd name="T12" fmla="*/ 144 w 252"/>
                <a:gd name="T13" fmla="*/ 149 h 399"/>
                <a:gd name="T14" fmla="*/ 144 w 252"/>
                <a:gd name="T15" fmla="*/ 19 h 399"/>
                <a:gd name="T16" fmla="*/ 163 w 252"/>
                <a:gd name="T17" fmla="*/ 0 h 399"/>
                <a:gd name="T18" fmla="*/ 183 w 252"/>
                <a:gd name="T19" fmla="*/ 19 h 399"/>
                <a:gd name="T20" fmla="*/ 183 w 252"/>
                <a:gd name="T21" fmla="*/ 149 h 399"/>
                <a:gd name="T22" fmla="*/ 226 w 252"/>
                <a:gd name="T23" fmla="*/ 172 h 399"/>
                <a:gd name="T24" fmla="*/ 252 w 252"/>
                <a:gd name="T25" fmla="*/ 235 h 399"/>
                <a:gd name="T26" fmla="*/ 226 w 252"/>
                <a:gd name="T27" fmla="*/ 297 h 399"/>
                <a:gd name="T28" fmla="*/ 163 w 252"/>
                <a:gd name="T29" fmla="*/ 323 h 399"/>
                <a:gd name="T30" fmla="*/ 125 w 252"/>
                <a:gd name="T31" fmla="*/ 314 h 399"/>
                <a:gd name="T32" fmla="*/ 51 w 252"/>
                <a:gd name="T33" fmla="*/ 388 h 399"/>
                <a:gd name="T34" fmla="*/ 190 w 252"/>
                <a:gd name="T35" fmla="*/ 208 h 399"/>
                <a:gd name="T36" fmla="*/ 163 w 252"/>
                <a:gd name="T37" fmla="*/ 197 h 399"/>
                <a:gd name="T38" fmla="*/ 137 w 252"/>
                <a:gd name="T39" fmla="*/ 208 h 399"/>
                <a:gd name="T40" fmla="*/ 126 w 252"/>
                <a:gd name="T41" fmla="*/ 235 h 399"/>
                <a:gd name="T42" fmla="*/ 137 w 252"/>
                <a:gd name="T43" fmla="*/ 261 h 399"/>
                <a:gd name="T44" fmla="*/ 163 w 252"/>
                <a:gd name="T45" fmla="*/ 272 h 399"/>
                <a:gd name="T46" fmla="*/ 190 w 252"/>
                <a:gd name="T47" fmla="*/ 261 h 399"/>
                <a:gd name="T48" fmla="*/ 201 w 252"/>
                <a:gd name="T49" fmla="*/ 235 h 399"/>
                <a:gd name="T50" fmla="*/ 190 w 252"/>
                <a:gd name="T51" fmla="*/ 208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2" h="399">
                  <a:moveTo>
                    <a:pt x="51" y="388"/>
                  </a:moveTo>
                  <a:cubicBezTo>
                    <a:pt x="40" y="399"/>
                    <a:pt x="22" y="399"/>
                    <a:pt x="11" y="388"/>
                  </a:cubicBezTo>
                  <a:cubicBezTo>
                    <a:pt x="0" y="377"/>
                    <a:pt x="0" y="359"/>
                    <a:pt x="11" y="347"/>
                  </a:cubicBezTo>
                  <a:cubicBezTo>
                    <a:pt x="84" y="274"/>
                    <a:pt x="84" y="274"/>
                    <a:pt x="84" y="274"/>
                  </a:cubicBezTo>
                  <a:cubicBezTo>
                    <a:pt x="78" y="262"/>
                    <a:pt x="75" y="249"/>
                    <a:pt x="75" y="235"/>
                  </a:cubicBezTo>
                  <a:cubicBezTo>
                    <a:pt x="75" y="210"/>
                    <a:pt x="85" y="188"/>
                    <a:pt x="101" y="172"/>
                  </a:cubicBezTo>
                  <a:cubicBezTo>
                    <a:pt x="113" y="161"/>
                    <a:pt x="128" y="152"/>
                    <a:pt x="144" y="149"/>
                  </a:cubicBezTo>
                  <a:cubicBezTo>
                    <a:pt x="144" y="19"/>
                    <a:pt x="144" y="19"/>
                    <a:pt x="144" y="19"/>
                  </a:cubicBezTo>
                  <a:cubicBezTo>
                    <a:pt x="144" y="8"/>
                    <a:pt x="153" y="0"/>
                    <a:pt x="163" y="0"/>
                  </a:cubicBezTo>
                  <a:cubicBezTo>
                    <a:pt x="174" y="0"/>
                    <a:pt x="183" y="8"/>
                    <a:pt x="183" y="19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99" y="152"/>
                    <a:pt x="214" y="161"/>
                    <a:pt x="226" y="172"/>
                  </a:cubicBezTo>
                  <a:cubicBezTo>
                    <a:pt x="242" y="188"/>
                    <a:pt x="252" y="210"/>
                    <a:pt x="252" y="235"/>
                  </a:cubicBezTo>
                  <a:cubicBezTo>
                    <a:pt x="252" y="259"/>
                    <a:pt x="242" y="281"/>
                    <a:pt x="226" y="297"/>
                  </a:cubicBezTo>
                  <a:cubicBezTo>
                    <a:pt x="210" y="313"/>
                    <a:pt x="188" y="323"/>
                    <a:pt x="163" y="323"/>
                  </a:cubicBezTo>
                  <a:cubicBezTo>
                    <a:pt x="150" y="323"/>
                    <a:pt x="136" y="320"/>
                    <a:pt x="125" y="314"/>
                  </a:cubicBezTo>
                  <a:cubicBezTo>
                    <a:pt x="51" y="388"/>
                    <a:pt x="51" y="388"/>
                    <a:pt x="51" y="388"/>
                  </a:cubicBezTo>
                  <a:close/>
                  <a:moveTo>
                    <a:pt x="190" y="208"/>
                  </a:moveTo>
                  <a:cubicBezTo>
                    <a:pt x="183" y="201"/>
                    <a:pt x="174" y="197"/>
                    <a:pt x="163" y="197"/>
                  </a:cubicBezTo>
                  <a:cubicBezTo>
                    <a:pt x="153" y="197"/>
                    <a:pt x="144" y="201"/>
                    <a:pt x="137" y="208"/>
                  </a:cubicBezTo>
                  <a:cubicBezTo>
                    <a:pt x="130" y="215"/>
                    <a:pt x="126" y="224"/>
                    <a:pt x="126" y="235"/>
                  </a:cubicBezTo>
                  <a:cubicBezTo>
                    <a:pt x="126" y="245"/>
                    <a:pt x="130" y="254"/>
                    <a:pt x="137" y="261"/>
                  </a:cubicBezTo>
                  <a:cubicBezTo>
                    <a:pt x="144" y="268"/>
                    <a:pt x="153" y="272"/>
                    <a:pt x="163" y="272"/>
                  </a:cubicBezTo>
                  <a:cubicBezTo>
                    <a:pt x="174" y="272"/>
                    <a:pt x="183" y="268"/>
                    <a:pt x="190" y="261"/>
                  </a:cubicBezTo>
                  <a:cubicBezTo>
                    <a:pt x="197" y="254"/>
                    <a:pt x="201" y="245"/>
                    <a:pt x="201" y="235"/>
                  </a:cubicBezTo>
                  <a:cubicBezTo>
                    <a:pt x="201" y="224"/>
                    <a:pt x="197" y="215"/>
                    <a:pt x="19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25409" y="2850725"/>
            <a:ext cx="360710" cy="479865"/>
            <a:chOff x="7976594" y="2279040"/>
            <a:chExt cx="528116" cy="702571"/>
          </a:xfrm>
          <a:solidFill>
            <a:schemeClr val="bg1"/>
          </a:solidFill>
        </p:grpSpPr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445357" y="2850475"/>
            <a:ext cx="483613" cy="480365"/>
            <a:chOff x="6463926" y="2278309"/>
            <a:chExt cx="708057" cy="703302"/>
          </a:xfrm>
          <a:solidFill>
            <a:schemeClr val="bg1"/>
          </a:solidFill>
        </p:grpSpPr>
        <p:sp>
          <p:nvSpPr>
            <p:cNvPr id="23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66954" y="4459588"/>
            <a:ext cx="2691085" cy="1074002"/>
            <a:chOff x="992752" y="4799442"/>
            <a:chExt cx="2691085" cy="1074002"/>
          </a:xfrm>
        </p:grpSpPr>
        <p:sp>
          <p:nvSpPr>
            <p:cNvPr id="28" name="文本框 27"/>
            <p:cNvSpPr txBox="1"/>
            <p:nvPr/>
          </p:nvSpPr>
          <p:spPr bwMode="auto">
            <a:xfrm>
              <a:off x="992752" y="5134716"/>
              <a:ext cx="2691085" cy="738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点击添加相关标题文字，点击添加相关标题文字，点击添加相关标题文字，点击添加相关标题文字。</a:t>
              </a:r>
            </a:p>
          </p:txBody>
        </p:sp>
        <p:sp>
          <p:nvSpPr>
            <p:cNvPr id="29" name="文本框 28"/>
            <p:cNvSpPr txBox="1"/>
            <p:nvPr/>
          </p:nvSpPr>
          <p:spPr bwMode="auto">
            <a:xfrm>
              <a:off x="1081988" y="4799442"/>
              <a:ext cx="25126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在此添加标题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57348" y="4459588"/>
            <a:ext cx="2691085" cy="1074002"/>
            <a:chOff x="992752" y="4799442"/>
            <a:chExt cx="2691085" cy="1074002"/>
          </a:xfrm>
        </p:grpSpPr>
        <p:sp>
          <p:nvSpPr>
            <p:cNvPr id="31" name="文本框 30"/>
            <p:cNvSpPr txBox="1"/>
            <p:nvPr/>
          </p:nvSpPr>
          <p:spPr bwMode="auto">
            <a:xfrm>
              <a:off x="992752" y="5134716"/>
              <a:ext cx="2691085" cy="738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点击添加相关标题文字，点击添加相关标题文字，点击添加相关标题文字，点击添加相关标题文字。</a:t>
              </a:r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1081988" y="4799442"/>
              <a:ext cx="25126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在此添加标题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320268" y="4459588"/>
            <a:ext cx="2691085" cy="1074002"/>
            <a:chOff x="992752" y="4799442"/>
            <a:chExt cx="2691085" cy="1074002"/>
          </a:xfrm>
        </p:grpSpPr>
        <p:sp>
          <p:nvSpPr>
            <p:cNvPr id="34" name="文本框 33"/>
            <p:cNvSpPr txBox="1"/>
            <p:nvPr/>
          </p:nvSpPr>
          <p:spPr bwMode="auto">
            <a:xfrm>
              <a:off x="992752" y="5134716"/>
              <a:ext cx="2691085" cy="738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点击添加相关标题文字，点击添加相关标题文字，点击添加相关标题文字，点击添加相关标题文字。</a:t>
              </a:r>
            </a:p>
          </p:txBody>
        </p:sp>
        <p:sp>
          <p:nvSpPr>
            <p:cNvPr id="35" name="文本框 34"/>
            <p:cNvSpPr txBox="1"/>
            <p:nvPr/>
          </p:nvSpPr>
          <p:spPr bwMode="auto">
            <a:xfrm>
              <a:off x="1081988" y="4799442"/>
              <a:ext cx="25126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在此添加标题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5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99">
        <p:random/>
      </p:transition>
    </mc:Choice>
    <mc:Fallback xmlns="">
      <p:transition spd="slow" advClick="0" advTm="8099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25"/>
                                </p:stCondLst>
                                <p:childTnLst>
                                  <p:par>
                                    <p:cTn id="21" presetID="2" presetClass="entr" presetSubtype="4" accel="62000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925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425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925"/>
                                </p:stCondLst>
                                <p:childTnLst>
                                  <p:par>
                                    <p:cTn id="39" presetID="2" presetClass="entr" presetSubtype="4" accel="62000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425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925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425"/>
                                </p:stCondLst>
                                <p:childTnLst>
                                  <p:par>
                                    <p:cTn id="57" presetID="2" presetClass="entr" presetSubtype="4" accel="62000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925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25"/>
                                </p:stCondLst>
                                <p:childTnLst>
                                  <p:par>
                                    <p:cTn id="21" presetID="2" presetClass="entr" presetSubtype="4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925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425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925"/>
                                </p:stCondLst>
                                <p:childTnLst>
                                  <p:par>
                                    <p:cTn id="39" presetID="2" presetClass="entr" presetSubtype="4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425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925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425"/>
                                </p:stCondLst>
                                <p:childTnLst>
                                  <p:par>
                                    <p:cTn id="57" presetID="2" presetClass="entr" presetSubtype="4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925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五、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椭圆 4"/>
          <p:cNvSpPr/>
          <p:nvPr/>
        </p:nvSpPr>
        <p:spPr>
          <a:xfrm>
            <a:off x="4239781" y="1929209"/>
            <a:ext cx="3528508" cy="3528508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151863" y="2336033"/>
            <a:ext cx="1704339" cy="2622737"/>
            <a:chOff x="2783" y="1473"/>
            <a:chExt cx="193" cy="297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847" y="1709"/>
              <a:ext cx="68" cy="17"/>
            </a:xfrm>
            <a:custGeom>
              <a:avLst/>
              <a:gdLst>
                <a:gd name="T0" fmla="*/ 4 w 28"/>
                <a:gd name="T1" fmla="*/ 7 h 7"/>
                <a:gd name="T2" fmla="*/ 24 w 28"/>
                <a:gd name="T3" fmla="*/ 7 h 7"/>
                <a:gd name="T4" fmla="*/ 28 w 28"/>
                <a:gd name="T5" fmla="*/ 4 h 7"/>
                <a:gd name="T6" fmla="*/ 24 w 28"/>
                <a:gd name="T7" fmla="*/ 0 h 7"/>
                <a:gd name="T8" fmla="*/ 4 w 28"/>
                <a:gd name="T9" fmla="*/ 0 h 7"/>
                <a:gd name="T10" fmla="*/ 0 w 28"/>
                <a:gd name="T11" fmla="*/ 4 h 7"/>
                <a:gd name="T12" fmla="*/ 4 w 28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7">
                  <a:moveTo>
                    <a:pt x="4" y="7"/>
                  </a:move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6"/>
                    <a:pt x="28" y="4"/>
                  </a:cubicBezTo>
                  <a:cubicBezTo>
                    <a:pt x="28" y="2"/>
                    <a:pt x="26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847" y="1733"/>
              <a:ext cx="68" cy="17"/>
            </a:xfrm>
            <a:custGeom>
              <a:avLst/>
              <a:gdLst>
                <a:gd name="T0" fmla="*/ 24 w 28"/>
                <a:gd name="T1" fmla="*/ 0 h 7"/>
                <a:gd name="T2" fmla="*/ 3 w 28"/>
                <a:gd name="T3" fmla="*/ 0 h 7"/>
                <a:gd name="T4" fmla="*/ 0 w 28"/>
                <a:gd name="T5" fmla="*/ 3 h 7"/>
                <a:gd name="T6" fmla="*/ 3 w 28"/>
                <a:gd name="T7" fmla="*/ 7 h 7"/>
                <a:gd name="T8" fmla="*/ 24 w 28"/>
                <a:gd name="T9" fmla="*/ 7 h 7"/>
                <a:gd name="T10" fmla="*/ 28 w 28"/>
                <a:gd name="T11" fmla="*/ 3 h 7"/>
                <a:gd name="T12" fmla="*/ 24 w 2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7">
                  <a:moveTo>
                    <a:pt x="2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6"/>
                    <a:pt x="28" y="3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859" y="1755"/>
              <a:ext cx="44" cy="15"/>
            </a:xfrm>
            <a:custGeom>
              <a:avLst/>
              <a:gdLst>
                <a:gd name="T0" fmla="*/ 16 w 18"/>
                <a:gd name="T1" fmla="*/ 0 h 6"/>
                <a:gd name="T2" fmla="*/ 2 w 18"/>
                <a:gd name="T3" fmla="*/ 0 h 6"/>
                <a:gd name="T4" fmla="*/ 0 w 18"/>
                <a:gd name="T5" fmla="*/ 2 h 6"/>
                <a:gd name="T6" fmla="*/ 4 w 18"/>
                <a:gd name="T7" fmla="*/ 6 h 6"/>
                <a:gd name="T8" fmla="*/ 14 w 18"/>
                <a:gd name="T9" fmla="*/ 6 h 6"/>
                <a:gd name="T10" fmla="*/ 18 w 18"/>
                <a:gd name="T11" fmla="*/ 2 h 6"/>
                <a:gd name="T12" fmla="*/ 16 w 18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5" y="6"/>
                    <a:pt x="12" y="6"/>
                    <a:pt x="14" y="6"/>
                  </a:cubicBezTo>
                  <a:cubicBezTo>
                    <a:pt x="16" y="6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783" y="1473"/>
              <a:ext cx="193" cy="229"/>
            </a:xfrm>
            <a:custGeom>
              <a:avLst/>
              <a:gdLst>
                <a:gd name="T0" fmla="*/ 40 w 79"/>
                <a:gd name="T1" fmla="*/ 0 h 95"/>
                <a:gd name="T2" fmla="*/ 0 w 79"/>
                <a:gd name="T3" fmla="*/ 40 h 95"/>
                <a:gd name="T4" fmla="*/ 20 w 79"/>
                <a:gd name="T5" fmla="*/ 74 h 95"/>
                <a:gd name="T6" fmla="*/ 20 w 79"/>
                <a:gd name="T7" fmla="*/ 82 h 95"/>
                <a:gd name="T8" fmla="*/ 31 w 79"/>
                <a:gd name="T9" fmla="*/ 95 h 95"/>
                <a:gd name="T10" fmla="*/ 49 w 79"/>
                <a:gd name="T11" fmla="*/ 95 h 95"/>
                <a:gd name="T12" fmla="*/ 60 w 79"/>
                <a:gd name="T13" fmla="*/ 82 h 95"/>
                <a:gd name="T14" fmla="*/ 60 w 79"/>
                <a:gd name="T15" fmla="*/ 74 h 95"/>
                <a:gd name="T16" fmla="*/ 79 w 79"/>
                <a:gd name="T17" fmla="*/ 40 h 95"/>
                <a:gd name="T18" fmla="*/ 40 w 79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9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54"/>
                    <a:pt x="8" y="67"/>
                    <a:pt x="20" y="7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9"/>
                    <a:pt x="23" y="95"/>
                    <a:pt x="31" y="95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57" y="95"/>
                    <a:pt x="60" y="89"/>
                    <a:pt x="60" y="82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71" y="67"/>
                    <a:pt x="79" y="54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1" name="椭圆 10"/>
          <p:cNvSpPr/>
          <p:nvPr/>
        </p:nvSpPr>
        <p:spPr>
          <a:xfrm>
            <a:off x="4038970" y="2192598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/>
        </p:nvSpPr>
        <p:spPr>
          <a:xfrm>
            <a:off x="3554241" y="3478306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/>
        </p:nvSpPr>
        <p:spPr>
          <a:xfrm>
            <a:off x="4038970" y="4949912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7854350" y="2192598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8241216" y="3478306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/>
        </p:nvSpPr>
        <p:spPr>
          <a:xfrm>
            <a:off x="7854350" y="4949912"/>
            <a:ext cx="229497" cy="229497"/>
          </a:xfrm>
          <a:prstGeom prst="ellipse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>
            <a:off x="2746593" y="2088169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867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  <a:endParaRPr lang="zh-CN" altLang="en-US" sz="1867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5224" y="2408101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9" name="矩形 18"/>
          <p:cNvSpPr/>
          <p:nvPr/>
        </p:nvSpPr>
        <p:spPr>
          <a:xfrm>
            <a:off x="2244980" y="3359181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867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33610" y="3679113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1" name="矩形 20"/>
          <p:cNvSpPr/>
          <p:nvPr/>
        </p:nvSpPr>
        <p:spPr>
          <a:xfrm>
            <a:off x="2746593" y="4866933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867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2" name="矩形 21"/>
          <p:cNvSpPr/>
          <p:nvPr/>
        </p:nvSpPr>
        <p:spPr>
          <a:xfrm>
            <a:off x="535224" y="5186865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3" name="矩形 22"/>
          <p:cNvSpPr/>
          <p:nvPr/>
        </p:nvSpPr>
        <p:spPr>
          <a:xfrm>
            <a:off x="8082463" y="2088169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4" name="矩形 23"/>
          <p:cNvSpPr/>
          <p:nvPr/>
        </p:nvSpPr>
        <p:spPr>
          <a:xfrm>
            <a:off x="8082466" y="2408101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5" name="矩形 24"/>
          <p:cNvSpPr/>
          <p:nvPr/>
        </p:nvSpPr>
        <p:spPr>
          <a:xfrm>
            <a:off x="8470709" y="3478305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6" name="矩形 25"/>
          <p:cNvSpPr/>
          <p:nvPr/>
        </p:nvSpPr>
        <p:spPr>
          <a:xfrm>
            <a:off x="8470713" y="3798237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27" name="矩形 26"/>
          <p:cNvSpPr/>
          <p:nvPr/>
        </p:nvSpPr>
        <p:spPr>
          <a:xfrm>
            <a:off x="8082463" y="4958769"/>
            <a:ext cx="129394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添加标题</a:t>
            </a:r>
          </a:p>
        </p:txBody>
      </p:sp>
      <p:sp>
        <p:nvSpPr>
          <p:cNvPr id="28" name="矩形 27"/>
          <p:cNvSpPr/>
          <p:nvPr/>
        </p:nvSpPr>
        <p:spPr>
          <a:xfrm>
            <a:off x="8082466" y="5278701"/>
            <a:ext cx="3733241" cy="61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</p:spTree>
    <p:extLst>
      <p:ext uri="{BB962C8B-B14F-4D97-AF65-F5344CB8AC3E}">
        <p14:creationId xmlns:p14="http://schemas.microsoft.com/office/powerpoint/2010/main" val="31676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68">
        <p:random/>
      </p:transition>
    </mc:Choice>
    <mc:Fallback xmlns="">
      <p:transition spd="slow" advClick="0" advTm="82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25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25"/>
                            </p:stCondLst>
                            <p:childTnLst>
                              <p:par>
                                <p:cTn id="4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25"/>
                            </p:stCondLst>
                            <p:childTnLst>
                              <p:par>
                                <p:cTn id="5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25"/>
                            </p:stCondLst>
                            <p:childTnLst>
                              <p:par>
                                <p:cTn id="6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25"/>
                            </p:stCondLst>
                            <p:childTnLst>
                              <p:par>
                                <p:cTn id="8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925"/>
                            </p:stCondLst>
                            <p:childTnLst>
                              <p:par>
                                <p:cTn id="9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五、</a:t>
            </a: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3662496" y="2227854"/>
            <a:ext cx="2636694" cy="3493896"/>
            <a:chOff x="3662496" y="1996360"/>
            <a:chExt cx="2636694" cy="3493896"/>
          </a:xfrm>
        </p:grpSpPr>
        <p:sp>
          <p:nvSpPr>
            <p:cNvPr id="6" name="AutoShape 7"/>
            <p:cNvSpPr>
              <a:spLocks/>
            </p:cNvSpPr>
            <p:nvPr/>
          </p:nvSpPr>
          <p:spPr bwMode="auto">
            <a:xfrm>
              <a:off x="4810196" y="2418612"/>
              <a:ext cx="1488994" cy="3460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/>
            <a:lstStyle/>
            <a:p>
              <a:pPr defTabSz="914277">
                <a:defRPr/>
              </a:pPr>
              <a:r>
                <a:rPr lang="en-US" sz="1599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Source Sans Pro" charset="0"/>
                  <a:sym typeface="Arial" panose="020B0604020202020204" pitchFamily="34" charset="0"/>
                </a:rPr>
                <a:t>Perfect Concept</a:t>
              </a:r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7" name="AutoShape 8"/>
            <p:cNvSpPr>
              <a:spLocks/>
            </p:cNvSpPr>
            <p:nvPr/>
          </p:nvSpPr>
          <p:spPr bwMode="auto">
            <a:xfrm>
              <a:off x="3676783" y="1996360"/>
              <a:ext cx="2269207" cy="3493896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707" dirty="0">
                <a:solidFill>
                  <a:srgbClr val="2B633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8" name="AutoShape 9"/>
            <p:cNvSpPr>
              <a:spLocks/>
            </p:cNvSpPr>
            <p:nvPr/>
          </p:nvSpPr>
          <p:spPr bwMode="auto">
            <a:xfrm>
              <a:off x="3662496" y="2338448"/>
              <a:ext cx="2269207" cy="488129"/>
            </a:xfrm>
            <a:custGeom>
              <a:avLst/>
              <a:gdLst>
                <a:gd name="T0" fmla="*/ 2269332 w 21600"/>
                <a:gd name="T1" fmla="*/ 488157 h 21600"/>
                <a:gd name="T2" fmla="*/ 2269332 w 21600"/>
                <a:gd name="T3" fmla="*/ 488157 h 21600"/>
                <a:gd name="T4" fmla="*/ 2269332 w 21600"/>
                <a:gd name="T5" fmla="*/ 488157 h 21600"/>
                <a:gd name="T6" fmla="*/ 2269332 w 21600"/>
                <a:gd name="T7" fmla="*/ 4881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AutoShape 10"/>
            <p:cNvSpPr>
              <a:spLocks/>
            </p:cNvSpPr>
            <p:nvPr/>
          </p:nvSpPr>
          <p:spPr bwMode="auto">
            <a:xfrm>
              <a:off x="3973629" y="2418611"/>
              <a:ext cx="1661228" cy="3079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Roboto" charset="0"/>
                  <a:sym typeface="Arial" panose="020B0604020202020204" pitchFamily="34" charset="0"/>
                </a:rPr>
                <a:t>添加标题</a:t>
              </a:r>
              <a:endParaRPr lang="en-US" altLang="zh-CN" sz="2000" spc="3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10" name="AutoShape 11"/>
            <p:cNvSpPr>
              <a:spLocks/>
            </p:cNvSpPr>
            <p:nvPr/>
          </p:nvSpPr>
          <p:spPr bwMode="auto">
            <a:xfrm>
              <a:off x="3679958" y="4204451"/>
              <a:ext cx="2269207" cy="9389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</a:p>
          </p:txBody>
        </p:sp>
        <p:sp>
          <p:nvSpPr>
            <p:cNvPr id="11" name="AutoShape 21"/>
            <p:cNvSpPr>
              <a:spLocks/>
            </p:cNvSpPr>
            <p:nvPr/>
          </p:nvSpPr>
          <p:spPr bwMode="auto">
            <a:xfrm>
              <a:off x="4614151" y="3326613"/>
              <a:ext cx="394472" cy="431776"/>
            </a:xfrm>
            <a:custGeom>
              <a:avLst/>
              <a:gdLst>
                <a:gd name="T0" fmla="*/ 394494 w 21600"/>
                <a:gd name="T1" fmla="*/ 431800 h 21600"/>
                <a:gd name="T2" fmla="*/ 394494 w 21600"/>
                <a:gd name="T3" fmla="*/ 431800 h 21600"/>
                <a:gd name="T4" fmla="*/ 394494 w 21600"/>
                <a:gd name="T5" fmla="*/ 431800 h 21600"/>
                <a:gd name="T6" fmla="*/ 394494 w 21600"/>
                <a:gd name="T7" fmla="*/ 43180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599"/>
                  </a:moveTo>
                  <a:lnTo>
                    <a:pt x="15882" y="21599"/>
                  </a:lnTo>
                  <a:lnTo>
                    <a:pt x="15882" y="0"/>
                  </a:lnTo>
                  <a:lnTo>
                    <a:pt x="21600" y="0"/>
                  </a:lnTo>
                  <a:cubicBezTo>
                    <a:pt x="21600" y="0"/>
                    <a:pt x="21600" y="21599"/>
                    <a:pt x="21600" y="21599"/>
                  </a:cubicBezTo>
                  <a:close/>
                  <a:moveTo>
                    <a:pt x="13658" y="21599"/>
                  </a:moveTo>
                  <a:lnTo>
                    <a:pt x="7941" y="21599"/>
                  </a:lnTo>
                  <a:lnTo>
                    <a:pt x="7941" y="9983"/>
                  </a:lnTo>
                  <a:lnTo>
                    <a:pt x="13658" y="9983"/>
                  </a:lnTo>
                  <a:cubicBezTo>
                    <a:pt x="13658" y="9983"/>
                    <a:pt x="13658" y="21599"/>
                    <a:pt x="13658" y="21599"/>
                  </a:cubicBezTo>
                  <a:close/>
                  <a:moveTo>
                    <a:pt x="5717" y="21599"/>
                  </a:moveTo>
                  <a:lnTo>
                    <a:pt x="0" y="21599"/>
                  </a:lnTo>
                  <a:lnTo>
                    <a:pt x="0" y="5990"/>
                  </a:lnTo>
                  <a:lnTo>
                    <a:pt x="5717" y="5990"/>
                  </a:lnTo>
                  <a:cubicBezTo>
                    <a:pt x="5717" y="5990"/>
                    <a:pt x="5717" y="21599"/>
                    <a:pt x="5717" y="21599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/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855717" y="2227854"/>
            <a:ext cx="2283494" cy="3493896"/>
            <a:chOff x="8855717" y="1996360"/>
            <a:chExt cx="2283494" cy="3493896"/>
          </a:xfrm>
        </p:grpSpPr>
        <p:sp>
          <p:nvSpPr>
            <p:cNvPr id="13" name="AutoShape 16"/>
            <p:cNvSpPr>
              <a:spLocks/>
            </p:cNvSpPr>
            <p:nvPr/>
          </p:nvSpPr>
          <p:spPr bwMode="auto">
            <a:xfrm>
              <a:off x="8870004" y="1996360"/>
              <a:ext cx="2269207" cy="3493896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707" dirty="0">
                <a:solidFill>
                  <a:srgbClr val="2B633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14" name="AutoShape 17"/>
            <p:cNvSpPr>
              <a:spLocks/>
            </p:cNvSpPr>
            <p:nvPr/>
          </p:nvSpPr>
          <p:spPr bwMode="auto">
            <a:xfrm>
              <a:off x="8855717" y="2338448"/>
              <a:ext cx="2269207" cy="488129"/>
            </a:xfrm>
            <a:custGeom>
              <a:avLst/>
              <a:gdLst>
                <a:gd name="T0" fmla="*/ 2269331 w 21600"/>
                <a:gd name="T1" fmla="*/ 488157 h 21600"/>
                <a:gd name="T2" fmla="*/ 2269331 w 21600"/>
                <a:gd name="T3" fmla="*/ 488157 h 21600"/>
                <a:gd name="T4" fmla="*/ 2269331 w 21600"/>
                <a:gd name="T5" fmla="*/ 488157 h 21600"/>
                <a:gd name="T6" fmla="*/ 2269331 w 21600"/>
                <a:gd name="T7" fmla="*/ 4881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AutoShape 18"/>
            <p:cNvSpPr>
              <a:spLocks/>
            </p:cNvSpPr>
            <p:nvPr/>
          </p:nvSpPr>
          <p:spPr bwMode="auto">
            <a:xfrm>
              <a:off x="9272084" y="2418611"/>
              <a:ext cx="1465046" cy="3079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Roboto" charset="0"/>
                  <a:sym typeface="Arial" panose="020B0604020202020204" pitchFamily="34" charset="0"/>
                </a:rPr>
                <a:t>添加标题</a:t>
              </a:r>
              <a:endParaRPr lang="en-US" altLang="zh-CN" sz="2000" spc="3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16" name="AutoShape 19"/>
            <p:cNvSpPr>
              <a:spLocks/>
            </p:cNvSpPr>
            <p:nvPr/>
          </p:nvSpPr>
          <p:spPr bwMode="auto">
            <a:xfrm>
              <a:off x="8870004" y="4204451"/>
              <a:ext cx="2269207" cy="9389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</a:p>
          </p:txBody>
        </p:sp>
        <p:sp>
          <p:nvSpPr>
            <p:cNvPr id="17" name="AutoShape 22"/>
            <p:cNvSpPr>
              <a:spLocks/>
            </p:cNvSpPr>
            <p:nvPr/>
          </p:nvSpPr>
          <p:spPr bwMode="auto">
            <a:xfrm>
              <a:off x="9781973" y="3319469"/>
              <a:ext cx="445269" cy="445269"/>
            </a:xfrm>
            <a:custGeom>
              <a:avLst/>
              <a:gdLst>
                <a:gd name="T0" fmla="*/ 445294 w 21600"/>
                <a:gd name="T1" fmla="*/ 445294 h 21600"/>
                <a:gd name="T2" fmla="*/ 445294 w 21600"/>
                <a:gd name="T3" fmla="*/ 445294 h 21600"/>
                <a:gd name="T4" fmla="*/ 445294 w 21600"/>
                <a:gd name="T5" fmla="*/ 445294 h 21600"/>
                <a:gd name="T6" fmla="*/ 445294 w 21600"/>
                <a:gd name="T7" fmla="*/ 4452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2277" y="9427"/>
                  </a:moveTo>
                  <a:lnTo>
                    <a:pt x="12277" y="0"/>
                  </a:lnTo>
                  <a:cubicBezTo>
                    <a:pt x="17448" y="0"/>
                    <a:pt x="21600" y="4150"/>
                    <a:pt x="21600" y="9322"/>
                  </a:cubicBezTo>
                  <a:cubicBezTo>
                    <a:pt x="21600" y="9357"/>
                    <a:pt x="21600" y="9392"/>
                    <a:pt x="21600" y="9427"/>
                  </a:cubicBezTo>
                  <a:cubicBezTo>
                    <a:pt x="21600" y="9427"/>
                    <a:pt x="12277" y="9427"/>
                    <a:pt x="12277" y="9427"/>
                  </a:cubicBezTo>
                  <a:close/>
                  <a:moveTo>
                    <a:pt x="18680" y="12383"/>
                  </a:moveTo>
                  <a:cubicBezTo>
                    <a:pt x="18680" y="12312"/>
                    <a:pt x="18680" y="12277"/>
                    <a:pt x="18680" y="12277"/>
                  </a:cubicBezTo>
                  <a:cubicBezTo>
                    <a:pt x="18680" y="17449"/>
                    <a:pt x="14493" y="21600"/>
                    <a:pt x="9322" y="21600"/>
                  </a:cubicBezTo>
                  <a:cubicBezTo>
                    <a:pt x="4151" y="21600"/>
                    <a:pt x="0" y="17449"/>
                    <a:pt x="0" y="12277"/>
                  </a:cubicBezTo>
                  <a:cubicBezTo>
                    <a:pt x="0" y="7106"/>
                    <a:pt x="4151" y="2919"/>
                    <a:pt x="9322" y="2919"/>
                  </a:cubicBezTo>
                  <a:lnTo>
                    <a:pt x="9322" y="12383"/>
                  </a:lnTo>
                  <a:cubicBezTo>
                    <a:pt x="9322" y="12383"/>
                    <a:pt x="18680" y="12383"/>
                    <a:pt x="18680" y="12383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/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259504" y="2227854"/>
            <a:ext cx="2282700" cy="3493896"/>
            <a:chOff x="6259504" y="1996360"/>
            <a:chExt cx="2282700" cy="3493896"/>
          </a:xfrm>
        </p:grpSpPr>
        <p:sp>
          <p:nvSpPr>
            <p:cNvPr id="19" name="AutoShape 12"/>
            <p:cNvSpPr>
              <a:spLocks/>
            </p:cNvSpPr>
            <p:nvPr/>
          </p:nvSpPr>
          <p:spPr bwMode="auto">
            <a:xfrm>
              <a:off x="6273791" y="1996360"/>
              <a:ext cx="2268413" cy="3493896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707" dirty="0">
                <a:solidFill>
                  <a:srgbClr val="2B633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0" name="AutoShape 13"/>
            <p:cNvSpPr>
              <a:spLocks/>
            </p:cNvSpPr>
            <p:nvPr/>
          </p:nvSpPr>
          <p:spPr bwMode="auto">
            <a:xfrm>
              <a:off x="6259504" y="2338448"/>
              <a:ext cx="2269207" cy="488129"/>
            </a:xfrm>
            <a:custGeom>
              <a:avLst/>
              <a:gdLst>
                <a:gd name="T0" fmla="*/ 2269332 w 21600"/>
                <a:gd name="T1" fmla="*/ 488157 h 21600"/>
                <a:gd name="T2" fmla="*/ 2269332 w 21600"/>
                <a:gd name="T3" fmla="*/ 488157 h 21600"/>
                <a:gd name="T4" fmla="*/ 2269332 w 21600"/>
                <a:gd name="T5" fmla="*/ 488157 h 21600"/>
                <a:gd name="T6" fmla="*/ 2269332 w 21600"/>
                <a:gd name="T7" fmla="*/ 4881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AutoShape 14"/>
            <p:cNvSpPr>
              <a:spLocks/>
            </p:cNvSpPr>
            <p:nvPr/>
          </p:nvSpPr>
          <p:spPr bwMode="auto">
            <a:xfrm>
              <a:off x="6652383" y="2418611"/>
              <a:ext cx="1511230" cy="3079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Roboto" charset="0"/>
                  <a:sym typeface="Arial" panose="020B0604020202020204" pitchFamily="34" charset="0"/>
                </a:rPr>
                <a:t>添加标题</a:t>
              </a:r>
              <a:endParaRPr lang="en-US" altLang="zh-CN" sz="2000" spc="3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2" name="AutoShape 15"/>
            <p:cNvSpPr>
              <a:spLocks/>
            </p:cNvSpPr>
            <p:nvPr/>
          </p:nvSpPr>
          <p:spPr bwMode="auto">
            <a:xfrm>
              <a:off x="6269822" y="4204451"/>
              <a:ext cx="2269207" cy="9389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7201634" y="3321850"/>
              <a:ext cx="412727" cy="441300"/>
            </a:xfrm>
            <a:custGeom>
              <a:avLst/>
              <a:gdLst>
                <a:gd name="T0" fmla="*/ 412750 w 21600"/>
                <a:gd name="T1" fmla="*/ 441325 h 21600"/>
                <a:gd name="T2" fmla="*/ 412750 w 21600"/>
                <a:gd name="T3" fmla="*/ 441325 h 21600"/>
                <a:gd name="T4" fmla="*/ 412750 w 21600"/>
                <a:gd name="T5" fmla="*/ 441325 h 21600"/>
                <a:gd name="T6" fmla="*/ 412750 w 21600"/>
                <a:gd name="T7" fmla="*/ 4413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9072" y="16413"/>
                  </a:moveTo>
                  <a:cubicBezTo>
                    <a:pt x="9072" y="16199"/>
                    <a:pt x="10249" y="16164"/>
                    <a:pt x="10781" y="16164"/>
                  </a:cubicBezTo>
                  <a:cubicBezTo>
                    <a:pt x="12109" y="16164"/>
                    <a:pt x="12489" y="16270"/>
                    <a:pt x="12489" y="16413"/>
                  </a:cubicBezTo>
                  <a:cubicBezTo>
                    <a:pt x="12489" y="17407"/>
                    <a:pt x="11730" y="18189"/>
                    <a:pt x="10781" y="18189"/>
                  </a:cubicBezTo>
                  <a:cubicBezTo>
                    <a:pt x="9831" y="18189"/>
                    <a:pt x="9072" y="17407"/>
                    <a:pt x="9072" y="16413"/>
                  </a:cubicBezTo>
                  <a:close/>
                  <a:moveTo>
                    <a:pt x="19360" y="17265"/>
                  </a:moveTo>
                  <a:cubicBezTo>
                    <a:pt x="17804" y="15525"/>
                    <a:pt x="13779" y="15170"/>
                    <a:pt x="10781" y="15170"/>
                  </a:cubicBezTo>
                  <a:cubicBezTo>
                    <a:pt x="7820" y="15170"/>
                    <a:pt x="3757" y="15525"/>
                    <a:pt x="2201" y="17265"/>
                  </a:cubicBezTo>
                  <a:cubicBezTo>
                    <a:pt x="3757" y="19006"/>
                    <a:pt x="7820" y="19433"/>
                    <a:pt x="10781" y="19397"/>
                  </a:cubicBezTo>
                  <a:cubicBezTo>
                    <a:pt x="13779" y="19397"/>
                    <a:pt x="17804" y="19042"/>
                    <a:pt x="19360" y="17265"/>
                  </a:cubicBezTo>
                  <a:close/>
                  <a:moveTo>
                    <a:pt x="21600" y="17976"/>
                  </a:moveTo>
                  <a:cubicBezTo>
                    <a:pt x="21600" y="20463"/>
                    <a:pt x="14805" y="21599"/>
                    <a:pt x="10781" y="21599"/>
                  </a:cubicBezTo>
                  <a:cubicBezTo>
                    <a:pt x="6756" y="21599"/>
                    <a:pt x="0" y="20463"/>
                    <a:pt x="0" y="17976"/>
                  </a:cubicBezTo>
                  <a:cubicBezTo>
                    <a:pt x="0" y="17585"/>
                    <a:pt x="151" y="17230"/>
                    <a:pt x="455" y="16910"/>
                  </a:cubicBezTo>
                  <a:cubicBezTo>
                    <a:pt x="4138" y="9841"/>
                    <a:pt x="3188" y="6536"/>
                    <a:pt x="5200" y="3908"/>
                  </a:cubicBezTo>
                  <a:cubicBezTo>
                    <a:pt x="6111" y="2735"/>
                    <a:pt x="7175" y="1989"/>
                    <a:pt x="8882" y="1634"/>
                  </a:cubicBezTo>
                  <a:cubicBezTo>
                    <a:pt x="8959" y="710"/>
                    <a:pt x="9756" y="0"/>
                    <a:pt x="10781" y="0"/>
                  </a:cubicBezTo>
                  <a:cubicBezTo>
                    <a:pt x="11768" y="0"/>
                    <a:pt x="12603" y="710"/>
                    <a:pt x="12679" y="1634"/>
                  </a:cubicBezTo>
                  <a:cubicBezTo>
                    <a:pt x="14387" y="1989"/>
                    <a:pt x="15450" y="2735"/>
                    <a:pt x="16361" y="3908"/>
                  </a:cubicBezTo>
                  <a:cubicBezTo>
                    <a:pt x="18372" y="6536"/>
                    <a:pt x="17424" y="9841"/>
                    <a:pt x="21106" y="16910"/>
                  </a:cubicBezTo>
                  <a:cubicBezTo>
                    <a:pt x="21409" y="17230"/>
                    <a:pt x="21600" y="17585"/>
                    <a:pt x="21600" y="17976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/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66283" y="2227854"/>
            <a:ext cx="2282700" cy="3493896"/>
            <a:chOff x="1066283" y="1996360"/>
            <a:chExt cx="2282700" cy="3493896"/>
          </a:xfrm>
        </p:grpSpPr>
        <p:sp>
          <p:nvSpPr>
            <p:cNvPr id="25" name="AutoShape 5"/>
            <p:cNvSpPr>
              <a:spLocks/>
            </p:cNvSpPr>
            <p:nvPr/>
          </p:nvSpPr>
          <p:spPr bwMode="auto">
            <a:xfrm>
              <a:off x="1080570" y="1996360"/>
              <a:ext cx="2268413" cy="3493896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707" dirty="0">
                <a:solidFill>
                  <a:srgbClr val="2B633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" charset="0"/>
                <a:sym typeface="Arial" panose="020B0604020202020204" pitchFamily="34" charset="0"/>
              </a:endParaRPr>
            </a:p>
          </p:txBody>
        </p:sp>
        <p:sp>
          <p:nvSpPr>
            <p:cNvPr id="26" name="AutoShape 6"/>
            <p:cNvSpPr>
              <a:spLocks/>
            </p:cNvSpPr>
            <p:nvPr/>
          </p:nvSpPr>
          <p:spPr bwMode="auto">
            <a:xfrm>
              <a:off x="1066283" y="4204451"/>
              <a:ext cx="2269207" cy="9389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</a:p>
          </p:txBody>
        </p:sp>
        <p:sp>
          <p:nvSpPr>
            <p:cNvPr id="27" name="AutoShape 20"/>
            <p:cNvSpPr>
              <a:spLocks/>
            </p:cNvSpPr>
            <p:nvPr/>
          </p:nvSpPr>
          <p:spPr bwMode="auto">
            <a:xfrm>
              <a:off x="1939360" y="3367886"/>
              <a:ext cx="550832" cy="349230"/>
            </a:xfrm>
            <a:custGeom>
              <a:avLst/>
              <a:gdLst>
                <a:gd name="T0" fmla="*/ 550863 w 21130"/>
                <a:gd name="T1" fmla="*/ 361776 h 21219"/>
                <a:gd name="T2" fmla="*/ 550863 w 21130"/>
                <a:gd name="T3" fmla="*/ 361776 h 21219"/>
                <a:gd name="T4" fmla="*/ 550863 w 21130"/>
                <a:gd name="T5" fmla="*/ 361776 h 21219"/>
                <a:gd name="T6" fmla="*/ 550863 w 21130"/>
                <a:gd name="T7" fmla="*/ 361776 h 21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30" h="21219">
                  <a:moveTo>
                    <a:pt x="703" y="20557"/>
                  </a:moveTo>
                  <a:cubicBezTo>
                    <a:pt x="-104" y="19543"/>
                    <a:pt x="-243" y="17647"/>
                    <a:pt x="425" y="16369"/>
                  </a:cubicBezTo>
                  <a:lnTo>
                    <a:pt x="5769" y="5878"/>
                  </a:lnTo>
                  <a:cubicBezTo>
                    <a:pt x="6353" y="4732"/>
                    <a:pt x="7383" y="4424"/>
                    <a:pt x="8191" y="5173"/>
                  </a:cubicBezTo>
                  <a:lnTo>
                    <a:pt x="13284" y="9889"/>
                  </a:lnTo>
                  <a:lnTo>
                    <a:pt x="17794" y="1073"/>
                  </a:lnTo>
                  <a:cubicBezTo>
                    <a:pt x="18434" y="-161"/>
                    <a:pt x="19631" y="-381"/>
                    <a:pt x="20438" y="676"/>
                  </a:cubicBezTo>
                  <a:cubicBezTo>
                    <a:pt x="21245" y="1690"/>
                    <a:pt x="21356" y="3586"/>
                    <a:pt x="20716" y="4864"/>
                  </a:cubicBezTo>
                  <a:lnTo>
                    <a:pt x="15205" y="15620"/>
                  </a:lnTo>
                  <a:cubicBezTo>
                    <a:pt x="14621" y="16722"/>
                    <a:pt x="13590" y="17031"/>
                    <a:pt x="12783" y="16282"/>
                  </a:cubicBezTo>
                  <a:lnTo>
                    <a:pt x="7689" y="11608"/>
                  </a:lnTo>
                  <a:lnTo>
                    <a:pt x="3347" y="20116"/>
                  </a:lnTo>
                  <a:cubicBezTo>
                    <a:pt x="2958" y="20866"/>
                    <a:pt x="2429" y="21218"/>
                    <a:pt x="1872" y="21218"/>
                  </a:cubicBezTo>
                  <a:cubicBezTo>
                    <a:pt x="1454" y="21218"/>
                    <a:pt x="1037" y="20998"/>
                    <a:pt x="703" y="20557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/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AutoShape 24"/>
            <p:cNvSpPr>
              <a:spLocks/>
            </p:cNvSpPr>
            <p:nvPr/>
          </p:nvSpPr>
          <p:spPr bwMode="auto">
            <a:xfrm>
              <a:off x="1066283" y="2338448"/>
              <a:ext cx="2269207" cy="488129"/>
            </a:xfrm>
            <a:custGeom>
              <a:avLst/>
              <a:gdLst>
                <a:gd name="T0" fmla="*/ 2269331 w 21600"/>
                <a:gd name="T1" fmla="*/ 488157 h 21600"/>
                <a:gd name="T2" fmla="*/ 2269331 w 21600"/>
                <a:gd name="T3" fmla="*/ 488157 h 21600"/>
                <a:gd name="T4" fmla="*/ 2269331 w 21600"/>
                <a:gd name="T5" fmla="*/ 488157 h 21600"/>
                <a:gd name="T6" fmla="*/ 2269331 w 21600"/>
                <a:gd name="T7" fmla="*/ 4881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lIns="25399" tIns="25399" rIns="25399" bIns="25399" anchor="ctr"/>
            <a:lstStyle/>
            <a:p>
              <a:endParaRPr lang="id-ID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AutoShape 25"/>
            <p:cNvSpPr>
              <a:spLocks/>
            </p:cNvSpPr>
            <p:nvPr/>
          </p:nvSpPr>
          <p:spPr bwMode="auto">
            <a:xfrm>
              <a:off x="1525045" y="2418611"/>
              <a:ext cx="1297710" cy="3079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7" tIns="45717" rIns="45717" bIns="45717" anchor="ctr"/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Roboto" charset="0"/>
                  <a:sym typeface="Arial" panose="020B0604020202020204" pitchFamily="34" charset="0"/>
                </a:rPr>
                <a:t>添加标题</a:t>
              </a:r>
              <a:endParaRPr lang="en-US" sz="2000" spc="300" dirty="0">
                <a:solidFill>
                  <a:schemeClr val="bg1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Roboto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94">
        <p:random/>
      </p:transition>
    </mc:Choice>
    <mc:Fallback xmlns="">
      <p:transition spd="slow" advClick="0" advTm="47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01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12178" y="2826092"/>
            <a:ext cx="6058070" cy="92333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54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此处添加您的标题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49670" y="3828957"/>
            <a:ext cx="6212114" cy="49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0000"/>
              </a:lnSpc>
              <a:buNone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have many PowerPoint templates that has been specifically designed to help anyone that is stepping into the world of PowerPoint for the very first time.</a:t>
            </a:r>
          </a:p>
        </p:txBody>
      </p:sp>
    </p:spTree>
    <p:extLst>
      <p:ext uri="{BB962C8B-B14F-4D97-AF65-F5344CB8AC3E}">
        <p14:creationId xmlns:p14="http://schemas.microsoft.com/office/powerpoint/2010/main" val="1865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50"/>
                            </p:stCondLst>
                            <p:childTnLst>
                              <p:par>
                                <p:cTn id="6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261180" y="2460765"/>
            <a:ext cx="843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感谢各位的批评指正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261180" y="3370137"/>
            <a:ext cx="591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适用于总结计划、公开课、中小学、幼儿园、培训教育等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305306" y="1125699"/>
            <a:ext cx="2310248" cy="144655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16600" b="1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56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7200000" scaled="0"/>
                  </a:gradFill>
                </a:ln>
                <a:solidFill>
                  <a:srgbClr val="A5C8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-US" altLang="zh-CN" sz="8800" spc="600" dirty="0" smtClean="0">
                <a:ln>
                  <a:noFill/>
                </a:ln>
                <a:solidFill>
                  <a:srgbClr val="25532B"/>
                </a:solidFill>
                <a:effectLst/>
                <a:ea typeface="腾祥澜黑简" panose="01010104010101010101" pitchFamily="2" charset="-122"/>
              </a:rPr>
              <a:t>2018</a:t>
            </a:r>
            <a:endParaRPr lang="zh-CN" altLang="en-US" sz="8800" spc="600" dirty="0">
              <a:ln>
                <a:noFill/>
              </a:ln>
              <a:solidFill>
                <a:srgbClr val="25532B"/>
              </a:solidFill>
              <a:effectLst/>
              <a:ea typeface="腾祥澜黑简" panose="0101010401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13580" y="4030355"/>
            <a:ext cx="458433" cy="413329"/>
            <a:chOff x="4634991" y="2138335"/>
            <a:chExt cx="428348" cy="386204"/>
          </a:xfrm>
          <a:solidFill>
            <a:srgbClr val="25532B"/>
          </a:solidFill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34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586374" y="4030355"/>
            <a:ext cx="458433" cy="413329"/>
            <a:chOff x="5076056" y="2138335"/>
            <a:chExt cx="428348" cy="386204"/>
          </a:xfrm>
          <a:solidFill>
            <a:srgbClr val="25532B"/>
          </a:solidFill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37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33592" y="4030321"/>
            <a:ext cx="458433" cy="413329"/>
            <a:chOff x="5557128" y="2138335"/>
            <a:chExt cx="428348" cy="386204"/>
          </a:xfrm>
          <a:solidFill>
            <a:srgbClr val="25532B"/>
          </a:solidFill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0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05792" y="4030355"/>
            <a:ext cx="458433" cy="413329"/>
            <a:chOff x="6068610" y="2138335"/>
            <a:chExt cx="428348" cy="386204"/>
          </a:xfrm>
          <a:solidFill>
            <a:srgbClr val="25532B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3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475619" y="4025222"/>
            <a:ext cx="458433" cy="413329"/>
            <a:chOff x="6623914" y="2138335"/>
            <a:chExt cx="428348" cy="386204"/>
          </a:xfrm>
          <a:solidFill>
            <a:srgbClr val="25532B"/>
          </a:solidFill>
        </p:grpSpPr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endParaRPr lang="zh-CN" altLang="en-US" sz="5332" dirty="0">
                <a:solidFill>
                  <a:srgbClr val="D80E2B"/>
                </a:solidFill>
              </a:endParaRPr>
            </a:p>
          </p:txBody>
        </p:sp>
        <p:sp>
          <p:nvSpPr>
            <p:cNvPr id="46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>
                <a:defRPr/>
              </a:pPr>
              <a:endParaRPr lang="zh-CN" altLang="en-US" sz="2400" dirty="0">
                <a:solidFill>
                  <a:srgbClr val="D80E2B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44">
        <p:random/>
      </p:transition>
    </mc:Choice>
    <mc:Fallback xmlns="">
      <p:transition spd="slow" advClick="0" advTm="12544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5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9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7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 p14:presetBounceEnd="4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nodeType="withEffect" p14:presetBounceEnd="43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7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nodeType="withEffect" p14:presetBounceEnd="43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8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43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8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8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5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5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5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9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5"/>
          <a:stretch/>
        </p:blipFill>
        <p:spPr>
          <a:xfrm>
            <a:off x="0" y="1102936"/>
            <a:ext cx="12192000" cy="2944338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椭圆 5"/>
          <p:cNvSpPr/>
          <p:nvPr/>
        </p:nvSpPr>
        <p:spPr>
          <a:xfrm>
            <a:off x="378255" y="4648961"/>
            <a:ext cx="1865113" cy="18651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Group 124"/>
          <p:cNvGrpSpPr/>
          <p:nvPr/>
        </p:nvGrpSpPr>
        <p:grpSpPr>
          <a:xfrm>
            <a:off x="981594" y="4448935"/>
            <a:ext cx="1261774" cy="1266009"/>
            <a:chOff x="4906963" y="2173288"/>
            <a:chExt cx="473075" cy="474663"/>
          </a:xfrm>
          <a:solidFill>
            <a:srgbClr val="F1765E"/>
          </a:solidFill>
        </p:grpSpPr>
        <p:sp>
          <p:nvSpPr>
            <p:cNvPr id="25" name="Freeform 16"/>
            <p:cNvSpPr/>
            <p:nvPr/>
          </p:nvSpPr>
          <p:spPr bwMode="auto">
            <a:xfrm>
              <a:off x="4938713" y="2473325"/>
              <a:ext cx="142875" cy="141288"/>
            </a:xfrm>
            <a:custGeom>
              <a:avLst/>
              <a:gdLst>
                <a:gd name="T0" fmla="*/ 40 w 67"/>
                <a:gd name="T1" fmla="*/ 4 h 66"/>
                <a:gd name="T2" fmla="*/ 35 w 67"/>
                <a:gd name="T3" fmla="*/ 3 h 66"/>
                <a:gd name="T4" fmla="*/ 9 w 67"/>
                <a:gd name="T5" fmla="*/ 61 h 66"/>
                <a:gd name="T6" fmla="*/ 64 w 67"/>
                <a:gd name="T7" fmla="*/ 32 h 66"/>
                <a:gd name="T8" fmla="*/ 63 w 67"/>
                <a:gd name="T9" fmla="*/ 27 h 66"/>
                <a:gd name="T10" fmla="*/ 40 w 67"/>
                <a:gd name="T1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66">
                  <a:moveTo>
                    <a:pt x="40" y="4"/>
                  </a:moveTo>
                  <a:cubicBezTo>
                    <a:pt x="37" y="0"/>
                    <a:pt x="36" y="2"/>
                    <a:pt x="35" y="3"/>
                  </a:cubicBezTo>
                  <a:cubicBezTo>
                    <a:pt x="17" y="21"/>
                    <a:pt x="0" y="66"/>
                    <a:pt x="9" y="61"/>
                  </a:cubicBezTo>
                  <a:cubicBezTo>
                    <a:pt x="41" y="46"/>
                    <a:pt x="46" y="50"/>
                    <a:pt x="64" y="32"/>
                  </a:cubicBezTo>
                  <a:cubicBezTo>
                    <a:pt x="65" y="31"/>
                    <a:pt x="67" y="30"/>
                    <a:pt x="63" y="27"/>
                  </a:cubicBezTo>
                  <a:lnTo>
                    <a:pt x="40" y="4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solidFill>
                  <a:schemeClr val="lt1"/>
                </a:solidFill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4906963" y="2173288"/>
              <a:ext cx="473075" cy="474663"/>
            </a:xfrm>
            <a:custGeom>
              <a:avLst/>
              <a:gdLst>
                <a:gd name="T0" fmla="*/ 155 w 223"/>
                <a:gd name="T1" fmla="*/ 145 h 224"/>
                <a:gd name="T2" fmla="*/ 156 w 223"/>
                <a:gd name="T3" fmla="*/ 141 h 224"/>
                <a:gd name="T4" fmla="*/ 204 w 223"/>
                <a:gd name="T5" fmla="*/ 19 h 224"/>
                <a:gd name="T6" fmla="*/ 84 w 223"/>
                <a:gd name="T7" fmla="*/ 67 h 224"/>
                <a:gd name="T8" fmla="*/ 78 w 223"/>
                <a:gd name="T9" fmla="*/ 69 h 224"/>
                <a:gd name="T10" fmla="*/ 65 w 223"/>
                <a:gd name="T11" fmla="*/ 65 h 224"/>
                <a:gd name="T12" fmla="*/ 53 w 223"/>
                <a:gd name="T13" fmla="*/ 69 h 224"/>
                <a:gd name="T14" fmla="*/ 3 w 223"/>
                <a:gd name="T15" fmla="*/ 119 h 224"/>
                <a:gd name="T16" fmla="*/ 5 w 223"/>
                <a:gd name="T17" fmla="*/ 125 h 224"/>
                <a:gd name="T18" fmla="*/ 41 w 223"/>
                <a:gd name="T19" fmla="*/ 131 h 224"/>
                <a:gd name="T20" fmla="*/ 53 w 223"/>
                <a:gd name="T21" fmla="*/ 127 h 224"/>
                <a:gd name="T22" fmla="*/ 57 w 223"/>
                <a:gd name="T23" fmla="*/ 127 h 224"/>
                <a:gd name="T24" fmla="*/ 96 w 223"/>
                <a:gd name="T25" fmla="*/ 167 h 224"/>
                <a:gd name="T26" fmla="*/ 96 w 223"/>
                <a:gd name="T27" fmla="*/ 170 h 224"/>
                <a:gd name="T28" fmla="*/ 92 w 223"/>
                <a:gd name="T29" fmla="*/ 182 h 224"/>
                <a:gd name="T30" fmla="*/ 98 w 223"/>
                <a:gd name="T31" fmla="*/ 219 h 224"/>
                <a:gd name="T32" fmla="*/ 104 w 223"/>
                <a:gd name="T33" fmla="*/ 221 h 224"/>
                <a:gd name="T34" fmla="*/ 155 w 223"/>
                <a:gd name="T35" fmla="*/ 170 h 224"/>
                <a:gd name="T36" fmla="*/ 158 w 223"/>
                <a:gd name="T37" fmla="*/ 159 h 224"/>
                <a:gd name="T38" fmla="*/ 155 w 223"/>
                <a:gd name="T39" fmla="*/ 145 h 224"/>
                <a:gd name="T40" fmla="*/ 144 w 223"/>
                <a:gd name="T41" fmla="*/ 80 h 224"/>
                <a:gd name="T42" fmla="*/ 144 w 223"/>
                <a:gd name="T43" fmla="*/ 50 h 224"/>
                <a:gd name="T44" fmla="*/ 174 w 223"/>
                <a:gd name="T45" fmla="*/ 50 h 224"/>
                <a:gd name="T46" fmla="*/ 174 w 223"/>
                <a:gd name="T47" fmla="*/ 80 h 224"/>
                <a:gd name="T48" fmla="*/ 144 w 223"/>
                <a:gd name="T49" fmla="*/ 8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3" h="224">
                  <a:moveTo>
                    <a:pt x="155" y="145"/>
                  </a:moveTo>
                  <a:cubicBezTo>
                    <a:pt x="154" y="143"/>
                    <a:pt x="156" y="141"/>
                    <a:pt x="156" y="141"/>
                  </a:cubicBezTo>
                  <a:cubicBezTo>
                    <a:pt x="197" y="97"/>
                    <a:pt x="223" y="38"/>
                    <a:pt x="204" y="19"/>
                  </a:cubicBezTo>
                  <a:cubicBezTo>
                    <a:pt x="185" y="0"/>
                    <a:pt x="128" y="26"/>
                    <a:pt x="84" y="67"/>
                  </a:cubicBezTo>
                  <a:cubicBezTo>
                    <a:pt x="83" y="68"/>
                    <a:pt x="81" y="69"/>
                    <a:pt x="78" y="69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1" y="64"/>
                    <a:pt x="56" y="66"/>
                    <a:pt x="53" y="6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0" y="122"/>
                    <a:pt x="1" y="124"/>
                    <a:pt x="5" y="125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5" y="131"/>
                    <a:pt x="50" y="130"/>
                    <a:pt x="53" y="127"/>
                  </a:cubicBezTo>
                  <a:cubicBezTo>
                    <a:pt x="53" y="127"/>
                    <a:pt x="55" y="125"/>
                    <a:pt x="57" y="127"/>
                  </a:cubicBezTo>
                  <a:cubicBezTo>
                    <a:pt x="67" y="137"/>
                    <a:pt x="86" y="157"/>
                    <a:pt x="96" y="167"/>
                  </a:cubicBezTo>
                  <a:cubicBezTo>
                    <a:pt x="98" y="168"/>
                    <a:pt x="96" y="170"/>
                    <a:pt x="96" y="170"/>
                  </a:cubicBezTo>
                  <a:cubicBezTo>
                    <a:pt x="94" y="173"/>
                    <a:pt x="92" y="179"/>
                    <a:pt x="92" y="182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99" y="223"/>
                    <a:pt x="102" y="224"/>
                    <a:pt x="104" y="221"/>
                  </a:cubicBezTo>
                  <a:cubicBezTo>
                    <a:pt x="155" y="170"/>
                    <a:pt x="155" y="170"/>
                    <a:pt x="155" y="170"/>
                  </a:cubicBezTo>
                  <a:cubicBezTo>
                    <a:pt x="157" y="168"/>
                    <a:pt x="159" y="162"/>
                    <a:pt x="158" y="159"/>
                  </a:cubicBezTo>
                  <a:lnTo>
                    <a:pt x="155" y="145"/>
                  </a:lnTo>
                  <a:close/>
                  <a:moveTo>
                    <a:pt x="144" y="80"/>
                  </a:moveTo>
                  <a:cubicBezTo>
                    <a:pt x="135" y="72"/>
                    <a:pt x="135" y="58"/>
                    <a:pt x="144" y="50"/>
                  </a:cubicBezTo>
                  <a:cubicBezTo>
                    <a:pt x="152" y="41"/>
                    <a:pt x="166" y="41"/>
                    <a:pt x="174" y="50"/>
                  </a:cubicBezTo>
                  <a:cubicBezTo>
                    <a:pt x="183" y="58"/>
                    <a:pt x="183" y="72"/>
                    <a:pt x="174" y="80"/>
                  </a:cubicBezTo>
                  <a:cubicBezTo>
                    <a:pt x="166" y="89"/>
                    <a:pt x="152" y="89"/>
                    <a:pt x="144" y="80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solidFill>
                  <a:schemeClr val="lt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755460" y="4448935"/>
            <a:ext cx="2588821" cy="2122441"/>
            <a:chOff x="2764887" y="4316958"/>
            <a:chExt cx="2588821" cy="2122441"/>
          </a:xfrm>
        </p:grpSpPr>
        <p:sp>
          <p:nvSpPr>
            <p:cNvPr id="28" name="Freeform 89"/>
            <p:cNvSpPr>
              <a:spLocks noEditPoints="1"/>
            </p:cNvSpPr>
            <p:nvPr/>
          </p:nvSpPr>
          <p:spPr bwMode="auto">
            <a:xfrm>
              <a:off x="3921185" y="4316958"/>
              <a:ext cx="276225" cy="446088"/>
            </a:xfrm>
            <a:custGeom>
              <a:avLst/>
              <a:gdLst>
                <a:gd name="T0" fmla="*/ 70 w 124"/>
                <a:gd name="T1" fmla="*/ 160 h 200"/>
                <a:gd name="T2" fmla="*/ 70 w 124"/>
                <a:gd name="T3" fmla="*/ 184 h 200"/>
                <a:gd name="T4" fmla="*/ 97 w 124"/>
                <a:gd name="T5" fmla="*/ 184 h 200"/>
                <a:gd name="T6" fmla="*/ 97 w 124"/>
                <a:gd name="T7" fmla="*/ 200 h 200"/>
                <a:gd name="T8" fmla="*/ 25 w 124"/>
                <a:gd name="T9" fmla="*/ 200 h 200"/>
                <a:gd name="T10" fmla="*/ 25 w 124"/>
                <a:gd name="T11" fmla="*/ 184 h 200"/>
                <a:gd name="T12" fmla="*/ 53 w 124"/>
                <a:gd name="T13" fmla="*/ 184 h 200"/>
                <a:gd name="T14" fmla="*/ 53 w 124"/>
                <a:gd name="T15" fmla="*/ 160 h 200"/>
                <a:gd name="T16" fmla="*/ 0 w 124"/>
                <a:gd name="T17" fmla="*/ 98 h 200"/>
                <a:gd name="T18" fmla="*/ 0 w 124"/>
                <a:gd name="T19" fmla="*/ 76 h 200"/>
                <a:gd name="T20" fmla="*/ 17 w 124"/>
                <a:gd name="T21" fmla="*/ 76 h 200"/>
                <a:gd name="T22" fmla="*/ 17 w 124"/>
                <a:gd name="T23" fmla="*/ 98 h 200"/>
                <a:gd name="T24" fmla="*/ 30 w 124"/>
                <a:gd name="T25" fmla="*/ 130 h 200"/>
                <a:gd name="T26" fmla="*/ 62 w 124"/>
                <a:gd name="T27" fmla="*/ 144 h 200"/>
                <a:gd name="T28" fmla="*/ 94 w 124"/>
                <a:gd name="T29" fmla="*/ 130 h 200"/>
                <a:gd name="T30" fmla="*/ 105 w 124"/>
                <a:gd name="T31" fmla="*/ 98 h 200"/>
                <a:gd name="T32" fmla="*/ 105 w 124"/>
                <a:gd name="T33" fmla="*/ 76 h 200"/>
                <a:gd name="T34" fmla="*/ 124 w 124"/>
                <a:gd name="T35" fmla="*/ 76 h 200"/>
                <a:gd name="T36" fmla="*/ 124 w 124"/>
                <a:gd name="T37" fmla="*/ 98 h 200"/>
                <a:gd name="T38" fmla="*/ 70 w 124"/>
                <a:gd name="T39" fmla="*/ 160 h 200"/>
                <a:gd name="T40" fmla="*/ 63 w 124"/>
                <a:gd name="T41" fmla="*/ 132 h 200"/>
                <a:gd name="T42" fmla="*/ 29 w 124"/>
                <a:gd name="T43" fmla="*/ 97 h 200"/>
                <a:gd name="T44" fmla="*/ 29 w 124"/>
                <a:gd name="T45" fmla="*/ 88 h 200"/>
                <a:gd name="T46" fmla="*/ 77 w 124"/>
                <a:gd name="T47" fmla="*/ 88 h 200"/>
                <a:gd name="T48" fmla="*/ 77 w 124"/>
                <a:gd name="T49" fmla="*/ 80 h 200"/>
                <a:gd name="T50" fmla="*/ 29 w 124"/>
                <a:gd name="T51" fmla="*/ 80 h 200"/>
                <a:gd name="T52" fmla="*/ 29 w 124"/>
                <a:gd name="T53" fmla="*/ 64 h 200"/>
                <a:gd name="T54" fmla="*/ 77 w 124"/>
                <a:gd name="T55" fmla="*/ 64 h 200"/>
                <a:gd name="T56" fmla="*/ 77 w 124"/>
                <a:gd name="T57" fmla="*/ 56 h 200"/>
                <a:gd name="T58" fmla="*/ 29 w 124"/>
                <a:gd name="T59" fmla="*/ 56 h 200"/>
                <a:gd name="T60" fmla="*/ 29 w 124"/>
                <a:gd name="T61" fmla="*/ 44 h 200"/>
                <a:gd name="T62" fmla="*/ 77 w 124"/>
                <a:gd name="T63" fmla="*/ 44 h 200"/>
                <a:gd name="T64" fmla="*/ 77 w 124"/>
                <a:gd name="T65" fmla="*/ 36 h 200"/>
                <a:gd name="T66" fmla="*/ 29 w 124"/>
                <a:gd name="T67" fmla="*/ 36 h 200"/>
                <a:gd name="T68" fmla="*/ 63 w 124"/>
                <a:gd name="T69" fmla="*/ 0 h 200"/>
                <a:gd name="T70" fmla="*/ 97 w 124"/>
                <a:gd name="T71" fmla="*/ 36 h 200"/>
                <a:gd name="T72" fmla="*/ 97 w 124"/>
                <a:gd name="T73" fmla="*/ 97 h 200"/>
                <a:gd name="T74" fmla="*/ 63 w 124"/>
                <a:gd name="T75" fmla="*/ 13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200">
                  <a:moveTo>
                    <a:pt x="70" y="160"/>
                  </a:moveTo>
                  <a:cubicBezTo>
                    <a:pt x="70" y="184"/>
                    <a:pt x="70" y="184"/>
                    <a:pt x="70" y="184"/>
                  </a:cubicBezTo>
                  <a:cubicBezTo>
                    <a:pt x="97" y="184"/>
                    <a:pt x="97" y="184"/>
                    <a:pt x="97" y="184"/>
                  </a:cubicBezTo>
                  <a:cubicBezTo>
                    <a:pt x="97" y="200"/>
                    <a:pt x="97" y="200"/>
                    <a:pt x="97" y="200"/>
                  </a:cubicBezTo>
                  <a:cubicBezTo>
                    <a:pt x="25" y="200"/>
                    <a:pt x="25" y="200"/>
                    <a:pt x="25" y="200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53" y="184"/>
                    <a:pt x="53" y="184"/>
                    <a:pt x="53" y="184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23" y="156"/>
                    <a:pt x="0" y="130"/>
                    <a:pt x="0" y="9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1"/>
                    <a:pt x="22" y="122"/>
                    <a:pt x="30" y="130"/>
                  </a:cubicBezTo>
                  <a:cubicBezTo>
                    <a:pt x="38" y="139"/>
                    <a:pt x="49" y="144"/>
                    <a:pt x="62" y="144"/>
                  </a:cubicBezTo>
                  <a:cubicBezTo>
                    <a:pt x="75" y="144"/>
                    <a:pt x="86" y="139"/>
                    <a:pt x="94" y="130"/>
                  </a:cubicBezTo>
                  <a:cubicBezTo>
                    <a:pt x="102" y="122"/>
                    <a:pt x="105" y="111"/>
                    <a:pt x="105" y="9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130"/>
                    <a:pt x="100" y="156"/>
                    <a:pt x="70" y="160"/>
                  </a:cubicBezTo>
                  <a:close/>
                  <a:moveTo>
                    <a:pt x="63" y="132"/>
                  </a:moveTo>
                  <a:cubicBezTo>
                    <a:pt x="45" y="132"/>
                    <a:pt x="29" y="116"/>
                    <a:pt x="29" y="97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0" y="17"/>
                    <a:pt x="46" y="0"/>
                    <a:pt x="63" y="0"/>
                  </a:cubicBezTo>
                  <a:cubicBezTo>
                    <a:pt x="82" y="0"/>
                    <a:pt x="97" y="16"/>
                    <a:pt x="97" y="36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7" y="116"/>
                    <a:pt x="82" y="132"/>
                    <a:pt x="63" y="132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764887" y="4960493"/>
              <a:ext cx="2588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2764887" y="5414182"/>
              <a:ext cx="2588821" cy="1025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066703" y="4448935"/>
            <a:ext cx="2588821" cy="2122441"/>
            <a:chOff x="6076130" y="4316958"/>
            <a:chExt cx="2588821" cy="2122441"/>
          </a:xfrm>
        </p:grpSpPr>
        <p:sp>
          <p:nvSpPr>
            <p:cNvPr id="32" name="Freeform 131"/>
            <p:cNvSpPr>
              <a:spLocks noEditPoints="1"/>
            </p:cNvSpPr>
            <p:nvPr/>
          </p:nvSpPr>
          <p:spPr bwMode="auto">
            <a:xfrm>
              <a:off x="7123286" y="4316958"/>
              <a:ext cx="442913" cy="357188"/>
            </a:xfrm>
            <a:custGeom>
              <a:avLst/>
              <a:gdLst>
                <a:gd name="T0" fmla="*/ 139 w 279"/>
                <a:gd name="T1" fmla="*/ 225 h 225"/>
                <a:gd name="T2" fmla="*/ 0 w 279"/>
                <a:gd name="T3" fmla="*/ 70 h 225"/>
                <a:gd name="T4" fmla="*/ 52 w 279"/>
                <a:gd name="T5" fmla="*/ 0 h 225"/>
                <a:gd name="T6" fmla="*/ 226 w 279"/>
                <a:gd name="T7" fmla="*/ 0 h 225"/>
                <a:gd name="T8" fmla="*/ 279 w 279"/>
                <a:gd name="T9" fmla="*/ 70 h 225"/>
                <a:gd name="T10" fmla="*/ 139 w 279"/>
                <a:gd name="T11" fmla="*/ 225 h 225"/>
                <a:gd name="T12" fmla="*/ 178 w 279"/>
                <a:gd name="T13" fmla="*/ 89 h 225"/>
                <a:gd name="T14" fmla="*/ 139 w 279"/>
                <a:gd name="T15" fmla="*/ 95 h 225"/>
                <a:gd name="T16" fmla="*/ 101 w 279"/>
                <a:gd name="T17" fmla="*/ 89 h 225"/>
                <a:gd name="T18" fmla="*/ 139 w 279"/>
                <a:gd name="T19" fmla="*/ 172 h 225"/>
                <a:gd name="T20" fmla="*/ 178 w 279"/>
                <a:gd name="T21" fmla="*/ 89 h 225"/>
                <a:gd name="T22" fmla="*/ 196 w 279"/>
                <a:gd name="T23" fmla="*/ 85 h 225"/>
                <a:gd name="T24" fmla="*/ 159 w 279"/>
                <a:gd name="T25" fmla="*/ 169 h 225"/>
                <a:gd name="T26" fmla="*/ 234 w 279"/>
                <a:gd name="T27" fmla="*/ 80 h 225"/>
                <a:gd name="T28" fmla="*/ 196 w 279"/>
                <a:gd name="T29" fmla="*/ 85 h 225"/>
                <a:gd name="T30" fmla="*/ 121 w 279"/>
                <a:gd name="T31" fmla="*/ 169 h 225"/>
                <a:gd name="T32" fmla="*/ 81 w 279"/>
                <a:gd name="T33" fmla="*/ 85 h 225"/>
                <a:gd name="T34" fmla="*/ 44 w 279"/>
                <a:gd name="T35" fmla="*/ 80 h 225"/>
                <a:gd name="T36" fmla="*/ 121 w 279"/>
                <a:gd name="T37" fmla="*/ 169 h 225"/>
                <a:gd name="T38" fmla="*/ 41 w 279"/>
                <a:gd name="T39" fmla="*/ 61 h 225"/>
                <a:gd name="T40" fmla="*/ 100 w 279"/>
                <a:gd name="T41" fmla="*/ 71 h 225"/>
                <a:gd name="T42" fmla="*/ 101 w 279"/>
                <a:gd name="T43" fmla="*/ 70 h 225"/>
                <a:gd name="T44" fmla="*/ 87 w 279"/>
                <a:gd name="T45" fmla="*/ 70 h 225"/>
                <a:gd name="T46" fmla="*/ 65 w 279"/>
                <a:gd name="T47" fmla="*/ 32 h 225"/>
                <a:gd name="T48" fmla="*/ 41 w 279"/>
                <a:gd name="T49" fmla="*/ 61 h 225"/>
                <a:gd name="T50" fmla="*/ 79 w 279"/>
                <a:gd name="T51" fmla="*/ 26 h 225"/>
                <a:gd name="T52" fmla="*/ 103 w 279"/>
                <a:gd name="T53" fmla="*/ 67 h 225"/>
                <a:gd name="T54" fmla="*/ 131 w 279"/>
                <a:gd name="T55" fmla="*/ 26 h 225"/>
                <a:gd name="T56" fmla="*/ 79 w 279"/>
                <a:gd name="T57" fmla="*/ 26 h 225"/>
                <a:gd name="T58" fmla="*/ 115 w 279"/>
                <a:gd name="T59" fmla="*/ 74 h 225"/>
                <a:gd name="T60" fmla="*/ 139 w 279"/>
                <a:gd name="T61" fmla="*/ 78 h 225"/>
                <a:gd name="T62" fmla="*/ 163 w 279"/>
                <a:gd name="T63" fmla="*/ 74 h 225"/>
                <a:gd name="T64" fmla="*/ 139 w 279"/>
                <a:gd name="T65" fmla="*/ 39 h 225"/>
                <a:gd name="T66" fmla="*/ 115 w 279"/>
                <a:gd name="T67" fmla="*/ 74 h 225"/>
                <a:gd name="T68" fmla="*/ 147 w 279"/>
                <a:gd name="T69" fmla="*/ 26 h 225"/>
                <a:gd name="T70" fmla="*/ 175 w 279"/>
                <a:gd name="T71" fmla="*/ 67 h 225"/>
                <a:gd name="T72" fmla="*/ 201 w 279"/>
                <a:gd name="T73" fmla="*/ 26 h 225"/>
                <a:gd name="T74" fmla="*/ 147 w 279"/>
                <a:gd name="T75" fmla="*/ 26 h 225"/>
                <a:gd name="T76" fmla="*/ 213 w 279"/>
                <a:gd name="T77" fmla="*/ 32 h 225"/>
                <a:gd name="T78" fmla="*/ 191 w 279"/>
                <a:gd name="T79" fmla="*/ 70 h 225"/>
                <a:gd name="T80" fmla="*/ 177 w 279"/>
                <a:gd name="T81" fmla="*/ 70 h 225"/>
                <a:gd name="T82" fmla="*/ 178 w 279"/>
                <a:gd name="T83" fmla="*/ 71 h 225"/>
                <a:gd name="T84" fmla="*/ 237 w 279"/>
                <a:gd name="T85" fmla="*/ 61 h 225"/>
                <a:gd name="T86" fmla="*/ 213 w 279"/>
                <a:gd name="T87" fmla="*/ 3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9" h="225">
                  <a:moveTo>
                    <a:pt x="139" y="225"/>
                  </a:moveTo>
                  <a:lnTo>
                    <a:pt x="0" y="70"/>
                  </a:lnTo>
                  <a:lnTo>
                    <a:pt x="52" y="0"/>
                  </a:lnTo>
                  <a:lnTo>
                    <a:pt x="226" y="0"/>
                  </a:lnTo>
                  <a:lnTo>
                    <a:pt x="279" y="70"/>
                  </a:lnTo>
                  <a:lnTo>
                    <a:pt x="139" y="225"/>
                  </a:lnTo>
                  <a:close/>
                  <a:moveTo>
                    <a:pt x="178" y="89"/>
                  </a:moveTo>
                  <a:lnTo>
                    <a:pt x="139" y="95"/>
                  </a:lnTo>
                  <a:lnTo>
                    <a:pt x="101" y="89"/>
                  </a:lnTo>
                  <a:lnTo>
                    <a:pt x="139" y="172"/>
                  </a:lnTo>
                  <a:lnTo>
                    <a:pt x="178" y="89"/>
                  </a:lnTo>
                  <a:close/>
                  <a:moveTo>
                    <a:pt x="196" y="85"/>
                  </a:moveTo>
                  <a:lnTo>
                    <a:pt x="159" y="169"/>
                  </a:lnTo>
                  <a:lnTo>
                    <a:pt x="234" y="80"/>
                  </a:lnTo>
                  <a:lnTo>
                    <a:pt x="196" y="85"/>
                  </a:lnTo>
                  <a:close/>
                  <a:moveTo>
                    <a:pt x="121" y="169"/>
                  </a:moveTo>
                  <a:lnTo>
                    <a:pt x="81" y="85"/>
                  </a:lnTo>
                  <a:lnTo>
                    <a:pt x="44" y="80"/>
                  </a:lnTo>
                  <a:lnTo>
                    <a:pt x="121" y="169"/>
                  </a:lnTo>
                  <a:close/>
                  <a:moveTo>
                    <a:pt x="41" y="61"/>
                  </a:moveTo>
                  <a:lnTo>
                    <a:pt x="100" y="71"/>
                  </a:lnTo>
                  <a:lnTo>
                    <a:pt x="101" y="70"/>
                  </a:lnTo>
                  <a:lnTo>
                    <a:pt x="87" y="70"/>
                  </a:lnTo>
                  <a:lnTo>
                    <a:pt x="65" y="32"/>
                  </a:lnTo>
                  <a:lnTo>
                    <a:pt x="41" y="61"/>
                  </a:lnTo>
                  <a:close/>
                  <a:moveTo>
                    <a:pt x="79" y="26"/>
                  </a:moveTo>
                  <a:lnTo>
                    <a:pt x="103" y="67"/>
                  </a:lnTo>
                  <a:lnTo>
                    <a:pt x="131" y="26"/>
                  </a:lnTo>
                  <a:lnTo>
                    <a:pt x="79" y="26"/>
                  </a:lnTo>
                  <a:close/>
                  <a:moveTo>
                    <a:pt x="115" y="74"/>
                  </a:moveTo>
                  <a:lnTo>
                    <a:pt x="139" y="78"/>
                  </a:lnTo>
                  <a:lnTo>
                    <a:pt x="163" y="74"/>
                  </a:lnTo>
                  <a:lnTo>
                    <a:pt x="139" y="39"/>
                  </a:lnTo>
                  <a:lnTo>
                    <a:pt x="115" y="74"/>
                  </a:lnTo>
                  <a:close/>
                  <a:moveTo>
                    <a:pt x="147" y="26"/>
                  </a:moveTo>
                  <a:lnTo>
                    <a:pt x="175" y="67"/>
                  </a:lnTo>
                  <a:lnTo>
                    <a:pt x="201" y="26"/>
                  </a:lnTo>
                  <a:lnTo>
                    <a:pt x="147" y="26"/>
                  </a:lnTo>
                  <a:close/>
                  <a:moveTo>
                    <a:pt x="213" y="32"/>
                  </a:moveTo>
                  <a:lnTo>
                    <a:pt x="191" y="70"/>
                  </a:lnTo>
                  <a:lnTo>
                    <a:pt x="177" y="70"/>
                  </a:lnTo>
                  <a:lnTo>
                    <a:pt x="178" y="71"/>
                  </a:lnTo>
                  <a:lnTo>
                    <a:pt x="237" y="61"/>
                  </a:lnTo>
                  <a:lnTo>
                    <a:pt x="213" y="32"/>
                  </a:ln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76130" y="4960493"/>
              <a:ext cx="2588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6077230" y="5414182"/>
              <a:ext cx="2557006" cy="1025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348331" y="4448935"/>
            <a:ext cx="2648049" cy="2122441"/>
            <a:chOff x="9357758" y="4316958"/>
            <a:chExt cx="2648049" cy="2122441"/>
          </a:xfrm>
        </p:grpSpPr>
        <p:sp>
          <p:nvSpPr>
            <p:cNvPr id="36" name="Freeform 139"/>
            <p:cNvSpPr>
              <a:spLocks noEditPoints="1"/>
            </p:cNvSpPr>
            <p:nvPr/>
          </p:nvSpPr>
          <p:spPr bwMode="auto">
            <a:xfrm>
              <a:off x="10492076" y="4316958"/>
              <a:ext cx="379413" cy="442913"/>
            </a:xfrm>
            <a:custGeom>
              <a:avLst/>
              <a:gdLst>
                <a:gd name="T0" fmla="*/ 86 w 171"/>
                <a:gd name="T1" fmla="*/ 199 h 199"/>
                <a:gd name="T2" fmla="*/ 0 w 171"/>
                <a:gd name="T3" fmla="*/ 156 h 199"/>
                <a:gd name="T4" fmla="*/ 16 w 171"/>
                <a:gd name="T5" fmla="*/ 133 h 199"/>
                <a:gd name="T6" fmla="*/ 16 w 171"/>
                <a:gd name="T7" fmla="*/ 99 h 199"/>
                <a:gd name="T8" fmla="*/ 58 w 171"/>
                <a:gd name="T9" fmla="*/ 34 h 199"/>
                <a:gd name="T10" fmla="*/ 57 w 171"/>
                <a:gd name="T11" fmla="*/ 28 h 199"/>
                <a:gd name="T12" fmla="*/ 86 w 171"/>
                <a:gd name="T13" fmla="*/ 0 h 199"/>
                <a:gd name="T14" fmla="*/ 114 w 171"/>
                <a:gd name="T15" fmla="*/ 28 h 199"/>
                <a:gd name="T16" fmla="*/ 113 w 171"/>
                <a:gd name="T17" fmla="*/ 34 h 199"/>
                <a:gd name="T18" fmla="*/ 156 w 171"/>
                <a:gd name="T19" fmla="*/ 99 h 199"/>
                <a:gd name="T20" fmla="*/ 156 w 171"/>
                <a:gd name="T21" fmla="*/ 133 h 199"/>
                <a:gd name="T22" fmla="*/ 171 w 171"/>
                <a:gd name="T23" fmla="*/ 156 h 199"/>
                <a:gd name="T24" fmla="*/ 86 w 171"/>
                <a:gd name="T25" fmla="*/ 199 h 199"/>
                <a:gd name="T26" fmla="*/ 60 w 171"/>
                <a:gd name="T27" fmla="*/ 46 h 199"/>
                <a:gd name="T28" fmla="*/ 32 w 171"/>
                <a:gd name="T29" fmla="*/ 128 h 199"/>
                <a:gd name="T30" fmla="*/ 59 w 171"/>
                <a:gd name="T31" fmla="*/ 117 h 199"/>
                <a:gd name="T32" fmla="*/ 60 w 171"/>
                <a:gd name="T33" fmla="*/ 46 h 199"/>
                <a:gd name="T34" fmla="*/ 62 w 171"/>
                <a:gd name="T35" fmla="*/ 45 h 199"/>
                <a:gd name="T36" fmla="*/ 60 w 171"/>
                <a:gd name="T37" fmla="*/ 46 h 199"/>
                <a:gd name="T38" fmla="*/ 86 w 171"/>
                <a:gd name="T39" fmla="*/ 128 h 199"/>
                <a:gd name="T40" fmla="*/ 29 w 171"/>
                <a:gd name="T41" fmla="*/ 156 h 199"/>
                <a:gd name="T42" fmla="*/ 86 w 171"/>
                <a:gd name="T43" fmla="*/ 185 h 199"/>
                <a:gd name="T44" fmla="*/ 142 w 171"/>
                <a:gd name="T45" fmla="*/ 156 h 199"/>
                <a:gd name="T46" fmla="*/ 86 w 171"/>
                <a:gd name="T47" fmla="*/ 128 h 199"/>
                <a:gd name="T48" fmla="*/ 86 w 171"/>
                <a:gd name="T49" fmla="*/ 171 h 199"/>
                <a:gd name="T50" fmla="*/ 58 w 171"/>
                <a:gd name="T51" fmla="*/ 147 h 199"/>
                <a:gd name="T52" fmla="*/ 86 w 171"/>
                <a:gd name="T53" fmla="*/ 142 h 199"/>
                <a:gd name="T54" fmla="*/ 113 w 171"/>
                <a:gd name="T55" fmla="*/ 147 h 199"/>
                <a:gd name="T56" fmla="*/ 86 w 171"/>
                <a:gd name="T57" fmla="*/ 17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99">
                  <a:moveTo>
                    <a:pt x="86" y="199"/>
                  </a:moveTo>
                  <a:cubicBezTo>
                    <a:pt x="38" y="199"/>
                    <a:pt x="0" y="180"/>
                    <a:pt x="0" y="156"/>
                  </a:cubicBezTo>
                  <a:cubicBezTo>
                    <a:pt x="0" y="148"/>
                    <a:pt x="7" y="139"/>
                    <a:pt x="16" y="133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70"/>
                    <a:pt x="32" y="45"/>
                    <a:pt x="58" y="34"/>
                  </a:cubicBezTo>
                  <a:cubicBezTo>
                    <a:pt x="57" y="32"/>
                    <a:pt x="57" y="30"/>
                    <a:pt x="57" y="28"/>
                  </a:cubicBezTo>
                  <a:cubicBezTo>
                    <a:pt x="57" y="12"/>
                    <a:pt x="70" y="0"/>
                    <a:pt x="86" y="0"/>
                  </a:cubicBezTo>
                  <a:cubicBezTo>
                    <a:pt x="101" y="0"/>
                    <a:pt x="114" y="12"/>
                    <a:pt x="114" y="28"/>
                  </a:cubicBezTo>
                  <a:cubicBezTo>
                    <a:pt x="114" y="30"/>
                    <a:pt x="114" y="32"/>
                    <a:pt x="113" y="34"/>
                  </a:cubicBezTo>
                  <a:cubicBezTo>
                    <a:pt x="139" y="45"/>
                    <a:pt x="156" y="70"/>
                    <a:pt x="156" y="99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65" y="139"/>
                    <a:pt x="171" y="148"/>
                    <a:pt x="171" y="156"/>
                  </a:cubicBezTo>
                  <a:cubicBezTo>
                    <a:pt x="171" y="180"/>
                    <a:pt x="133" y="199"/>
                    <a:pt x="86" y="199"/>
                  </a:cubicBezTo>
                  <a:close/>
                  <a:moveTo>
                    <a:pt x="60" y="46"/>
                  </a:moveTo>
                  <a:cubicBezTo>
                    <a:pt x="23" y="72"/>
                    <a:pt x="32" y="128"/>
                    <a:pt x="32" y="128"/>
                  </a:cubicBezTo>
                  <a:cubicBezTo>
                    <a:pt x="32" y="128"/>
                    <a:pt x="45" y="113"/>
                    <a:pt x="59" y="117"/>
                  </a:cubicBezTo>
                  <a:cubicBezTo>
                    <a:pt x="42" y="92"/>
                    <a:pt x="55" y="56"/>
                    <a:pt x="60" y="46"/>
                  </a:cubicBezTo>
                  <a:cubicBezTo>
                    <a:pt x="61" y="46"/>
                    <a:pt x="61" y="45"/>
                    <a:pt x="62" y="45"/>
                  </a:cubicBezTo>
                  <a:cubicBezTo>
                    <a:pt x="62" y="44"/>
                    <a:pt x="61" y="44"/>
                    <a:pt x="60" y="46"/>
                  </a:cubicBezTo>
                  <a:close/>
                  <a:moveTo>
                    <a:pt x="86" y="128"/>
                  </a:moveTo>
                  <a:cubicBezTo>
                    <a:pt x="54" y="128"/>
                    <a:pt x="29" y="141"/>
                    <a:pt x="29" y="156"/>
                  </a:cubicBezTo>
                  <a:cubicBezTo>
                    <a:pt x="29" y="172"/>
                    <a:pt x="54" y="185"/>
                    <a:pt x="86" y="185"/>
                  </a:cubicBezTo>
                  <a:cubicBezTo>
                    <a:pt x="117" y="185"/>
                    <a:pt x="142" y="172"/>
                    <a:pt x="142" y="156"/>
                  </a:cubicBezTo>
                  <a:cubicBezTo>
                    <a:pt x="142" y="141"/>
                    <a:pt x="117" y="128"/>
                    <a:pt x="86" y="128"/>
                  </a:cubicBezTo>
                  <a:close/>
                  <a:moveTo>
                    <a:pt x="86" y="171"/>
                  </a:moveTo>
                  <a:cubicBezTo>
                    <a:pt x="72" y="171"/>
                    <a:pt x="60" y="161"/>
                    <a:pt x="58" y="147"/>
                  </a:cubicBezTo>
                  <a:cubicBezTo>
                    <a:pt x="65" y="144"/>
                    <a:pt x="75" y="142"/>
                    <a:pt x="86" y="142"/>
                  </a:cubicBezTo>
                  <a:cubicBezTo>
                    <a:pt x="96" y="142"/>
                    <a:pt x="106" y="144"/>
                    <a:pt x="113" y="147"/>
                  </a:cubicBezTo>
                  <a:cubicBezTo>
                    <a:pt x="111" y="161"/>
                    <a:pt x="99" y="171"/>
                    <a:pt x="86" y="171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387372" y="4960493"/>
              <a:ext cx="25888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9357758" y="5414182"/>
              <a:ext cx="2648049" cy="1025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5702604" y="4448935"/>
            <a:ext cx="0" cy="16325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9087071" y="4448935"/>
            <a:ext cx="0" cy="16325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43">
        <p:random/>
      </p:transition>
    </mc:Choice>
    <mc:Fallback xmlns="">
      <p:transition spd="slow" advClick="0" advTm="70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25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75"/>
                            </p:stCondLst>
                            <p:childTnLst>
                              <p:par>
                                <p:cTn id="33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75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75"/>
                            </p:stCondLst>
                            <p:childTnLst>
                              <p:par>
                                <p:cTn id="4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75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675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5513060" y="3519715"/>
            <a:ext cx="1184933" cy="1464128"/>
            <a:chOff x="5503535" y="3456215"/>
            <a:chExt cx="1184933" cy="1464128"/>
          </a:xfrm>
        </p:grpSpPr>
        <p:sp>
          <p:nvSpPr>
            <p:cNvPr id="6" name="Freeform 7"/>
            <p:cNvSpPr/>
            <p:nvPr/>
          </p:nvSpPr>
          <p:spPr bwMode="auto">
            <a:xfrm>
              <a:off x="5503535" y="3456215"/>
              <a:ext cx="1184933" cy="1464128"/>
            </a:xfrm>
            <a:custGeom>
              <a:avLst/>
              <a:gdLst>
                <a:gd name="T0" fmla="*/ 6 w 116"/>
                <a:gd name="T1" fmla="*/ 122 h 141"/>
                <a:gd name="T2" fmla="*/ 0 w 116"/>
                <a:gd name="T3" fmla="*/ 89 h 141"/>
                <a:gd name="T4" fmla="*/ 8 w 116"/>
                <a:gd name="T5" fmla="*/ 82 h 141"/>
                <a:gd name="T6" fmla="*/ 25 w 116"/>
                <a:gd name="T7" fmla="*/ 70 h 141"/>
                <a:gd name="T8" fmla="*/ 8 w 116"/>
                <a:gd name="T9" fmla="*/ 58 h 141"/>
                <a:gd name="T10" fmla="*/ 0 w 116"/>
                <a:gd name="T11" fmla="*/ 52 h 141"/>
                <a:gd name="T12" fmla="*/ 6 w 116"/>
                <a:gd name="T13" fmla="*/ 19 h 141"/>
                <a:gd name="T14" fmla="*/ 39 w 116"/>
                <a:gd name="T15" fmla="*/ 25 h 141"/>
                <a:gd name="T16" fmla="*/ 46 w 116"/>
                <a:gd name="T17" fmla="*/ 17 h 141"/>
                <a:gd name="T18" fmla="*/ 58 w 116"/>
                <a:gd name="T19" fmla="*/ 0 h 141"/>
                <a:gd name="T20" fmla="*/ 70 w 116"/>
                <a:gd name="T21" fmla="*/ 17 h 141"/>
                <a:gd name="T22" fmla="*/ 76 w 116"/>
                <a:gd name="T23" fmla="*/ 25 h 141"/>
                <a:gd name="T24" fmla="*/ 109 w 116"/>
                <a:gd name="T25" fmla="*/ 19 h 141"/>
                <a:gd name="T26" fmla="*/ 116 w 116"/>
                <a:gd name="T27" fmla="*/ 52 h 141"/>
                <a:gd name="T28" fmla="*/ 107 w 116"/>
                <a:gd name="T29" fmla="*/ 58 h 141"/>
                <a:gd name="T30" fmla="*/ 90 w 116"/>
                <a:gd name="T31" fmla="*/ 70 h 141"/>
                <a:gd name="T32" fmla="*/ 107 w 116"/>
                <a:gd name="T33" fmla="*/ 82 h 141"/>
                <a:gd name="T34" fmla="*/ 116 w 116"/>
                <a:gd name="T35" fmla="*/ 89 h 141"/>
                <a:gd name="T36" fmla="*/ 109 w 116"/>
                <a:gd name="T37" fmla="*/ 122 h 141"/>
                <a:gd name="T38" fmla="*/ 76 w 116"/>
                <a:gd name="T39" fmla="*/ 115 h 141"/>
                <a:gd name="T40" fmla="*/ 70 w 116"/>
                <a:gd name="T41" fmla="*/ 124 h 141"/>
                <a:gd name="T42" fmla="*/ 58 w 116"/>
                <a:gd name="T43" fmla="*/ 141 h 141"/>
                <a:gd name="T44" fmla="*/ 46 w 116"/>
                <a:gd name="T45" fmla="*/ 124 h 141"/>
                <a:gd name="T46" fmla="*/ 39 w 116"/>
                <a:gd name="T47" fmla="*/ 115 h 141"/>
                <a:gd name="T48" fmla="*/ 6 w 116"/>
                <a:gd name="T49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141">
                  <a:moveTo>
                    <a:pt x="6" y="122"/>
                  </a:moveTo>
                  <a:cubicBezTo>
                    <a:pt x="0" y="108"/>
                    <a:pt x="0" y="95"/>
                    <a:pt x="0" y="89"/>
                  </a:cubicBezTo>
                  <a:cubicBezTo>
                    <a:pt x="0" y="84"/>
                    <a:pt x="3" y="78"/>
                    <a:pt x="8" y="82"/>
                  </a:cubicBezTo>
                  <a:cubicBezTo>
                    <a:pt x="12" y="85"/>
                    <a:pt x="25" y="91"/>
                    <a:pt x="25" y="70"/>
                  </a:cubicBezTo>
                  <a:cubicBezTo>
                    <a:pt x="25" y="49"/>
                    <a:pt x="12" y="55"/>
                    <a:pt x="8" y="58"/>
                  </a:cubicBezTo>
                  <a:cubicBezTo>
                    <a:pt x="3" y="62"/>
                    <a:pt x="0" y="56"/>
                    <a:pt x="0" y="52"/>
                  </a:cubicBezTo>
                  <a:cubicBezTo>
                    <a:pt x="0" y="46"/>
                    <a:pt x="0" y="33"/>
                    <a:pt x="6" y="19"/>
                  </a:cubicBezTo>
                  <a:cubicBezTo>
                    <a:pt x="20" y="24"/>
                    <a:pt x="33" y="25"/>
                    <a:pt x="39" y="25"/>
                  </a:cubicBezTo>
                  <a:cubicBezTo>
                    <a:pt x="44" y="25"/>
                    <a:pt x="50" y="22"/>
                    <a:pt x="46" y="17"/>
                  </a:cubicBezTo>
                  <a:cubicBezTo>
                    <a:pt x="43" y="13"/>
                    <a:pt x="37" y="0"/>
                    <a:pt x="58" y="0"/>
                  </a:cubicBezTo>
                  <a:cubicBezTo>
                    <a:pt x="79" y="0"/>
                    <a:pt x="73" y="13"/>
                    <a:pt x="70" y="17"/>
                  </a:cubicBezTo>
                  <a:cubicBezTo>
                    <a:pt x="66" y="22"/>
                    <a:pt x="72" y="25"/>
                    <a:pt x="76" y="25"/>
                  </a:cubicBezTo>
                  <a:cubicBezTo>
                    <a:pt x="82" y="25"/>
                    <a:pt x="95" y="24"/>
                    <a:pt x="109" y="19"/>
                  </a:cubicBezTo>
                  <a:cubicBezTo>
                    <a:pt x="115" y="33"/>
                    <a:pt x="116" y="46"/>
                    <a:pt x="116" y="52"/>
                  </a:cubicBezTo>
                  <a:cubicBezTo>
                    <a:pt x="116" y="56"/>
                    <a:pt x="112" y="62"/>
                    <a:pt x="107" y="58"/>
                  </a:cubicBezTo>
                  <a:cubicBezTo>
                    <a:pt x="104" y="55"/>
                    <a:pt x="90" y="49"/>
                    <a:pt x="90" y="70"/>
                  </a:cubicBezTo>
                  <a:cubicBezTo>
                    <a:pt x="90" y="91"/>
                    <a:pt x="104" y="85"/>
                    <a:pt x="107" y="82"/>
                  </a:cubicBezTo>
                  <a:cubicBezTo>
                    <a:pt x="112" y="78"/>
                    <a:pt x="116" y="84"/>
                    <a:pt x="116" y="89"/>
                  </a:cubicBezTo>
                  <a:cubicBezTo>
                    <a:pt x="116" y="95"/>
                    <a:pt x="115" y="108"/>
                    <a:pt x="109" y="122"/>
                  </a:cubicBezTo>
                  <a:cubicBezTo>
                    <a:pt x="95" y="116"/>
                    <a:pt x="82" y="115"/>
                    <a:pt x="76" y="115"/>
                  </a:cubicBezTo>
                  <a:cubicBezTo>
                    <a:pt x="72" y="115"/>
                    <a:pt x="66" y="119"/>
                    <a:pt x="70" y="124"/>
                  </a:cubicBezTo>
                  <a:cubicBezTo>
                    <a:pt x="73" y="127"/>
                    <a:pt x="79" y="141"/>
                    <a:pt x="58" y="141"/>
                  </a:cubicBezTo>
                  <a:cubicBezTo>
                    <a:pt x="37" y="141"/>
                    <a:pt x="43" y="127"/>
                    <a:pt x="46" y="124"/>
                  </a:cubicBezTo>
                  <a:cubicBezTo>
                    <a:pt x="50" y="119"/>
                    <a:pt x="44" y="115"/>
                    <a:pt x="39" y="115"/>
                  </a:cubicBezTo>
                  <a:cubicBezTo>
                    <a:pt x="33" y="115"/>
                    <a:pt x="20" y="116"/>
                    <a:pt x="6" y="122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5940904" y="4034164"/>
              <a:ext cx="310194" cy="308231"/>
            </a:xfrm>
            <a:custGeom>
              <a:avLst/>
              <a:gdLst>
                <a:gd name="T0" fmla="*/ 186 w 200"/>
                <a:gd name="T1" fmla="*/ 80 h 199"/>
                <a:gd name="T2" fmla="*/ 170 w 200"/>
                <a:gd name="T3" fmla="*/ 80 h 199"/>
                <a:gd name="T4" fmla="*/ 163 w 200"/>
                <a:gd name="T5" fmla="*/ 64 h 199"/>
                <a:gd name="T6" fmla="*/ 175 w 200"/>
                <a:gd name="T7" fmla="*/ 52 h 199"/>
                <a:gd name="T8" fmla="*/ 175 w 200"/>
                <a:gd name="T9" fmla="*/ 33 h 199"/>
                <a:gd name="T10" fmla="*/ 166 w 200"/>
                <a:gd name="T11" fmla="*/ 24 h 199"/>
                <a:gd name="T12" fmla="*/ 147 w 200"/>
                <a:gd name="T13" fmla="*/ 24 h 199"/>
                <a:gd name="T14" fmla="*/ 135 w 200"/>
                <a:gd name="T15" fmla="*/ 35 h 199"/>
                <a:gd name="T16" fmla="*/ 120 w 200"/>
                <a:gd name="T17" fmla="*/ 29 h 199"/>
                <a:gd name="T18" fmla="*/ 120 w 200"/>
                <a:gd name="T19" fmla="*/ 13 h 199"/>
                <a:gd name="T20" fmla="*/ 106 w 200"/>
                <a:gd name="T21" fmla="*/ 0 h 199"/>
                <a:gd name="T22" fmla="*/ 93 w 200"/>
                <a:gd name="T23" fmla="*/ 0 h 199"/>
                <a:gd name="T24" fmla="*/ 80 w 200"/>
                <a:gd name="T25" fmla="*/ 13 h 199"/>
                <a:gd name="T26" fmla="*/ 80 w 200"/>
                <a:gd name="T27" fmla="*/ 29 h 199"/>
                <a:gd name="T28" fmla="*/ 64 w 200"/>
                <a:gd name="T29" fmla="*/ 36 h 199"/>
                <a:gd name="T30" fmla="*/ 52 w 200"/>
                <a:gd name="T31" fmla="*/ 24 h 199"/>
                <a:gd name="T32" fmla="*/ 33 w 200"/>
                <a:gd name="T33" fmla="*/ 24 h 199"/>
                <a:gd name="T34" fmla="*/ 24 w 200"/>
                <a:gd name="T35" fmla="*/ 33 h 199"/>
                <a:gd name="T36" fmla="*/ 24 w 200"/>
                <a:gd name="T37" fmla="*/ 52 h 199"/>
                <a:gd name="T38" fmla="*/ 36 w 200"/>
                <a:gd name="T39" fmla="*/ 64 h 199"/>
                <a:gd name="T40" fmla="*/ 30 w 200"/>
                <a:gd name="T41" fmla="*/ 80 h 199"/>
                <a:gd name="T42" fmla="*/ 13 w 200"/>
                <a:gd name="T43" fmla="*/ 80 h 199"/>
                <a:gd name="T44" fmla="*/ 0 w 200"/>
                <a:gd name="T45" fmla="*/ 93 h 199"/>
                <a:gd name="T46" fmla="*/ 0 w 200"/>
                <a:gd name="T47" fmla="*/ 106 h 199"/>
                <a:gd name="T48" fmla="*/ 13 w 200"/>
                <a:gd name="T49" fmla="*/ 120 h 199"/>
                <a:gd name="T50" fmla="*/ 30 w 200"/>
                <a:gd name="T51" fmla="*/ 120 h 199"/>
                <a:gd name="T52" fmla="*/ 36 w 200"/>
                <a:gd name="T53" fmla="*/ 135 h 199"/>
                <a:gd name="T54" fmla="*/ 24 w 200"/>
                <a:gd name="T55" fmla="*/ 146 h 199"/>
                <a:gd name="T56" fmla="*/ 24 w 200"/>
                <a:gd name="T57" fmla="*/ 165 h 199"/>
                <a:gd name="T58" fmla="*/ 33 w 200"/>
                <a:gd name="T59" fmla="*/ 175 h 199"/>
                <a:gd name="T60" fmla="*/ 52 w 200"/>
                <a:gd name="T61" fmla="*/ 175 h 199"/>
                <a:gd name="T62" fmla="*/ 64 w 200"/>
                <a:gd name="T63" fmla="*/ 163 h 199"/>
                <a:gd name="T64" fmla="*/ 80 w 200"/>
                <a:gd name="T65" fmla="*/ 170 h 199"/>
                <a:gd name="T66" fmla="*/ 80 w 200"/>
                <a:gd name="T67" fmla="*/ 186 h 199"/>
                <a:gd name="T68" fmla="*/ 93 w 200"/>
                <a:gd name="T69" fmla="*/ 199 h 199"/>
                <a:gd name="T70" fmla="*/ 106 w 200"/>
                <a:gd name="T71" fmla="*/ 199 h 199"/>
                <a:gd name="T72" fmla="*/ 120 w 200"/>
                <a:gd name="T73" fmla="*/ 186 h 199"/>
                <a:gd name="T74" fmla="*/ 120 w 200"/>
                <a:gd name="T75" fmla="*/ 170 h 199"/>
                <a:gd name="T76" fmla="*/ 135 w 200"/>
                <a:gd name="T77" fmla="*/ 163 h 199"/>
                <a:gd name="T78" fmla="*/ 147 w 200"/>
                <a:gd name="T79" fmla="*/ 175 h 199"/>
                <a:gd name="T80" fmla="*/ 166 w 200"/>
                <a:gd name="T81" fmla="*/ 175 h 199"/>
                <a:gd name="T82" fmla="*/ 175 w 200"/>
                <a:gd name="T83" fmla="*/ 165 h 199"/>
                <a:gd name="T84" fmla="*/ 175 w 200"/>
                <a:gd name="T85" fmla="*/ 146 h 199"/>
                <a:gd name="T86" fmla="*/ 164 w 200"/>
                <a:gd name="T87" fmla="*/ 135 h 199"/>
                <a:gd name="T88" fmla="*/ 170 w 200"/>
                <a:gd name="T89" fmla="*/ 120 h 199"/>
                <a:gd name="T90" fmla="*/ 186 w 200"/>
                <a:gd name="T91" fmla="*/ 120 h 199"/>
                <a:gd name="T92" fmla="*/ 200 w 200"/>
                <a:gd name="T93" fmla="*/ 106 h 199"/>
                <a:gd name="T94" fmla="*/ 200 w 200"/>
                <a:gd name="T95" fmla="*/ 93 h 199"/>
                <a:gd name="T96" fmla="*/ 186 w 200"/>
                <a:gd name="T97" fmla="*/ 80 h 199"/>
                <a:gd name="T98" fmla="*/ 100 w 200"/>
                <a:gd name="T99" fmla="*/ 139 h 199"/>
                <a:gd name="T100" fmla="*/ 60 w 200"/>
                <a:gd name="T101" fmla="*/ 100 h 199"/>
                <a:gd name="T102" fmla="*/ 100 w 200"/>
                <a:gd name="T103" fmla="*/ 60 h 199"/>
                <a:gd name="T104" fmla="*/ 140 w 200"/>
                <a:gd name="T105" fmla="*/ 100 h 199"/>
                <a:gd name="T106" fmla="*/ 100 w 200"/>
                <a:gd name="T107" fmla="*/ 139 h 199"/>
                <a:gd name="T108" fmla="*/ 100 w 200"/>
                <a:gd name="T109" fmla="*/ 80 h 199"/>
                <a:gd name="T110" fmla="*/ 80 w 200"/>
                <a:gd name="T111" fmla="*/ 100 h 199"/>
                <a:gd name="T112" fmla="*/ 100 w 200"/>
                <a:gd name="T113" fmla="*/ 120 h 199"/>
                <a:gd name="T114" fmla="*/ 120 w 200"/>
                <a:gd name="T115" fmla="*/ 100 h 199"/>
                <a:gd name="T116" fmla="*/ 100 w 200"/>
                <a:gd name="T117" fmla="*/ 8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" h="199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9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0" y="18"/>
                    <a:pt x="152" y="18"/>
                    <a:pt x="147" y="24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0" y="33"/>
                    <a:pt x="125" y="31"/>
                    <a:pt x="120" y="29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8"/>
                    <a:pt x="38" y="18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9" y="38"/>
                    <a:pt x="19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30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1" y="125"/>
                    <a:pt x="33" y="130"/>
                    <a:pt x="36" y="135"/>
                  </a:cubicBezTo>
                  <a:cubicBezTo>
                    <a:pt x="24" y="146"/>
                    <a:pt x="24" y="146"/>
                    <a:pt x="24" y="146"/>
                  </a:cubicBezTo>
                  <a:cubicBezTo>
                    <a:pt x="19" y="152"/>
                    <a:pt x="19" y="160"/>
                    <a:pt x="24" y="165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4" y="163"/>
                    <a:pt x="64" y="163"/>
                    <a:pt x="64" y="163"/>
                  </a:cubicBezTo>
                  <a:cubicBezTo>
                    <a:pt x="69" y="166"/>
                    <a:pt x="74" y="168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3"/>
                    <a:pt x="86" y="199"/>
                    <a:pt x="93" y="199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14" y="199"/>
                    <a:pt x="120" y="193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8"/>
                    <a:pt x="130" y="166"/>
                    <a:pt x="135" y="163"/>
                  </a:cubicBezTo>
                  <a:cubicBezTo>
                    <a:pt x="147" y="175"/>
                    <a:pt x="147" y="175"/>
                    <a:pt x="147" y="175"/>
                  </a:cubicBezTo>
                  <a:cubicBezTo>
                    <a:pt x="152" y="180"/>
                    <a:pt x="160" y="180"/>
                    <a:pt x="166" y="175"/>
                  </a:cubicBezTo>
                  <a:cubicBezTo>
                    <a:pt x="175" y="165"/>
                    <a:pt x="175" y="165"/>
                    <a:pt x="175" y="165"/>
                  </a:cubicBezTo>
                  <a:cubicBezTo>
                    <a:pt x="180" y="160"/>
                    <a:pt x="180" y="152"/>
                    <a:pt x="175" y="146"/>
                  </a:cubicBezTo>
                  <a:cubicBezTo>
                    <a:pt x="164" y="135"/>
                    <a:pt x="164" y="135"/>
                    <a:pt x="164" y="135"/>
                  </a:cubicBezTo>
                  <a:cubicBezTo>
                    <a:pt x="166" y="130"/>
                    <a:pt x="169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4" y="120"/>
                    <a:pt x="200" y="114"/>
                    <a:pt x="200" y="10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0" y="86"/>
                    <a:pt x="194" y="80"/>
                    <a:pt x="186" y="80"/>
                  </a:cubicBezTo>
                  <a:close/>
                  <a:moveTo>
                    <a:pt x="100" y="139"/>
                  </a:moveTo>
                  <a:cubicBezTo>
                    <a:pt x="78" y="139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40" y="78"/>
                    <a:pt x="140" y="100"/>
                  </a:cubicBezTo>
                  <a:cubicBezTo>
                    <a:pt x="140" y="122"/>
                    <a:pt x="122" y="139"/>
                    <a:pt x="100" y="139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18601" y="3645023"/>
            <a:ext cx="1439946" cy="1204718"/>
            <a:chOff x="4318601" y="3581523"/>
            <a:chExt cx="1439946" cy="1204718"/>
          </a:xfrm>
        </p:grpSpPr>
        <p:sp>
          <p:nvSpPr>
            <p:cNvPr id="9" name="Freeform 5"/>
            <p:cNvSpPr/>
            <p:nvPr/>
          </p:nvSpPr>
          <p:spPr bwMode="auto">
            <a:xfrm>
              <a:off x="4318601" y="3581523"/>
              <a:ext cx="1439946" cy="1204718"/>
            </a:xfrm>
            <a:custGeom>
              <a:avLst/>
              <a:gdLst>
                <a:gd name="T0" fmla="*/ 122 w 141"/>
                <a:gd name="T1" fmla="*/ 7 h 116"/>
                <a:gd name="T2" fmla="*/ 89 w 141"/>
                <a:gd name="T3" fmla="*/ 0 h 116"/>
                <a:gd name="T4" fmla="*/ 83 w 141"/>
                <a:gd name="T5" fmla="*/ 8 h 116"/>
                <a:gd name="T6" fmla="*/ 70 w 141"/>
                <a:gd name="T7" fmla="*/ 25 h 116"/>
                <a:gd name="T8" fmla="*/ 58 w 141"/>
                <a:gd name="T9" fmla="*/ 8 h 116"/>
                <a:gd name="T10" fmla="*/ 52 w 141"/>
                <a:gd name="T11" fmla="*/ 0 h 116"/>
                <a:gd name="T12" fmla="*/ 19 w 141"/>
                <a:gd name="T13" fmla="*/ 7 h 116"/>
                <a:gd name="T14" fmla="*/ 25 w 141"/>
                <a:gd name="T15" fmla="*/ 40 h 116"/>
                <a:gd name="T16" fmla="*/ 17 w 141"/>
                <a:gd name="T17" fmla="*/ 46 h 116"/>
                <a:gd name="T18" fmla="*/ 0 w 141"/>
                <a:gd name="T19" fmla="*/ 58 h 116"/>
                <a:gd name="T20" fmla="*/ 17 w 141"/>
                <a:gd name="T21" fmla="*/ 70 h 116"/>
                <a:gd name="T22" fmla="*/ 25 w 141"/>
                <a:gd name="T23" fmla="*/ 77 h 116"/>
                <a:gd name="T24" fmla="*/ 19 w 141"/>
                <a:gd name="T25" fmla="*/ 110 h 116"/>
                <a:gd name="T26" fmla="*/ 52 w 141"/>
                <a:gd name="T27" fmla="*/ 116 h 116"/>
                <a:gd name="T28" fmla="*/ 58 w 141"/>
                <a:gd name="T29" fmla="*/ 108 h 116"/>
                <a:gd name="T30" fmla="*/ 70 w 141"/>
                <a:gd name="T31" fmla="*/ 91 h 116"/>
                <a:gd name="T32" fmla="*/ 83 w 141"/>
                <a:gd name="T33" fmla="*/ 108 h 116"/>
                <a:gd name="T34" fmla="*/ 89 w 141"/>
                <a:gd name="T35" fmla="*/ 116 h 116"/>
                <a:gd name="T36" fmla="*/ 122 w 141"/>
                <a:gd name="T37" fmla="*/ 110 h 116"/>
                <a:gd name="T38" fmla="*/ 116 w 141"/>
                <a:gd name="T39" fmla="*/ 77 h 116"/>
                <a:gd name="T40" fmla="*/ 124 w 141"/>
                <a:gd name="T41" fmla="*/ 70 h 116"/>
                <a:gd name="T42" fmla="*/ 141 w 141"/>
                <a:gd name="T43" fmla="*/ 58 h 116"/>
                <a:gd name="T44" fmla="*/ 124 w 141"/>
                <a:gd name="T45" fmla="*/ 46 h 116"/>
                <a:gd name="T46" fmla="*/ 116 w 141"/>
                <a:gd name="T47" fmla="*/ 40 h 116"/>
                <a:gd name="T48" fmla="*/ 122 w 141"/>
                <a:gd name="T49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1" h="116">
                  <a:moveTo>
                    <a:pt x="122" y="7"/>
                  </a:moveTo>
                  <a:cubicBezTo>
                    <a:pt x="108" y="1"/>
                    <a:pt x="95" y="0"/>
                    <a:pt x="89" y="0"/>
                  </a:cubicBezTo>
                  <a:cubicBezTo>
                    <a:pt x="84" y="0"/>
                    <a:pt x="79" y="3"/>
                    <a:pt x="83" y="8"/>
                  </a:cubicBezTo>
                  <a:cubicBezTo>
                    <a:pt x="86" y="12"/>
                    <a:pt x="92" y="25"/>
                    <a:pt x="70" y="25"/>
                  </a:cubicBezTo>
                  <a:cubicBezTo>
                    <a:pt x="49" y="25"/>
                    <a:pt x="55" y="12"/>
                    <a:pt x="58" y="8"/>
                  </a:cubicBezTo>
                  <a:cubicBezTo>
                    <a:pt x="62" y="3"/>
                    <a:pt x="57" y="0"/>
                    <a:pt x="52" y="0"/>
                  </a:cubicBezTo>
                  <a:cubicBezTo>
                    <a:pt x="46" y="0"/>
                    <a:pt x="33" y="1"/>
                    <a:pt x="19" y="7"/>
                  </a:cubicBezTo>
                  <a:cubicBezTo>
                    <a:pt x="25" y="21"/>
                    <a:pt x="25" y="34"/>
                    <a:pt x="25" y="40"/>
                  </a:cubicBezTo>
                  <a:cubicBezTo>
                    <a:pt x="25" y="44"/>
                    <a:pt x="22" y="50"/>
                    <a:pt x="17" y="46"/>
                  </a:cubicBezTo>
                  <a:cubicBezTo>
                    <a:pt x="13" y="43"/>
                    <a:pt x="0" y="37"/>
                    <a:pt x="0" y="58"/>
                  </a:cubicBezTo>
                  <a:cubicBezTo>
                    <a:pt x="0" y="79"/>
                    <a:pt x="13" y="73"/>
                    <a:pt x="17" y="70"/>
                  </a:cubicBezTo>
                  <a:cubicBezTo>
                    <a:pt x="22" y="66"/>
                    <a:pt x="25" y="72"/>
                    <a:pt x="25" y="77"/>
                  </a:cubicBezTo>
                  <a:cubicBezTo>
                    <a:pt x="25" y="83"/>
                    <a:pt x="25" y="96"/>
                    <a:pt x="19" y="110"/>
                  </a:cubicBezTo>
                  <a:cubicBezTo>
                    <a:pt x="33" y="116"/>
                    <a:pt x="46" y="116"/>
                    <a:pt x="52" y="116"/>
                  </a:cubicBezTo>
                  <a:cubicBezTo>
                    <a:pt x="57" y="116"/>
                    <a:pt x="62" y="113"/>
                    <a:pt x="58" y="108"/>
                  </a:cubicBezTo>
                  <a:cubicBezTo>
                    <a:pt x="55" y="104"/>
                    <a:pt x="49" y="91"/>
                    <a:pt x="70" y="91"/>
                  </a:cubicBezTo>
                  <a:cubicBezTo>
                    <a:pt x="92" y="91"/>
                    <a:pt x="86" y="104"/>
                    <a:pt x="83" y="108"/>
                  </a:cubicBezTo>
                  <a:cubicBezTo>
                    <a:pt x="79" y="113"/>
                    <a:pt x="84" y="116"/>
                    <a:pt x="89" y="116"/>
                  </a:cubicBezTo>
                  <a:cubicBezTo>
                    <a:pt x="95" y="116"/>
                    <a:pt x="108" y="116"/>
                    <a:pt x="122" y="110"/>
                  </a:cubicBezTo>
                  <a:cubicBezTo>
                    <a:pt x="116" y="96"/>
                    <a:pt x="116" y="83"/>
                    <a:pt x="116" y="77"/>
                  </a:cubicBezTo>
                  <a:cubicBezTo>
                    <a:pt x="116" y="72"/>
                    <a:pt x="119" y="66"/>
                    <a:pt x="124" y="70"/>
                  </a:cubicBezTo>
                  <a:cubicBezTo>
                    <a:pt x="128" y="73"/>
                    <a:pt x="141" y="79"/>
                    <a:pt x="141" y="58"/>
                  </a:cubicBezTo>
                  <a:cubicBezTo>
                    <a:pt x="141" y="37"/>
                    <a:pt x="128" y="43"/>
                    <a:pt x="124" y="46"/>
                  </a:cubicBezTo>
                  <a:cubicBezTo>
                    <a:pt x="119" y="50"/>
                    <a:pt x="116" y="44"/>
                    <a:pt x="116" y="40"/>
                  </a:cubicBezTo>
                  <a:cubicBezTo>
                    <a:pt x="116" y="34"/>
                    <a:pt x="116" y="21"/>
                    <a:pt x="122" y="7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4889694" y="4044491"/>
              <a:ext cx="297760" cy="278782"/>
            </a:xfrm>
            <a:custGeom>
              <a:avLst/>
              <a:gdLst>
                <a:gd name="T0" fmla="*/ 151 w 192"/>
                <a:gd name="T1" fmla="*/ 144 h 180"/>
                <a:gd name="T2" fmla="*/ 132 w 192"/>
                <a:gd name="T3" fmla="*/ 129 h 180"/>
                <a:gd name="T4" fmla="*/ 105 w 192"/>
                <a:gd name="T5" fmla="*/ 129 h 180"/>
                <a:gd name="T6" fmla="*/ 108 w 192"/>
                <a:gd name="T7" fmla="*/ 119 h 180"/>
                <a:gd name="T8" fmla="*/ 138 w 192"/>
                <a:gd name="T9" fmla="*/ 104 h 180"/>
                <a:gd name="T10" fmla="*/ 171 w 192"/>
                <a:gd name="T11" fmla="*/ 104 h 180"/>
                <a:gd name="T12" fmla="*/ 183 w 192"/>
                <a:gd name="T13" fmla="*/ 114 h 180"/>
                <a:gd name="T14" fmla="*/ 192 w 192"/>
                <a:gd name="T15" fmla="*/ 144 h 180"/>
                <a:gd name="T16" fmla="*/ 151 w 192"/>
                <a:gd name="T17" fmla="*/ 144 h 180"/>
                <a:gd name="T18" fmla="*/ 146 w 192"/>
                <a:gd name="T19" fmla="*/ 96 h 180"/>
                <a:gd name="T20" fmla="*/ 141 w 192"/>
                <a:gd name="T21" fmla="*/ 96 h 180"/>
                <a:gd name="T22" fmla="*/ 151 w 192"/>
                <a:gd name="T23" fmla="*/ 64 h 180"/>
                <a:gd name="T24" fmla="*/ 129 w 192"/>
                <a:gd name="T25" fmla="*/ 24 h 180"/>
                <a:gd name="T26" fmla="*/ 183 w 192"/>
                <a:gd name="T27" fmla="*/ 59 h 180"/>
                <a:gd name="T28" fmla="*/ 146 w 192"/>
                <a:gd name="T29" fmla="*/ 96 h 180"/>
                <a:gd name="T30" fmla="*/ 140 w 192"/>
                <a:gd name="T31" fmla="*/ 67 h 180"/>
                <a:gd name="T32" fmla="*/ 94 w 192"/>
                <a:gd name="T33" fmla="*/ 113 h 180"/>
                <a:gd name="T34" fmla="*/ 48 w 192"/>
                <a:gd name="T35" fmla="*/ 67 h 180"/>
                <a:gd name="T36" fmla="*/ 94 w 192"/>
                <a:gd name="T37" fmla="*/ 21 h 180"/>
                <a:gd name="T38" fmla="*/ 140 w 192"/>
                <a:gd name="T39" fmla="*/ 67 h 180"/>
                <a:gd name="T40" fmla="*/ 86 w 192"/>
                <a:gd name="T41" fmla="*/ 33 h 180"/>
                <a:gd name="T42" fmla="*/ 59 w 192"/>
                <a:gd name="T43" fmla="*/ 67 h 180"/>
                <a:gd name="T44" fmla="*/ 94 w 192"/>
                <a:gd name="T45" fmla="*/ 102 h 180"/>
                <a:gd name="T46" fmla="*/ 129 w 192"/>
                <a:gd name="T47" fmla="*/ 67 h 180"/>
                <a:gd name="T48" fmla="*/ 86 w 192"/>
                <a:gd name="T49" fmla="*/ 33 h 180"/>
                <a:gd name="T50" fmla="*/ 60 w 192"/>
                <a:gd name="T51" fmla="*/ 24 h 180"/>
                <a:gd name="T52" fmla="*/ 37 w 192"/>
                <a:gd name="T53" fmla="*/ 64 h 180"/>
                <a:gd name="T54" fmla="*/ 47 w 192"/>
                <a:gd name="T55" fmla="*/ 100 h 180"/>
                <a:gd name="T56" fmla="*/ 46 w 192"/>
                <a:gd name="T57" fmla="*/ 100 h 180"/>
                <a:gd name="T58" fmla="*/ 9 w 192"/>
                <a:gd name="T59" fmla="*/ 59 h 180"/>
                <a:gd name="T60" fmla="*/ 60 w 192"/>
                <a:gd name="T61" fmla="*/ 24 h 180"/>
                <a:gd name="T62" fmla="*/ 23 w 192"/>
                <a:gd name="T63" fmla="*/ 104 h 180"/>
                <a:gd name="T64" fmla="*/ 50 w 192"/>
                <a:gd name="T65" fmla="*/ 104 h 180"/>
                <a:gd name="T66" fmla="*/ 80 w 192"/>
                <a:gd name="T67" fmla="*/ 120 h 180"/>
                <a:gd name="T68" fmla="*/ 82 w 192"/>
                <a:gd name="T69" fmla="*/ 129 h 180"/>
                <a:gd name="T70" fmla="*/ 58 w 192"/>
                <a:gd name="T71" fmla="*/ 129 h 180"/>
                <a:gd name="T72" fmla="*/ 40 w 192"/>
                <a:gd name="T73" fmla="*/ 144 h 180"/>
                <a:gd name="T74" fmla="*/ 0 w 192"/>
                <a:gd name="T75" fmla="*/ 144 h 180"/>
                <a:gd name="T76" fmla="*/ 11 w 192"/>
                <a:gd name="T77" fmla="*/ 114 h 180"/>
                <a:gd name="T78" fmla="*/ 23 w 192"/>
                <a:gd name="T79" fmla="*/ 104 h 180"/>
                <a:gd name="T80" fmla="*/ 65 w 192"/>
                <a:gd name="T81" fmla="*/ 132 h 180"/>
                <a:gd name="T82" fmla="*/ 125 w 192"/>
                <a:gd name="T83" fmla="*/ 132 h 180"/>
                <a:gd name="T84" fmla="*/ 140 w 192"/>
                <a:gd name="T85" fmla="*/ 144 h 180"/>
                <a:gd name="T86" fmla="*/ 152 w 192"/>
                <a:gd name="T87" fmla="*/ 180 h 180"/>
                <a:gd name="T88" fmla="*/ 36 w 192"/>
                <a:gd name="T89" fmla="*/ 180 h 180"/>
                <a:gd name="T90" fmla="*/ 51 w 192"/>
                <a:gd name="T91" fmla="*/ 144 h 180"/>
                <a:gd name="T92" fmla="*/ 65 w 192"/>
                <a:gd name="T93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80">
                  <a:moveTo>
                    <a:pt x="151" y="144"/>
                  </a:moveTo>
                  <a:cubicBezTo>
                    <a:pt x="150" y="142"/>
                    <a:pt x="145" y="129"/>
                    <a:pt x="132" y="129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20" y="116"/>
                    <a:pt x="130" y="114"/>
                    <a:pt x="138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80" y="104"/>
                    <a:pt x="183" y="114"/>
                    <a:pt x="183" y="114"/>
                  </a:cubicBezTo>
                  <a:cubicBezTo>
                    <a:pt x="192" y="144"/>
                    <a:pt x="192" y="144"/>
                    <a:pt x="192" y="144"/>
                  </a:cubicBezTo>
                  <a:lnTo>
                    <a:pt x="151" y="144"/>
                  </a:lnTo>
                  <a:close/>
                  <a:moveTo>
                    <a:pt x="146" y="96"/>
                  </a:moveTo>
                  <a:cubicBezTo>
                    <a:pt x="144" y="96"/>
                    <a:pt x="143" y="96"/>
                    <a:pt x="141" y="96"/>
                  </a:cubicBezTo>
                  <a:cubicBezTo>
                    <a:pt x="147" y="87"/>
                    <a:pt x="151" y="76"/>
                    <a:pt x="151" y="64"/>
                  </a:cubicBezTo>
                  <a:cubicBezTo>
                    <a:pt x="151" y="39"/>
                    <a:pt x="139" y="35"/>
                    <a:pt x="129" y="24"/>
                  </a:cubicBezTo>
                  <a:cubicBezTo>
                    <a:pt x="103" y="33"/>
                    <a:pt x="183" y="0"/>
                    <a:pt x="183" y="59"/>
                  </a:cubicBezTo>
                  <a:cubicBezTo>
                    <a:pt x="183" y="80"/>
                    <a:pt x="166" y="96"/>
                    <a:pt x="146" y="96"/>
                  </a:cubicBezTo>
                  <a:close/>
                  <a:moveTo>
                    <a:pt x="140" y="67"/>
                  </a:moveTo>
                  <a:cubicBezTo>
                    <a:pt x="140" y="92"/>
                    <a:pt x="119" y="113"/>
                    <a:pt x="94" y="113"/>
                  </a:cubicBezTo>
                  <a:cubicBezTo>
                    <a:pt x="68" y="113"/>
                    <a:pt x="48" y="92"/>
                    <a:pt x="48" y="67"/>
                  </a:cubicBezTo>
                  <a:cubicBezTo>
                    <a:pt x="48" y="42"/>
                    <a:pt x="68" y="21"/>
                    <a:pt x="94" y="21"/>
                  </a:cubicBezTo>
                  <a:cubicBezTo>
                    <a:pt x="119" y="21"/>
                    <a:pt x="140" y="42"/>
                    <a:pt x="140" y="67"/>
                  </a:cubicBezTo>
                  <a:close/>
                  <a:moveTo>
                    <a:pt x="86" y="33"/>
                  </a:moveTo>
                  <a:cubicBezTo>
                    <a:pt x="72" y="38"/>
                    <a:pt x="89" y="56"/>
                    <a:pt x="59" y="67"/>
                  </a:cubicBezTo>
                  <a:cubicBezTo>
                    <a:pt x="59" y="86"/>
                    <a:pt x="74" y="102"/>
                    <a:pt x="94" y="102"/>
                  </a:cubicBezTo>
                  <a:cubicBezTo>
                    <a:pt x="113" y="102"/>
                    <a:pt x="129" y="86"/>
                    <a:pt x="129" y="67"/>
                  </a:cubicBezTo>
                  <a:cubicBezTo>
                    <a:pt x="111" y="52"/>
                    <a:pt x="81" y="59"/>
                    <a:pt x="86" y="33"/>
                  </a:cubicBezTo>
                  <a:close/>
                  <a:moveTo>
                    <a:pt x="60" y="24"/>
                  </a:moveTo>
                  <a:cubicBezTo>
                    <a:pt x="50" y="34"/>
                    <a:pt x="37" y="41"/>
                    <a:pt x="37" y="64"/>
                  </a:cubicBezTo>
                  <a:cubicBezTo>
                    <a:pt x="37" y="76"/>
                    <a:pt x="40" y="91"/>
                    <a:pt x="47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26" y="100"/>
                    <a:pt x="9" y="80"/>
                    <a:pt x="9" y="59"/>
                  </a:cubicBezTo>
                  <a:cubicBezTo>
                    <a:pt x="9" y="4"/>
                    <a:pt x="90" y="30"/>
                    <a:pt x="60" y="24"/>
                  </a:cubicBezTo>
                  <a:close/>
                  <a:moveTo>
                    <a:pt x="23" y="104"/>
                  </a:moveTo>
                  <a:cubicBezTo>
                    <a:pt x="50" y="104"/>
                    <a:pt x="50" y="104"/>
                    <a:pt x="50" y="104"/>
                  </a:cubicBezTo>
                  <a:cubicBezTo>
                    <a:pt x="59" y="115"/>
                    <a:pt x="66" y="118"/>
                    <a:pt x="80" y="120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58" y="129"/>
                    <a:pt x="58" y="129"/>
                    <a:pt x="58" y="129"/>
                  </a:cubicBezTo>
                  <a:cubicBezTo>
                    <a:pt x="45" y="129"/>
                    <a:pt x="41" y="142"/>
                    <a:pt x="4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1" y="114"/>
                    <a:pt x="14" y="104"/>
                    <a:pt x="23" y="104"/>
                  </a:cubicBezTo>
                  <a:close/>
                  <a:moveTo>
                    <a:pt x="65" y="132"/>
                  </a:moveTo>
                  <a:cubicBezTo>
                    <a:pt x="125" y="132"/>
                    <a:pt x="125" y="132"/>
                    <a:pt x="125" y="132"/>
                  </a:cubicBezTo>
                  <a:cubicBezTo>
                    <a:pt x="136" y="132"/>
                    <a:pt x="140" y="144"/>
                    <a:pt x="140" y="144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4" y="132"/>
                    <a:pt x="65" y="1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88683" y="3519715"/>
            <a:ext cx="1184933" cy="1464128"/>
            <a:chOff x="3388683" y="3456215"/>
            <a:chExt cx="1184933" cy="1464128"/>
          </a:xfrm>
        </p:grpSpPr>
        <p:sp>
          <p:nvSpPr>
            <p:cNvPr id="12" name="Freeform 9"/>
            <p:cNvSpPr/>
            <p:nvPr/>
          </p:nvSpPr>
          <p:spPr bwMode="auto">
            <a:xfrm>
              <a:off x="3388683" y="3456215"/>
              <a:ext cx="1184933" cy="1464128"/>
            </a:xfrm>
            <a:custGeom>
              <a:avLst/>
              <a:gdLst>
                <a:gd name="T0" fmla="*/ 6 w 116"/>
                <a:gd name="T1" fmla="*/ 122 h 141"/>
                <a:gd name="T2" fmla="*/ 0 w 116"/>
                <a:gd name="T3" fmla="*/ 89 h 141"/>
                <a:gd name="T4" fmla="*/ 8 w 116"/>
                <a:gd name="T5" fmla="*/ 82 h 141"/>
                <a:gd name="T6" fmla="*/ 25 w 116"/>
                <a:gd name="T7" fmla="*/ 70 h 141"/>
                <a:gd name="T8" fmla="*/ 8 w 116"/>
                <a:gd name="T9" fmla="*/ 58 h 141"/>
                <a:gd name="T10" fmla="*/ 0 w 116"/>
                <a:gd name="T11" fmla="*/ 52 h 141"/>
                <a:gd name="T12" fmla="*/ 6 w 116"/>
                <a:gd name="T13" fmla="*/ 19 h 141"/>
                <a:gd name="T14" fmla="*/ 40 w 116"/>
                <a:gd name="T15" fmla="*/ 25 h 141"/>
                <a:gd name="T16" fmla="*/ 46 w 116"/>
                <a:gd name="T17" fmla="*/ 17 h 141"/>
                <a:gd name="T18" fmla="*/ 58 w 116"/>
                <a:gd name="T19" fmla="*/ 0 h 141"/>
                <a:gd name="T20" fmla="*/ 70 w 116"/>
                <a:gd name="T21" fmla="*/ 17 h 141"/>
                <a:gd name="T22" fmla="*/ 77 w 116"/>
                <a:gd name="T23" fmla="*/ 25 h 141"/>
                <a:gd name="T24" fmla="*/ 110 w 116"/>
                <a:gd name="T25" fmla="*/ 19 h 141"/>
                <a:gd name="T26" fmla="*/ 116 w 116"/>
                <a:gd name="T27" fmla="*/ 52 h 141"/>
                <a:gd name="T28" fmla="*/ 108 w 116"/>
                <a:gd name="T29" fmla="*/ 58 h 141"/>
                <a:gd name="T30" fmla="*/ 91 w 116"/>
                <a:gd name="T31" fmla="*/ 70 h 141"/>
                <a:gd name="T32" fmla="*/ 108 w 116"/>
                <a:gd name="T33" fmla="*/ 82 h 141"/>
                <a:gd name="T34" fmla="*/ 116 w 116"/>
                <a:gd name="T35" fmla="*/ 89 h 141"/>
                <a:gd name="T36" fmla="*/ 110 w 116"/>
                <a:gd name="T37" fmla="*/ 122 h 141"/>
                <a:gd name="T38" fmla="*/ 77 w 116"/>
                <a:gd name="T39" fmla="*/ 115 h 141"/>
                <a:gd name="T40" fmla="*/ 70 w 116"/>
                <a:gd name="T41" fmla="*/ 124 h 141"/>
                <a:gd name="T42" fmla="*/ 58 w 116"/>
                <a:gd name="T43" fmla="*/ 141 h 141"/>
                <a:gd name="T44" fmla="*/ 46 w 116"/>
                <a:gd name="T45" fmla="*/ 124 h 141"/>
                <a:gd name="T46" fmla="*/ 40 w 116"/>
                <a:gd name="T47" fmla="*/ 115 h 141"/>
                <a:gd name="T48" fmla="*/ 6 w 116"/>
                <a:gd name="T49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141">
                  <a:moveTo>
                    <a:pt x="6" y="122"/>
                  </a:moveTo>
                  <a:cubicBezTo>
                    <a:pt x="0" y="108"/>
                    <a:pt x="0" y="95"/>
                    <a:pt x="0" y="89"/>
                  </a:cubicBezTo>
                  <a:cubicBezTo>
                    <a:pt x="0" y="84"/>
                    <a:pt x="3" y="78"/>
                    <a:pt x="8" y="82"/>
                  </a:cubicBezTo>
                  <a:cubicBezTo>
                    <a:pt x="12" y="85"/>
                    <a:pt x="25" y="91"/>
                    <a:pt x="25" y="70"/>
                  </a:cubicBezTo>
                  <a:cubicBezTo>
                    <a:pt x="25" y="49"/>
                    <a:pt x="12" y="55"/>
                    <a:pt x="8" y="58"/>
                  </a:cubicBezTo>
                  <a:cubicBezTo>
                    <a:pt x="3" y="62"/>
                    <a:pt x="0" y="56"/>
                    <a:pt x="0" y="52"/>
                  </a:cubicBezTo>
                  <a:cubicBezTo>
                    <a:pt x="0" y="46"/>
                    <a:pt x="0" y="33"/>
                    <a:pt x="6" y="19"/>
                  </a:cubicBezTo>
                  <a:cubicBezTo>
                    <a:pt x="21" y="24"/>
                    <a:pt x="33" y="25"/>
                    <a:pt x="40" y="25"/>
                  </a:cubicBezTo>
                  <a:cubicBezTo>
                    <a:pt x="44" y="25"/>
                    <a:pt x="50" y="22"/>
                    <a:pt x="46" y="17"/>
                  </a:cubicBezTo>
                  <a:cubicBezTo>
                    <a:pt x="43" y="13"/>
                    <a:pt x="37" y="0"/>
                    <a:pt x="58" y="0"/>
                  </a:cubicBezTo>
                  <a:cubicBezTo>
                    <a:pt x="79" y="0"/>
                    <a:pt x="73" y="13"/>
                    <a:pt x="70" y="17"/>
                  </a:cubicBezTo>
                  <a:cubicBezTo>
                    <a:pt x="66" y="22"/>
                    <a:pt x="72" y="25"/>
                    <a:pt x="77" y="25"/>
                  </a:cubicBezTo>
                  <a:cubicBezTo>
                    <a:pt x="83" y="25"/>
                    <a:pt x="96" y="24"/>
                    <a:pt x="110" y="19"/>
                  </a:cubicBezTo>
                  <a:cubicBezTo>
                    <a:pt x="116" y="33"/>
                    <a:pt x="116" y="46"/>
                    <a:pt x="116" y="52"/>
                  </a:cubicBezTo>
                  <a:cubicBezTo>
                    <a:pt x="116" y="56"/>
                    <a:pt x="113" y="62"/>
                    <a:pt x="108" y="58"/>
                  </a:cubicBezTo>
                  <a:cubicBezTo>
                    <a:pt x="104" y="55"/>
                    <a:pt x="91" y="49"/>
                    <a:pt x="91" y="70"/>
                  </a:cubicBezTo>
                  <a:cubicBezTo>
                    <a:pt x="91" y="91"/>
                    <a:pt x="104" y="85"/>
                    <a:pt x="108" y="82"/>
                  </a:cubicBezTo>
                  <a:cubicBezTo>
                    <a:pt x="113" y="78"/>
                    <a:pt x="116" y="84"/>
                    <a:pt x="116" y="89"/>
                  </a:cubicBezTo>
                  <a:cubicBezTo>
                    <a:pt x="116" y="95"/>
                    <a:pt x="116" y="108"/>
                    <a:pt x="110" y="122"/>
                  </a:cubicBezTo>
                  <a:cubicBezTo>
                    <a:pt x="96" y="116"/>
                    <a:pt x="83" y="115"/>
                    <a:pt x="77" y="115"/>
                  </a:cubicBezTo>
                  <a:cubicBezTo>
                    <a:pt x="72" y="115"/>
                    <a:pt x="66" y="119"/>
                    <a:pt x="70" y="124"/>
                  </a:cubicBezTo>
                  <a:cubicBezTo>
                    <a:pt x="73" y="127"/>
                    <a:pt x="79" y="141"/>
                    <a:pt x="58" y="141"/>
                  </a:cubicBezTo>
                  <a:cubicBezTo>
                    <a:pt x="37" y="141"/>
                    <a:pt x="43" y="127"/>
                    <a:pt x="46" y="124"/>
                  </a:cubicBezTo>
                  <a:cubicBezTo>
                    <a:pt x="50" y="119"/>
                    <a:pt x="44" y="115"/>
                    <a:pt x="40" y="115"/>
                  </a:cubicBezTo>
                  <a:cubicBezTo>
                    <a:pt x="33" y="115"/>
                    <a:pt x="21" y="116"/>
                    <a:pt x="6" y="122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3841504" y="4054526"/>
              <a:ext cx="279291" cy="267507"/>
            </a:xfrm>
            <a:custGeom>
              <a:avLst/>
              <a:gdLst>
                <a:gd name="T0" fmla="*/ 180 w 200"/>
                <a:gd name="T1" fmla="*/ 8 h 192"/>
                <a:gd name="T2" fmla="*/ 200 w 200"/>
                <a:gd name="T3" fmla="*/ 28 h 192"/>
                <a:gd name="T4" fmla="*/ 180 w 200"/>
                <a:gd name="T5" fmla="*/ 56 h 192"/>
                <a:gd name="T6" fmla="*/ 200 w 200"/>
                <a:gd name="T7" fmla="*/ 156 h 192"/>
                <a:gd name="T8" fmla="*/ 180 w 200"/>
                <a:gd name="T9" fmla="*/ 164 h 192"/>
                <a:gd name="T10" fmla="*/ 200 w 200"/>
                <a:gd name="T11" fmla="*/ 184 h 192"/>
                <a:gd name="T12" fmla="*/ 0 w 200"/>
                <a:gd name="T13" fmla="*/ 192 h 192"/>
                <a:gd name="T14" fmla="*/ 20 w 200"/>
                <a:gd name="T15" fmla="*/ 184 h 192"/>
                <a:gd name="T16" fmla="*/ 0 w 200"/>
                <a:gd name="T17" fmla="*/ 164 h 192"/>
                <a:gd name="T18" fmla="*/ 4 w 200"/>
                <a:gd name="T19" fmla="*/ 156 h 192"/>
                <a:gd name="T20" fmla="*/ 24 w 200"/>
                <a:gd name="T21" fmla="*/ 52 h 192"/>
                <a:gd name="T22" fmla="*/ 0 w 200"/>
                <a:gd name="T23" fmla="*/ 36 h 192"/>
                <a:gd name="T24" fmla="*/ 20 w 200"/>
                <a:gd name="T25" fmla="*/ 28 h 192"/>
                <a:gd name="T26" fmla="*/ 0 w 200"/>
                <a:gd name="T27" fmla="*/ 8 h 192"/>
                <a:gd name="T28" fmla="*/ 200 w 200"/>
                <a:gd name="T29" fmla="*/ 0 h 192"/>
                <a:gd name="T30" fmla="*/ 132 w 200"/>
                <a:gd name="T31" fmla="*/ 184 h 192"/>
                <a:gd name="T32" fmla="*/ 164 w 200"/>
                <a:gd name="T33" fmla="*/ 164 h 192"/>
                <a:gd name="T34" fmla="*/ 132 w 200"/>
                <a:gd name="T35" fmla="*/ 184 h 192"/>
                <a:gd name="T36" fmla="*/ 116 w 200"/>
                <a:gd name="T37" fmla="*/ 184 h 192"/>
                <a:gd name="T38" fmla="*/ 84 w 200"/>
                <a:gd name="T39" fmla="*/ 164 h 192"/>
                <a:gd name="T40" fmla="*/ 36 w 200"/>
                <a:gd name="T41" fmla="*/ 184 h 192"/>
                <a:gd name="T42" fmla="*/ 68 w 200"/>
                <a:gd name="T43" fmla="*/ 164 h 192"/>
                <a:gd name="T44" fmla="*/ 36 w 200"/>
                <a:gd name="T45" fmla="*/ 184 h 192"/>
                <a:gd name="T46" fmla="*/ 36 w 200"/>
                <a:gd name="T47" fmla="*/ 8 h 192"/>
                <a:gd name="T48" fmla="*/ 68 w 200"/>
                <a:gd name="T49" fmla="*/ 28 h 192"/>
                <a:gd name="T50" fmla="*/ 116 w 200"/>
                <a:gd name="T51" fmla="*/ 8 h 192"/>
                <a:gd name="T52" fmla="*/ 84 w 200"/>
                <a:gd name="T53" fmla="*/ 28 h 192"/>
                <a:gd name="T54" fmla="*/ 116 w 200"/>
                <a:gd name="T55" fmla="*/ 8 h 192"/>
                <a:gd name="T56" fmla="*/ 132 w 200"/>
                <a:gd name="T57" fmla="*/ 8 h 192"/>
                <a:gd name="T58" fmla="*/ 164 w 200"/>
                <a:gd name="T59" fmla="*/ 28 h 192"/>
                <a:gd name="T60" fmla="*/ 168 w 200"/>
                <a:gd name="T61" fmla="*/ 56 h 192"/>
                <a:gd name="T62" fmla="*/ 56 w 200"/>
                <a:gd name="T63" fmla="*/ 36 h 192"/>
                <a:gd name="T64" fmla="*/ 36 w 200"/>
                <a:gd name="T65" fmla="*/ 136 h 192"/>
                <a:gd name="T66" fmla="*/ 148 w 200"/>
                <a:gd name="T67" fmla="*/ 156 h 192"/>
                <a:gd name="T68" fmla="*/ 168 w 200"/>
                <a:gd name="T69" fmla="*/ 56 h 192"/>
                <a:gd name="T70" fmla="*/ 49 w 200"/>
                <a:gd name="T71" fmla="*/ 98 h 192"/>
                <a:gd name="T72" fmla="*/ 157 w 200"/>
                <a:gd name="T73" fmla="*/ 98 h 192"/>
                <a:gd name="T74" fmla="*/ 92 w 200"/>
                <a:gd name="T75" fmla="*/ 64 h 192"/>
                <a:gd name="T76" fmla="*/ 131 w 200"/>
                <a:gd name="T77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" h="192">
                  <a:moveTo>
                    <a:pt x="200" y="8"/>
                  </a:moveTo>
                  <a:cubicBezTo>
                    <a:pt x="180" y="8"/>
                    <a:pt x="180" y="8"/>
                    <a:pt x="180" y="8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36"/>
                    <a:pt x="200" y="36"/>
                    <a:pt x="200" y="36"/>
                  </a:cubicBezTo>
                  <a:cubicBezTo>
                    <a:pt x="189" y="36"/>
                    <a:pt x="180" y="45"/>
                    <a:pt x="180" y="5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0" y="147"/>
                    <a:pt x="189" y="156"/>
                    <a:pt x="200" y="156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84"/>
                    <a:pt x="180" y="184"/>
                    <a:pt x="18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15" y="156"/>
                    <a:pt x="24" y="147"/>
                    <a:pt x="24" y="136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41"/>
                    <a:pt x="15" y="36"/>
                    <a:pt x="4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200" y="8"/>
                  </a:lnTo>
                  <a:close/>
                  <a:moveTo>
                    <a:pt x="132" y="184"/>
                  </a:moveTo>
                  <a:cubicBezTo>
                    <a:pt x="164" y="184"/>
                    <a:pt x="164" y="184"/>
                    <a:pt x="164" y="18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32" y="164"/>
                    <a:pt x="132" y="164"/>
                    <a:pt x="132" y="164"/>
                  </a:cubicBezTo>
                  <a:lnTo>
                    <a:pt x="132" y="184"/>
                  </a:lnTo>
                  <a:close/>
                  <a:moveTo>
                    <a:pt x="84" y="184"/>
                  </a:moveTo>
                  <a:cubicBezTo>
                    <a:pt x="116" y="184"/>
                    <a:pt x="116" y="184"/>
                    <a:pt x="116" y="184"/>
                  </a:cubicBezTo>
                  <a:cubicBezTo>
                    <a:pt x="116" y="164"/>
                    <a:pt x="116" y="164"/>
                    <a:pt x="116" y="164"/>
                  </a:cubicBezTo>
                  <a:cubicBezTo>
                    <a:pt x="84" y="164"/>
                    <a:pt x="84" y="164"/>
                    <a:pt x="84" y="164"/>
                  </a:cubicBezTo>
                  <a:lnTo>
                    <a:pt x="84" y="184"/>
                  </a:lnTo>
                  <a:close/>
                  <a:moveTo>
                    <a:pt x="36" y="184"/>
                  </a:moveTo>
                  <a:cubicBezTo>
                    <a:pt x="68" y="184"/>
                    <a:pt x="68" y="184"/>
                    <a:pt x="68" y="184"/>
                  </a:cubicBezTo>
                  <a:cubicBezTo>
                    <a:pt x="68" y="164"/>
                    <a:pt x="68" y="164"/>
                    <a:pt x="68" y="164"/>
                  </a:cubicBezTo>
                  <a:cubicBezTo>
                    <a:pt x="36" y="164"/>
                    <a:pt x="36" y="164"/>
                    <a:pt x="36" y="164"/>
                  </a:cubicBezTo>
                  <a:lnTo>
                    <a:pt x="36" y="184"/>
                  </a:lnTo>
                  <a:close/>
                  <a:moveTo>
                    <a:pt x="6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8" y="28"/>
                    <a:pt x="68" y="28"/>
                    <a:pt x="68" y="28"/>
                  </a:cubicBezTo>
                  <a:lnTo>
                    <a:pt x="68" y="8"/>
                  </a:lnTo>
                  <a:close/>
                  <a:moveTo>
                    <a:pt x="116" y="8"/>
                  </a:moveTo>
                  <a:cubicBezTo>
                    <a:pt x="84" y="8"/>
                    <a:pt x="84" y="8"/>
                    <a:pt x="84" y="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16" y="28"/>
                    <a:pt x="116" y="28"/>
                    <a:pt x="116" y="28"/>
                  </a:cubicBezTo>
                  <a:lnTo>
                    <a:pt x="116" y="8"/>
                  </a:lnTo>
                  <a:close/>
                  <a:moveTo>
                    <a:pt x="164" y="8"/>
                  </a:moveTo>
                  <a:cubicBezTo>
                    <a:pt x="132" y="8"/>
                    <a:pt x="132" y="8"/>
                    <a:pt x="132" y="8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64" y="28"/>
                    <a:pt x="164" y="28"/>
                    <a:pt x="164" y="28"/>
                  </a:cubicBezTo>
                  <a:lnTo>
                    <a:pt x="164" y="8"/>
                  </a:lnTo>
                  <a:close/>
                  <a:moveTo>
                    <a:pt x="168" y="56"/>
                  </a:moveTo>
                  <a:cubicBezTo>
                    <a:pt x="168" y="45"/>
                    <a:pt x="159" y="36"/>
                    <a:pt x="148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45" y="36"/>
                    <a:pt x="36" y="41"/>
                    <a:pt x="36" y="52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47"/>
                    <a:pt x="45" y="156"/>
                    <a:pt x="56" y="156"/>
                  </a:cubicBezTo>
                  <a:cubicBezTo>
                    <a:pt x="148" y="156"/>
                    <a:pt x="148" y="156"/>
                    <a:pt x="148" y="156"/>
                  </a:cubicBezTo>
                  <a:cubicBezTo>
                    <a:pt x="159" y="156"/>
                    <a:pt x="168" y="147"/>
                    <a:pt x="168" y="136"/>
                  </a:cubicBezTo>
                  <a:lnTo>
                    <a:pt x="168" y="56"/>
                  </a:lnTo>
                  <a:close/>
                  <a:moveTo>
                    <a:pt x="103" y="151"/>
                  </a:moveTo>
                  <a:cubicBezTo>
                    <a:pt x="73" y="151"/>
                    <a:pt x="49" y="128"/>
                    <a:pt x="49" y="98"/>
                  </a:cubicBezTo>
                  <a:cubicBezTo>
                    <a:pt x="49" y="68"/>
                    <a:pt x="73" y="44"/>
                    <a:pt x="103" y="44"/>
                  </a:cubicBezTo>
                  <a:cubicBezTo>
                    <a:pt x="133" y="44"/>
                    <a:pt x="157" y="68"/>
                    <a:pt x="157" y="98"/>
                  </a:cubicBezTo>
                  <a:cubicBezTo>
                    <a:pt x="157" y="128"/>
                    <a:pt x="133" y="151"/>
                    <a:pt x="103" y="151"/>
                  </a:cubicBezTo>
                  <a:close/>
                  <a:moveTo>
                    <a:pt x="92" y="64"/>
                  </a:moveTo>
                  <a:cubicBezTo>
                    <a:pt x="92" y="127"/>
                    <a:pt x="92" y="127"/>
                    <a:pt x="92" y="127"/>
                  </a:cubicBezTo>
                  <a:cubicBezTo>
                    <a:pt x="131" y="95"/>
                    <a:pt x="131" y="95"/>
                    <a:pt x="131" y="95"/>
                  </a:cubicBezTo>
                  <a:lnTo>
                    <a:pt x="92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433453" y="3645023"/>
            <a:ext cx="1439946" cy="1204718"/>
            <a:chOff x="6433453" y="3581523"/>
            <a:chExt cx="1439946" cy="1204718"/>
          </a:xfrm>
        </p:grpSpPr>
        <p:sp>
          <p:nvSpPr>
            <p:cNvPr id="15" name="Freeform 6"/>
            <p:cNvSpPr/>
            <p:nvPr/>
          </p:nvSpPr>
          <p:spPr bwMode="auto">
            <a:xfrm>
              <a:off x="6433453" y="3581523"/>
              <a:ext cx="1439946" cy="1204718"/>
            </a:xfrm>
            <a:custGeom>
              <a:avLst/>
              <a:gdLst>
                <a:gd name="T0" fmla="*/ 122 w 141"/>
                <a:gd name="T1" fmla="*/ 7 h 116"/>
                <a:gd name="T2" fmla="*/ 89 w 141"/>
                <a:gd name="T3" fmla="*/ 0 h 116"/>
                <a:gd name="T4" fmla="*/ 82 w 141"/>
                <a:gd name="T5" fmla="*/ 8 h 116"/>
                <a:gd name="T6" fmla="*/ 70 w 141"/>
                <a:gd name="T7" fmla="*/ 25 h 116"/>
                <a:gd name="T8" fmla="*/ 58 w 141"/>
                <a:gd name="T9" fmla="*/ 8 h 116"/>
                <a:gd name="T10" fmla="*/ 52 w 141"/>
                <a:gd name="T11" fmla="*/ 0 h 116"/>
                <a:gd name="T12" fmla="*/ 18 w 141"/>
                <a:gd name="T13" fmla="*/ 7 h 116"/>
                <a:gd name="T14" fmla="*/ 25 w 141"/>
                <a:gd name="T15" fmla="*/ 40 h 116"/>
                <a:gd name="T16" fmla="*/ 17 w 141"/>
                <a:gd name="T17" fmla="*/ 46 h 116"/>
                <a:gd name="T18" fmla="*/ 0 w 141"/>
                <a:gd name="T19" fmla="*/ 58 h 116"/>
                <a:gd name="T20" fmla="*/ 17 w 141"/>
                <a:gd name="T21" fmla="*/ 70 h 116"/>
                <a:gd name="T22" fmla="*/ 25 w 141"/>
                <a:gd name="T23" fmla="*/ 77 h 116"/>
                <a:gd name="T24" fmla="*/ 18 w 141"/>
                <a:gd name="T25" fmla="*/ 110 h 116"/>
                <a:gd name="T26" fmla="*/ 52 w 141"/>
                <a:gd name="T27" fmla="*/ 116 h 116"/>
                <a:gd name="T28" fmla="*/ 58 w 141"/>
                <a:gd name="T29" fmla="*/ 108 h 116"/>
                <a:gd name="T30" fmla="*/ 70 w 141"/>
                <a:gd name="T31" fmla="*/ 91 h 116"/>
                <a:gd name="T32" fmla="*/ 82 w 141"/>
                <a:gd name="T33" fmla="*/ 108 h 116"/>
                <a:gd name="T34" fmla="*/ 89 w 141"/>
                <a:gd name="T35" fmla="*/ 116 h 116"/>
                <a:gd name="T36" fmla="*/ 122 w 141"/>
                <a:gd name="T37" fmla="*/ 110 h 116"/>
                <a:gd name="T38" fmla="*/ 115 w 141"/>
                <a:gd name="T39" fmla="*/ 77 h 116"/>
                <a:gd name="T40" fmla="*/ 124 w 141"/>
                <a:gd name="T41" fmla="*/ 70 h 116"/>
                <a:gd name="T42" fmla="*/ 141 w 141"/>
                <a:gd name="T43" fmla="*/ 58 h 116"/>
                <a:gd name="T44" fmla="*/ 124 w 141"/>
                <a:gd name="T45" fmla="*/ 46 h 116"/>
                <a:gd name="T46" fmla="*/ 115 w 141"/>
                <a:gd name="T47" fmla="*/ 40 h 116"/>
                <a:gd name="T48" fmla="*/ 122 w 141"/>
                <a:gd name="T49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1" h="116">
                  <a:moveTo>
                    <a:pt x="122" y="7"/>
                  </a:moveTo>
                  <a:cubicBezTo>
                    <a:pt x="108" y="1"/>
                    <a:pt x="95" y="0"/>
                    <a:pt x="89" y="0"/>
                  </a:cubicBezTo>
                  <a:cubicBezTo>
                    <a:pt x="84" y="0"/>
                    <a:pt x="78" y="3"/>
                    <a:pt x="82" y="8"/>
                  </a:cubicBezTo>
                  <a:cubicBezTo>
                    <a:pt x="85" y="12"/>
                    <a:pt x="91" y="25"/>
                    <a:pt x="70" y="25"/>
                  </a:cubicBezTo>
                  <a:cubicBezTo>
                    <a:pt x="49" y="25"/>
                    <a:pt x="55" y="12"/>
                    <a:pt x="58" y="8"/>
                  </a:cubicBezTo>
                  <a:cubicBezTo>
                    <a:pt x="62" y="3"/>
                    <a:pt x="56" y="0"/>
                    <a:pt x="52" y="0"/>
                  </a:cubicBezTo>
                  <a:cubicBezTo>
                    <a:pt x="46" y="0"/>
                    <a:pt x="33" y="1"/>
                    <a:pt x="18" y="7"/>
                  </a:cubicBezTo>
                  <a:cubicBezTo>
                    <a:pt x="24" y="21"/>
                    <a:pt x="25" y="34"/>
                    <a:pt x="25" y="40"/>
                  </a:cubicBezTo>
                  <a:cubicBezTo>
                    <a:pt x="25" y="44"/>
                    <a:pt x="22" y="50"/>
                    <a:pt x="17" y="46"/>
                  </a:cubicBezTo>
                  <a:cubicBezTo>
                    <a:pt x="13" y="43"/>
                    <a:pt x="0" y="37"/>
                    <a:pt x="0" y="58"/>
                  </a:cubicBezTo>
                  <a:cubicBezTo>
                    <a:pt x="0" y="79"/>
                    <a:pt x="13" y="73"/>
                    <a:pt x="17" y="70"/>
                  </a:cubicBezTo>
                  <a:cubicBezTo>
                    <a:pt x="22" y="66"/>
                    <a:pt x="25" y="72"/>
                    <a:pt x="25" y="77"/>
                  </a:cubicBezTo>
                  <a:cubicBezTo>
                    <a:pt x="25" y="83"/>
                    <a:pt x="24" y="96"/>
                    <a:pt x="18" y="110"/>
                  </a:cubicBezTo>
                  <a:cubicBezTo>
                    <a:pt x="33" y="116"/>
                    <a:pt x="46" y="116"/>
                    <a:pt x="52" y="116"/>
                  </a:cubicBezTo>
                  <a:cubicBezTo>
                    <a:pt x="56" y="116"/>
                    <a:pt x="62" y="113"/>
                    <a:pt x="58" y="108"/>
                  </a:cubicBezTo>
                  <a:cubicBezTo>
                    <a:pt x="55" y="104"/>
                    <a:pt x="49" y="91"/>
                    <a:pt x="70" y="91"/>
                  </a:cubicBezTo>
                  <a:cubicBezTo>
                    <a:pt x="91" y="91"/>
                    <a:pt x="85" y="104"/>
                    <a:pt x="82" y="108"/>
                  </a:cubicBezTo>
                  <a:cubicBezTo>
                    <a:pt x="78" y="113"/>
                    <a:pt x="84" y="116"/>
                    <a:pt x="89" y="116"/>
                  </a:cubicBezTo>
                  <a:cubicBezTo>
                    <a:pt x="95" y="116"/>
                    <a:pt x="108" y="116"/>
                    <a:pt x="122" y="110"/>
                  </a:cubicBezTo>
                  <a:cubicBezTo>
                    <a:pt x="116" y="96"/>
                    <a:pt x="115" y="83"/>
                    <a:pt x="115" y="77"/>
                  </a:cubicBezTo>
                  <a:cubicBezTo>
                    <a:pt x="115" y="72"/>
                    <a:pt x="119" y="66"/>
                    <a:pt x="124" y="70"/>
                  </a:cubicBezTo>
                  <a:cubicBezTo>
                    <a:pt x="127" y="73"/>
                    <a:pt x="141" y="79"/>
                    <a:pt x="141" y="58"/>
                  </a:cubicBezTo>
                  <a:cubicBezTo>
                    <a:pt x="141" y="37"/>
                    <a:pt x="127" y="43"/>
                    <a:pt x="124" y="46"/>
                  </a:cubicBezTo>
                  <a:cubicBezTo>
                    <a:pt x="119" y="50"/>
                    <a:pt x="115" y="44"/>
                    <a:pt x="115" y="40"/>
                  </a:cubicBezTo>
                  <a:cubicBezTo>
                    <a:pt x="115" y="34"/>
                    <a:pt x="116" y="21"/>
                    <a:pt x="122" y="7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7013780" y="4052780"/>
              <a:ext cx="279292" cy="262204"/>
            </a:xfrm>
            <a:custGeom>
              <a:avLst/>
              <a:gdLst>
                <a:gd name="T0" fmla="*/ 96 w 200"/>
                <a:gd name="T1" fmla="*/ 172 h 188"/>
                <a:gd name="T2" fmla="*/ 96 w 200"/>
                <a:gd name="T3" fmla="*/ 100 h 188"/>
                <a:gd name="T4" fmla="*/ 96 w 200"/>
                <a:gd name="T5" fmla="*/ 105 h 188"/>
                <a:gd name="T6" fmla="*/ 96 w 200"/>
                <a:gd name="T7" fmla="*/ 166 h 188"/>
                <a:gd name="T8" fmla="*/ 96 w 200"/>
                <a:gd name="T9" fmla="*/ 105 h 188"/>
                <a:gd name="T10" fmla="*/ 20 w 200"/>
                <a:gd name="T11" fmla="*/ 96 h 188"/>
                <a:gd name="T12" fmla="*/ 73 w 200"/>
                <a:gd name="T13" fmla="*/ 86 h 188"/>
                <a:gd name="T14" fmla="*/ 80 w 200"/>
                <a:gd name="T15" fmla="*/ 68 h 188"/>
                <a:gd name="T16" fmla="*/ 113 w 200"/>
                <a:gd name="T17" fmla="*/ 75 h 188"/>
                <a:gd name="T18" fmla="*/ 106 w 200"/>
                <a:gd name="T19" fmla="*/ 96 h 188"/>
                <a:gd name="T20" fmla="*/ 186 w 200"/>
                <a:gd name="T21" fmla="*/ 80 h 188"/>
                <a:gd name="T22" fmla="*/ 119 w 200"/>
                <a:gd name="T23" fmla="*/ 60 h 188"/>
                <a:gd name="T24" fmla="*/ 33 w 200"/>
                <a:gd name="T25" fmla="*/ 74 h 188"/>
                <a:gd name="T26" fmla="*/ 6 w 200"/>
                <a:gd name="T27" fmla="*/ 80 h 188"/>
                <a:gd name="T28" fmla="*/ 112 w 200"/>
                <a:gd name="T29" fmla="*/ 136 h 188"/>
                <a:gd name="T30" fmla="*/ 79 w 200"/>
                <a:gd name="T31" fmla="*/ 136 h 188"/>
                <a:gd name="T32" fmla="*/ 26 w 200"/>
                <a:gd name="T33" fmla="*/ 67 h 188"/>
                <a:gd name="T34" fmla="*/ 26 w 200"/>
                <a:gd name="T35" fmla="*/ 53 h 188"/>
                <a:gd name="T36" fmla="*/ 0 w 200"/>
                <a:gd name="T37" fmla="*/ 60 h 188"/>
                <a:gd name="T38" fmla="*/ 26 w 200"/>
                <a:gd name="T39" fmla="*/ 67 h 188"/>
                <a:gd name="T40" fmla="*/ 146 w 200"/>
                <a:gd name="T41" fmla="*/ 0 h 188"/>
                <a:gd name="T42" fmla="*/ 124 w 200"/>
                <a:gd name="T43" fmla="*/ 53 h 188"/>
                <a:gd name="T44" fmla="*/ 179 w 200"/>
                <a:gd name="T45" fmla="*/ 76 h 188"/>
                <a:gd name="T46" fmla="*/ 200 w 200"/>
                <a:gd name="T47" fmla="*/ 20 h 188"/>
                <a:gd name="T48" fmla="*/ 163 w 200"/>
                <a:gd name="T49" fmla="*/ 47 h 188"/>
                <a:gd name="T50" fmla="*/ 163 w 200"/>
                <a:gd name="T51" fmla="*/ 26 h 188"/>
                <a:gd name="T52" fmla="*/ 163 w 200"/>
                <a:gd name="T53" fmla="*/ 47 h 188"/>
                <a:gd name="T54" fmla="*/ 106 w 200"/>
                <a:gd name="T55" fmla="*/ 80 h 188"/>
                <a:gd name="T56" fmla="*/ 86 w 200"/>
                <a:gd name="T57" fmla="*/ 73 h 188"/>
                <a:gd name="T58" fmla="*/ 86 w 200"/>
                <a:gd name="T59" fmla="*/ 87 h 188"/>
                <a:gd name="T60" fmla="*/ 179 w 200"/>
                <a:gd name="T61" fmla="*/ 100 h 188"/>
                <a:gd name="T62" fmla="*/ 140 w 200"/>
                <a:gd name="T63" fmla="*/ 134 h 188"/>
                <a:gd name="T64" fmla="*/ 53 w 200"/>
                <a:gd name="T65" fmla="*/ 134 h 188"/>
                <a:gd name="T66" fmla="*/ 13 w 200"/>
                <a:gd name="T67" fmla="*/ 100 h 188"/>
                <a:gd name="T68" fmla="*/ 3 w 200"/>
                <a:gd name="T69" fmla="*/ 180 h 188"/>
                <a:gd name="T70" fmla="*/ 179 w 200"/>
                <a:gd name="T71" fmla="*/ 188 h 188"/>
                <a:gd name="T72" fmla="*/ 187 w 200"/>
                <a:gd name="T73" fmla="*/ 10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" h="188">
                  <a:moveTo>
                    <a:pt x="59" y="136"/>
                  </a:moveTo>
                  <a:cubicBezTo>
                    <a:pt x="59" y="156"/>
                    <a:pt x="75" y="172"/>
                    <a:pt x="96" y="172"/>
                  </a:cubicBezTo>
                  <a:cubicBezTo>
                    <a:pt x="116" y="172"/>
                    <a:pt x="132" y="156"/>
                    <a:pt x="132" y="136"/>
                  </a:cubicBezTo>
                  <a:cubicBezTo>
                    <a:pt x="132" y="116"/>
                    <a:pt x="116" y="100"/>
                    <a:pt x="96" y="100"/>
                  </a:cubicBezTo>
                  <a:cubicBezTo>
                    <a:pt x="75" y="100"/>
                    <a:pt x="59" y="116"/>
                    <a:pt x="59" y="136"/>
                  </a:cubicBezTo>
                  <a:close/>
                  <a:moveTo>
                    <a:pt x="96" y="105"/>
                  </a:moveTo>
                  <a:cubicBezTo>
                    <a:pt x="113" y="105"/>
                    <a:pt x="126" y="119"/>
                    <a:pt x="126" y="136"/>
                  </a:cubicBezTo>
                  <a:cubicBezTo>
                    <a:pt x="126" y="152"/>
                    <a:pt x="113" y="166"/>
                    <a:pt x="96" y="166"/>
                  </a:cubicBezTo>
                  <a:cubicBezTo>
                    <a:pt x="79" y="166"/>
                    <a:pt x="66" y="152"/>
                    <a:pt x="66" y="136"/>
                  </a:cubicBezTo>
                  <a:cubicBezTo>
                    <a:pt x="66" y="119"/>
                    <a:pt x="79" y="105"/>
                    <a:pt x="96" y="105"/>
                  </a:cubicBezTo>
                  <a:close/>
                  <a:moveTo>
                    <a:pt x="6" y="80"/>
                  </a:moveTo>
                  <a:cubicBezTo>
                    <a:pt x="6" y="87"/>
                    <a:pt x="12" y="96"/>
                    <a:pt x="2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96"/>
                    <a:pt x="73" y="93"/>
                    <a:pt x="73" y="86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3"/>
                    <a:pt x="72" y="68"/>
                    <a:pt x="80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8"/>
                    <a:pt x="113" y="68"/>
                    <a:pt x="113" y="75"/>
                  </a:cubicBezTo>
                  <a:cubicBezTo>
                    <a:pt x="113" y="85"/>
                    <a:pt x="113" y="85"/>
                    <a:pt x="113" y="85"/>
                  </a:cubicBezTo>
                  <a:cubicBezTo>
                    <a:pt x="113" y="85"/>
                    <a:pt x="113" y="96"/>
                    <a:pt x="106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80" y="96"/>
                    <a:pt x="186" y="87"/>
                    <a:pt x="186" y="80"/>
                  </a:cubicBezTo>
                  <a:cubicBezTo>
                    <a:pt x="139" y="80"/>
                    <a:pt x="139" y="80"/>
                    <a:pt x="139" y="80"/>
                  </a:cubicBezTo>
                  <a:cubicBezTo>
                    <a:pt x="139" y="80"/>
                    <a:pt x="119" y="81"/>
                    <a:pt x="119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67"/>
                    <a:pt x="33" y="74"/>
                    <a:pt x="33" y="74"/>
                  </a:cubicBezTo>
                  <a:cubicBezTo>
                    <a:pt x="6" y="73"/>
                    <a:pt x="6" y="73"/>
                    <a:pt x="6" y="73"/>
                  </a:cubicBezTo>
                  <a:lnTo>
                    <a:pt x="6" y="80"/>
                  </a:lnTo>
                  <a:close/>
                  <a:moveTo>
                    <a:pt x="96" y="152"/>
                  </a:moveTo>
                  <a:cubicBezTo>
                    <a:pt x="105" y="152"/>
                    <a:pt x="112" y="145"/>
                    <a:pt x="112" y="136"/>
                  </a:cubicBezTo>
                  <a:cubicBezTo>
                    <a:pt x="112" y="127"/>
                    <a:pt x="105" y="119"/>
                    <a:pt x="96" y="119"/>
                  </a:cubicBezTo>
                  <a:cubicBezTo>
                    <a:pt x="87" y="119"/>
                    <a:pt x="79" y="127"/>
                    <a:pt x="79" y="136"/>
                  </a:cubicBezTo>
                  <a:cubicBezTo>
                    <a:pt x="79" y="145"/>
                    <a:pt x="87" y="152"/>
                    <a:pt x="96" y="152"/>
                  </a:cubicBezTo>
                  <a:close/>
                  <a:moveTo>
                    <a:pt x="26" y="67"/>
                  </a:moveTo>
                  <a:cubicBezTo>
                    <a:pt x="30" y="67"/>
                    <a:pt x="33" y="64"/>
                    <a:pt x="33" y="60"/>
                  </a:cubicBezTo>
                  <a:cubicBezTo>
                    <a:pt x="33" y="56"/>
                    <a:pt x="30" y="53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3" y="53"/>
                    <a:pt x="0" y="56"/>
                    <a:pt x="0" y="60"/>
                  </a:cubicBezTo>
                  <a:cubicBezTo>
                    <a:pt x="0" y="64"/>
                    <a:pt x="3" y="67"/>
                    <a:pt x="6" y="67"/>
                  </a:cubicBezTo>
                  <a:lnTo>
                    <a:pt x="26" y="67"/>
                  </a:lnTo>
                  <a:close/>
                  <a:moveTo>
                    <a:pt x="179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135" y="0"/>
                    <a:pt x="124" y="9"/>
                    <a:pt x="124" y="20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64"/>
                    <a:pt x="135" y="76"/>
                    <a:pt x="146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90" y="76"/>
                    <a:pt x="200" y="64"/>
                    <a:pt x="200" y="53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9"/>
                    <a:pt x="190" y="0"/>
                    <a:pt x="179" y="0"/>
                  </a:cubicBezTo>
                  <a:close/>
                  <a:moveTo>
                    <a:pt x="163" y="47"/>
                  </a:moveTo>
                  <a:cubicBezTo>
                    <a:pt x="157" y="47"/>
                    <a:pt x="152" y="42"/>
                    <a:pt x="152" y="37"/>
                  </a:cubicBezTo>
                  <a:cubicBezTo>
                    <a:pt x="152" y="31"/>
                    <a:pt x="157" y="26"/>
                    <a:pt x="163" y="26"/>
                  </a:cubicBezTo>
                  <a:cubicBezTo>
                    <a:pt x="168" y="26"/>
                    <a:pt x="173" y="31"/>
                    <a:pt x="173" y="37"/>
                  </a:cubicBezTo>
                  <a:cubicBezTo>
                    <a:pt x="173" y="42"/>
                    <a:pt x="168" y="47"/>
                    <a:pt x="163" y="47"/>
                  </a:cubicBezTo>
                  <a:close/>
                  <a:moveTo>
                    <a:pt x="99" y="87"/>
                  </a:moveTo>
                  <a:cubicBezTo>
                    <a:pt x="103" y="87"/>
                    <a:pt x="106" y="84"/>
                    <a:pt x="106" y="80"/>
                  </a:cubicBezTo>
                  <a:cubicBezTo>
                    <a:pt x="106" y="76"/>
                    <a:pt x="103" y="73"/>
                    <a:pt x="99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3" y="73"/>
                    <a:pt x="80" y="76"/>
                    <a:pt x="80" y="80"/>
                  </a:cubicBezTo>
                  <a:cubicBezTo>
                    <a:pt x="80" y="84"/>
                    <a:pt x="83" y="87"/>
                    <a:pt x="86" y="87"/>
                  </a:cubicBezTo>
                  <a:lnTo>
                    <a:pt x="99" y="87"/>
                  </a:lnTo>
                  <a:close/>
                  <a:moveTo>
                    <a:pt x="179" y="100"/>
                  </a:moveTo>
                  <a:cubicBezTo>
                    <a:pt x="120" y="100"/>
                    <a:pt x="120" y="100"/>
                    <a:pt x="120" y="100"/>
                  </a:cubicBezTo>
                  <a:cubicBezTo>
                    <a:pt x="141" y="111"/>
                    <a:pt x="140" y="134"/>
                    <a:pt x="140" y="134"/>
                  </a:cubicBezTo>
                  <a:cubicBezTo>
                    <a:pt x="140" y="170"/>
                    <a:pt x="115" y="180"/>
                    <a:pt x="93" y="180"/>
                  </a:cubicBezTo>
                  <a:cubicBezTo>
                    <a:pt x="71" y="180"/>
                    <a:pt x="53" y="162"/>
                    <a:pt x="53" y="134"/>
                  </a:cubicBezTo>
                  <a:cubicBezTo>
                    <a:pt x="53" y="105"/>
                    <a:pt x="73" y="100"/>
                    <a:pt x="73" y="100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9" y="100"/>
                    <a:pt x="3" y="103"/>
                    <a:pt x="3" y="107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3" y="183"/>
                    <a:pt x="9" y="188"/>
                    <a:pt x="13" y="188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83" y="188"/>
                    <a:pt x="187" y="183"/>
                    <a:pt x="187" y="180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7" y="103"/>
                    <a:pt x="183" y="100"/>
                    <a:pt x="179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607394" y="3519715"/>
            <a:ext cx="1195924" cy="1464128"/>
            <a:chOff x="7607394" y="3456215"/>
            <a:chExt cx="1195924" cy="1464128"/>
          </a:xfrm>
        </p:grpSpPr>
        <p:sp>
          <p:nvSpPr>
            <p:cNvPr id="18" name="Freeform 8"/>
            <p:cNvSpPr/>
            <p:nvPr/>
          </p:nvSpPr>
          <p:spPr bwMode="auto">
            <a:xfrm>
              <a:off x="7607394" y="3456215"/>
              <a:ext cx="1195924" cy="1464128"/>
            </a:xfrm>
            <a:custGeom>
              <a:avLst/>
              <a:gdLst>
                <a:gd name="T0" fmla="*/ 7 w 117"/>
                <a:gd name="T1" fmla="*/ 122 h 141"/>
                <a:gd name="T2" fmla="*/ 0 w 117"/>
                <a:gd name="T3" fmla="*/ 89 h 141"/>
                <a:gd name="T4" fmla="*/ 9 w 117"/>
                <a:gd name="T5" fmla="*/ 82 h 141"/>
                <a:gd name="T6" fmla="*/ 26 w 117"/>
                <a:gd name="T7" fmla="*/ 70 h 141"/>
                <a:gd name="T8" fmla="*/ 9 w 117"/>
                <a:gd name="T9" fmla="*/ 58 h 141"/>
                <a:gd name="T10" fmla="*/ 0 w 117"/>
                <a:gd name="T11" fmla="*/ 52 h 141"/>
                <a:gd name="T12" fmla="*/ 7 w 117"/>
                <a:gd name="T13" fmla="*/ 19 h 141"/>
                <a:gd name="T14" fmla="*/ 40 w 117"/>
                <a:gd name="T15" fmla="*/ 25 h 141"/>
                <a:gd name="T16" fmla="*/ 46 w 117"/>
                <a:gd name="T17" fmla="*/ 17 h 141"/>
                <a:gd name="T18" fmla="*/ 58 w 117"/>
                <a:gd name="T19" fmla="*/ 0 h 141"/>
                <a:gd name="T20" fmla="*/ 71 w 117"/>
                <a:gd name="T21" fmla="*/ 17 h 141"/>
                <a:gd name="T22" fmla="*/ 77 w 117"/>
                <a:gd name="T23" fmla="*/ 25 h 141"/>
                <a:gd name="T24" fmla="*/ 110 w 117"/>
                <a:gd name="T25" fmla="*/ 19 h 141"/>
                <a:gd name="T26" fmla="*/ 117 w 117"/>
                <a:gd name="T27" fmla="*/ 52 h 141"/>
                <a:gd name="T28" fmla="*/ 108 w 117"/>
                <a:gd name="T29" fmla="*/ 58 h 141"/>
                <a:gd name="T30" fmla="*/ 91 w 117"/>
                <a:gd name="T31" fmla="*/ 70 h 141"/>
                <a:gd name="T32" fmla="*/ 108 w 117"/>
                <a:gd name="T33" fmla="*/ 82 h 141"/>
                <a:gd name="T34" fmla="*/ 117 w 117"/>
                <a:gd name="T35" fmla="*/ 89 h 141"/>
                <a:gd name="T36" fmla="*/ 110 w 117"/>
                <a:gd name="T37" fmla="*/ 122 h 141"/>
                <a:gd name="T38" fmla="*/ 77 w 117"/>
                <a:gd name="T39" fmla="*/ 115 h 141"/>
                <a:gd name="T40" fmla="*/ 71 w 117"/>
                <a:gd name="T41" fmla="*/ 124 h 141"/>
                <a:gd name="T42" fmla="*/ 58 w 117"/>
                <a:gd name="T43" fmla="*/ 141 h 141"/>
                <a:gd name="T44" fmla="*/ 46 w 117"/>
                <a:gd name="T45" fmla="*/ 124 h 141"/>
                <a:gd name="T46" fmla="*/ 40 w 117"/>
                <a:gd name="T47" fmla="*/ 115 h 141"/>
                <a:gd name="T48" fmla="*/ 7 w 117"/>
                <a:gd name="T49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7" h="141">
                  <a:moveTo>
                    <a:pt x="7" y="122"/>
                  </a:moveTo>
                  <a:cubicBezTo>
                    <a:pt x="1" y="108"/>
                    <a:pt x="0" y="95"/>
                    <a:pt x="0" y="89"/>
                  </a:cubicBezTo>
                  <a:cubicBezTo>
                    <a:pt x="0" y="84"/>
                    <a:pt x="4" y="78"/>
                    <a:pt x="9" y="82"/>
                  </a:cubicBezTo>
                  <a:cubicBezTo>
                    <a:pt x="12" y="85"/>
                    <a:pt x="26" y="91"/>
                    <a:pt x="26" y="70"/>
                  </a:cubicBezTo>
                  <a:cubicBezTo>
                    <a:pt x="26" y="49"/>
                    <a:pt x="12" y="55"/>
                    <a:pt x="9" y="58"/>
                  </a:cubicBezTo>
                  <a:cubicBezTo>
                    <a:pt x="4" y="62"/>
                    <a:pt x="0" y="56"/>
                    <a:pt x="0" y="52"/>
                  </a:cubicBezTo>
                  <a:cubicBezTo>
                    <a:pt x="0" y="46"/>
                    <a:pt x="1" y="33"/>
                    <a:pt x="7" y="19"/>
                  </a:cubicBezTo>
                  <a:cubicBezTo>
                    <a:pt x="21" y="24"/>
                    <a:pt x="34" y="25"/>
                    <a:pt x="40" y="25"/>
                  </a:cubicBezTo>
                  <a:cubicBezTo>
                    <a:pt x="45" y="25"/>
                    <a:pt x="50" y="22"/>
                    <a:pt x="46" y="17"/>
                  </a:cubicBezTo>
                  <a:cubicBezTo>
                    <a:pt x="43" y="13"/>
                    <a:pt x="37" y="0"/>
                    <a:pt x="58" y="0"/>
                  </a:cubicBezTo>
                  <a:cubicBezTo>
                    <a:pt x="80" y="0"/>
                    <a:pt x="74" y="13"/>
                    <a:pt x="71" y="17"/>
                  </a:cubicBezTo>
                  <a:cubicBezTo>
                    <a:pt x="67" y="22"/>
                    <a:pt x="72" y="25"/>
                    <a:pt x="77" y="25"/>
                  </a:cubicBezTo>
                  <a:cubicBezTo>
                    <a:pt x="83" y="25"/>
                    <a:pt x="96" y="24"/>
                    <a:pt x="110" y="19"/>
                  </a:cubicBezTo>
                  <a:cubicBezTo>
                    <a:pt x="116" y="33"/>
                    <a:pt x="117" y="46"/>
                    <a:pt x="117" y="52"/>
                  </a:cubicBezTo>
                  <a:cubicBezTo>
                    <a:pt x="117" y="56"/>
                    <a:pt x="113" y="62"/>
                    <a:pt x="108" y="58"/>
                  </a:cubicBezTo>
                  <a:cubicBezTo>
                    <a:pt x="105" y="55"/>
                    <a:pt x="91" y="49"/>
                    <a:pt x="91" y="70"/>
                  </a:cubicBezTo>
                  <a:cubicBezTo>
                    <a:pt x="91" y="91"/>
                    <a:pt x="105" y="85"/>
                    <a:pt x="108" y="82"/>
                  </a:cubicBezTo>
                  <a:cubicBezTo>
                    <a:pt x="113" y="78"/>
                    <a:pt x="117" y="84"/>
                    <a:pt x="117" y="89"/>
                  </a:cubicBezTo>
                  <a:cubicBezTo>
                    <a:pt x="117" y="95"/>
                    <a:pt x="116" y="108"/>
                    <a:pt x="110" y="122"/>
                  </a:cubicBezTo>
                  <a:cubicBezTo>
                    <a:pt x="96" y="116"/>
                    <a:pt x="83" y="115"/>
                    <a:pt x="77" y="115"/>
                  </a:cubicBezTo>
                  <a:cubicBezTo>
                    <a:pt x="72" y="115"/>
                    <a:pt x="67" y="119"/>
                    <a:pt x="71" y="124"/>
                  </a:cubicBezTo>
                  <a:cubicBezTo>
                    <a:pt x="74" y="127"/>
                    <a:pt x="80" y="141"/>
                    <a:pt x="58" y="141"/>
                  </a:cubicBezTo>
                  <a:cubicBezTo>
                    <a:pt x="37" y="141"/>
                    <a:pt x="43" y="127"/>
                    <a:pt x="46" y="124"/>
                  </a:cubicBezTo>
                  <a:cubicBezTo>
                    <a:pt x="50" y="119"/>
                    <a:pt x="45" y="115"/>
                    <a:pt x="40" y="115"/>
                  </a:cubicBezTo>
                  <a:cubicBezTo>
                    <a:pt x="34" y="115"/>
                    <a:pt x="21" y="116"/>
                    <a:pt x="7" y="122"/>
                  </a:cubicBezTo>
                  <a:close/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8047968" y="4051178"/>
              <a:ext cx="314776" cy="274202"/>
            </a:xfrm>
            <a:custGeom>
              <a:avLst/>
              <a:gdLst>
                <a:gd name="T0" fmla="*/ 139 w 203"/>
                <a:gd name="T1" fmla="*/ 132 h 177"/>
                <a:gd name="T2" fmla="*/ 35 w 203"/>
                <a:gd name="T3" fmla="*/ 120 h 177"/>
                <a:gd name="T4" fmla="*/ 165 w 203"/>
                <a:gd name="T5" fmla="*/ 108 h 177"/>
                <a:gd name="T6" fmla="*/ 171 w 203"/>
                <a:gd name="T7" fmla="*/ 16 h 177"/>
                <a:gd name="T8" fmla="*/ 35 w 203"/>
                <a:gd name="T9" fmla="*/ 75 h 177"/>
                <a:gd name="T10" fmla="*/ 35 w 203"/>
                <a:gd name="T11" fmla="*/ 116 h 177"/>
                <a:gd name="T12" fmla="*/ 139 w 203"/>
                <a:gd name="T13" fmla="*/ 116 h 177"/>
                <a:gd name="T14" fmla="*/ 149 w 203"/>
                <a:gd name="T15" fmla="*/ 76 h 177"/>
                <a:gd name="T16" fmla="*/ 159 w 203"/>
                <a:gd name="T17" fmla="*/ 110 h 177"/>
                <a:gd name="T18" fmla="*/ 79 w 203"/>
                <a:gd name="T19" fmla="*/ 96 h 177"/>
                <a:gd name="T20" fmla="*/ 63 w 203"/>
                <a:gd name="T21" fmla="*/ 80 h 177"/>
                <a:gd name="T22" fmla="*/ 79 w 203"/>
                <a:gd name="T23" fmla="*/ 96 h 177"/>
                <a:gd name="T24" fmla="*/ 63 w 203"/>
                <a:gd name="T25" fmla="*/ 72 h 177"/>
                <a:gd name="T26" fmla="*/ 79 w 203"/>
                <a:gd name="T27" fmla="*/ 56 h 177"/>
                <a:gd name="T28" fmla="*/ 79 w 203"/>
                <a:gd name="T29" fmla="*/ 48 h 177"/>
                <a:gd name="T30" fmla="*/ 63 w 203"/>
                <a:gd name="T31" fmla="*/ 32 h 177"/>
                <a:gd name="T32" fmla="*/ 79 w 203"/>
                <a:gd name="T33" fmla="*/ 48 h 177"/>
                <a:gd name="T34" fmla="*/ 31 w 203"/>
                <a:gd name="T35" fmla="*/ 12 h 177"/>
                <a:gd name="T36" fmla="*/ 175 w 203"/>
                <a:gd name="T37" fmla="*/ 110 h 177"/>
                <a:gd name="T38" fmla="*/ 187 w 203"/>
                <a:gd name="T39" fmla="*/ 110 h 177"/>
                <a:gd name="T40" fmla="*/ 175 w 203"/>
                <a:gd name="T41" fmla="*/ 0 h 177"/>
                <a:gd name="T42" fmla="*/ 19 w 203"/>
                <a:gd name="T43" fmla="*/ 12 h 177"/>
                <a:gd name="T44" fmla="*/ 29 w 203"/>
                <a:gd name="T45" fmla="*/ 78 h 177"/>
                <a:gd name="T46" fmla="*/ 197 w 203"/>
                <a:gd name="T47" fmla="*/ 124 h 177"/>
                <a:gd name="T48" fmla="*/ 191 w 203"/>
                <a:gd name="T49" fmla="*/ 136 h 177"/>
                <a:gd name="T50" fmla="*/ 187 w 203"/>
                <a:gd name="T51" fmla="*/ 126 h 177"/>
                <a:gd name="T52" fmla="*/ 175 w 203"/>
                <a:gd name="T53" fmla="*/ 126 h 177"/>
                <a:gd name="T54" fmla="*/ 171 w 203"/>
                <a:gd name="T55" fmla="*/ 136 h 177"/>
                <a:gd name="T56" fmla="*/ 165 w 203"/>
                <a:gd name="T57" fmla="*/ 116 h 177"/>
                <a:gd name="T58" fmla="*/ 159 w 203"/>
                <a:gd name="T59" fmla="*/ 136 h 177"/>
                <a:gd name="T60" fmla="*/ 155 w 203"/>
                <a:gd name="T61" fmla="*/ 90 h 177"/>
                <a:gd name="T62" fmla="*/ 143 w 203"/>
                <a:gd name="T63" fmla="*/ 90 h 177"/>
                <a:gd name="T64" fmla="*/ 127 w 203"/>
                <a:gd name="T65" fmla="*/ 136 h 177"/>
                <a:gd name="T66" fmla="*/ 203 w 203"/>
                <a:gd name="T67" fmla="*/ 172 h 177"/>
                <a:gd name="T68" fmla="*/ 197 w 203"/>
                <a:gd name="T69" fmla="*/ 124 h 177"/>
                <a:gd name="T70" fmla="*/ 40 w 203"/>
                <a:gd name="T71" fmla="*/ 96 h 177"/>
                <a:gd name="T72" fmla="*/ 7 w 203"/>
                <a:gd name="T73" fmla="*/ 119 h 177"/>
                <a:gd name="T74" fmla="*/ 44 w 203"/>
                <a:gd name="T75" fmla="*/ 172 h 177"/>
                <a:gd name="T76" fmla="*/ 83 w 203"/>
                <a:gd name="T77" fmla="*/ 145 h 177"/>
                <a:gd name="T78" fmla="*/ 33 w 203"/>
                <a:gd name="T79" fmla="*/ 13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" h="177">
                  <a:moveTo>
                    <a:pt x="35" y="132"/>
                  </a:moveTo>
                  <a:cubicBezTo>
                    <a:pt x="139" y="132"/>
                    <a:pt x="139" y="132"/>
                    <a:pt x="139" y="132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8"/>
                    <a:pt x="35" y="126"/>
                    <a:pt x="35" y="132"/>
                  </a:cubicBezTo>
                  <a:close/>
                  <a:moveTo>
                    <a:pt x="165" y="108"/>
                  </a:moveTo>
                  <a:cubicBezTo>
                    <a:pt x="167" y="108"/>
                    <a:pt x="169" y="109"/>
                    <a:pt x="171" y="110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44" y="74"/>
                    <a:pt x="58" y="81"/>
                    <a:pt x="49" y="97"/>
                  </a:cubicBezTo>
                  <a:cubicBezTo>
                    <a:pt x="53" y="95"/>
                    <a:pt x="44" y="105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139" y="116"/>
                    <a:pt x="139" y="116"/>
                    <a:pt x="139" y="116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0"/>
                    <a:pt x="144" y="76"/>
                    <a:pt x="149" y="76"/>
                  </a:cubicBezTo>
                  <a:cubicBezTo>
                    <a:pt x="155" y="76"/>
                    <a:pt x="159" y="80"/>
                    <a:pt x="159" y="86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61" y="109"/>
                    <a:pt x="163" y="108"/>
                    <a:pt x="165" y="108"/>
                  </a:cubicBezTo>
                  <a:close/>
                  <a:moveTo>
                    <a:pt x="79" y="96"/>
                  </a:moveTo>
                  <a:cubicBezTo>
                    <a:pt x="63" y="96"/>
                    <a:pt x="63" y="96"/>
                    <a:pt x="63" y="96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79" y="80"/>
                    <a:pt x="79" y="80"/>
                    <a:pt x="79" y="80"/>
                  </a:cubicBezTo>
                  <a:lnTo>
                    <a:pt x="79" y="96"/>
                  </a:lnTo>
                  <a:close/>
                  <a:moveTo>
                    <a:pt x="79" y="72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9" y="56"/>
                    <a:pt x="79" y="56"/>
                    <a:pt x="79" y="56"/>
                  </a:cubicBezTo>
                  <a:lnTo>
                    <a:pt x="79" y="72"/>
                  </a:lnTo>
                  <a:close/>
                  <a:moveTo>
                    <a:pt x="79" y="48"/>
                  </a:moveTo>
                  <a:cubicBezTo>
                    <a:pt x="63" y="48"/>
                    <a:pt x="63" y="48"/>
                    <a:pt x="63" y="4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79" y="32"/>
                    <a:pt x="79" y="32"/>
                    <a:pt x="79" y="32"/>
                  </a:cubicBezTo>
                  <a:lnTo>
                    <a:pt x="79" y="48"/>
                  </a:lnTo>
                  <a:close/>
                  <a:moveTo>
                    <a:pt x="31" y="76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7" y="109"/>
                    <a:pt x="179" y="108"/>
                    <a:pt x="181" y="108"/>
                  </a:cubicBezTo>
                  <a:cubicBezTo>
                    <a:pt x="183" y="108"/>
                    <a:pt x="185" y="109"/>
                    <a:pt x="187" y="110"/>
                  </a:cubicBezTo>
                  <a:cubicBezTo>
                    <a:pt x="187" y="12"/>
                    <a:pt x="187" y="12"/>
                    <a:pt x="187" y="12"/>
                  </a:cubicBezTo>
                  <a:cubicBezTo>
                    <a:pt x="187" y="5"/>
                    <a:pt x="182" y="0"/>
                    <a:pt x="17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4" y="0"/>
                    <a:pt x="19" y="5"/>
                    <a:pt x="19" y="12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23" y="84"/>
                    <a:pt x="27" y="80"/>
                    <a:pt x="29" y="78"/>
                  </a:cubicBezTo>
                  <a:cubicBezTo>
                    <a:pt x="29" y="77"/>
                    <a:pt x="30" y="76"/>
                    <a:pt x="31" y="76"/>
                  </a:cubicBezTo>
                  <a:close/>
                  <a:moveTo>
                    <a:pt x="197" y="124"/>
                  </a:moveTo>
                  <a:cubicBezTo>
                    <a:pt x="194" y="124"/>
                    <a:pt x="191" y="127"/>
                    <a:pt x="191" y="130"/>
                  </a:cubicBezTo>
                  <a:cubicBezTo>
                    <a:pt x="191" y="136"/>
                    <a:pt x="191" y="136"/>
                    <a:pt x="191" y="136"/>
                  </a:cubicBezTo>
                  <a:cubicBezTo>
                    <a:pt x="187" y="136"/>
                    <a:pt x="187" y="136"/>
                    <a:pt x="187" y="136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187" y="123"/>
                    <a:pt x="184" y="120"/>
                    <a:pt x="181" y="120"/>
                  </a:cubicBezTo>
                  <a:cubicBezTo>
                    <a:pt x="178" y="120"/>
                    <a:pt x="175" y="123"/>
                    <a:pt x="175" y="126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22"/>
                    <a:pt x="171" y="122"/>
                    <a:pt x="171" y="122"/>
                  </a:cubicBezTo>
                  <a:cubicBezTo>
                    <a:pt x="171" y="119"/>
                    <a:pt x="168" y="116"/>
                    <a:pt x="165" y="116"/>
                  </a:cubicBezTo>
                  <a:cubicBezTo>
                    <a:pt x="162" y="116"/>
                    <a:pt x="159" y="119"/>
                    <a:pt x="159" y="122"/>
                  </a:cubicBezTo>
                  <a:cubicBezTo>
                    <a:pt x="159" y="136"/>
                    <a:pt x="159" y="136"/>
                    <a:pt x="159" y="136"/>
                  </a:cubicBezTo>
                  <a:cubicBezTo>
                    <a:pt x="155" y="136"/>
                    <a:pt x="155" y="136"/>
                    <a:pt x="155" y="136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5" y="87"/>
                    <a:pt x="152" y="84"/>
                    <a:pt x="149" y="84"/>
                  </a:cubicBezTo>
                  <a:cubicBezTo>
                    <a:pt x="146" y="84"/>
                    <a:pt x="143" y="87"/>
                    <a:pt x="143" y="90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203" y="172"/>
                    <a:pt x="203" y="172"/>
                    <a:pt x="203" y="172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7"/>
                    <a:pt x="200" y="124"/>
                    <a:pt x="197" y="124"/>
                  </a:cubicBezTo>
                  <a:close/>
                  <a:moveTo>
                    <a:pt x="22" y="120"/>
                  </a:moveTo>
                  <a:cubicBezTo>
                    <a:pt x="22" y="120"/>
                    <a:pt x="45" y="93"/>
                    <a:pt x="40" y="96"/>
                  </a:cubicBezTo>
                  <a:cubicBezTo>
                    <a:pt x="47" y="87"/>
                    <a:pt x="36" y="80"/>
                    <a:pt x="32" y="86"/>
                  </a:cubicBezTo>
                  <a:cubicBezTo>
                    <a:pt x="27" y="91"/>
                    <a:pt x="7" y="119"/>
                    <a:pt x="7" y="119"/>
                  </a:cubicBezTo>
                  <a:cubicBezTo>
                    <a:pt x="7" y="119"/>
                    <a:pt x="0" y="128"/>
                    <a:pt x="7" y="136"/>
                  </a:cubicBezTo>
                  <a:cubicBezTo>
                    <a:pt x="8" y="137"/>
                    <a:pt x="44" y="172"/>
                    <a:pt x="44" y="172"/>
                  </a:cubicBezTo>
                  <a:cubicBezTo>
                    <a:pt x="44" y="172"/>
                    <a:pt x="48" y="177"/>
                    <a:pt x="54" y="172"/>
                  </a:cubicBezTo>
                  <a:cubicBezTo>
                    <a:pt x="60" y="167"/>
                    <a:pt x="83" y="145"/>
                    <a:pt x="83" y="145"/>
                  </a:cubicBezTo>
                  <a:cubicBezTo>
                    <a:pt x="83" y="136"/>
                    <a:pt x="83" y="136"/>
                    <a:pt x="83" y="136"/>
                  </a:cubicBezTo>
                  <a:cubicBezTo>
                    <a:pt x="83" y="136"/>
                    <a:pt x="47" y="136"/>
                    <a:pt x="33" y="136"/>
                  </a:cubicBezTo>
                  <a:cubicBezTo>
                    <a:pt x="15" y="136"/>
                    <a:pt x="22" y="120"/>
                    <a:pt x="22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" name="任意多边形 19"/>
          <p:cNvSpPr/>
          <p:nvPr/>
        </p:nvSpPr>
        <p:spPr>
          <a:xfrm>
            <a:off x="3202869" y="4701804"/>
            <a:ext cx="1828800" cy="696686"/>
          </a:xfrm>
          <a:custGeom>
            <a:avLst/>
            <a:gdLst>
              <a:gd name="connsiteX0" fmla="*/ 1828800 w 1828800"/>
              <a:gd name="connsiteY0" fmla="*/ 0 h 696686"/>
              <a:gd name="connsiteX1" fmla="*/ 1828800 w 1828800"/>
              <a:gd name="connsiteY1" fmla="*/ 696686 h 696686"/>
              <a:gd name="connsiteX2" fmla="*/ 0 w 1828800"/>
              <a:gd name="connsiteY2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696686">
                <a:moveTo>
                  <a:pt x="1828800" y="0"/>
                </a:moveTo>
                <a:lnTo>
                  <a:pt x="1828800" y="696686"/>
                </a:lnTo>
                <a:lnTo>
                  <a:pt x="0" y="696686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439418" y="5113662"/>
            <a:ext cx="2752317" cy="1220092"/>
            <a:chOff x="4818462" y="2082538"/>
            <a:chExt cx="2752317" cy="1220092"/>
          </a:xfrm>
        </p:grpSpPr>
        <p:sp>
          <p:nvSpPr>
            <p:cNvPr id="22" name="文本框 21"/>
            <p:cNvSpPr txBox="1"/>
            <p:nvPr/>
          </p:nvSpPr>
          <p:spPr>
            <a:xfrm>
              <a:off x="5526630" y="2082538"/>
              <a:ext cx="2044149" cy="425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altLang="zh-CN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818462" y="2379300"/>
              <a:ext cx="27523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24" name="任意多边形 23"/>
          <p:cNvSpPr/>
          <p:nvPr/>
        </p:nvSpPr>
        <p:spPr>
          <a:xfrm flipH="1">
            <a:off x="7160332" y="4701804"/>
            <a:ext cx="1828800" cy="696686"/>
          </a:xfrm>
          <a:custGeom>
            <a:avLst/>
            <a:gdLst>
              <a:gd name="connsiteX0" fmla="*/ 1828800 w 1828800"/>
              <a:gd name="connsiteY0" fmla="*/ 0 h 696686"/>
              <a:gd name="connsiteX1" fmla="*/ 1828800 w 1828800"/>
              <a:gd name="connsiteY1" fmla="*/ 696686 h 696686"/>
              <a:gd name="connsiteX2" fmla="*/ 0 w 1828800"/>
              <a:gd name="connsiteY2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696686">
                <a:moveTo>
                  <a:pt x="1828800" y="0"/>
                </a:moveTo>
                <a:lnTo>
                  <a:pt x="1828800" y="696686"/>
                </a:lnTo>
                <a:lnTo>
                  <a:pt x="0" y="696686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 flipH="1">
            <a:off x="9000265" y="5113662"/>
            <a:ext cx="2752318" cy="1220092"/>
            <a:chOff x="4818462" y="2082538"/>
            <a:chExt cx="2752318" cy="1220092"/>
          </a:xfrm>
        </p:grpSpPr>
        <p:sp>
          <p:nvSpPr>
            <p:cNvPr id="26" name="文本框 25"/>
            <p:cNvSpPr txBox="1"/>
            <p:nvPr/>
          </p:nvSpPr>
          <p:spPr>
            <a:xfrm>
              <a:off x="5526631" y="2082538"/>
              <a:ext cx="2044149" cy="425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</a:defRPr>
              </a:lvl1pPr>
            </a:lstStyle>
            <a:p>
              <a:pPr algn="r">
                <a:lnSpc>
                  <a:spcPct val="130000"/>
                </a:lnSpc>
              </a:pPr>
              <a:r>
                <a:rPr lang="zh-CN" altLang="en-US" b="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altLang="zh-CN" b="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818462" y="2379300"/>
              <a:ext cx="27523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1101" y="2342111"/>
            <a:ext cx="2752317" cy="1286460"/>
            <a:chOff x="4818462" y="2016170"/>
            <a:chExt cx="2752317" cy="1286460"/>
          </a:xfrm>
        </p:grpSpPr>
        <p:sp>
          <p:nvSpPr>
            <p:cNvPr id="29" name="文本框 28"/>
            <p:cNvSpPr txBox="1"/>
            <p:nvPr/>
          </p:nvSpPr>
          <p:spPr>
            <a:xfrm>
              <a:off x="5497478" y="2016170"/>
              <a:ext cx="2031325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altLang="zh-CN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818462" y="2379300"/>
              <a:ext cx="27523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31" name="任意多边形 30"/>
          <p:cNvSpPr/>
          <p:nvPr/>
        </p:nvSpPr>
        <p:spPr>
          <a:xfrm flipV="1">
            <a:off x="3173418" y="2656944"/>
            <a:ext cx="807304" cy="696686"/>
          </a:xfrm>
          <a:custGeom>
            <a:avLst/>
            <a:gdLst>
              <a:gd name="connsiteX0" fmla="*/ 1828800 w 1828800"/>
              <a:gd name="connsiteY0" fmla="*/ 0 h 696686"/>
              <a:gd name="connsiteX1" fmla="*/ 1828800 w 1828800"/>
              <a:gd name="connsiteY1" fmla="*/ 696686 h 696686"/>
              <a:gd name="connsiteX2" fmla="*/ 0 w 1828800"/>
              <a:gd name="connsiteY2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696686">
                <a:moveTo>
                  <a:pt x="1828800" y="0"/>
                </a:moveTo>
                <a:lnTo>
                  <a:pt x="1828800" y="696686"/>
                </a:lnTo>
                <a:lnTo>
                  <a:pt x="0" y="696686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flipH="1">
            <a:off x="9013090" y="2369427"/>
            <a:ext cx="2757810" cy="1259144"/>
            <a:chOff x="4818462" y="2043486"/>
            <a:chExt cx="2757810" cy="1259144"/>
          </a:xfrm>
        </p:grpSpPr>
        <p:sp>
          <p:nvSpPr>
            <p:cNvPr id="33" name="文本框 32"/>
            <p:cNvSpPr txBox="1"/>
            <p:nvPr/>
          </p:nvSpPr>
          <p:spPr>
            <a:xfrm>
              <a:off x="5544947" y="2043486"/>
              <a:ext cx="2031325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accent1"/>
                  </a:solidFill>
                </a:defRPr>
              </a:lvl1pPr>
            </a:lstStyle>
            <a:p>
              <a:pPr algn="r">
                <a:lnSpc>
                  <a:spcPct val="130000"/>
                </a:lnSpc>
              </a:pPr>
              <a:r>
                <a:rPr lang="zh-CN" altLang="en-US" b="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altLang="zh-CN" b="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818462" y="2379300"/>
              <a:ext cx="27523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sp>
        <p:nvSpPr>
          <p:cNvPr id="35" name="任意多边形 34"/>
          <p:cNvSpPr/>
          <p:nvPr/>
        </p:nvSpPr>
        <p:spPr>
          <a:xfrm flipH="1" flipV="1">
            <a:off x="8211279" y="2656944"/>
            <a:ext cx="807304" cy="696686"/>
          </a:xfrm>
          <a:custGeom>
            <a:avLst/>
            <a:gdLst>
              <a:gd name="connsiteX0" fmla="*/ 1828800 w 1828800"/>
              <a:gd name="connsiteY0" fmla="*/ 0 h 696686"/>
              <a:gd name="connsiteX1" fmla="*/ 1828800 w 1828800"/>
              <a:gd name="connsiteY1" fmla="*/ 696686 h 696686"/>
              <a:gd name="connsiteX2" fmla="*/ 0 w 1828800"/>
              <a:gd name="connsiteY2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696686">
                <a:moveTo>
                  <a:pt x="1828800" y="0"/>
                </a:moveTo>
                <a:lnTo>
                  <a:pt x="1828800" y="696686"/>
                </a:lnTo>
                <a:lnTo>
                  <a:pt x="0" y="696686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4719841" y="1240662"/>
            <a:ext cx="2752317" cy="1293382"/>
            <a:chOff x="4652131" y="2072144"/>
            <a:chExt cx="2752317" cy="1293382"/>
          </a:xfrm>
        </p:grpSpPr>
        <p:sp>
          <p:nvSpPr>
            <p:cNvPr id="37" name="文本框 36"/>
            <p:cNvSpPr txBox="1"/>
            <p:nvPr/>
          </p:nvSpPr>
          <p:spPr>
            <a:xfrm flipH="1">
              <a:off x="5022152" y="2072144"/>
              <a:ext cx="2031325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Open Sans" panose="020B0606030504020204" pitchFamily="34" charset="0"/>
                </a:rPr>
                <a:t>单击此处添加文字</a:t>
              </a:r>
              <a:endParaRPr lang="en-US" altLang="zh-CN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flipH="1">
              <a:off x="4652131" y="2442196"/>
              <a:ext cx="27523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方正兰亭细黑_GBK_M" panose="02010600010101010101" pitchFamily="2" charset="2"/>
                </a:rPr>
                <a:t>此处添加详细文本描述，建议与标题相关并符合整体语言风格，语言描述尽量</a:t>
              </a: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6096000" y="2593145"/>
            <a:ext cx="0" cy="767077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307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894">
        <p:random/>
      </p:transition>
    </mc:Choice>
    <mc:Fallback xmlns="">
      <p:transition spd="slow" advClick="0" advTm="98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25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25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25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25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25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425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25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25"/>
                            </p:stCondLst>
                            <p:childTnLst>
                              <p:par>
                                <p:cTn id="7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925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425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20" grpId="0" animBg="1"/>
      <p:bldP spid="24" grpId="0" animBg="1"/>
      <p:bldP spid="31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grpSp>
        <p:nvGrpSpPr>
          <p:cNvPr id="5" name="组合 4"/>
          <p:cNvGrpSpPr/>
          <p:nvPr/>
        </p:nvGrpSpPr>
        <p:grpSpPr>
          <a:xfrm>
            <a:off x="3868633" y="3153010"/>
            <a:ext cx="1854536" cy="1434670"/>
            <a:chOff x="3868633" y="2504827"/>
            <a:chExt cx="1854536" cy="1434670"/>
          </a:xfrm>
        </p:grpSpPr>
        <p:sp>
          <p:nvSpPr>
            <p:cNvPr id="6" name="Freeform 13"/>
            <p:cNvSpPr>
              <a:spLocks noChangeArrowheads="1"/>
            </p:cNvSpPr>
            <p:nvPr/>
          </p:nvSpPr>
          <p:spPr bwMode="auto">
            <a:xfrm>
              <a:off x="3868633" y="2504827"/>
              <a:ext cx="1854536" cy="1434670"/>
            </a:xfrm>
            <a:custGeom>
              <a:avLst/>
              <a:gdLst>
                <a:gd name="T0" fmla="*/ 2705 w 3618"/>
                <a:gd name="T1" fmla="*/ 489 h 2801"/>
                <a:gd name="T2" fmla="*/ 2705 w 3618"/>
                <a:gd name="T3" fmla="*/ 489 h 2801"/>
                <a:gd name="T4" fmla="*/ 2705 w 3618"/>
                <a:gd name="T5" fmla="*/ 489 h 2801"/>
                <a:gd name="T6" fmla="*/ 953 w 3618"/>
                <a:gd name="T7" fmla="*/ 451 h 2801"/>
                <a:gd name="T8" fmla="*/ 953 w 3618"/>
                <a:gd name="T9" fmla="*/ 451 h 2801"/>
                <a:gd name="T10" fmla="*/ 0 w 3618"/>
                <a:gd name="T11" fmla="*/ 1400 h 2801"/>
                <a:gd name="T12" fmla="*/ 911 w 3618"/>
                <a:gd name="T13" fmla="*/ 2311 h 2801"/>
                <a:gd name="T14" fmla="*/ 911 w 3618"/>
                <a:gd name="T15" fmla="*/ 2311 h 2801"/>
                <a:gd name="T16" fmla="*/ 2663 w 3618"/>
                <a:gd name="T17" fmla="*/ 2349 h 2801"/>
                <a:gd name="T18" fmla="*/ 2667 w 3618"/>
                <a:gd name="T19" fmla="*/ 2349 h 2801"/>
                <a:gd name="T20" fmla="*/ 3617 w 3618"/>
                <a:gd name="T21" fmla="*/ 1400 h 2801"/>
                <a:gd name="T22" fmla="*/ 2705 w 3618"/>
                <a:gd name="T23" fmla="*/ 489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8" h="2801">
                  <a:moveTo>
                    <a:pt x="2705" y="489"/>
                  </a:moveTo>
                  <a:lnTo>
                    <a:pt x="2705" y="489"/>
                  </a:lnTo>
                  <a:lnTo>
                    <a:pt x="2705" y="489"/>
                  </a:lnTo>
                  <a:cubicBezTo>
                    <a:pt x="2222" y="15"/>
                    <a:pt x="1451" y="0"/>
                    <a:pt x="953" y="451"/>
                  </a:cubicBezTo>
                  <a:lnTo>
                    <a:pt x="953" y="451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911" y="2311"/>
                    <a:pt x="911" y="2311"/>
                    <a:pt x="911" y="2311"/>
                  </a:cubicBezTo>
                  <a:lnTo>
                    <a:pt x="911" y="2311"/>
                  </a:lnTo>
                  <a:cubicBezTo>
                    <a:pt x="1395" y="2786"/>
                    <a:pt x="2165" y="2800"/>
                    <a:pt x="2663" y="2349"/>
                  </a:cubicBezTo>
                  <a:cubicBezTo>
                    <a:pt x="2667" y="2349"/>
                    <a:pt x="2667" y="2349"/>
                    <a:pt x="2667" y="2349"/>
                  </a:cubicBezTo>
                  <a:cubicBezTo>
                    <a:pt x="3617" y="1400"/>
                    <a:pt x="3617" y="1400"/>
                    <a:pt x="3617" y="1400"/>
                  </a:cubicBezTo>
                  <a:lnTo>
                    <a:pt x="2705" y="489"/>
                  </a:lnTo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Group 32"/>
            <p:cNvGrpSpPr>
              <a:grpSpLocks noChangeAspect="1"/>
            </p:cNvGrpSpPr>
            <p:nvPr/>
          </p:nvGrpSpPr>
          <p:grpSpPr>
            <a:xfrm>
              <a:off x="4530982" y="2993589"/>
              <a:ext cx="535189" cy="375791"/>
              <a:chOff x="19242831" y="2501835"/>
              <a:chExt cx="705069" cy="495078"/>
            </a:xfrm>
          </p:grpSpPr>
          <p:sp>
            <p:nvSpPr>
              <p:cNvPr id="8" name="Freeform 433"/>
              <p:cNvSpPr>
                <a:spLocks noChangeArrowheads="1"/>
              </p:cNvSpPr>
              <p:nvPr/>
            </p:nvSpPr>
            <p:spPr bwMode="auto">
              <a:xfrm>
                <a:off x="19443612" y="2749373"/>
                <a:ext cx="504288" cy="247540"/>
              </a:xfrm>
              <a:custGeom>
                <a:avLst/>
                <a:gdLst>
                  <a:gd name="T0" fmla="*/ 462 w 477"/>
                  <a:gd name="T1" fmla="*/ 68 h 233"/>
                  <a:gd name="T2" fmla="*/ 462 w 477"/>
                  <a:gd name="T3" fmla="*/ 68 h 233"/>
                  <a:gd name="T4" fmla="*/ 436 w 477"/>
                  <a:gd name="T5" fmla="*/ 54 h 233"/>
                  <a:gd name="T6" fmla="*/ 408 w 477"/>
                  <a:gd name="T7" fmla="*/ 54 h 233"/>
                  <a:gd name="T8" fmla="*/ 231 w 477"/>
                  <a:gd name="T9" fmla="*/ 164 h 233"/>
                  <a:gd name="T10" fmla="*/ 150 w 477"/>
                  <a:gd name="T11" fmla="*/ 122 h 233"/>
                  <a:gd name="T12" fmla="*/ 150 w 477"/>
                  <a:gd name="T13" fmla="*/ 122 h 233"/>
                  <a:gd name="T14" fmla="*/ 150 w 477"/>
                  <a:gd name="T15" fmla="*/ 108 h 233"/>
                  <a:gd name="T16" fmla="*/ 164 w 477"/>
                  <a:gd name="T17" fmla="*/ 96 h 233"/>
                  <a:gd name="T18" fmla="*/ 164 w 477"/>
                  <a:gd name="T19" fmla="*/ 96 h 233"/>
                  <a:gd name="T20" fmla="*/ 218 w 477"/>
                  <a:gd name="T21" fmla="*/ 122 h 233"/>
                  <a:gd name="T22" fmla="*/ 231 w 477"/>
                  <a:gd name="T23" fmla="*/ 122 h 233"/>
                  <a:gd name="T24" fmla="*/ 273 w 477"/>
                  <a:gd name="T25" fmla="*/ 96 h 233"/>
                  <a:gd name="T26" fmla="*/ 273 w 477"/>
                  <a:gd name="T27" fmla="*/ 68 h 233"/>
                  <a:gd name="T28" fmla="*/ 245 w 477"/>
                  <a:gd name="T29" fmla="*/ 54 h 233"/>
                  <a:gd name="T30" fmla="*/ 96 w 477"/>
                  <a:gd name="T31" fmla="*/ 0 h 233"/>
                  <a:gd name="T32" fmla="*/ 82 w 477"/>
                  <a:gd name="T33" fmla="*/ 0 h 233"/>
                  <a:gd name="T34" fmla="*/ 0 w 477"/>
                  <a:gd name="T35" fmla="*/ 27 h 233"/>
                  <a:gd name="T36" fmla="*/ 0 w 477"/>
                  <a:gd name="T37" fmla="*/ 27 h 233"/>
                  <a:gd name="T38" fmla="*/ 0 w 477"/>
                  <a:gd name="T39" fmla="*/ 177 h 233"/>
                  <a:gd name="T40" fmla="*/ 0 w 477"/>
                  <a:gd name="T41" fmla="*/ 177 h 233"/>
                  <a:gd name="T42" fmla="*/ 54 w 477"/>
                  <a:gd name="T43" fmla="*/ 177 h 233"/>
                  <a:gd name="T44" fmla="*/ 110 w 477"/>
                  <a:gd name="T45" fmla="*/ 191 h 233"/>
                  <a:gd name="T46" fmla="*/ 231 w 477"/>
                  <a:gd name="T47" fmla="*/ 232 h 233"/>
                  <a:gd name="T48" fmla="*/ 245 w 477"/>
                  <a:gd name="T49" fmla="*/ 232 h 233"/>
                  <a:gd name="T50" fmla="*/ 259 w 477"/>
                  <a:gd name="T51" fmla="*/ 232 h 233"/>
                  <a:gd name="T52" fmla="*/ 450 w 477"/>
                  <a:gd name="T53" fmla="*/ 122 h 233"/>
                  <a:gd name="T54" fmla="*/ 462 w 477"/>
                  <a:gd name="T55" fmla="*/ 6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7" h="233">
                    <a:moveTo>
                      <a:pt x="462" y="68"/>
                    </a:moveTo>
                    <a:lnTo>
                      <a:pt x="462" y="68"/>
                    </a:lnTo>
                    <a:cubicBezTo>
                      <a:pt x="450" y="54"/>
                      <a:pt x="436" y="54"/>
                      <a:pt x="436" y="54"/>
                    </a:cubicBezTo>
                    <a:cubicBezTo>
                      <a:pt x="422" y="54"/>
                      <a:pt x="422" y="54"/>
                      <a:pt x="408" y="5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150" y="122"/>
                      <a:pt x="150" y="122"/>
                      <a:pt x="150" y="122"/>
                    </a:cubicBezTo>
                    <a:lnTo>
                      <a:pt x="150" y="122"/>
                    </a:lnTo>
                    <a:cubicBezTo>
                      <a:pt x="150" y="122"/>
                      <a:pt x="150" y="122"/>
                      <a:pt x="150" y="108"/>
                    </a:cubicBezTo>
                    <a:cubicBezTo>
                      <a:pt x="164" y="108"/>
                      <a:pt x="164" y="96"/>
                      <a:pt x="164" y="96"/>
                    </a:cubicBezTo>
                    <a:lnTo>
                      <a:pt x="164" y="96"/>
                    </a:lnTo>
                    <a:cubicBezTo>
                      <a:pt x="218" y="122"/>
                      <a:pt x="218" y="122"/>
                      <a:pt x="218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45" y="122"/>
                      <a:pt x="259" y="108"/>
                      <a:pt x="273" y="96"/>
                    </a:cubicBezTo>
                    <a:cubicBezTo>
                      <a:pt x="273" y="96"/>
                      <a:pt x="273" y="82"/>
                      <a:pt x="273" y="68"/>
                    </a:cubicBezTo>
                    <a:cubicBezTo>
                      <a:pt x="273" y="68"/>
                      <a:pt x="259" y="54"/>
                      <a:pt x="245" y="54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82" y="0"/>
                    </a:cubicBezTo>
                    <a:cubicBezTo>
                      <a:pt x="41" y="0"/>
                      <a:pt x="0" y="27"/>
                      <a:pt x="0" y="27"/>
                    </a:cubicBezTo>
                    <a:lnTo>
                      <a:pt x="0" y="27"/>
                    </a:lnTo>
                    <a:cubicBezTo>
                      <a:pt x="0" y="177"/>
                      <a:pt x="0" y="177"/>
                      <a:pt x="0" y="177"/>
                    </a:cubicBezTo>
                    <a:lnTo>
                      <a:pt x="0" y="177"/>
                    </a:lnTo>
                    <a:cubicBezTo>
                      <a:pt x="0" y="177"/>
                      <a:pt x="41" y="177"/>
                      <a:pt x="54" y="177"/>
                    </a:cubicBezTo>
                    <a:cubicBezTo>
                      <a:pt x="82" y="177"/>
                      <a:pt x="110" y="191"/>
                      <a:pt x="110" y="191"/>
                    </a:cubicBezTo>
                    <a:cubicBezTo>
                      <a:pt x="231" y="232"/>
                      <a:pt x="231" y="232"/>
                      <a:pt x="231" y="232"/>
                    </a:cubicBezTo>
                    <a:cubicBezTo>
                      <a:pt x="231" y="232"/>
                      <a:pt x="231" y="232"/>
                      <a:pt x="245" y="232"/>
                    </a:cubicBezTo>
                    <a:cubicBezTo>
                      <a:pt x="245" y="232"/>
                      <a:pt x="245" y="232"/>
                      <a:pt x="259" y="232"/>
                    </a:cubicBezTo>
                    <a:cubicBezTo>
                      <a:pt x="450" y="122"/>
                      <a:pt x="450" y="122"/>
                      <a:pt x="450" y="122"/>
                    </a:cubicBezTo>
                    <a:cubicBezTo>
                      <a:pt x="462" y="108"/>
                      <a:pt x="476" y="82"/>
                      <a:pt x="462" y="6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434"/>
              <p:cNvSpPr>
                <a:spLocks noChangeArrowheads="1"/>
              </p:cNvSpPr>
              <p:nvPr/>
            </p:nvSpPr>
            <p:spPr bwMode="auto">
              <a:xfrm>
                <a:off x="19242831" y="2763387"/>
                <a:ext cx="172767" cy="214844"/>
              </a:xfrm>
              <a:custGeom>
                <a:avLst/>
                <a:gdLst>
                  <a:gd name="T0" fmla="*/ 0 w 165"/>
                  <a:gd name="T1" fmla="*/ 204 h 205"/>
                  <a:gd name="T2" fmla="*/ 0 w 165"/>
                  <a:gd name="T3" fmla="*/ 204 h 205"/>
                  <a:gd name="T4" fmla="*/ 164 w 165"/>
                  <a:gd name="T5" fmla="*/ 204 h 205"/>
                  <a:gd name="T6" fmla="*/ 164 w 165"/>
                  <a:gd name="T7" fmla="*/ 0 h 205"/>
                  <a:gd name="T8" fmla="*/ 0 w 165"/>
                  <a:gd name="T9" fmla="*/ 0 h 205"/>
                  <a:gd name="T10" fmla="*/ 0 w 165"/>
                  <a:gd name="T11" fmla="*/ 204 h 205"/>
                  <a:gd name="T12" fmla="*/ 110 w 165"/>
                  <a:gd name="T13" fmla="*/ 40 h 205"/>
                  <a:gd name="T14" fmla="*/ 110 w 165"/>
                  <a:gd name="T15" fmla="*/ 40 h 205"/>
                  <a:gd name="T16" fmla="*/ 137 w 165"/>
                  <a:gd name="T17" fmla="*/ 68 h 205"/>
                  <a:gd name="T18" fmla="*/ 110 w 165"/>
                  <a:gd name="T19" fmla="*/ 82 h 205"/>
                  <a:gd name="T20" fmla="*/ 82 w 165"/>
                  <a:gd name="T21" fmla="*/ 68 h 205"/>
                  <a:gd name="T22" fmla="*/ 110 w 165"/>
                  <a:gd name="T23" fmla="*/ 4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5" h="205">
                    <a:moveTo>
                      <a:pt x="0" y="204"/>
                    </a:moveTo>
                    <a:lnTo>
                      <a:pt x="0" y="204"/>
                    </a:lnTo>
                    <a:cubicBezTo>
                      <a:pt x="164" y="204"/>
                      <a:pt x="164" y="204"/>
                      <a:pt x="164" y="204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04"/>
                    </a:lnTo>
                    <a:close/>
                    <a:moveTo>
                      <a:pt x="110" y="40"/>
                    </a:moveTo>
                    <a:lnTo>
                      <a:pt x="110" y="40"/>
                    </a:lnTo>
                    <a:cubicBezTo>
                      <a:pt x="122" y="40"/>
                      <a:pt x="137" y="54"/>
                      <a:pt x="137" y="68"/>
                    </a:cubicBezTo>
                    <a:cubicBezTo>
                      <a:pt x="137" y="82"/>
                      <a:pt x="122" y="82"/>
                      <a:pt x="110" y="82"/>
                    </a:cubicBezTo>
                    <a:cubicBezTo>
                      <a:pt x="96" y="82"/>
                      <a:pt x="82" y="82"/>
                      <a:pt x="82" y="68"/>
                    </a:cubicBezTo>
                    <a:cubicBezTo>
                      <a:pt x="82" y="54"/>
                      <a:pt x="96" y="40"/>
                      <a:pt x="110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435"/>
              <p:cNvSpPr>
                <a:spLocks noChangeArrowheads="1"/>
              </p:cNvSpPr>
              <p:nvPr/>
            </p:nvSpPr>
            <p:spPr bwMode="auto">
              <a:xfrm>
                <a:off x="19490308" y="2501835"/>
                <a:ext cx="378213" cy="350289"/>
              </a:xfrm>
              <a:custGeom>
                <a:avLst/>
                <a:gdLst>
                  <a:gd name="T0" fmla="*/ 41 w 355"/>
                  <a:gd name="T1" fmla="*/ 205 h 329"/>
                  <a:gd name="T2" fmla="*/ 41 w 355"/>
                  <a:gd name="T3" fmla="*/ 205 h 329"/>
                  <a:gd name="T4" fmla="*/ 55 w 355"/>
                  <a:gd name="T5" fmla="*/ 205 h 329"/>
                  <a:gd name="T6" fmla="*/ 69 w 355"/>
                  <a:gd name="T7" fmla="*/ 205 h 329"/>
                  <a:gd name="T8" fmla="*/ 177 w 355"/>
                  <a:gd name="T9" fmla="*/ 246 h 329"/>
                  <a:gd name="T10" fmla="*/ 177 w 355"/>
                  <a:gd name="T11" fmla="*/ 232 h 329"/>
                  <a:gd name="T12" fmla="*/ 136 w 355"/>
                  <a:gd name="T13" fmla="*/ 219 h 329"/>
                  <a:gd name="T14" fmla="*/ 136 w 355"/>
                  <a:gd name="T15" fmla="*/ 205 h 329"/>
                  <a:gd name="T16" fmla="*/ 177 w 355"/>
                  <a:gd name="T17" fmla="*/ 219 h 329"/>
                  <a:gd name="T18" fmla="*/ 204 w 355"/>
                  <a:gd name="T19" fmla="*/ 191 h 329"/>
                  <a:gd name="T20" fmla="*/ 177 w 355"/>
                  <a:gd name="T21" fmla="*/ 163 h 329"/>
                  <a:gd name="T22" fmla="*/ 136 w 355"/>
                  <a:gd name="T23" fmla="*/ 123 h 329"/>
                  <a:gd name="T24" fmla="*/ 177 w 355"/>
                  <a:gd name="T25" fmla="*/ 83 h 329"/>
                  <a:gd name="T26" fmla="*/ 177 w 355"/>
                  <a:gd name="T27" fmla="*/ 55 h 329"/>
                  <a:gd name="T28" fmla="*/ 190 w 355"/>
                  <a:gd name="T29" fmla="*/ 55 h 329"/>
                  <a:gd name="T30" fmla="*/ 190 w 355"/>
                  <a:gd name="T31" fmla="*/ 69 h 329"/>
                  <a:gd name="T32" fmla="*/ 218 w 355"/>
                  <a:gd name="T33" fmla="*/ 83 h 329"/>
                  <a:gd name="T34" fmla="*/ 218 w 355"/>
                  <a:gd name="T35" fmla="*/ 96 h 329"/>
                  <a:gd name="T36" fmla="*/ 190 w 355"/>
                  <a:gd name="T37" fmla="*/ 96 h 329"/>
                  <a:gd name="T38" fmla="*/ 163 w 355"/>
                  <a:gd name="T39" fmla="*/ 109 h 329"/>
                  <a:gd name="T40" fmla="*/ 190 w 355"/>
                  <a:gd name="T41" fmla="*/ 137 h 329"/>
                  <a:gd name="T42" fmla="*/ 232 w 355"/>
                  <a:gd name="T43" fmla="*/ 191 h 329"/>
                  <a:gd name="T44" fmla="*/ 190 w 355"/>
                  <a:gd name="T45" fmla="*/ 232 h 329"/>
                  <a:gd name="T46" fmla="*/ 190 w 355"/>
                  <a:gd name="T47" fmla="*/ 246 h 329"/>
                  <a:gd name="T48" fmla="*/ 218 w 355"/>
                  <a:gd name="T49" fmla="*/ 259 h 329"/>
                  <a:gd name="T50" fmla="*/ 258 w 355"/>
                  <a:gd name="T51" fmla="*/ 300 h 329"/>
                  <a:gd name="T52" fmla="*/ 258 w 355"/>
                  <a:gd name="T53" fmla="*/ 328 h 329"/>
                  <a:gd name="T54" fmla="*/ 286 w 355"/>
                  <a:gd name="T55" fmla="*/ 300 h 329"/>
                  <a:gd name="T56" fmla="*/ 354 w 355"/>
                  <a:gd name="T57" fmla="*/ 177 h 329"/>
                  <a:gd name="T58" fmla="*/ 177 w 355"/>
                  <a:gd name="T59" fmla="*/ 0 h 329"/>
                  <a:gd name="T60" fmla="*/ 0 w 355"/>
                  <a:gd name="T61" fmla="*/ 177 h 329"/>
                  <a:gd name="T62" fmla="*/ 0 w 355"/>
                  <a:gd name="T63" fmla="*/ 205 h 329"/>
                  <a:gd name="T64" fmla="*/ 41 w 355"/>
                  <a:gd name="T65" fmla="*/ 20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5" h="329">
                    <a:moveTo>
                      <a:pt x="41" y="205"/>
                    </a:moveTo>
                    <a:lnTo>
                      <a:pt x="41" y="205"/>
                    </a:lnTo>
                    <a:cubicBezTo>
                      <a:pt x="41" y="205"/>
                      <a:pt x="41" y="205"/>
                      <a:pt x="55" y="205"/>
                    </a:cubicBezTo>
                    <a:lnTo>
                      <a:pt x="69" y="205"/>
                    </a:ln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77" y="232"/>
                      <a:pt x="177" y="232"/>
                      <a:pt x="177" y="232"/>
                    </a:cubicBezTo>
                    <a:cubicBezTo>
                      <a:pt x="163" y="232"/>
                      <a:pt x="136" y="232"/>
                      <a:pt x="136" y="219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49" y="219"/>
                      <a:pt x="163" y="219"/>
                      <a:pt x="177" y="219"/>
                    </a:cubicBezTo>
                    <a:cubicBezTo>
                      <a:pt x="190" y="219"/>
                      <a:pt x="204" y="205"/>
                      <a:pt x="204" y="191"/>
                    </a:cubicBezTo>
                    <a:cubicBezTo>
                      <a:pt x="204" y="177"/>
                      <a:pt x="190" y="163"/>
                      <a:pt x="177" y="163"/>
                    </a:cubicBezTo>
                    <a:cubicBezTo>
                      <a:pt x="149" y="151"/>
                      <a:pt x="136" y="137"/>
                      <a:pt x="136" y="123"/>
                    </a:cubicBezTo>
                    <a:cubicBezTo>
                      <a:pt x="136" y="96"/>
                      <a:pt x="149" y="83"/>
                      <a:pt x="177" y="83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90" y="55"/>
                      <a:pt x="190" y="55"/>
                      <a:pt x="190" y="55"/>
                    </a:cubicBezTo>
                    <a:cubicBezTo>
                      <a:pt x="190" y="69"/>
                      <a:pt x="190" y="69"/>
                      <a:pt x="190" y="69"/>
                    </a:cubicBezTo>
                    <a:cubicBezTo>
                      <a:pt x="204" y="83"/>
                      <a:pt x="218" y="83"/>
                      <a:pt x="218" y="83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96"/>
                      <a:pt x="204" y="96"/>
                      <a:pt x="190" y="96"/>
                    </a:cubicBezTo>
                    <a:cubicBezTo>
                      <a:pt x="163" y="96"/>
                      <a:pt x="163" y="109"/>
                      <a:pt x="163" y="109"/>
                    </a:cubicBezTo>
                    <a:cubicBezTo>
                      <a:pt x="163" y="123"/>
                      <a:pt x="163" y="137"/>
                      <a:pt x="190" y="137"/>
                    </a:cubicBezTo>
                    <a:cubicBezTo>
                      <a:pt x="218" y="151"/>
                      <a:pt x="232" y="163"/>
                      <a:pt x="232" y="191"/>
                    </a:cubicBezTo>
                    <a:cubicBezTo>
                      <a:pt x="232" y="205"/>
                      <a:pt x="218" y="232"/>
                      <a:pt x="190" y="232"/>
                    </a:cubicBezTo>
                    <a:cubicBezTo>
                      <a:pt x="190" y="246"/>
                      <a:pt x="190" y="246"/>
                      <a:pt x="190" y="246"/>
                    </a:cubicBezTo>
                    <a:cubicBezTo>
                      <a:pt x="218" y="259"/>
                      <a:pt x="218" y="259"/>
                      <a:pt x="218" y="259"/>
                    </a:cubicBezTo>
                    <a:cubicBezTo>
                      <a:pt x="232" y="273"/>
                      <a:pt x="244" y="273"/>
                      <a:pt x="258" y="300"/>
                    </a:cubicBezTo>
                    <a:cubicBezTo>
                      <a:pt x="258" y="300"/>
                      <a:pt x="258" y="314"/>
                      <a:pt x="258" y="328"/>
                    </a:cubicBezTo>
                    <a:cubicBezTo>
                      <a:pt x="286" y="300"/>
                      <a:pt x="286" y="300"/>
                      <a:pt x="286" y="300"/>
                    </a:cubicBezTo>
                    <a:cubicBezTo>
                      <a:pt x="326" y="273"/>
                      <a:pt x="354" y="232"/>
                      <a:pt x="354" y="177"/>
                    </a:cubicBezTo>
                    <a:cubicBezTo>
                      <a:pt x="354" y="83"/>
                      <a:pt x="272" y="0"/>
                      <a:pt x="177" y="0"/>
                    </a:cubicBezTo>
                    <a:cubicBezTo>
                      <a:pt x="81" y="0"/>
                      <a:pt x="0" y="83"/>
                      <a:pt x="0" y="177"/>
                    </a:cubicBezTo>
                    <a:cubicBezTo>
                      <a:pt x="0" y="191"/>
                      <a:pt x="0" y="205"/>
                      <a:pt x="0" y="205"/>
                    </a:cubicBezTo>
                    <a:cubicBezTo>
                      <a:pt x="13" y="205"/>
                      <a:pt x="27" y="205"/>
                      <a:pt x="41" y="20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6482754" y="3153010"/>
            <a:ext cx="1852272" cy="1434670"/>
            <a:chOff x="6482754" y="2504827"/>
            <a:chExt cx="1852272" cy="1434670"/>
          </a:xfrm>
        </p:grpSpPr>
        <p:sp>
          <p:nvSpPr>
            <p:cNvPr id="12" name="Freeform 14"/>
            <p:cNvSpPr>
              <a:spLocks noChangeArrowheads="1"/>
            </p:cNvSpPr>
            <p:nvPr/>
          </p:nvSpPr>
          <p:spPr bwMode="auto">
            <a:xfrm>
              <a:off x="6482754" y="2504827"/>
              <a:ext cx="1852272" cy="1434670"/>
            </a:xfrm>
            <a:custGeom>
              <a:avLst/>
              <a:gdLst>
                <a:gd name="T0" fmla="*/ 2706 w 3613"/>
                <a:gd name="T1" fmla="*/ 489 h 2801"/>
                <a:gd name="T2" fmla="*/ 2706 w 3613"/>
                <a:gd name="T3" fmla="*/ 489 h 2801"/>
                <a:gd name="T4" fmla="*/ 2706 w 3613"/>
                <a:gd name="T5" fmla="*/ 489 h 2801"/>
                <a:gd name="T6" fmla="*/ 949 w 3613"/>
                <a:gd name="T7" fmla="*/ 451 h 2801"/>
                <a:gd name="T8" fmla="*/ 949 w 3613"/>
                <a:gd name="T9" fmla="*/ 451 h 2801"/>
                <a:gd name="T10" fmla="*/ 0 w 3613"/>
                <a:gd name="T11" fmla="*/ 1400 h 2801"/>
                <a:gd name="T12" fmla="*/ 907 w 3613"/>
                <a:gd name="T13" fmla="*/ 2311 h 2801"/>
                <a:gd name="T14" fmla="*/ 907 w 3613"/>
                <a:gd name="T15" fmla="*/ 2311 h 2801"/>
                <a:gd name="T16" fmla="*/ 2663 w 3613"/>
                <a:gd name="T17" fmla="*/ 2349 h 2801"/>
                <a:gd name="T18" fmla="*/ 2663 w 3613"/>
                <a:gd name="T19" fmla="*/ 2349 h 2801"/>
                <a:gd name="T20" fmla="*/ 3612 w 3613"/>
                <a:gd name="T21" fmla="*/ 1400 h 2801"/>
                <a:gd name="T22" fmla="*/ 2706 w 3613"/>
                <a:gd name="T23" fmla="*/ 489 h 2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13" h="2801">
                  <a:moveTo>
                    <a:pt x="2706" y="489"/>
                  </a:moveTo>
                  <a:lnTo>
                    <a:pt x="2706" y="489"/>
                  </a:lnTo>
                  <a:lnTo>
                    <a:pt x="2706" y="489"/>
                  </a:lnTo>
                  <a:cubicBezTo>
                    <a:pt x="2222" y="15"/>
                    <a:pt x="1451" y="0"/>
                    <a:pt x="949" y="451"/>
                  </a:cubicBezTo>
                  <a:lnTo>
                    <a:pt x="949" y="451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907" y="2311"/>
                    <a:pt x="907" y="2311"/>
                    <a:pt x="907" y="2311"/>
                  </a:cubicBezTo>
                  <a:lnTo>
                    <a:pt x="907" y="2311"/>
                  </a:lnTo>
                  <a:cubicBezTo>
                    <a:pt x="1390" y="2786"/>
                    <a:pt x="2161" y="2800"/>
                    <a:pt x="2663" y="2349"/>
                  </a:cubicBezTo>
                  <a:lnTo>
                    <a:pt x="2663" y="2349"/>
                  </a:lnTo>
                  <a:cubicBezTo>
                    <a:pt x="3612" y="1400"/>
                    <a:pt x="3612" y="1400"/>
                    <a:pt x="3612" y="1400"/>
                  </a:cubicBezTo>
                  <a:lnTo>
                    <a:pt x="2706" y="489"/>
                  </a:lnTo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" name="Group 36"/>
            <p:cNvGrpSpPr/>
            <p:nvPr/>
          </p:nvGrpSpPr>
          <p:grpSpPr>
            <a:xfrm>
              <a:off x="7255695" y="3028229"/>
              <a:ext cx="347847" cy="347937"/>
              <a:chOff x="14867881" y="10665936"/>
              <a:chExt cx="695733" cy="695912"/>
            </a:xfrm>
          </p:grpSpPr>
          <p:sp>
            <p:nvSpPr>
              <p:cNvPr id="14" name="Freeform 781"/>
              <p:cNvSpPr>
                <a:spLocks noChangeArrowheads="1"/>
              </p:cNvSpPr>
              <p:nvPr/>
            </p:nvSpPr>
            <p:spPr bwMode="auto">
              <a:xfrm>
                <a:off x="14998624" y="10810723"/>
                <a:ext cx="420239" cy="406336"/>
              </a:xfrm>
              <a:custGeom>
                <a:avLst/>
                <a:gdLst>
                  <a:gd name="T0" fmla="*/ 394 w 395"/>
                  <a:gd name="T1" fmla="*/ 191 h 382"/>
                  <a:gd name="T2" fmla="*/ 394 w 395"/>
                  <a:gd name="T3" fmla="*/ 191 h 382"/>
                  <a:gd name="T4" fmla="*/ 340 w 395"/>
                  <a:gd name="T5" fmla="*/ 54 h 382"/>
                  <a:gd name="T6" fmla="*/ 203 w 395"/>
                  <a:gd name="T7" fmla="*/ 0 h 382"/>
                  <a:gd name="T8" fmla="*/ 81 w 395"/>
                  <a:gd name="T9" fmla="*/ 54 h 382"/>
                  <a:gd name="T10" fmla="*/ 81 w 395"/>
                  <a:gd name="T11" fmla="*/ 327 h 382"/>
                  <a:gd name="T12" fmla="*/ 203 w 395"/>
                  <a:gd name="T13" fmla="*/ 381 h 382"/>
                  <a:gd name="T14" fmla="*/ 340 w 395"/>
                  <a:gd name="T15" fmla="*/ 327 h 382"/>
                  <a:gd name="T16" fmla="*/ 394 w 395"/>
                  <a:gd name="T17" fmla="*/ 191 h 382"/>
                  <a:gd name="T18" fmla="*/ 217 w 395"/>
                  <a:gd name="T19" fmla="*/ 299 h 382"/>
                  <a:gd name="T20" fmla="*/ 217 w 395"/>
                  <a:gd name="T21" fmla="*/ 299 h 382"/>
                  <a:gd name="T22" fmla="*/ 217 w 395"/>
                  <a:gd name="T23" fmla="*/ 339 h 382"/>
                  <a:gd name="T24" fmla="*/ 189 w 395"/>
                  <a:gd name="T25" fmla="*/ 339 h 382"/>
                  <a:gd name="T26" fmla="*/ 189 w 395"/>
                  <a:gd name="T27" fmla="*/ 299 h 382"/>
                  <a:gd name="T28" fmla="*/ 135 w 395"/>
                  <a:gd name="T29" fmla="*/ 285 h 382"/>
                  <a:gd name="T30" fmla="*/ 149 w 395"/>
                  <a:gd name="T31" fmla="*/ 259 h 382"/>
                  <a:gd name="T32" fmla="*/ 203 w 395"/>
                  <a:gd name="T33" fmla="*/ 272 h 382"/>
                  <a:gd name="T34" fmla="*/ 245 w 395"/>
                  <a:gd name="T35" fmla="*/ 245 h 382"/>
                  <a:gd name="T36" fmla="*/ 203 w 395"/>
                  <a:gd name="T37" fmla="*/ 204 h 382"/>
                  <a:gd name="T38" fmla="*/ 149 w 395"/>
                  <a:gd name="T39" fmla="*/ 136 h 382"/>
                  <a:gd name="T40" fmla="*/ 203 w 395"/>
                  <a:gd name="T41" fmla="*/ 82 h 382"/>
                  <a:gd name="T42" fmla="*/ 203 w 395"/>
                  <a:gd name="T43" fmla="*/ 40 h 382"/>
                  <a:gd name="T44" fmla="*/ 217 w 395"/>
                  <a:gd name="T45" fmla="*/ 40 h 382"/>
                  <a:gd name="T46" fmla="*/ 217 w 395"/>
                  <a:gd name="T47" fmla="*/ 82 h 382"/>
                  <a:gd name="T48" fmla="*/ 272 w 395"/>
                  <a:gd name="T49" fmla="*/ 96 h 382"/>
                  <a:gd name="T50" fmla="*/ 258 w 395"/>
                  <a:gd name="T51" fmla="*/ 108 h 382"/>
                  <a:gd name="T52" fmla="*/ 217 w 395"/>
                  <a:gd name="T53" fmla="*/ 96 h 382"/>
                  <a:gd name="T54" fmla="*/ 177 w 395"/>
                  <a:gd name="T55" fmla="*/ 136 h 382"/>
                  <a:gd name="T56" fmla="*/ 217 w 395"/>
                  <a:gd name="T57" fmla="*/ 176 h 382"/>
                  <a:gd name="T58" fmla="*/ 272 w 395"/>
                  <a:gd name="T59" fmla="*/ 245 h 382"/>
                  <a:gd name="T60" fmla="*/ 217 w 395"/>
                  <a:gd name="T61" fmla="*/ 299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5" h="382">
                    <a:moveTo>
                      <a:pt x="394" y="191"/>
                    </a:moveTo>
                    <a:lnTo>
                      <a:pt x="394" y="191"/>
                    </a:lnTo>
                    <a:cubicBezTo>
                      <a:pt x="394" y="136"/>
                      <a:pt x="366" y="96"/>
                      <a:pt x="340" y="54"/>
                    </a:cubicBezTo>
                    <a:cubicBezTo>
                      <a:pt x="299" y="27"/>
                      <a:pt x="258" y="0"/>
                      <a:pt x="203" y="0"/>
                    </a:cubicBezTo>
                    <a:cubicBezTo>
                      <a:pt x="163" y="0"/>
                      <a:pt x="109" y="27"/>
                      <a:pt x="81" y="54"/>
                    </a:cubicBezTo>
                    <a:cubicBezTo>
                      <a:pt x="0" y="136"/>
                      <a:pt x="0" y="245"/>
                      <a:pt x="81" y="327"/>
                    </a:cubicBezTo>
                    <a:cubicBezTo>
                      <a:pt x="109" y="354"/>
                      <a:pt x="163" y="381"/>
                      <a:pt x="203" y="381"/>
                    </a:cubicBezTo>
                    <a:cubicBezTo>
                      <a:pt x="258" y="381"/>
                      <a:pt x="299" y="354"/>
                      <a:pt x="340" y="327"/>
                    </a:cubicBezTo>
                    <a:cubicBezTo>
                      <a:pt x="366" y="285"/>
                      <a:pt x="394" y="245"/>
                      <a:pt x="394" y="191"/>
                    </a:cubicBezTo>
                    <a:close/>
                    <a:moveTo>
                      <a:pt x="217" y="299"/>
                    </a:moveTo>
                    <a:lnTo>
                      <a:pt x="217" y="299"/>
                    </a:lnTo>
                    <a:cubicBezTo>
                      <a:pt x="217" y="339"/>
                      <a:pt x="217" y="339"/>
                      <a:pt x="217" y="339"/>
                    </a:cubicBezTo>
                    <a:cubicBezTo>
                      <a:pt x="189" y="339"/>
                      <a:pt x="189" y="339"/>
                      <a:pt x="189" y="339"/>
                    </a:cubicBezTo>
                    <a:cubicBezTo>
                      <a:pt x="189" y="299"/>
                      <a:pt x="189" y="299"/>
                      <a:pt x="189" y="299"/>
                    </a:cubicBezTo>
                    <a:cubicBezTo>
                      <a:pt x="177" y="299"/>
                      <a:pt x="149" y="299"/>
                      <a:pt x="135" y="285"/>
                    </a:cubicBezTo>
                    <a:cubicBezTo>
                      <a:pt x="149" y="259"/>
                      <a:pt x="149" y="259"/>
                      <a:pt x="149" y="259"/>
                    </a:cubicBezTo>
                    <a:cubicBezTo>
                      <a:pt x="163" y="272"/>
                      <a:pt x="177" y="272"/>
                      <a:pt x="203" y="272"/>
                    </a:cubicBezTo>
                    <a:cubicBezTo>
                      <a:pt x="231" y="272"/>
                      <a:pt x="245" y="259"/>
                      <a:pt x="245" y="245"/>
                    </a:cubicBezTo>
                    <a:cubicBezTo>
                      <a:pt x="245" y="218"/>
                      <a:pt x="231" y="204"/>
                      <a:pt x="203" y="204"/>
                    </a:cubicBezTo>
                    <a:cubicBezTo>
                      <a:pt x="163" y="191"/>
                      <a:pt x="149" y="164"/>
                      <a:pt x="149" y="136"/>
                    </a:cubicBezTo>
                    <a:cubicBezTo>
                      <a:pt x="149" y="108"/>
                      <a:pt x="163" y="82"/>
                      <a:pt x="203" y="82"/>
                    </a:cubicBezTo>
                    <a:cubicBezTo>
                      <a:pt x="203" y="40"/>
                      <a:pt x="203" y="40"/>
                      <a:pt x="203" y="40"/>
                    </a:cubicBezTo>
                    <a:cubicBezTo>
                      <a:pt x="217" y="40"/>
                      <a:pt x="217" y="40"/>
                      <a:pt x="217" y="40"/>
                    </a:cubicBezTo>
                    <a:cubicBezTo>
                      <a:pt x="217" y="82"/>
                      <a:pt x="217" y="82"/>
                      <a:pt x="217" y="82"/>
                    </a:cubicBezTo>
                    <a:cubicBezTo>
                      <a:pt x="245" y="82"/>
                      <a:pt x="258" y="82"/>
                      <a:pt x="272" y="96"/>
                    </a:cubicBezTo>
                    <a:cubicBezTo>
                      <a:pt x="258" y="108"/>
                      <a:pt x="258" y="108"/>
                      <a:pt x="258" y="108"/>
                    </a:cubicBezTo>
                    <a:cubicBezTo>
                      <a:pt x="245" y="108"/>
                      <a:pt x="231" y="96"/>
                      <a:pt x="217" y="96"/>
                    </a:cubicBezTo>
                    <a:cubicBezTo>
                      <a:pt x="189" y="96"/>
                      <a:pt x="177" y="122"/>
                      <a:pt x="177" y="136"/>
                    </a:cubicBezTo>
                    <a:cubicBezTo>
                      <a:pt x="177" y="150"/>
                      <a:pt x="189" y="164"/>
                      <a:pt x="217" y="176"/>
                    </a:cubicBezTo>
                    <a:cubicBezTo>
                      <a:pt x="258" y="191"/>
                      <a:pt x="272" y="204"/>
                      <a:pt x="272" y="245"/>
                    </a:cubicBezTo>
                    <a:cubicBezTo>
                      <a:pt x="272" y="272"/>
                      <a:pt x="258" y="299"/>
                      <a:pt x="217" y="2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782"/>
              <p:cNvSpPr>
                <a:spLocks noChangeArrowheads="1"/>
              </p:cNvSpPr>
              <p:nvPr/>
            </p:nvSpPr>
            <p:spPr bwMode="auto">
              <a:xfrm>
                <a:off x="15302131" y="10665936"/>
                <a:ext cx="261483" cy="261551"/>
              </a:xfrm>
              <a:custGeom>
                <a:avLst/>
                <a:gdLst>
                  <a:gd name="T0" fmla="*/ 68 w 246"/>
                  <a:gd name="T1" fmla="*/ 177 h 246"/>
                  <a:gd name="T2" fmla="*/ 68 w 246"/>
                  <a:gd name="T3" fmla="*/ 177 h 246"/>
                  <a:gd name="T4" fmla="*/ 123 w 246"/>
                  <a:gd name="T5" fmla="*/ 245 h 246"/>
                  <a:gd name="T6" fmla="*/ 204 w 246"/>
                  <a:gd name="T7" fmla="*/ 164 h 246"/>
                  <a:gd name="T8" fmla="*/ 245 w 246"/>
                  <a:gd name="T9" fmla="*/ 205 h 246"/>
                  <a:gd name="T10" fmla="*/ 245 w 246"/>
                  <a:gd name="T11" fmla="*/ 205 h 246"/>
                  <a:gd name="T12" fmla="*/ 245 w 246"/>
                  <a:gd name="T13" fmla="*/ 191 h 246"/>
                  <a:gd name="T14" fmla="*/ 245 w 246"/>
                  <a:gd name="T15" fmla="*/ 0 h 246"/>
                  <a:gd name="T16" fmla="*/ 245 w 246"/>
                  <a:gd name="T17" fmla="*/ 0 h 246"/>
                  <a:gd name="T18" fmla="*/ 55 w 246"/>
                  <a:gd name="T19" fmla="*/ 0 h 246"/>
                  <a:gd name="T20" fmla="*/ 55 w 246"/>
                  <a:gd name="T21" fmla="*/ 0 h 246"/>
                  <a:gd name="T22" fmla="*/ 55 w 246"/>
                  <a:gd name="T23" fmla="*/ 0 h 246"/>
                  <a:gd name="T24" fmla="*/ 81 w 246"/>
                  <a:gd name="T25" fmla="*/ 42 h 246"/>
                  <a:gd name="T26" fmla="*/ 0 w 246"/>
                  <a:gd name="T27" fmla="*/ 123 h 246"/>
                  <a:gd name="T28" fmla="*/ 68 w 246"/>
                  <a:gd name="T29" fmla="*/ 17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6">
                    <a:moveTo>
                      <a:pt x="68" y="177"/>
                    </a:moveTo>
                    <a:lnTo>
                      <a:pt x="68" y="177"/>
                    </a:lnTo>
                    <a:cubicBezTo>
                      <a:pt x="95" y="191"/>
                      <a:pt x="109" y="219"/>
                      <a:pt x="123" y="245"/>
                    </a:cubicBezTo>
                    <a:cubicBezTo>
                      <a:pt x="204" y="164"/>
                      <a:pt x="204" y="164"/>
                      <a:pt x="204" y="164"/>
                    </a:cubicBezTo>
                    <a:cubicBezTo>
                      <a:pt x="245" y="205"/>
                      <a:pt x="245" y="205"/>
                      <a:pt x="245" y="205"/>
                    </a:cubicBezTo>
                    <a:lnTo>
                      <a:pt x="245" y="205"/>
                    </a:lnTo>
                    <a:lnTo>
                      <a:pt x="245" y="191"/>
                    </a:lnTo>
                    <a:cubicBezTo>
                      <a:pt x="245" y="0"/>
                      <a:pt x="245" y="0"/>
                      <a:pt x="245" y="0"/>
                    </a:cubicBezTo>
                    <a:lnTo>
                      <a:pt x="245" y="0"/>
                    </a:lnTo>
                    <a:cubicBezTo>
                      <a:pt x="55" y="0"/>
                      <a:pt x="55" y="0"/>
                      <a:pt x="55" y="0"/>
                    </a:cubicBezTo>
                    <a:lnTo>
                      <a:pt x="55" y="0"/>
                    </a:lnTo>
                    <a:lnTo>
                      <a:pt x="55" y="0"/>
                    </a:lnTo>
                    <a:cubicBezTo>
                      <a:pt x="81" y="42"/>
                      <a:pt x="81" y="42"/>
                      <a:pt x="81" y="42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7" y="137"/>
                      <a:pt x="55" y="150"/>
                      <a:pt x="68" y="17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783"/>
              <p:cNvSpPr>
                <a:spLocks noChangeArrowheads="1"/>
              </p:cNvSpPr>
              <p:nvPr/>
            </p:nvSpPr>
            <p:spPr bwMode="auto">
              <a:xfrm>
                <a:off x="15302131" y="11100297"/>
                <a:ext cx="261483" cy="261551"/>
              </a:xfrm>
              <a:custGeom>
                <a:avLst/>
                <a:gdLst>
                  <a:gd name="T0" fmla="*/ 245 w 246"/>
                  <a:gd name="T1" fmla="*/ 41 h 247"/>
                  <a:gd name="T2" fmla="*/ 245 w 246"/>
                  <a:gd name="T3" fmla="*/ 41 h 247"/>
                  <a:gd name="T4" fmla="*/ 245 w 246"/>
                  <a:gd name="T5" fmla="*/ 41 h 247"/>
                  <a:gd name="T6" fmla="*/ 204 w 246"/>
                  <a:gd name="T7" fmla="*/ 82 h 247"/>
                  <a:gd name="T8" fmla="*/ 123 w 246"/>
                  <a:gd name="T9" fmla="*/ 0 h 247"/>
                  <a:gd name="T10" fmla="*/ 68 w 246"/>
                  <a:gd name="T11" fmla="*/ 67 h 247"/>
                  <a:gd name="T12" fmla="*/ 0 w 246"/>
                  <a:gd name="T13" fmla="*/ 109 h 247"/>
                  <a:gd name="T14" fmla="*/ 81 w 246"/>
                  <a:gd name="T15" fmla="*/ 204 h 247"/>
                  <a:gd name="T16" fmla="*/ 55 w 246"/>
                  <a:gd name="T17" fmla="*/ 232 h 247"/>
                  <a:gd name="T18" fmla="*/ 55 w 246"/>
                  <a:gd name="T19" fmla="*/ 246 h 247"/>
                  <a:gd name="T20" fmla="*/ 55 w 246"/>
                  <a:gd name="T21" fmla="*/ 246 h 247"/>
                  <a:gd name="T22" fmla="*/ 245 w 246"/>
                  <a:gd name="T23" fmla="*/ 246 h 247"/>
                  <a:gd name="T24" fmla="*/ 245 w 246"/>
                  <a:gd name="T25" fmla="*/ 246 h 247"/>
                  <a:gd name="T26" fmla="*/ 245 w 246"/>
                  <a:gd name="T27" fmla="*/ 4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6" h="247">
                    <a:moveTo>
                      <a:pt x="245" y="41"/>
                    </a:moveTo>
                    <a:lnTo>
                      <a:pt x="245" y="41"/>
                    </a:lnTo>
                    <a:lnTo>
                      <a:pt x="245" y="41"/>
                    </a:lnTo>
                    <a:cubicBezTo>
                      <a:pt x="204" y="82"/>
                      <a:pt x="204" y="82"/>
                      <a:pt x="204" y="82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09" y="27"/>
                      <a:pt x="95" y="55"/>
                      <a:pt x="68" y="67"/>
                    </a:cubicBezTo>
                    <a:cubicBezTo>
                      <a:pt x="55" y="95"/>
                      <a:pt x="27" y="109"/>
                      <a:pt x="0" y="109"/>
                    </a:cubicBezTo>
                    <a:cubicBezTo>
                      <a:pt x="81" y="204"/>
                      <a:pt x="81" y="204"/>
                      <a:pt x="81" y="204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46"/>
                      <a:pt x="55" y="246"/>
                      <a:pt x="55" y="246"/>
                    </a:cubicBezTo>
                    <a:lnTo>
                      <a:pt x="55" y="246"/>
                    </a:lnTo>
                    <a:cubicBezTo>
                      <a:pt x="245" y="246"/>
                      <a:pt x="245" y="246"/>
                      <a:pt x="245" y="246"/>
                    </a:cubicBezTo>
                    <a:lnTo>
                      <a:pt x="245" y="246"/>
                    </a:lnTo>
                    <a:cubicBezTo>
                      <a:pt x="245" y="41"/>
                      <a:pt x="245" y="41"/>
                      <a:pt x="245" y="4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784"/>
              <p:cNvSpPr>
                <a:spLocks noChangeArrowheads="1"/>
              </p:cNvSpPr>
              <p:nvPr/>
            </p:nvSpPr>
            <p:spPr bwMode="auto">
              <a:xfrm>
                <a:off x="14867881" y="10665936"/>
                <a:ext cx="261483" cy="261551"/>
              </a:xfrm>
              <a:custGeom>
                <a:avLst/>
                <a:gdLst>
                  <a:gd name="T0" fmla="*/ 0 w 246"/>
                  <a:gd name="T1" fmla="*/ 205 h 246"/>
                  <a:gd name="T2" fmla="*/ 0 w 246"/>
                  <a:gd name="T3" fmla="*/ 205 h 246"/>
                  <a:gd name="T4" fmla="*/ 13 w 246"/>
                  <a:gd name="T5" fmla="*/ 205 h 246"/>
                  <a:gd name="T6" fmla="*/ 41 w 246"/>
                  <a:gd name="T7" fmla="*/ 164 h 246"/>
                  <a:gd name="T8" fmla="*/ 137 w 246"/>
                  <a:gd name="T9" fmla="*/ 245 h 246"/>
                  <a:gd name="T10" fmla="*/ 177 w 246"/>
                  <a:gd name="T11" fmla="*/ 177 h 246"/>
                  <a:gd name="T12" fmla="*/ 245 w 246"/>
                  <a:gd name="T13" fmla="*/ 123 h 246"/>
                  <a:gd name="T14" fmla="*/ 163 w 246"/>
                  <a:gd name="T15" fmla="*/ 42 h 246"/>
                  <a:gd name="T16" fmla="*/ 204 w 246"/>
                  <a:gd name="T17" fmla="*/ 0 h 246"/>
                  <a:gd name="T18" fmla="*/ 204 w 246"/>
                  <a:gd name="T19" fmla="*/ 0 h 246"/>
                  <a:gd name="T20" fmla="*/ 204 w 246"/>
                  <a:gd name="T21" fmla="*/ 0 h 246"/>
                  <a:gd name="T22" fmla="*/ 13 w 246"/>
                  <a:gd name="T23" fmla="*/ 0 h 246"/>
                  <a:gd name="T24" fmla="*/ 0 w 246"/>
                  <a:gd name="T25" fmla="*/ 0 h 246"/>
                  <a:gd name="T26" fmla="*/ 0 w 246"/>
                  <a:gd name="T27" fmla="*/ 191 h 246"/>
                  <a:gd name="T28" fmla="*/ 0 w 246"/>
                  <a:gd name="T29" fmla="*/ 20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6">
                    <a:moveTo>
                      <a:pt x="0" y="205"/>
                    </a:moveTo>
                    <a:lnTo>
                      <a:pt x="0" y="205"/>
                    </a:lnTo>
                    <a:cubicBezTo>
                      <a:pt x="13" y="205"/>
                      <a:pt x="13" y="205"/>
                      <a:pt x="13" y="205"/>
                    </a:cubicBezTo>
                    <a:cubicBezTo>
                      <a:pt x="41" y="164"/>
                      <a:pt x="41" y="164"/>
                      <a:pt x="41" y="164"/>
                    </a:cubicBezTo>
                    <a:cubicBezTo>
                      <a:pt x="137" y="245"/>
                      <a:pt x="137" y="245"/>
                      <a:pt x="137" y="245"/>
                    </a:cubicBezTo>
                    <a:cubicBezTo>
                      <a:pt x="137" y="219"/>
                      <a:pt x="163" y="191"/>
                      <a:pt x="177" y="177"/>
                    </a:cubicBezTo>
                    <a:cubicBezTo>
                      <a:pt x="204" y="150"/>
                      <a:pt x="217" y="137"/>
                      <a:pt x="245" y="123"/>
                    </a:cubicBezTo>
                    <a:cubicBezTo>
                      <a:pt x="163" y="42"/>
                      <a:pt x="163" y="42"/>
                      <a:pt x="163" y="42"/>
                    </a:cubicBezTo>
                    <a:cubicBezTo>
                      <a:pt x="204" y="0"/>
                      <a:pt x="204" y="0"/>
                      <a:pt x="204" y="0"/>
                    </a:cubicBezTo>
                    <a:lnTo>
                      <a:pt x="204" y="0"/>
                    </a:lnTo>
                    <a:lnTo>
                      <a:pt x="204" y="0"/>
                    </a:ln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1"/>
                      <a:pt x="0" y="191"/>
                      <a:pt x="0" y="191"/>
                    </a:cubicBezTo>
                    <a:lnTo>
                      <a:pt x="0" y="2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785"/>
              <p:cNvSpPr>
                <a:spLocks noChangeArrowheads="1"/>
              </p:cNvSpPr>
              <p:nvPr/>
            </p:nvSpPr>
            <p:spPr bwMode="auto">
              <a:xfrm>
                <a:off x="14867881" y="11100297"/>
                <a:ext cx="261483" cy="261551"/>
              </a:xfrm>
              <a:custGeom>
                <a:avLst/>
                <a:gdLst>
                  <a:gd name="T0" fmla="*/ 177 w 246"/>
                  <a:gd name="T1" fmla="*/ 67 h 247"/>
                  <a:gd name="T2" fmla="*/ 177 w 246"/>
                  <a:gd name="T3" fmla="*/ 67 h 247"/>
                  <a:gd name="T4" fmla="*/ 137 w 246"/>
                  <a:gd name="T5" fmla="*/ 0 h 247"/>
                  <a:gd name="T6" fmla="*/ 41 w 246"/>
                  <a:gd name="T7" fmla="*/ 82 h 247"/>
                  <a:gd name="T8" fmla="*/ 13 w 246"/>
                  <a:gd name="T9" fmla="*/ 41 h 247"/>
                  <a:gd name="T10" fmla="*/ 0 w 246"/>
                  <a:gd name="T11" fmla="*/ 41 h 247"/>
                  <a:gd name="T12" fmla="*/ 0 w 246"/>
                  <a:gd name="T13" fmla="*/ 41 h 247"/>
                  <a:gd name="T14" fmla="*/ 0 w 246"/>
                  <a:gd name="T15" fmla="*/ 246 h 247"/>
                  <a:gd name="T16" fmla="*/ 13 w 246"/>
                  <a:gd name="T17" fmla="*/ 246 h 247"/>
                  <a:gd name="T18" fmla="*/ 204 w 246"/>
                  <a:gd name="T19" fmla="*/ 246 h 247"/>
                  <a:gd name="T20" fmla="*/ 204 w 246"/>
                  <a:gd name="T21" fmla="*/ 246 h 247"/>
                  <a:gd name="T22" fmla="*/ 204 w 246"/>
                  <a:gd name="T23" fmla="*/ 232 h 247"/>
                  <a:gd name="T24" fmla="*/ 163 w 246"/>
                  <a:gd name="T25" fmla="*/ 204 h 247"/>
                  <a:gd name="T26" fmla="*/ 245 w 246"/>
                  <a:gd name="T27" fmla="*/ 109 h 247"/>
                  <a:gd name="T28" fmla="*/ 177 w 246"/>
                  <a:gd name="T29" fmla="*/ 6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247">
                    <a:moveTo>
                      <a:pt x="177" y="67"/>
                    </a:moveTo>
                    <a:lnTo>
                      <a:pt x="177" y="67"/>
                    </a:lnTo>
                    <a:cubicBezTo>
                      <a:pt x="163" y="55"/>
                      <a:pt x="137" y="27"/>
                      <a:pt x="137" y="0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1"/>
                      <a:pt x="13" y="41"/>
                      <a:pt x="0" y="41"/>
                    </a:cubicBezTo>
                    <a:lnTo>
                      <a:pt x="0" y="41"/>
                    </a:lnTo>
                    <a:cubicBezTo>
                      <a:pt x="0" y="246"/>
                      <a:pt x="0" y="246"/>
                      <a:pt x="0" y="246"/>
                    </a:cubicBezTo>
                    <a:cubicBezTo>
                      <a:pt x="0" y="246"/>
                      <a:pt x="0" y="246"/>
                      <a:pt x="13" y="246"/>
                    </a:cubicBezTo>
                    <a:cubicBezTo>
                      <a:pt x="204" y="246"/>
                      <a:pt x="204" y="246"/>
                      <a:pt x="204" y="246"/>
                    </a:cubicBezTo>
                    <a:lnTo>
                      <a:pt x="204" y="246"/>
                    </a:lnTo>
                    <a:cubicBezTo>
                      <a:pt x="204" y="246"/>
                      <a:pt x="204" y="246"/>
                      <a:pt x="204" y="232"/>
                    </a:cubicBezTo>
                    <a:cubicBezTo>
                      <a:pt x="163" y="204"/>
                      <a:pt x="163" y="204"/>
                      <a:pt x="163" y="204"/>
                    </a:cubicBezTo>
                    <a:cubicBezTo>
                      <a:pt x="245" y="109"/>
                      <a:pt x="245" y="109"/>
                      <a:pt x="245" y="109"/>
                    </a:cubicBezTo>
                    <a:cubicBezTo>
                      <a:pt x="217" y="109"/>
                      <a:pt x="204" y="95"/>
                      <a:pt x="177" y="6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9075743" y="3153011"/>
            <a:ext cx="1853303" cy="1435624"/>
            <a:chOff x="9075743" y="2504828"/>
            <a:chExt cx="1853303" cy="1435624"/>
          </a:xfrm>
        </p:grpSpPr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 rot="16200000">
              <a:off x="9284583" y="2295988"/>
              <a:ext cx="1435624" cy="1853303"/>
            </a:xfrm>
            <a:custGeom>
              <a:avLst/>
              <a:gdLst>
                <a:gd name="T0" fmla="*/ 493 w 2800"/>
                <a:gd name="T1" fmla="*/ 912 h 3618"/>
                <a:gd name="T2" fmla="*/ 493 w 2800"/>
                <a:gd name="T3" fmla="*/ 912 h 3618"/>
                <a:gd name="T4" fmla="*/ 493 w 2800"/>
                <a:gd name="T5" fmla="*/ 912 h 3618"/>
                <a:gd name="T6" fmla="*/ 451 w 2800"/>
                <a:gd name="T7" fmla="*/ 2663 h 3618"/>
                <a:gd name="T8" fmla="*/ 451 w 2800"/>
                <a:gd name="T9" fmla="*/ 2663 h 3618"/>
                <a:gd name="T10" fmla="*/ 1400 w 2800"/>
                <a:gd name="T11" fmla="*/ 3617 h 3618"/>
                <a:gd name="T12" fmla="*/ 2311 w 2800"/>
                <a:gd name="T13" fmla="*/ 2705 h 3618"/>
                <a:gd name="T14" fmla="*/ 2311 w 2800"/>
                <a:gd name="T15" fmla="*/ 2705 h 3618"/>
                <a:gd name="T16" fmla="*/ 2348 w 2800"/>
                <a:gd name="T17" fmla="*/ 954 h 3618"/>
                <a:gd name="T18" fmla="*/ 2353 w 2800"/>
                <a:gd name="T19" fmla="*/ 954 h 3618"/>
                <a:gd name="T20" fmla="*/ 1400 w 2800"/>
                <a:gd name="T21" fmla="*/ 0 h 3618"/>
                <a:gd name="T22" fmla="*/ 493 w 2800"/>
                <a:gd name="T23" fmla="*/ 912 h 3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0" h="3618">
                  <a:moveTo>
                    <a:pt x="493" y="912"/>
                  </a:moveTo>
                  <a:lnTo>
                    <a:pt x="493" y="912"/>
                  </a:lnTo>
                  <a:lnTo>
                    <a:pt x="493" y="912"/>
                  </a:lnTo>
                  <a:cubicBezTo>
                    <a:pt x="14" y="1395"/>
                    <a:pt x="0" y="2165"/>
                    <a:pt x="451" y="2663"/>
                  </a:cubicBezTo>
                  <a:lnTo>
                    <a:pt x="451" y="2663"/>
                  </a:lnTo>
                  <a:cubicBezTo>
                    <a:pt x="1400" y="3617"/>
                    <a:pt x="1400" y="3617"/>
                    <a:pt x="1400" y="3617"/>
                  </a:cubicBezTo>
                  <a:cubicBezTo>
                    <a:pt x="2311" y="2705"/>
                    <a:pt x="2311" y="2705"/>
                    <a:pt x="2311" y="2705"/>
                  </a:cubicBezTo>
                  <a:lnTo>
                    <a:pt x="2311" y="2705"/>
                  </a:lnTo>
                  <a:cubicBezTo>
                    <a:pt x="2785" y="2222"/>
                    <a:pt x="2799" y="1452"/>
                    <a:pt x="2348" y="954"/>
                  </a:cubicBezTo>
                  <a:cubicBezTo>
                    <a:pt x="2353" y="954"/>
                    <a:pt x="2353" y="954"/>
                    <a:pt x="2353" y="954"/>
                  </a:cubicBezTo>
                  <a:cubicBezTo>
                    <a:pt x="1400" y="0"/>
                    <a:pt x="1400" y="0"/>
                    <a:pt x="1400" y="0"/>
                  </a:cubicBezTo>
                  <a:lnTo>
                    <a:pt x="493" y="912"/>
                  </a:lnTo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" name="Group 2"/>
            <p:cNvGrpSpPr/>
            <p:nvPr/>
          </p:nvGrpSpPr>
          <p:grpSpPr>
            <a:xfrm>
              <a:off x="9782243" y="2990060"/>
              <a:ext cx="417360" cy="423184"/>
              <a:chOff x="3866421" y="8396641"/>
              <a:chExt cx="610363" cy="618881"/>
            </a:xfrm>
          </p:grpSpPr>
          <p:sp>
            <p:nvSpPr>
              <p:cNvPr id="22" name="Freeform 812"/>
              <p:cNvSpPr>
                <a:spLocks noChangeArrowheads="1"/>
              </p:cNvSpPr>
              <p:nvPr/>
            </p:nvSpPr>
            <p:spPr bwMode="auto">
              <a:xfrm>
                <a:off x="3866421" y="8614084"/>
                <a:ext cx="401334" cy="401438"/>
              </a:xfrm>
              <a:custGeom>
                <a:avLst/>
                <a:gdLst>
                  <a:gd name="T0" fmla="*/ 218 w 422"/>
                  <a:gd name="T1" fmla="*/ 0 h 423"/>
                  <a:gd name="T2" fmla="*/ 218 w 422"/>
                  <a:gd name="T3" fmla="*/ 0 h 423"/>
                  <a:gd name="T4" fmla="*/ 0 w 422"/>
                  <a:gd name="T5" fmla="*/ 218 h 423"/>
                  <a:gd name="T6" fmla="*/ 218 w 422"/>
                  <a:gd name="T7" fmla="*/ 422 h 423"/>
                  <a:gd name="T8" fmla="*/ 421 w 422"/>
                  <a:gd name="T9" fmla="*/ 218 h 423"/>
                  <a:gd name="T10" fmla="*/ 218 w 422"/>
                  <a:gd name="T11" fmla="*/ 0 h 423"/>
                  <a:gd name="T12" fmla="*/ 218 w 422"/>
                  <a:gd name="T13" fmla="*/ 314 h 423"/>
                  <a:gd name="T14" fmla="*/ 218 w 422"/>
                  <a:gd name="T15" fmla="*/ 314 h 423"/>
                  <a:gd name="T16" fmla="*/ 218 w 422"/>
                  <a:gd name="T17" fmla="*/ 354 h 423"/>
                  <a:gd name="T18" fmla="*/ 204 w 422"/>
                  <a:gd name="T19" fmla="*/ 354 h 423"/>
                  <a:gd name="T20" fmla="*/ 204 w 422"/>
                  <a:gd name="T21" fmla="*/ 314 h 423"/>
                  <a:gd name="T22" fmla="*/ 150 w 422"/>
                  <a:gd name="T23" fmla="*/ 300 h 423"/>
                  <a:gd name="T24" fmla="*/ 163 w 422"/>
                  <a:gd name="T25" fmla="*/ 286 h 423"/>
                  <a:gd name="T26" fmla="*/ 204 w 422"/>
                  <a:gd name="T27" fmla="*/ 300 h 423"/>
                  <a:gd name="T28" fmla="*/ 244 w 422"/>
                  <a:gd name="T29" fmla="*/ 259 h 423"/>
                  <a:gd name="T30" fmla="*/ 204 w 422"/>
                  <a:gd name="T31" fmla="*/ 218 h 423"/>
                  <a:gd name="T32" fmla="*/ 150 w 422"/>
                  <a:gd name="T33" fmla="*/ 163 h 423"/>
                  <a:gd name="T34" fmla="*/ 204 w 422"/>
                  <a:gd name="T35" fmla="*/ 109 h 423"/>
                  <a:gd name="T36" fmla="*/ 204 w 422"/>
                  <a:gd name="T37" fmla="*/ 68 h 423"/>
                  <a:gd name="T38" fmla="*/ 231 w 422"/>
                  <a:gd name="T39" fmla="*/ 68 h 423"/>
                  <a:gd name="T40" fmla="*/ 231 w 422"/>
                  <a:gd name="T41" fmla="*/ 109 h 423"/>
                  <a:gd name="T42" fmla="*/ 272 w 422"/>
                  <a:gd name="T43" fmla="*/ 123 h 423"/>
                  <a:gd name="T44" fmla="*/ 258 w 422"/>
                  <a:gd name="T45" fmla="*/ 135 h 423"/>
                  <a:gd name="T46" fmla="*/ 218 w 422"/>
                  <a:gd name="T47" fmla="*/ 123 h 423"/>
                  <a:gd name="T48" fmla="*/ 177 w 422"/>
                  <a:gd name="T49" fmla="*/ 163 h 423"/>
                  <a:gd name="T50" fmla="*/ 231 w 422"/>
                  <a:gd name="T51" fmla="*/ 191 h 423"/>
                  <a:gd name="T52" fmla="*/ 272 w 422"/>
                  <a:gd name="T53" fmla="*/ 259 h 423"/>
                  <a:gd name="T54" fmla="*/ 218 w 422"/>
                  <a:gd name="T55" fmla="*/ 314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2" h="423">
                    <a:moveTo>
                      <a:pt x="218" y="0"/>
                    </a:moveTo>
                    <a:lnTo>
                      <a:pt x="218" y="0"/>
                    </a:lnTo>
                    <a:cubicBezTo>
                      <a:pt x="95" y="0"/>
                      <a:pt x="0" y="95"/>
                      <a:pt x="0" y="218"/>
                    </a:cubicBezTo>
                    <a:cubicBezTo>
                      <a:pt x="0" y="326"/>
                      <a:pt x="95" y="422"/>
                      <a:pt x="218" y="422"/>
                    </a:cubicBezTo>
                    <a:cubicBezTo>
                      <a:pt x="326" y="422"/>
                      <a:pt x="421" y="326"/>
                      <a:pt x="421" y="218"/>
                    </a:cubicBezTo>
                    <a:cubicBezTo>
                      <a:pt x="421" y="95"/>
                      <a:pt x="326" y="0"/>
                      <a:pt x="218" y="0"/>
                    </a:cubicBezTo>
                    <a:close/>
                    <a:moveTo>
                      <a:pt x="218" y="314"/>
                    </a:moveTo>
                    <a:lnTo>
                      <a:pt x="218" y="314"/>
                    </a:lnTo>
                    <a:cubicBezTo>
                      <a:pt x="218" y="354"/>
                      <a:pt x="218" y="354"/>
                      <a:pt x="218" y="354"/>
                    </a:cubicBezTo>
                    <a:cubicBezTo>
                      <a:pt x="204" y="354"/>
                      <a:pt x="204" y="354"/>
                      <a:pt x="204" y="354"/>
                    </a:cubicBezTo>
                    <a:cubicBezTo>
                      <a:pt x="204" y="314"/>
                      <a:pt x="204" y="314"/>
                      <a:pt x="204" y="314"/>
                    </a:cubicBezTo>
                    <a:cubicBezTo>
                      <a:pt x="177" y="314"/>
                      <a:pt x="163" y="314"/>
                      <a:pt x="150" y="300"/>
                    </a:cubicBezTo>
                    <a:cubicBezTo>
                      <a:pt x="163" y="286"/>
                      <a:pt x="163" y="286"/>
                      <a:pt x="163" y="286"/>
                    </a:cubicBezTo>
                    <a:cubicBezTo>
                      <a:pt x="177" y="286"/>
                      <a:pt x="190" y="300"/>
                      <a:pt x="204" y="300"/>
                    </a:cubicBezTo>
                    <a:cubicBezTo>
                      <a:pt x="231" y="300"/>
                      <a:pt x="244" y="286"/>
                      <a:pt x="244" y="259"/>
                    </a:cubicBezTo>
                    <a:cubicBezTo>
                      <a:pt x="244" y="245"/>
                      <a:pt x="231" y="231"/>
                      <a:pt x="204" y="218"/>
                    </a:cubicBezTo>
                    <a:cubicBezTo>
                      <a:pt x="177" y="205"/>
                      <a:pt x="150" y="191"/>
                      <a:pt x="150" y="163"/>
                    </a:cubicBezTo>
                    <a:cubicBezTo>
                      <a:pt x="150" y="135"/>
                      <a:pt x="177" y="109"/>
                      <a:pt x="204" y="109"/>
                    </a:cubicBezTo>
                    <a:cubicBezTo>
                      <a:pt x="204" y="68"/>
                      <a:pt x="204" y="68"/>
                      <a:pt x="204" y="68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1" y="109"/>
                      <a:pt x="231" y="109"/>
                      <a:pt x="231" y="109"/>
                    </a:cubicBezTo>
                    <a:cubicBezTo>
                      <a:pt x="244" y="109"/>
                      <a:pt x="258" y="109"/>
                      <a:pt x="272" y="123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8" y="135"/>
                      <a:pt x="244" y="123"/>
                      <a:pt x="218" y="123"/>
                    </a:cubicBezTo>
                    <a:cubicBezTo>
                      <a:pt x="190" y="123"/>
                      <a:pt x="177" y="149"/>
                      <a:pt x="177" y="163"/>
                    </a:cubicBezTo>
                    <a:cubicBezTo>
                      <a:pt x="177" y="177"/>
                      <a:pt x="190" y="191"/>
                      <a:pt x="231" y="191"/>
                    </a:cubicBezTo>
                    <a:cubicBezTo>
                      <a:pt x="258" y="218"/>
                      <a:pt x="272" y="231"/>
                      <a:pt x="272" y="259"/>
                    </a:cubicBezTo>
                    <a:cubicBezTo>
                      <a:pt x="272" y="286"/>
                      <a:pt x="258" y="314"/>
                      <a:pt x="218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813"/>
              <p:cNvSpPr>
                <a:spLocks noChangeArrowheads="1"/>
              </p:cNvSpPr>
              <p:nvPr/>
            </p:nvSpPr>
            <p:spPr bwMode="auto">
              <a:xfrm>
                <a:off x="4033643" y="8396641"/>
                <a:ext cx="438960" cy="142175"/>
              </a:xfrm>
              <a:custGeom>
                <a:avLst/>
                <a:gdLst>
                  <a:gd name="T0" fmla="*/ 231 w 464"/>
                  <a:gd name="T1" fmla="*/ 149 h 150"/>
                  <a:gd name="T2" fmla="*/ 231 w 464"/>
                  <a:gd name="T3" fmla="*/ 149 h 150"/>
                  <a:gd name="T4" fmla="*/ 463 w 464"/>
                  <a:gd name="T5" fmla="*/ 68 h 150"/>
                  <a:gd name="T6" fmla="*/ 231 w 464"/>
                  <a:gd name="T7" fmla="*/ 0 h 150"/>
                  <a:gd name="T8" fmla="*/ 0 w 464"/>
                  <a:gd name="T9" fmla="*/ 68 h 150"/>
                  <a:gd name="T10" fmla="*/ 231 w 464"/>
                  <a:gd name="T11" fmla="*/ 14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4" h="150">
                    <a:moveTo>
                      <a:pt x="231" y="149"/>
                    </a:moveTo>
                    <a:lnTo>
                      <a:pt x="231" y="149"/>
                    </a:lnTo>
                    <a:cubicBezTo>
                      <a:pt x="354" y="149"/>
                      <a:pt x="463" y="108"/>
                      <a:pt x="463" y="68"/>
                    </a:cubicBezTo>
                    <a:cubicBezTo>
                      <a:pt x="463" y="27"/>
                      <a:pt x="354" y="0"/>
                      <a:pt x="231" y="0"/>
                    </a:cubicBezTo>
                    <a:cubicBezTo>
                      <a:pt x="109" y="0"/>
                      <a:pt x="0" y="27"/>
                      <a:pt x="0" y="68"/>
                    </a:cubicBezTo>
                    <a:cubicBezTo>
                      <a:pt x="0" y="108"/>
                      <a:pt x="109" y="149"/>
                      <a:pt x="231" y="14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814"/>
              <p:cNvSpPr>
                <a:spLocks noChangeArrowheads="1"/>
              </p:cNvSpPr>
              <p:nvPr/>
            </p:nvSpPr>
            <p:spPr bwMode="auto">
              <a:xfrm>
                <a:off x="4033643" y="8509544"/>
                <a:ext cx="438960" cy="91996"/>
              </a:xfrm>
              <a:custGeom>
                <a:avLst/>
                <a:gdLst>
                  <a:gd name="T0" fmla="*/ 449 w 464"/>
                  <a:gd name="T1" fmla="*/ 0 h 96"/>
                  <a:gd name="T2" fmla="*/ 449 w 464"/>
                  <a:gd name="T3" fmla="*/ 0 h 96"/>
                  <a:gd name="T4" fmla="*/ 449 w 464"/>
                  <a:gd name="T5" fmla="*/ 0 h 96"/>
                  <a:gd name="T6" fmla="*/ 231 w 464"/>
                  <a:gd name="T7" fmla="*/ 40 h 96"/>
                  <a:gd name="T8" fmla="*/ 13 w 464"/>
                  <a:gd name="T9" fmla="*/ 0 h 96"/>
                  <a:gd name="T10" fmla="*/ 13 w 464"/>
                  <a:gd name="T11" fmla="*/ 0 h 96"/>
                  <a:gd name="T12" fmla="*/ 13 w 464"/>
                  <a:gd name="T13" fmla="*/ 0 h 96"/>
                  <a:gd name="T14" fmla="*/ 0 w 464"/>
                  <a:gd name="T15" fmla="*/ 26 h 96"/>
                  <a:gd name="T16" fmla="*/ 231 w 464"/>
                  <a:gd name="T17" fmla="*/ 95 h 96"/>
                  <a:gd name="T18" fmla="*/ 463 w 464"/>
                  <a:gd name="T19" fmla="*/ 26 h 96"/>
                  <a:gd name="T20" fmla="*/ 449 w 464"/>
                  <a:gd name="T2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4" h="96">
                    <a:moveTo>
                      <a:pt x="449" y="0"/>
                    </a:moveTo>
                    <a:lnTo>
                      <a:pt x="449" y="0"/>
                    </a:lnTo>
                    <a:lnTo>
                      <a:pt x="449" y="0"/>
                    </a:lnTo>
                    <a:cubicBezTo>
                      <a:pt x="394" y="26"/>
                      <a:pt x="300" y="40"/>
                      <a:pt x="231" y="40"/>
                    </a:cubicBezTo>
                    <a:cubicBezTo>
                      <a:pt x="163" y="40"/>
                      <a:pt x="67" y="26"/>
                      <a:pt x="13" y="0"/>
                    </a:cubicBezTo>
                    <a:lnTo>
                      <a:pt x="13" y="0"/>
                    </a:lnTo>
                    <a:lnTo>
                      <a:pt x="13" y="0"/>
                    </a:lnTo>
                    <a:cubicBezTo>
                      <a:pt x="0" y="12"/>
                      <a:pt x="0" y="12"/>
                      <a:pt x="0" y="26"/>
                    </a:cubicBezTo>
                    <a:cubicBezTo>
                      <a:pt x="0" y="68"/>
                      <a:pt x="109" y="95"/>
                      <a:pt x="231" y="95"/>
                    </a:cubicBezTo>
                    <a:cubicBezTo>
                      <a:pt x="354" y="95"/>
                      <a:pt x="463" y="68"/>
                      <a:pt x="463" y="26"/>
                    </a:cubicBezTo>
                    <a:cubicBezTo>
                      <a:pt x="463" y="12"/>
                      <a:pt x="463" y="12"/>
                      <a:pt x="44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815"/>
              <p:cNvSpPr>
                <a:spLocks noChangeArrowheads="1"/>
              </p:cNvSpPr>
              <p:nvPr/>
            </p:nvSpPr>
            <p:spPr bwMode="auto">
              <a:xfrm>
                <a:off x="4033644" y="8576451"/>
                <a:ext cx="41805" cy="12545"/>
              </a:xfrm>
              <a:custGeom>
                <a:avLst/>
                <a:gdLst>
                  <a:gd name="T0" fmla="*/ 41 w 42"/>
                  <a:gd name="T1" fmla="*/ 12 h 13"/>
                  <a:gd name="T2" fmla="*/ 41 w 42"/>
                  <a:gd name="T3" fmla="*/ 12 h 13"/>
                  <a:gd name="T4" fmla="*/ 13 w 42"/>
                  <a:gd name="T5" fmla="*/ 0 h 13"/>
                  <a:gd name="T6" fmla="*/ 13 w 42"/>
                  <a:gd name="T7" fmla="*/ 0 h 13"/>
                  <a:gd name="T8" fmla="*/ 13 w 42"/>
                  <a:gd name="T9" fmla="*/ 0 h 13"/>
                  <a:gd name="T10" fmla="*/ 0 w 42"/>
                  <a:gd name="T11" fmla="*/ 12 h 13"/>
                  <a:gd name="T12" fmla="*/ 41 w 42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3">
                    <a:moveTo>
                      <a:pt x="41" y="12"/>
                    </a:moveTo>
                    <a:lnTo>
                      <a:pt x="41" y="12"/>
                    </a:lnTo>
                    <a:cubicBezTo>
                      <a:pt x="41" y="12"/>
                      <a:pt x="27" y="12"/>
                      <a:pt x="13" y="0"/>
                    </a:cubicBezTo>
                    <a:lnTo>
                      <a:pt x="13" y="0"/>
                    </a:lnTo>
                    <a:lnTo>
                      <a:pt x="13" y="0"/>
                    </a:lnTo>
                    <a:cubicBezTo>
                      <a:pt x="13" y="12"/>
                      <a:pt x="0" y="12"/>
                      <a:pt x="0" y="12"/>
                    </a:cubicBezTo>
                    <a:cubicBezTo>
                      <a:pt x="13" y="12"/>
                      <a:pt x="27" y="12"/>
                      <a:pt x="41" y="1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816"/>
              <p:cNvSpPr>
                <a:spLocks noChangeArrowheads="1"/>
              </p:cNvSpPr>
              <p:nvPr/>
            </p:nvSpPr>
            <p:spPr bwMode="auto">
              <a:xfrm>
                <a:off x="4163243" y="8576451"/>
                <a:ext cx="309362" cy="91996"/>
              </a:xfrm>
              <a:custGeom>
                <a:avLst/>
                <a:gdLst>
                  <a:gd name="T0" fmla="*/ 313 w 328"/>
                  <a:gd name="T1" fmla="*/ 0 h 96"/>
                  <a:gd name="T2" fmla="*/ 313 w 328"/>
                  <a:gd name="T3" fmla="*/ 0 h 96"/>
                  <a:gd name="T4" fmla="*/ 313 w 328"/>
                  <a:gd name="T5" fmla="*/ 0 h 96"/>
                  <a:gd name="T6" fmla="*/ 95 w 328"/>
                  <a:gd name="T7" fmla="*/ 40 h 96"/>
                  <a:gd name="T8" fmla="*/ 0 w 328"/>
                  <a:gd name="T9" fmla="*/ 40 h 96"/>
                  <a:gd name="T10" fmla="*/ 82 w 328"/>
                  <a:gd name="T11" fmla="*/ 95 h 96"/>
                  <a:gd name="T12" fmla="*/ 95 w 328"/>
                  <a:gd name="T13" fmla="*/ 95 h 96"/>
                  <a:gd name="T14" fmla="*/ 327 w 328"/>
                  <a:gd name="T15" fmla="*/ 27 h 96"/>
                  <a:gd name="T16" fmla="*/ 313 w 328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8" h="96">
                    <a:moveTo>
                      <a:pt x="313" y="0"/>
                    </a:moveTo>
                    <a:lnTo>
                      <a:pt x="313" y="0"/>
                    </a:lnTo>
                    <a:lnTo>
                      <a:pt x="313" y="0"/>
                    </a:lnTo>
                    <a:cubicBezTo>
                      <a:pt x="258" y="27"/>
                      <a:pt x="164" y="40"/>
                      <a:pt x="95" y="40"/>
                    </a:cubicBezTo>
                    <a:cubicBezTo>
                      <a:pt x="68" y="40"/>
                      <a:pt x="27" y="40"/>
                      <a:pt x="0" y="40"/>
                    </a:cubicBezTo>
                    <a:cubicBezTo>
                      <a:pt x="27" y="54"/>
                      <a:pt x="54" y="67"/>
                      <a:pt x="82" y="95"/>
                    </a:cubicBezTo>
                    <a:lnTo>
                      <a:pt x="95" y="95"/>
                    </a:lnTo>
                    <a:cubicBezTo>
                      <a:pt x="218" y="95"/>
                      <a:pt x="327" y="67"/>
                      <a:pt x="327" y="27"/>
                    </a:cubicBezTo>
                    <a:cubicBezTo>
                      <a:pt x="327" y="12"/>
                      <a:pt x="327" y="12"/>
                      <a:pt x="31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817"/>
              <p:cNvSpPr>
                <a:spLocks noChangeArrowheads="1"/>
              </p:cNvSpPr>
              <p:nvPr/>
            </p:nvSpPr>
            <p:spPr bwMode="auto">
              <a:xfrm>
                <a:off x="4255215" y="8639177"/>
                <a:ext cx="221569" cy="91996"/>
              </a:xfrm>
              <a:custGeom>
                <a:avLst/>
                <a:gdLst>
                  <a:gd name="T0" fmla="*/ 218 w 233"/>
                  <a:gd name="T1" fmla="*/ 0 h 97"/>
                  <a:gd name="T2" fmla="*/ 218 w 233"/>
                  <a:gd name="T3" fmla="*/ 0 h 97"/>
                  <a:gd name="T4" fmla="*/ 218 w 233"/>
                  <a:gd name="T5" fmla="*/ 0 h 97"/>
                  <a:gd name="T6" fmla="*/ 0 w 233"/>
                  <a:gd name="T7" fmla="*/ 41 h 97"/>
                  <a:gd name="T8" fmla="*/ 0 w 233"/>
                  <a:gd name="T9" fmla="*/ 41 h 97"/>
                  <a:gd name="T10" fmla="*/ 27 w 233"/>
                  <a:gd name="T11" fmla="*/ 96 h 97"/>
                  <a:gd name="T12" fmla="*/ 232 w 233"/>
                  <a:gd name="T13" fmla="*/ 28 h 97"/>
                  <a:gd name="T14" fmla="*/ 218 w 233"/>
                  <a:gd name="T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" h="97">
                    <a:moveTo>
                      <a:pt x="218" y="0"/>
                    </a:moveTo>
                    <a:lnTo>
                      <a:pt x="218" y="0"/>
                    </a:lnTo>
                    <a:lnTo>
                      <a:pt x="218" y="0"/>
                    </a:lnTo>
                    <a:cubicBezTo>
                      <a:pt x="163" y="41"/>
                      <a:pt x="69" y="41"/>
                      <a:pt x="0" y="41"/>
                    </a:cubicBezTo>
                    <a:lnTo>
                      <a:pt x="0" y="41"/>
                    </a:lnTo>
                    <a:cubicBezTo>
                      <a:pt x="13" y="54"/>
                      <a:pt x="13" y="82"/>
                      <a:pt x="27" y="96"/>
                    </a:cubicBezTo>
                    <a:cubicBezTo>
                      <a:pt x="137" y="96"/>
                      <a:pt x="232" y="68"/>
                      <a:pt x="232" y="28"/>
                    </a:cubicBezTo>
                    <a:cubicBezTo>
                      <a:pt x="232" y="14"/>
                      <a:pt x="232" y="14"/>
                      <a:pt x="21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818"/>
              <p:cNvSpPr>
                <a:spLocks noChangeArrowheads="1"/>
              </p:cNvSpPr>
              <p:nvPr/>
            </p:nvSpPr>
            <p:spPr bwMode="auto">
              <a:xfrm>
                <a:off x="4280297" y="8701901"/>
                <a:ext cx="196486" cy="91996"/>
              </a:xfrm>
              <a:custGeom>
                <a:avLst/>
                <a:gdLst>
                  <a:gd name="T0" fmla="*/ 191 w 206"/>
                  <a:gd name="T1" fmla="*/ 0 h 97"/>
                  <a:gd name="T2" fmla="*/ 191 w 206"/>
                  <a:gd name="T3" fmla="*/ 0 h 97"/>
                  <a:gd name="T4" fmla="*/ 191 w 206"/>
                  <a:gd name="T5" fmla="*/ 0 h 97"/>
                  <a:gd name="T6" fmla="*/ 0 w 206"/>
                  <a:gd name="T7" fmla="*/ 40 h 97"/>
                  <a:gd name="T8" fmla="*/ 14 w 206"/>
                  <a:gd name="T9" fmla="*/ 96 h 97"/>
                  <a:gd name="T10" fmla="*/ 205 w 206"/>
                  <a:gd name="T11" fmla="*/ 28 h 97"/>
                  <a:gd name="T12" fmla="*/ 191 w 206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97">
                    <a:moveTo>
                      <a:pt x="191" y="0"/>
                    </a:moveTo>
                    <a:lnTo>
                      <a:pt x="191" y="0"/>
                    </a:lnTo>
                    <a:lnTo>
                      <a:pt x="191" y="0"/>
                    </a:lnTo>
                    <a:cubicBezTo>
                      <a:pt x="150" y="28"/>
                      <a:pt x="68" y="40"/>
                      <a:pt x="0" y="40"/>
                    </a:cubicBezTo>
                    <a:cubicBezTo>
                      <a:pt x="14" y="54"/>
                      <a:pt x="14" y="82"/>
                      <a:pt x="14" y="96"/>
                    </a:cubicBezTo>
                    <a:cubicBezTo>
                      <a:pt x="123" y="96"/>
                      <a:pt x="205" y="68"/>
                      <a:pt x="205" y="28"/>
                    </a:cubicBezTo>
                    <a:cubicBezTo>
                      <a:pt x="205" y="14"/>
                      <a:pt x="205" y="14"/>
                      <a:pt x="19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819"/>
              <p:cNvSpPr>
                <a:spLocks noChangeArrowheads="1"/>
              </p:cNvSpPr>
              <p:nvPr/>
            </p:nvSpPr>
            <p:spPr bwMode="auto">
              <a:xfrm>
                <a:off x="4292839" y="8768807"/>
                <a:ext cx="183944" cy="91996"/>
              </a:xfrm>
              <a:custGeom>
                <a:avLst/>
                <a:gdLst>
                  <a:gd name="T0" fmla="*/ 177 w 192"/>
                  <a:gd name="T1" fmla="*/ 0 h 97"/>
                  <a:gd name="T2" fmla="*/ 177 w 192"/>
                  <a:gd name="T3" fmla="*/ 0 h 97"/>
                  <a:gd name="T4" fmla="*/ 177 w 192"/>
                  <a:gd name="T5" fmla="*/ 0 h 97"/>
                  <a:gd name="T6" fmla="*/ 0 w 192"/>
                  <a:gd name="T7" fmla="*/ 42 h 97"/>
                  <a:gd name="T8" fmla="*/ 0 w 192"/>
                  <a:gd name="T9" fmla="*/ 55 h 97"/>
                  <a:gd name="T10" fmla="*/ 0 w 192"/>
                  <a:gd name="T11" fmla="*/ 96 h 97"/>
                  <a:gd name="T12" fmla="*/ 191 w 192"/>
                  <a:gd name="T13" fmla="*/ 28 h 97"/>
                  <a:gd name="T14" fmla="*/ 177 w 192"/>
                  <a:gd name="T15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97">
                    <a:moveTo>
                      <a:pt x="177" y="0"/>
                    </a:moveTo>
                    <a:lnTo>
                      <a:pt x="177" y="0"/>
                    </a:lnTo>
                    <a:lnTo>
                      <a:pt x="177" y="0"/>
                    </a:lnTo>
                    <a:cubicBezTo>
                      <a:pt x="136" y="28"/>
                      <a:pt x="68" y="42"/>
                      <a:pt x="0" y="42"/>
                    </a:cubicBezTo>
                    <a:lnTo>
                      <a:pt x="0" y="55"/>
                    </a:lnTo>
                    <a:cubicBezTo>
                      <a:pt x="0" y="68"/>
                      <a:pt x="0" y="82"/>
                      <a:pt x="0" y="96"/>
                    </a:cubicBezTo>
                    <a:cubicBezTo>
                      <a:pt x="109" y="96"/>
                      <a:pt x="191" y="68"/>
                      <a:pt x="191" y="28"/>
                    </a:cubicBezTo>
                    <a:cubicBezTo>
                      <a:pt x="191" y="14"/>
                      <a:pt x="191" y="14"/>
                      <a:pt x="177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76179" tIns="38089" rIns="76179" bIns="38089" anchor="ctr"/>
              <a:lstStyle/>
              <a:p>
                <a:endParaRPr lang="en-US" sz="1707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1261198" y="3153011"/>
            <a:ext cx="1853303" cy="1435624"/>
            <a:chOff x="1261198" y="2504828"/>
            <a:chExt cx="1853303" cy="1435624"/>
          </a:xfrm>
        </p:grpSpPr>
        <p:sp>
          <p:nvSpPr>
            <p:cNvPr id="31" name="Freeform 9"/>
            <p:cNvSpPr>
              <a:spLocks noChangeArrowheads="1"/>
            </p:cNvSpPr>
            <p:nvPr/>
          </p:nvSpPr>
          <p:spPr bwMode="auto">
            <a:xfrm rot="16200000">
              <a:off x="1470038" y="2295988"/>
              <a:ext cx="1435624" cy="1853303"/>
            </a:xfrm>
            <a:custGeom>
              <a:avLst/>
              <a:gdLst>
                <a:gd name="T0" fmla="*/ 488 w 2801"/>
                <a:gd name="T1" fmla="*/ 910 h 3617"/>
                <a:gd name="T2" fmla="*/ 488 w 2801"/>
                <a:gd name="T3" fmla="*/ 910 h 3617"/>
                <a:gd name="T4" fmla="*/ 488 w 2801"/>
                <a:gd name="T5" fmla="*/ 910 h 3617"/>
                <a:gd name="T6" fmla="*/ 451 w 2801"/>
                <a:gd name="T7" fmla="*/ 2662 h 3617"/>
                <a:gd name="T8" fmla="*/ 451 w 2801"/>
                <a:gd name="T9" fmla="*/ 2662 h 3617"/>
                <a:gd name="T10" fmla="*/ 1399 w 2801"/>
                <a:gd name="T11" fmla="*/ 3616 h 3617"/>
                <a:gd name="T12" fmla="*/ 2311 w 2801"/>
                <a:gd name="T13" fmla="*/ 2705 h 3617"/>
                <a:gd name="T14" fmla="*/ 2311 w 2801"/>
                <a:gd name="T15" fmla="*/ 2705 h 3617"/>
                <a:gd name="T16" fmla="*/ 2348 w 2801"/>
                <a:gd name="T17" fmla="*/ 953 h 3617"/>
                <a:gd name="T18" fmla="*/ 2348 w 2801"/>
                <a:gd name="T19" fmla="*/ 953 h 3617"/>
                <a:gd name="T20" fmla="*/ 1399 w 2801"/>
                <a:gd name="T21" fmla="*/ 0 h 3617"/>
                <a:gd name="T22" fmla="*/ 488 w 2801"/>
                <a:gd name="T23" fmla="*/ 910 h 3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1" h="3617">
                  <a:moveTo>
                    <a:pt x="488" y="910"/>
                  </a:moveTo>
                  <a:lnTo>
                    <a:pt x="488" y="910"/>
                  </a:lnTo>
                  <a:lnTo>
                    <a:pt x="488" y="910"/>
                  </a:lnTo>
                  <a:cubicBezTo>
                    <a:pt x="14" y="1395"/>
                    <a:pt x="0" y="2165"/>
                    <a:pt x="451" y="2662"/>
                  </a:cubicBezTo>
                  <a:lnTo>
                    <a:pt x="451" y="2662"/>
                  </a:lnTo>
                  <a:cubicBezTo>
                    <a:pt x="1399" y="3616"/>
                    <a:pt x="1399" y="3616"/>
                    <a:pt x="1399" y="3616"/>
                  </a:cubicBezTo>
                  <a:cubicBezTo>
                    <a:pt x="2311" y="2705"/>
                    <a:pt x="2311" y="2705"/>
                    <a:pt x="2311" y="2705"/>
                  </a:cubicBezTo>
                  <a:lnTo>
                    <a:pt x="2311" y="2705"/>
                  </a:lnTo>
                  <a:cubicBezTo>
                    <a:pt x="2786" y="2221"/>
                    <a:pt x="2800" y="1451"/>
                    <a:pt x="2348" y="953"/>
                  </a:cubicBezTo>
                  <a:lnTo>
                    <a:pt x="2348" y="953"/>
                  </a:lnTo>
                  <a:cubicBezTo>
                    <a:pt x="1399" y="0"/>
                    <a:pt x="1399" y="0"/>
                    <a:pt x="1399" y="0"/>
                  </a:cubicBezTo>
                  <a:lnTo>
                    <a:pt x="488" y="910"/>
                  </a:lnTo>
                </a:path>
              </a:pathLst>
            </a:cu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700"/>
            <p:cNvSpPr>
              <a:spLocks noChangeAspect="1" noChangeArrowheads="1"/>
            </p:cNvSpPr>
            <p:nvPr/>
          </p:nvSpPr>
          <p:spPr bwMode="auto">
            <a:xfrm>
              <a:off x="1939341" y="2960013"/>
              <a:ext cx="539550" cy="449138"/>
            </a:xfrm>
            <a:custGeom>
              <a:avLst/>
              <a:gdLst>
                <a:gd name="T0" fmla="*/ 654 w 655"/>
                <a:gd name="T1" fmla="*/ 165 h 546"/>
                <a:gd name="T2" fmla="*/ 572 w 655"/>
                <a:gd name="T3" fmla="*/ 219 h 546"/>
                <a:gd name="T4" fmla="*/ 286 w 655"/>
                <a:gd name="T5" fmla="*/ 55 h 546"/>
                <a:gd name="T6" fmla="*/ 137 w 655"/>
                <a:gd name="T7" fmla="*/ 0 h 546"/>
                <a:gd name="T8" fmla="*/ 96 w 655"/>
                <a:gd name="T9" fmla="*/ 14 h 546"/>
                <a:gd name="T10" fmla="*/ 137 w 655"/>
                <a:gd name="T11" fmla="*/ 123 h 546"/>
                <a:gd name="T12" fmla="*/ 28 w 655"/>
                <a:gd name="T13" fmla="*/ 205 h 546"/>
                <a:gd name="T14" fmla="*/ 0 w 655"/>
                <a:gd name="T15" fmla="*/ 273 h 546"/>
                <a:gd name="T16" fmla="*/ 14 w 655"/>
                <a:gd name="T17" fmla="*/ 328 h 546"/>
                <a:gd name="T18" fmla="*/ 123 w 655"/>
                <a:gd name="T19" fmla="*/ 450 h 546"/>
                <a:gd name="T20" fmla="*/ 123 w 655"/>
                <a:gd name="T21" fmla="*/ 545 h 546"/>
                <a:gd name="T22" fmla="*/ 191 w 655"/>
                <a:gd name="T23" fmla="*/ 545 h 546"/>
                <a:gd name="T24" fmla="*/ 191 w 655"/>
                <a:gd name="T25" fmla="*/ 477 h 546"/>
                <a:gd name="T26" fmla="*/ 396 w 655"/>
                <a:gd name="T27" fmla="*/ 545 h 546"/>
                <a:gd name="T28" fmla="*/ 464 w 655"/>
                <a:gd name="T29" fmla="*/ 545 h 546"/>
                <a:gd name="T30" fmla="*/ 464 w 655"/>
                <a:gd name="T31" fmla="*/ 450 h 546"/>
                <a:gd name="T32" fmla="*/ 572 w 655"/>
                <a:gd name="T33" fmla="*/ 245 h 546"/>
                <a:gd name="T34" fmla="*/ 654 w 655"/>
                <a:gd name="T35" fmla="*/ 191 h 546"/>
                <a:gd name="T36" fmla="*/ 219 w 655"/>
                <a:gd name="T37" fmla="*/ 232 h 546"/>
                <a:gd name="T38" fmla="*/ 191 w 655"/>
                <a:gd name="T39" fmla="*/ 191 h 546"/>
                <a:gd name="T40" fmla="*/ 245 w 655"/>
                <a:gd name="T41" fmla="*/ 191 h 546"/>
                <a:gd name="T42" fmla="*/ 382 w 655"/>
                <a:gd name="T43" fmla="*/ 368 h 546"/>
                <a:gd name="T44" fmla="*/ 382 w 655"/>
                <a:gd name="T45" fmla="*/ 396 h 546"/>
                <a:gd name="T46" fmla="*/ 368 w 655"/>
                <a:gd name="T47" fmla="*/ 368 h 546"/>
                <a:gd name="T48" fmla="*/ 327 w 655"/>
                <a:gd name="T49" fmla="*/ 340 h 546"/>
                <a:gd name="T50" fmla="*/ 396 w 655"/>
                <a:gd name="T51" fmla="*/ 328 h 546"/>
                <a:gd name="T52" fmla="*/ 327 w 655"/>
                <a:gd name="T53" fmla="*/ 245 h 546"/>
                <a:gd name="T54" fmla="*/ 368 w 655"/>
                <a:gd name="T55" fmla="*/ 177 h 546"/>
                <a:gd name="T56" fmla="*/ 382 w 655"/>
                <a:gd name="T57" fmla="*/ 205 h 546"/>
                <a:gd name="T58" fmla="*/ 408 w 655"/>
                <a:gd name="T59" fmla="*/ 232 h 546"/>
                <a:gd name="T60" fmla="*/ 340 w 655"/>
                <a:gd name="T61" fmla="*/ 245 h 546"/>
                <a:gd name="T62" fmla="*/ 422 w 655"/>
                <a:gd name="T63" fmla="*/ 32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5" h="546">
                  <a:moveTo>
                    <a:pt x="654" y="165"/>
                  </a:moveTo>
                  <a:lnTo>
                    <a:pt x="654" y="165"/>
                  </a:lnTo>
                  <a:cubicBezTo>
                    <a:pt x="639" y="165"/>
                    <a:pt x="639" y="165"/>
                    <a:pt x="627" y="177"/>
                  </a:cubicBezTo>
                  <a:cubicBezTo>
                    <a:pt x="627" y="177"/>
                    <a:pt x="613" y="219"/>
                    <a:pt x="572" y="219"/>
                  </a:cubicBezTo>
                  <a:cubicBezTo>
                    <a:pt x="572" y="219"/>
                    <a:pt x="572" y="232"/>
                    <a:pt x="559" y="232"/>
                  </a:cubicBezTo>
                  <a:cubicBezTo>
                    <a:pt x="531" y="123"/>
                    <a:pt x="422" y="55"/>
                    <a:pt x="286" y="55"/>
                  </a:cubicBezTo>
                  <a:cubicBezTo>
                    <a:pt x="273" y="55"/>
                    <a:pt x="259" y="55"/>
                    <a:pt x="259" y="55"/>
                  </a:cubicBezTo>
                  <a:cubicBezTo>
                    <a:pt x="219" y="14"/>
                    <a:pt x="163" y="0"/>
                    <a:pt x="137" y="0"/>
                  </a:cubicBezTo>
                  <a:cubicBezTo>
                    <a:pt x="109" y="0"/>
                    <a:pt x="96" y="14"/>
                    <a:pt x="96" y="14"/>
                  </a:cubicBezTo>
                  <a:lnTo>
                    <a:pt x="96" y="14"/>
                  </a:lnTo>
                  <a:lnTo>
                    <a:pt x="96" y="14"/>
                  </a:lnTo>
                  <a:cubicBezTo>
                    <a:pt x="123" y="42"/>
                    <a:pt x="150" y="82"/>
                    <a:pt x="137" y="123"/>
                  </a:cubicBezTo>
                  <a:cubicBezTo>
                    <a:pt x="137" y="177"/>
                    <a:pt x="109" y="205"/>
                    <a:pt x="55" y="205"/>
                  </a:cubicBezTo>
                  <a:cubicBezTo>
                    <a:pt x="42" y="205"/>
                    <a:pt x="28" y="205"/>
                    <a:pt x="28" y="205"/>
                  </a:cubicBezTo>
                  <a:lnTo>
                    <a:pt x="14" y="205"/>
                  </a:lnTo>
                  <a:cubicBezTo>
                    <a:pt x="14" y="232"/>
                    <a:pt x="0" y="245"/>
                    <a:pt x="0" y="273"/>
                  </a:cubicBezTo>
                  <a:cubicBezTo>
                    <a:pt x="0" y="286"/>
                    <a:pt x="0" y="300"/>
                    <a:pt x="14" y="328"/>
                  </a:cubicBezTo>
                  <a:lnTo>
                    <a:pt x="14" y="328"/>
                  </a:lnTo>
                  <a:cubicBezTo>
                    <a:pt x="68" y="328"/>
                    <a:pt x="123" y="382"/>
                    <a:pt x="123" y="450"/>
                  </a:cubicBezTo>
                  <a:lnTo>
                    <a:pt x="123" y="450"/>
                  </a:lnTo>
                  <a:lnTo>
                    <a:pt x="123" y="450"/>
                  </a:lnTo>
                  <a:cubicBezTo>
                    <a:pt x="123" y="545"/>
                    <a:pt x="123" y="545"/>
                    <a:pt x="123" y="545"/>
                  </a:cubicBezTo>
                  <a:lnTo>
                    <a:pt x="123" y="545"/>
                  </a:lnTo>
                  <a:cubicBezTo>
                    <a:pt x="191" y="545"/>
                    <a:pt x="191" y="545"/>
                    <a:pt x="191" y="545"/>
                  </a:cubicBezTo>
                  <a:lnTo>
                    <a:pt x="191" y="545"/>
                  </a:lnTo>
                  <a:cubicBezTo>
                    <a:pt x="191" y="477"/>
                    <a:pt x="191" y="477"/>
                    <a:pt x="191" y="477"/>
                  </a:cubicBezTo>
                  <a:cubicBezTo>
                    <a:pt x="259" y="504"/>
                    <a:pt x="327" y="491"/>
                    <a:pt x="396" y="477"/>
                  </a:cubicBezTo>
                  <a:cubicBezTo>
                    <a:pt x="396" y="545"/>
                    <a:pt x="396" y="545"/>
                    <a:pt x="396" y="545"/>
                  </a:cubicBezTo>
                  <a:lnTo>
                    <a:pt x="396" y="545"/>
                  </a:lnTo>
                  <a:cubicBezTo>
                    <a:pt x="464" y="545"/>
                    <a:pt x="464" y="545"/>
                    <a:pt x="464" y="545"/>
                  </a:cubicBezTo>
                  <a:lnTo>
                    <a:pt x="464" y="545"/>
                  </a:lnTo>
                  <a:cubicBezTo>
                    <a:pt x="464" y="450"/>
                    <a:pt x="464" y="450"/>
                    <a:pt x="464" y="450"/>
                  </a:cubicBezTo>
                  <a:cubicBezTo>
                    <a:pt x="531" y="410"/>
                    <a:pt x="572" y="340"/>
                    <a:pt x="572" y="273"/>
                  </a:cubicBezTo>
                  <a:cubicBezTo>
                    <a:pt x="572" y="273"/>
                    <a:pt x="572" y="259"/>
                    <a:pt x="572" y="245"/>
                  </a:cubicBezTo>
                  <a:lnTo>
                    <a:pt x="572" y="245"/>
                  </a:lnTo>
                  <a:cubicBezTo>
                    <a:pt x="627" y="245"/>
                    <a:pt x="654" y="191"/>
                    <a:pt x="654" y="191"/>
                  </a:cubicBezTo>
                  <a:cubicBezTo>
                    <a:pt x="654" y="177"/>
                    <a:pt x="654" y="177"/>
                    <a:pt x="654" y="165"/>
                  </a:cubicBezTo>
                  <a:close/>
                  <a:moveTo>
                    <a:pt x="219" y="232"/>
                  </a:moveTo>
                  <a:lnTo>
                    <a:pt x="219" y="232"/>
                  </a:lnTo>
                  <a:cubicBezTo>
                    <a:pt x="205" y="232"/>
                    <a:pt x="191" y="219"/>
                    <a:pt x="191" y="191"/>
                  </a:cubicBezTo>
                  <a:cubicBezTo>
                    <a:pt x="191" y="177"/>
                    <a:pt x="205" y="165"/>
                    <a:pt x="219" y="165"/>
                  </a:cubicBezTo>
                  <a:cubicBezTo>
                    <a:pt x="231" y="165"/>
                    <a:pt x="245" y="177"/>
                    <a:pt x="245" y="191"/>
                  </a:cubicBezTo>
                  <a:cubicBezTo>
                    <a:pt x="245" y="219"/>
                    <a:pt x="231" y="232"/>
                    <a:pt x="219" y="232"/>
                  </a:cubicBezTo>
                  <a:close/>
                  <a:moveTo>
                    <a:pt x="382" y="368"/>
                  </a:moveTo>
                  <a:lnTo>
                    <a:pt x="382" y="368"/>
                  </a:lnTo>
                  <a:cubicBezTo>
                    <a:pt x="382" y="396"/>
                    <a:pt x="382" y="396"/>
                    <a:pt x="382" y="396"/>
                  </a:cubicBezTo>
                  <a:cubicBezTo>
                    <a:pt x="368" y="396"/>
                    <a:pt x="368" y="396"/>
                    <a:pt x="368" y="396"/>
                  </a:cubicBezTo>
                  <a:cubicBezTo>
                    <a:pt x="368" y="368"/>
                    <a:pt x="368" y="368"/>
                    <a:pt x="368" y="368"/>
                  </a:cubicBezTo>
                  <a:cubicBezTo>
                    <a:pt x="340" y="368"/>
                    <a:pt x="327" y="368"/>
                    <a:pt x="327" y="354"/>
                  </a:cubicBezTo>
                  <a:cubicBezTo>
                    <a:pt x="327" y="340"/>
                    <a:pt x="327" y="340"/>
                    <a:pt x="327" y="340"/>
                  </a:cubicBezTo>
                  <a:cubicBezTo>
                    <a:pt x="340" y="340"/>
                    <a:pt x="354" y="354"/>
                    <a:pt x="368" y="354"/>
                  </a:cubicBezTo>
                  <a:cubicBezTo>
                    <a:pt x="382" y="354"/>
                    <a:pt x="396" y="340"/>
                    <a:pt x="396" y="328"/>
                  </a:cubicBezTo>
                  <a:cubicBezTo>
                    <a:pt x="396" y="314"/>
                    <a:pt x="382" y="300"/>
                    <a:pt x="368" y="300"/>
                  </a:cubicBezTo>
                  <a:cubicBezTo>
                    <a:pt x="340" y="286"/>
                    <a:pt x="327" y="273"/>
                    <a:pt x="327" y="245"/>
                  </a:cubicBezTo>
                  <a:cubicBezTo>
                    <a:pt x="327" y="232"/>
                    <a:pt x="340" y="219"/>
                    <a:pt x="368" y="205"/>
                  </a:cubicBezTo>
                  <a:cubicBezTo>
                    <a:pt x="368" y="177"/>
                    <a:pt x="368" y="177"/>
                    <a:pt x="368" y="177"/>
                  </a:cubicBezTo>
                  <a:cubicBezTo>
                    <a:pt x="382" y="177"/>
                    <a:pt x="382" y="177"/>
                    <a:pt x="382" y="177"/>
                  </a:cubicBezTo>
                  <a:cubicBezTo>
                    <a:pt x="382" y="205"/>
                    <a:pt x="382" y="205"/>
                    <a:pt x="382" y="205"/>
                  </a:cubicBezTo>
                  <a:cubicBezTo>
                    <a:pt x="396" y="205"/>
                    <a:pt x="408" y="219"/>
                    <a:pt x="408" y="219"/>
                  </a:cubicBezTo>
                  <a:cubicBezTo>
                    <a:pt x="408" y="232"/>
                    <a:pt x="408" y="232"/>
                    <a:pt x="408" y="232"/>
                  </a:cubicBezTo>
                  <a:cubicBezTo>
                    <a:pt x="408" y="232"/>
                    <a:pt x="396" y="219"/>
                    <a:pt x="368" y="219"/>
                  </a:cubicBezTo>
                  <a:cubicBezTo>
                    <a:pt x="354" y="219"/>
                    <a:pt x="340" y="232"/>
                    <a:pt x="340" y="245"/>
                  </a:cubicBezTo>
                  <a:cubicBezTo>
                    <a:pt x="340" y="259"/>
                    <a:pt x="354" y="273"/>
                    <a:pt x="382" y="273"/>
                  </a:cubicBezTo>
                  <a:cubicBezTo>
                    <a:pt x="408" y="286"/>
                    <a:pt x="422" y="300"/>
                    <a:pt x="422" y="328"/>
                  </a:cubicBezTo>
                  <a:cubicBezTo>
                    <a:pt x="422" y="340"/>
                    <a:pt x="408" y="368"/>
                    <a:pt x="382" y="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76179" tIns="38089" rIns="76179" bIns="38089" anchor="ctr"/>
            <a:lstStyle/>
            <a:p>
              <a:endParaRPr lang="en-US" sz="1707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Right Arrow 50"/>
          <p:cNvSpPr>
            <a:spLocks noChangeAspect="1"/>
          </p:cNvSpPr>
          <p:nvPr/>
        </p:nvSpPr>
        <p:spPr>
          <a:xfrm>
            <a:off x="5904918" y="3754288"/>
            <a:ext cx="442325" cy="21909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Right Arrow 67"/>
          <p:cNvSpPr>
            <a:spLocks noChangeAspect="1"/>
          </p:cNvSpPr>
          <p:nvPr/>
        </p:nvSpPr>
        <p:spPr>
          <a:xfrm>
            <a:off x="8514461" y="3754288"/>
            <a:ext cx="442325" cy="21909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Right Arrow 68"/>
          <p:cNvSpPr>
            <a:spLocks noChangeAspect="1"/>
          </p:cNvSpPr>
          <p:nvPr/>
        </p:nvSpPr>
        <p:spPr>
          <a:xfrm>
            <a:off x="3290566" y="3754288"/>
            <a:ext cx="442325" cy="21909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77959" y="4843279"/>
            <a:ext cx="2462313" cy="1046883"/>
            <a:chOff x="2602268" y="4484147"/>
            <a:chExt cx="2391404" cy="878869"/>
          </a:xfrm>
        </p:grpSpPr>
        <p:sp>
          <p:nvSpPr>
            <p:cNvPr id="37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601300" y="1873912"/>
            <a:ext cx="2462313" cy="1046883"/>
            <a:chOff x="2602268" y="4484147"/>
            <a:chExt cx="2391404" cy="878869"/>
          </a:xfrm>
        </p:grpSpPr>
        <p:sp>
          <p:nvSpPr>
            <p:cNvPr id="40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089905" y="4843279"/>
            <a:ext cx="2462313" cy="1046883"/>
            <a:chOff x="2602268" y="4484147"/>
            <a:chExt cx="2391404" cy="878869"/>
          </a:xfrm>
        </p:grpSpPr>
        <p:sp>
          <p:nvSpPr>
            <p:cNvPr id="43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4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859819" y="1873912"/>
            <a:ext cx="2462313" cy="1046883"/>
            <a:chOff x="2602268" y="4484147"/>
            <a:chExt cx="2391404" cy="878869"/>
          </a:xfrm>
        </p:grpSpPr>
        <p:sp>
          <p:nvSpPr>
            <p:cNvPr id="46" name="6"/>
            <p:cNvSpPr txBox="1">
              <a:spLocks noChangeArrowheads="1"/>
            </p:cNvSpPr>
            <p:nvPr/>
          </p:nvSpPr>
          <p:spPr bwMode="auto">
            <a:xfrm>
              <a:off x="2821658" y="4484147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7" name="5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91404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zh-CN" altLang="en-US" sz="1400" dirty="0">
                  <a:latin typeface="微软雅黑" panose="020B0503020204020204" pitchFamily="34" charset="-122"/>
                </a:rPr>
                <a:t>此处添加详细文本描述，建议与标题相关并符合整体语言风格，语言描述尽量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6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238">
        <p:random/>
      </p:transition>
    </mc:Choice>
    <mc:Fallback xmlns="">
      <p:transition spd="slow" advClick="0" advTm="62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25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MH_Other_1"/>
          <p:cNvSpPr/>
          <p:nvPr>
            <p:custDataLst>
              <p:tags r:id="rId1"/>
            </p:custDataLst>
          </p:nvPr>
        </p:nvSpPr>
        <p:spPr>
          <a:xfrm>
            <a:off x="855520" y="3524991"/>
            <a:ext cx="10480960" cy="72596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97823" y="3237874"/>
            <a:ext cx="1269854" cy="1272187"/>
            <a:chOff x="1597823" y="3237874"/>
            <a:chExt cx="1269854" cy="1272187"/>
          </a:xfrm>
        </p:grpSpPr>
        <p:sp>
          <p:nvSpPr>
            <p:cNvPr id="7" name="MH_Other_2"/>
            <p:cNvSpPr/>
            <p:nvPr>
              <p:custDataLst>
                <p:tags r:id="rId10"/>
              </p:custDataLst>
            </p:nvPr>
          </p:nvSpPr>
          <p:spPr>
            <a:xfrm>
              <a:off x="1597823" y="3237874"/>
              <a:ext cx="1269854" cy="12721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8" name="MH_SubTitle_1"/>
            <p:cNvSpPr/>
            <p:nvPr>
              <p:custDataLst>
                <p:tags r:id="rId11"/>
              </p:custDataLst>
            </p:nvPr>
          </p:nvSpPr>
          <p:spPr>
            <a:xfrm>
              <a:off x="1677188" y="3317240"/>
              <a:ext cx="1111122" cy="111345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25946" y="3237874"/>
            <a:ext cx="1269854" cy="1272187"/>
            <a:chOff x="3525946" y="3237874"/>
            <a:chExt cx="1269854" cy="1272187"/>
          </a:xfrm>
        </p:grpSpPr>
        <p:sp>
          <p:nvSpPr>
            <p:cNvPr id="10" name="MH_Other_3"/>
            <p:cNvSpPr/>
            <p:nvPr>
              <p:custDataLst>
                <p:tags r:id="rId8"/>
              </p:custDataLst>
            </p:nvPr>
          </p:nvSpPr>
          <p:spPr>
            <a:xfrm>
              <a:off x="3525946" y="3237874"/>
              <a:ext cx="1269854" cy="12721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11" name="MH_SubTitle_2"/>
            <p:cNvSpPr/>
            <p:nvPr>
              <p:custDataLst>
                <p:tags r:id="rId9"/>
              </p:custDataLst>
            </p:nvPr>
          </p:nvSpPr>
          <p:spPr>
            <a:xfrm>
              <a:off x="3605312" y="3317240"/>
              <a:ext cx="1111122" cy="111345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54069" y="3237874"/>
            <a:ext cx="1269854" cy="1272187"/>
            <a:chOff x="5454069" y="3237874"/>
            <a:chExt cx="1269854" cy="1272187"/>
          </a:xfrm>
        </p:grpSpPr>
        <p:sp>
          <p:nvSpPr>
            <p:cNvPr id="13" name="MH_Other_4"/>
            <p:cNvSpPr/>
            <p:nvPr>
              <p:custDataLst>
                <p:tags r:id="rId6"/>
              </p:custDataLst>
            </p:nvPr>
          </p:nvSpPr>
          <p:spPr>
            <a:xfrm>
              <a:off x="5454069" y="3237874"/>
              <a:ext cx="1269854" cy="12721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14" name="MH_SubTitle_3"/>
            <p:cNvSpPr/>
            <p:nvPr>
              <p:custDataLst>
                <p:tags r:id="rId7"/>
              </p:custDataLst>
            </p:nvPr>
          </p:nvSpPr>
          <p:spPr>
            <a:xfrm>
              <a:off x="5533435" y="3317240"/>
              <a:ext cx="1111122" cy="111345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382192" y="3237874"/>
            <a:ext cx="1269854" cy="1272187"/>
            <a:chOff x="7382192" y="3237874"/>
            <a:chExt cx="1269854" cy="1272187"/>
          </a:xfrm>
        </p:grpSpPr>
        <p:sp>
          <p:nvSpPr>
            <p:cNvPr id="16" name="MH_Other_5"/>
            <p:cNvSpPr/>
            <p:nvPr>
              <p:custDataLst>
                <p:tags r:id="rId4"/>
              </p:custDataLst>
            </p:nvPr>
          </p:nvSpPr>
          <p:spPr>
            <a:xfrm>
              <a:off x="7382192" y="3237874"/>
              <a:ext cx="1269854" cy="12721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17" name="MH_SubTitle_4"/>
            <p:cNvSpPr/>
            <p:nvPr>
              <p:custDataLst>
                <p:tags r:id="rId5"/>
              </p:custDataLst>
            </p:nvPr>
          </p:nvSpPr>
          <p:spPr>
            <a:xfrm>
              <a:off x="7461558" y="3317240"/>
              <a:ext cx="1111122" cy="111345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310315" y="3237874"/>
            <a:ext cx="1269854" cy="1272187"/>
            <a:chOff x="9310315" y="3237874"/>
            <a:chExt cx="1269854" cy="1272187"/>
          </a:xfrm>
        </p:grpSpPr>
        <p:sp>
          <p:nvSpPr>
            <p:cNvPr id="19" name="MH_Other_6"/>
            <p:cNvSpPr/>
            <p:nvPr>
              <p:custDataLst>
                <p:tags r:id="rId2"/>
              </p:custDataLst>
            </p:nvPr>
          </p:nvSpPr>
          <p:spPr>
            <a:xfrm>
              <a:off x="9310315" y="3237874"/>
              <a:ext cx="1269854" cy="12721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方正粗谭黑简体" panose="02000000000000000000" pitchFamily="2" charset="-122"/>
                <a:ea typeface="方正粗谭黑简体" panose="02000000000000000000" pitchFamily="2" charset="-122"/>
              </a:endParaRPr>
            </a:p>
          </p:txBody>
        </p:sp>
        <p:sp>
          <p:nvSpPr>
            <p:cNvPr id="20" name="MH_SubTitle_5"/>
            <p:cNvSpPr/>
            <p:nvPr>
              <p:custDataLst>
                <p:tags r:id="rId3"/>
              </p:custDataLst>
            </p:nvPr>
          </p:nvSpPr>
          <p:spPr>
            <a:xfrm>
              <a:off x="9389681" y="3317240"/>
              <a:ext cx="1111122" cy="111345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标题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40888" y="1456367"/>
            <a:ext cx="1974635" cy="1612750"/>
            <a:chOff x="1292979" y="3797658"/>
            <a:chExt cx="1974635" cy="1612750"/>
          </a:xfrm>
        </p:grpSpPr>
        <p:sp>
          <p:nvSpPr>
            <p:cNvPr id="22" name="矩形 21"/>
            <p:cNvSpPr/>
            <p:nvPr/>
          </p:nvSpPr>
          <p:spPr>
            <a:xfrm>
              <a:off x="1292979" y="4197768"/>
              <a:ext cx="197463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在此录入上述图表的综合描述说明，在此录入上述图表的上述图表的综合描述说明入。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598058" y="3797658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173555" y="4711892"/>
            <a:ext cx="1974635" cy="1612750"/>
            <a:chOff x="1292979" y="3797658"/>
            <a:chExt cx="1974635" cy="1612750"/>
          </a:xfrm>
        </p:grpSpPr>
        <p:sp>
          <p:nvSpPr>
            <p:cNvPr id="25" name="矩形 24"/>
            <p:cNvSpPr/>
            <p:nvPr/>
          </p:nvSpPr>
          <p:spPr>
            <a:xfrm>
              <a:off x="1292979" y="4197768"/>
              <a:ext cx="197463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在此录入上述图表的综合描述说明，在此录入上述图表的上述图表的综合描述说明入。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598058" y="3797658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029801" y="4711892"/>
            <a:ext cx="1974635" cy="1612750"/>
            <a:chOff x="1292979" y="3797658"/>
            <a:chExt cx="1974635" cy="1612750"/>
          </a:xfrm>
        </p:grpSpPr>
        <p:sp>
          <p:nvSpPr>
            <p:cNvPr id="28" name="矩形 27"/>
            <p:cNvSpPr/>
            <p:nvPr/>
          </p:nvSpPr>
          <p:spPr>
            <a:xfrm>
              <a:off x="1292979" y="4197768"/>
              <a:ext cx="197463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在此录入上述图表的综合描述说明，在此录入上述图表的上述图表的综合描述说明入。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1598058" y="3797658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073240" y="1456367"/>
            <a:ext cx="1974635" cy="1612750"/>
            <a:chOff x="1292979" y="3797658"/>
            <a:chExt cx="1974635" cy="1612750"/>
          </a:xfrm>
        </p:grpSpPr>
        <p:sp>
          <p:nvSpPr>
            <p:cNvPr id="31" name="矩形 30"/>
            <p:cNvSpPr/>
            <p:nvPr/>
          </p:nvSpPr>
          <p:spPr>
            <a:xfrm>
              <a:off x="1292979" y="4197768"/>
              <a:ext cx="197463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在此录入上述图表的综合描述说明，在此录入上述图表的上述图表的综合描述说明入。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598058" y="3797658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957924" y="1456367"/>
            <a:ext cx="1974635" cy="1612750"/>
            <a:chOff x="1292979" y="3797658"/>
            <a:chExt cx="1974635" cy="1612750"/>
          </a:xfrm>
        </p:grpSpPr>
        <p:sp>
          <p:nvSpPr>
            <p:cNvPr id="34" name="矩形 33"/>
            <p:cNvSpPr/>
            <p:nvPr/>
          </p:nvSpPr>
          <p:spPr>
            <a:xfrm>
              <a:off x="1292979" y="4197768"/>
              <a:ext cx="197463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在此录入上述图表的综合描述说明，在此录入上述图表的上述图表的综合描述说明入。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598058" y="3797658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</a:rPr>
                <a:t>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417">
        <p:random/>
      </p:transition>
    </mc:Choice>
    <mc:Fallback xmlns="">
      <p:transition spd="slow" advClick="0" advTm="64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Freeform 21"/>
          <p:cNvSpPr>
            <a:spLocks/>
          </p:cNvSpPr>
          <p:nvPr/>
        </p:nvSpPr>
        <p:spPr bwMode="auto">
          <a:xfrm>
            <a:off x="-7938" y="2227898"/>
            <a:ext cx="9794876" cy="3582987"/>
          </a:xfrm>
          <a:custGeom>
            <a:avLst/>
            <a:gdLst>
              <a:gd name="T0" fmla="*/ 0 w 2828"/>
              <a:gd name="T1" fmla="*/ 2971935 h 1032"/>
              <a:gd name="T2" fmla="*/ 2285933 w 2828"/>
              <a:gd name="T3" fmla="*/ 1874819 h 1032"/>
              <a:gd name="T4" fmla="*/ 4267075 w 2828"/>
              <a:gd name="T5" fmla="*/ 2499758 h 1032"/>
              <a:gd name="T6" fmla="*/ 6137383 w 2828"/>
              <a:gd name="T7" fmla="*/ 1111004 h 1032"/>
              <a:gd name="T8" fmla="*/ 8018083 w 2828"/>
              <a:gd name="T9" fmla="*/ 1663034 h 1032"/>
              <a:gd name="T10" fmla="*/ 979487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rgbClr val="ADBAC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9731375" y="1645285"/>
            <a:ext cx="1316038" cy="790575"/>
            <a:chOff x="9731375" y="1950085"/>
            <a:chExt cx="1316038" cy="790575"/>
          </a:xfrm>
        </p:grpSpPr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10085388" y="2385060"/>
              <a:ext cx="406400" cy="355600"/>
            </a:xfrm>
            <a:custGeom>
              <a:avLst/>
              <a:gdLst>
                <a:gd name="T0" fmla="*/ 406400 w 71"/>
                <a:gd name="T1" fmla="*/ 17206 h 62"/>
                <a:gd name="T2" fmla="*/ 0 w 71"/>
                <a:gd name="T3" fmla="*/ 355600 h 62"/>
                <a:gd name="T4" fmla="*/ 80135 w 71"/>
                <a:gd name="T5" fmla="*/ 0 h 62"/>
                <a:gd name="T6" fmla="*/ 406400 w 71"/>
                <a:gd name="T7" fmla="*/ 17206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9731375" y="1950085"/>
              <a:ext cx="1316038" cy="681038"/>
            </a:xfrm>
            <a:custGeom>
              <a:avLst/>
              <a:gdLst>
                <a:gd name="T0" fmla="*/ 1316038 w 230"/>
                <a:gd name="T1" fmla="*/ 0 h 119"/>
                <a:gd name="T2" fmla="*/ 0 w 230"/>
                <a:gd name="T3" fmla="*/ 148798 h 119"/>
                <a:gd name="T4" fmla="*/ 801067 w 230"/>
                <a:gd name="T5" fmla="*/ 681038 h 119"/>
                <a:gd name="T6" fmla="*/ 1316038 w 230"/>
                <a:gd name="T7" fmla="*/ 0 h 1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10017125" y="1996123"/>
              <a:ext cx="933450" cy="744537"/>
            </a:xfrm>
            <a:custGeom>
              <a:avLst/>
              <a:gdLst>
                <a:gd name="T0" fmla="*/ 933450 w 163"/>
                <a:gd name="T1" fmla="*/ 0 h 130"/>
                <a:gd name="T2" fmla="*/ 0 w 163"/>
                <a:gd name="T3" fmla="*/ 297815 h 130"/>
                <a:gd name="T4" fmla="*/ 68720 w 163"/>
                <a:gd name="T5" fmla="*/ 744537 h 130"/>
                <a:gd name="T6" fmla="*/ 148894 w 163"/>
                <a:gd name="T7" fmla="*/ 389450 h 130"/>
                <a:gd name="T8" fmla="*/ 933450 w 163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36738" y="3621723"/>
            <a:ext cx="995362" cy="993775"/>
            <a:chOff x="1836738" y="3926523"/>
            <a:chExt cx="995362" cy="993775"/>
          </a:xfrm>
        </p:grpSpPr>
        <p:sp>
          <p:nvSpPr>
            <p:cNvPr id="11" name="Oval 19"/>
            <p:cNvSpPr>
              <a:spLocks noChangeArrowheads="1"/>
            </p:cNvSpPr>
            <p:nvPr/>
          </p:nvSpPr>
          <p:spPr bwMode="auto">
            <a:xfrm>
              <a:off x="1836738" y="3926523"/>
              <a:ext cx="995362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70"/>
            <p:cNvSpPr>
              <a:spLocks noEditPoints="1"/>
            </p:cNvSpPr>
            <p:nvPr/>
          </p:nvSpPr>
          <p:spPr bwMode="auto">
            <a:xfrm>
              <a:off x="2124869" y="4214654"/>
              <a:ext cx="419100" cy="354013"/>
            </a:xfrm>
            <a:custGeom>
              <a:avLst/>
              <a:gdLst>
                <a:gd name="T0" fmla="*/ 399455 w 256"/>
                <a:gd name="T1" fmla="*/ 354013 h 216"/>
                <a:gd name="T2" fmla="*/ 19645 w 256"/>
                <a:gd name="T3" fmla="*/ 354013 h 216"/>
                <a:gd name="T4" fmla="*/ 0 w 256"/>
                <a:gd name="T5" fmla="*/ 334346 h 216"/>
                <a:gd name="T6" fmla="*/ 0 w 256"/>
                <a:gd name="T7" fmla="*/ 19667 h 216"/>
                <a:gd name="T8" fmla="*/ 19645 w 256"/>
                <a:gd name="T9" fmla="*/ 0 h 216"/>
                <a:gd name="T10" fmla="*/ 39291 w 256"/>
                <a:gd name="T11" fmla="*/ 19667 h 216"/>
                <a:gd name="T12" fmla="*/ 39291 w 256"/>
                <a:gd name="T13" fmla="*/ 268788 h 216"/>
                <a:gd name="T14" fmla="*/ 39291 w 256"/>
                <a:gd name="T15" fmla="*/ 314678 h 216"/>
                <a:gd name="T16" fmla="*/ 399455 w 256"/>
                <a:gd name="T17" fmla="*/ 314678 h 216"/>
                <a:gd name="T18" fmla="*/ 419100 w 256"/>
                <a:gd name="T19" fmla="*/ 334346 h 216"/>
                <a:gd name="T20" fmla="*/ 399455 w 256"/>
                <a:gd name="T21" fmla="*/ 354013 h 216"/>
                <a:gd name="T22" fmla="*/ 353616 w 256"/>
                <a:gd name="T23" fmla="*/ 295011 h 216"/>
                <a:gd name="T24" fmla="*/ 314325 w 256"/>
                <a:gd name="T25" fmla="*/ 295011 h 216"/>
                <a:gd name="T26" fmla="*/ 294680 w 256"/>
                <a:gd name="T27" fmla="*/ 275343 h 216"/>
                <a:gd name="T28" fmla="*/ 294680 w 256"/>
                <a:gd name="T29" fmla="*/ 137672 h 216"/>
                <a:gd name="T30" fmla="*/ 314325 w 256"/>
                <a:gd name="T31" fmla="*/ 118004 h 216"/>
                <a:gd name="T32" fmla="*/ 353616 w 256"/>
                <a:gd name="T33" fmla="*/ 118004 h 216"/>
                <a:gd name="T34" fmla="*/ 373261 w 256"/>
                <a:gd name="T35" fmla="*/ 137672 h 216"/>
                <a:gd name="T36" fmla="*/ 373261 w 256"/>
                <a:gd name="T37" fmla="*/ 275343 h 216"/>
                <a:gd name="T38" fmla="*/ 353616 w 256"/>
                <a:gd name="T39" fmla="*/ 295011 h 216"/>
                <a:gd name="T40" fmla="*/ 242292 w 256"/>
                <a:gd name="T41" fmla="*/ 295011 h 216"/>
                <a:gd name="T42" fmla="*/ 203002 w 256"/>
                <a:gd name="T43" fmla="*/ 295011 h 216"/>
                <a:gd name="T44" fmla="*/ 183356 w 256"/>
                <a:gd name="T45" fmla="*/ 275343 h 216"/>
                <a:gd name="T46" fmla="*/ 183356 w 256"/>
                <a:gd name="T47" fmla="*/ 59002 h 216"/>
                <a:gd name="T48" fmla="*/ 203002 w 256"/>
                <a:gd name="T49" fmla="*/ 39335 h 216"/>
                <a:gd name="T50" fmla="*/ 242292 w 256"/>
                <a:gd name="T51" fmla="*/ 39335 h 216"/>
                <a:gd name="T52" fmla="*/ 261938 w 256"/>
                <a:gd name="T53" fmla="*/ 59002 h 216"/>
                <a:gd name="T54" fmla="*/ 261938 w 256"/>
                <a:gd name="T55" fmla="*/ 275343 h 216"/>
                <a:gd name="T56" fmla="*/ 242292 w 256"/>
                <a:gd name="T57" fmla="*/ 295011 h 216"/>
                <a:gd name="T58" fmla="*/ 130969 w 256"/>
                <a:gd name="T59" fmla="*/ 295011 h 216"/>
                <a:gd name="T60" fmla="*/ 91678 w 256"/>
                <a:gd name="T61" fmla="*/ 295011 h 216"/>
                <a:gd name="T62" fmla="*/ 72033 w 256"/>
                <a:gd name="T63" fmla="*/ 275343 h 216"/>
                <a:gd name="T64" fmla="*/ 72033 w 256"/>
                <a:gd name="T65" fmla="*/ 236009 h 216"/>
                <a:gd name="T66" fmla="*/ 91678 w 256"/>
                <a:gd name="T67" fmla="*/ 216341 h 216"/>
                <a:gd name="T68" fmla="*/ 130969 w 256"/>
                <a:gd name="T69" fmla="*/ 216341 h 216"/>
                <a:gd name="T70" fmla="*/ 150614 w 256"/>
                <a:gd name="T71" fmla="*/ 236009 h 216"/>
                <a:gd name="T72" fmla="*/ 150614 w 256"/>
                <a:gd name="T73" fmla="*/ 275343 h 216"/>
                <a:gd name="T74" fmla="*/ 130969 w 256"/>
                <a:gd name="T75" fmla="*/ 295011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632450" y="2886710"/>
            <a:ext cx="996950" cy="993775"/>
            <a:chOff x="5632450" y="3191510"/>
            <a:chExt cx="996950" cy="993775"/>
          </a:xfrm>
        </p:grpSpPr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5632450" y="3191510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5907880" y="3506629"/>
              <a:ext cx="436562" cy="423862"/>
            </a:xfrm>
            <a:custGeom>
              <a:avLst/>
              <a:gdLst>
                <a:gd name="T0" fmla="*/ 428892 w 683"/>
                <a:gd name="T1" fmla="*/ 46740 h 662"/>
                <a:gd name="T2" fmla="*/ 363695 w 683"/>
                <a:gd name="T3" fmla="*/ 16007 h 662"/>
                <a:gd name="T4" fmla="*/ 368169 w 683"/>
                <a:gd name="T5" fmla="*/ 2561 h 662"/>
                <a:gd name="T6" fmla="*/ 362417 w 683"/>
                <a:gd name="T7" fmla="*/ 0 h 662"/>
                <a:gd name="T8" fmla="*/ 70949 w 683"/>
                <a:gd name="T9" fmla="*/ 640 h 662"/>
                <a:gd name="T10" fmla="*/ 68393 w 683"/>
                <a:gd name="T11" fmla="*/ 11525 h 662"/>
                <a:gd name="T12" fmla="*/ 65836 w 683"/>
                <a:gd name="T13" fmla="*/ 46740 h 662"/>
                <a:gd name="T14" fmla="*/ 2557 w 683"/>
                <a:gd name="T15" fmla="*/ 49301 h 662"/>
                <a:gd name="T16" fmla="*/ 42825 w 683"/>
                <a:gd name="T17" fmla="*/ 162630 h 662"/>
                <a:gd name="T18" fmla="*/ 154043 w 683"/>
                <a:gd name="T19" fmla="*/ 250988 h 662"/>
                <a:gd name="T20" fmla="*/ 173219 w 683"/>
                <a:gd name="T21" fmla="*/ 284282 h 662"/>
                <a:gd name="T22" fmla="*/ 186641 w 683"/>
                <a:gd name="T23" fmla="*/ 377762 h 662"/>
                <a:gd name="T24" fmla="*/ 162352 w 683"/>
                <a:gd name="T25" fmla="*/ 380323 h 662"/>
                <a:gd name="T26" fmla="*/ 130393 w 683"/>
                <a:gd name="T27" fmla="*/ 402733 h 662"/>
                <a:gd name="T28" fmla="*/ 136146 w 683"/>
                <a:gd name="T29" fmla="*/ 423862 h 662"/>
                <a:gd name="T30" fmla="*/ 306169 w 683"/>
                <a:gd name="T31" fmla="*/ 418740 h 662"/>
                <a:gd name="T32" fmla="*/ 301694 w 683"/>
                <a:gd name="T33" fmla="*/ 395050 h 662"/>
                <a:gd name="T34" fmla="*/ 264622 w 683"/>
                <a:gd name="T35" fmla="*/ 377762 h 662"/>
                <a:gd name="T36" fmla="*/ 265900 w 683"/>
                <a:gd name="T37" fmla="*/ 291325 h 662"/>
                <a:gd name="T38" fmla="*/ 259508 w 683"/>
                <a:gd name="T39" fmla="*/ 279800 h 662"/>
                <a:gd name="T40" fmla="*/ 275488 w 683"/>
                <a:gd name="T41" fmla="*/ 254189 h 662"/>
                <a:gd name="T42" fmla="*/ 290828 w 683"/>
                <a:gd name="T43" fmla="*/ 228578 h 662"/>
                <a:gd name="T44" fmla="*/ 436562 w 683"/>
                <a:gd name="T45" fmla="*/ 54423 h 662"/>
                <a:gd name="T46" fmla="*/ 93321 w 683"/>
                <a:gd name="T47" fmla="*/ 184399 h 662"/>
                <a:gd name="T48" fmla="*/ 60722 w 683"/>
                <a:gd name="T49" fmla="*/ 156227 h 662"/>
                <a:gd name="T50" fmla="*/ 51774 w 683"/>
                <a:gd name="T51" fmla="*/ 146623 h 662"/>
                <a:gd name="T52" fmla="*/ 49856 w 683"/>
                <a:gd name="T53" fmla="*/ 143422 h 662"/>
                <a:gd name="T54" fmla="*/ 27485 w 683"/>
                <a:gd name="T55" fmla="*/ 106286 h 662"/>
                <a:gd name="T56" fmla="*/ 26207 w 683"/>
                <a:gd name="T57" fmla="*/ 103084 h 662"/>
                <a:gd name="T58" fmla="*/ 19175 w 683"/>
                <a:gd name="T59" fmla="*/ 83236 h 662"/>
                <a:gd name="T60" fmla="*/ 14701 w 683"/>
                <a:gd name="T61" fmla="*/ 62107 h 662"/>
                <a:gd name="T62" fmla="*/ 115053 w 683"/>
                <a:gd name="T63" fmla="*/ 196564 h 662"/>
                <a:gd name="T64" fmla="*/ 289550 w 683"/>
                <a:gd name="T65" fmla="*/ 90279 h 662"/>
                <a:gd name="T66" fmla="*/ 263983 w 683"/>
                <a:gd name="T67" fmla="*/ 170313 h 662"/>
                <a:gd name="T68" fmla="*/ 218601 w 683"/>
                <a:gd name="T69" fmla="*/ 142141 h 662"/>
                <a:gd name="T70" fmla="*/ 173219 w 683"/>
                <a:gd name="T71" fmla="*/ 170313 h 662"/>
                <a:gd name="T72" fmla="*/ 147012 w 683"/>
                <a:gd name="T73" fmla="*/ 90279 h 662"/>
                <a:gd name="T74" fmla="*/ 200703 w 683"/>
                <a:gd name="T75" fmla="*/ 86437 h 662"/>
                <a:gd name="T76" fmla="*/ 220518 w 683"/>
                <a:gd name="T77" fmla="*/ 36496 h 662"/>
                <a:gd name="T78" fmla="*/ 288911 w 683"/>
                <a:gd name="T79" fmla="*/ 86437 h 662"/>
                <a:gd name="T80" fmla="*/ 417387 w 683"/>
                <a:gd name="T81" fmla="*/ 65948 h 662"/>
                <a:gd name="T82" fmla="*/ 407799 w 683"/>
                <a:gd name="T83" fmla="*/ 99883 h 662"/>
                <a:gd name="T84" fmla="*/ 405881 w 683"/>
                <a:gd name="T85" fmla="*/ 104365 h 662"/>
                <a:gd name="T86" fmla="*/ 400768 w 683"/>
                <a:gd name="T87" fmla="*/ 114609 h 662"/>
                <a:gd name="T88" fmla="*/ 382231 w 683"/>
                <a:gd name="T89" fmla="*/ 144702 h 662"/>
                <a:gd name="T90" fmla="*/ 377757 w 683"/>
                <a:gd name="T91" fmla="*/ 149824 h 662"/>
                <a:gd name="T92" fmla="*/ 359860 w 683"/>
                <a:gd name="T93" fmla="*/ 168392 h 662"/>
                <a:gd name="T94" fmla="*/ 317674 w 683"/>
                <a:gd name="T95" fmla="*/ 196564 h 662"/>
                <a:gd name="T96" fmla="*/ 418026 w 683"/>
                <a:gd name="T97" fmla="*/ 62107 h 662"/>
                <a:gd name="T98" fmla="*/ 417387 w 683"/>
                <a:gd name="T99" fmla="*/ 65948 h 6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33800" y="4242435"/>
            <a:ext cx="996950" cy="993775"/>
            <a:chOff x="3733800" y="4547235"/>
            <a:chExt cx="996950" cy="993775"/>
          </a:xfrm>
        </p:grpSpPr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3733800" y="4547235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45"/>
            <p:cNvSpPr>
              <a:spLocks noEditPoints="1"/>
            </p:cNvSpPr>
            <p:nvPr/>
          </p:nvSpPr>
          <p:spPr bwMode="auto">
            <a:xfrm>
              <a:off x="3987006" y="4710748"/>
              <a:ext cx="490537" cy="531812"/>
            </a:xfrm>
            <a:custGeom>
              <a:avLst/>
              <a:gdLst>
                <a:gd name="T0" fmla="*/ 432048 w 889"/>
                <a:gd name="T1" fmla="*/ 447494 h 965"/>
                <a:gd name="T2" fmla="*/ 377421 w 889"/>
                <a:gd name="T3" fmla="*/ 387424 h 965"/>
                <a:gd name="T4" fmla="*/ 385146 w 889"/>
                <a:gd name="T5" fmla="*/ 326252 h 965"/>
                <a:gd name="T6" fmla="*/ 371903 w 889"/>
                <a:gd name="T7" fmla="*/ 266182 h 965"/>
                <a:gd name="T8" fmla="*/ 340451 w 889"/>
                <a:gd name="T9" fmla="*/ 213276 h 965"/>
                <a:gd name="T10" fmla="*/ 293550 w 889"/>
                <a:gd name="T11" fmla="*/ 173597 h 965"/>
                <a:gd name="T12" fmla="*/ 236164 w 889"/>
                <a:gd name="T13" fmla="*/ 151553 h 965"/>
                <a:gd name="T14" fmla="*/ 174364 w 889"/>
                <a:gd name="T15" fmla="*/ 148797 h 965"/>
                <a:gd name="T16" fmla="*/ 115323 w 889"/>
                <a:gd name="T17" fmla="*/ 166983 h 965"/>
                <a:gd name="T18" fmla="*/ 65662 w 889"/>
                <a:gd name="T19" fmla="*/ 202254 h 965"/>
                <a:gd name="T20" fmla="*/ 29796 w 889"/>
                <a:gd name="T21" fmla="*/ 252404 h 965"/>
                <a:gd name="T22" fmla="*/ 12139 w 889"/>
                <a:gd name="T23" fmla="*/ 311372 h 965"/>
                <a:gd name="T24" fmla="*/ 14898 w 889"/>
                <a:gd name="T25" fmla="*/ 373095 h 965"/>
                <a:gd name="T26" fmla="*/ 37521 w 889"/>
                <a:gd name="T27" fmla="*/ 430410 h 965"/>
                <a:gd name="T28" fmla="*/ 77250 w 889"/>
                <a:gd name="T29" fmla="*/ 477253 h 965"/>
                <a:gd name="T30" fmla="*/ 130221 w 889"/>
                <a:gd name="T31" fmla="*/ 508666 h 965"/>
                <a:gd name="T32" fmla="*/ 190366 w 889"/>
                <a:gd name="T33" fmla="*/ 520790 h 965"/>
                <a:gd name="T34" fmla="*/ 251614 w 889"/>
                <a:gd name="T35" fmla="*/ 513075 h 965"/>
                <a:gd name="T36" fmla="*/ 306793 w 889"/>
                <a:gd name="T37" fmla="*/ 486071 h 965"/>
                <a:gd name="T38" fmla="*/ 333830 w 889"/>
                <a:gd name="T39" fmla="*/ 450249 h 965"/>
                <a:gd name="T40" fmla="*/ 424323 w 889"/>
                <a:gd name="T41" fmla="*/ 519688 h 965"/>
                <a:gd name="T42" fmla="*/ 465155 w 889"/>
                <a:gd name="T43" fmla="*/ 450800 h 965"/>
                <a:gd name="T44" fmla="*/ 251614 w 889"/>
                <a:gd name="T45" fmla="*/ 340580 h 965"/>
                <a:gd name="T46" fmla="*/ 174916 w 889"/>
                <a:gd name="T47" fmla="*/ 300350 h 965"/>
                <a:gd name="T48" fmla="*/ 210230 w 889"/>
                <a:gd name="T49" fmla="*/ 347193 h 965"/>
                <a:gd name="T50" fmla="*/ 152293 w 889"/>
                <a:gd name="T51" fmla="*/ 338376 h 965"/>
                <a:gd name="T52" fmla="*/ 224577 w 889"/>
                <a:gd name="T53" fmla="*/ 385770 h 965"/>
                <a:gd name="T54" fmla="*/ 225128 w 889"/>
                <a:gd name="T55" fmla="*/ 443085 h 965"/>
                <a:gd name="T56" fmla="*/ 169398 w 889"/>
                <a:gd name="T57" fmla="*/ 225400 h 965"/>
                <a:gd name="T58" fmla="*/ 303482 w 889"/>
                <a:gd name="T59" fmla="*/ 371442 h 965"/>
                <a:gd name="T60" fmla="*/ 317828 w 889"/>
                <a:gd name="T61" fmla="*/ 379708 h 965"/>
                <a:gd name="T62" fmla="*/ 164984 w 889"/>
                <a:gd name="T63" fmla="*/ 208867 h 965"/>
                <a:gd name="T64" fmla="*/ 228991 w 889"/>
                <a:gd name="T65" fmla="*/ 459067 h 965"/>
                <a:gd name="T66" fmla="*/ 300171 w 889"/>
                <a:gd name="T67" fmla="*/ 430410 h 965"/>
                <a:gd name="T68" fmla="*/ 60145 w 889"/>
                <a:gd name="T69" fmla="*/ 369237 h 965"/>
                <a:gd name="T70" fmla="*/ 333830 w 889"/>
                <a:gd name="T71" fmla="*/ 299248 h 965"/>
                <a:gd name="T72" fmla="*/ 462948 w 889"/>
                <a:gd name="T73" fmla="*/ 495990 h 965"/>
                <a:gd name="T74" fmla="*/ 426530 w 889"/>
                <a:gd name="T75" fmla="*/ 495990 h 965"/>
                <a:gd name="T76" fmla="*/ 445291 w 889"/>
                <a:gd name="T77" fmla="*/ 464027 h 965"/>
                <a:gd name="T78" fmla="*/ 462948 w 889"/>
                <a:gd name="T79" fmla="*/ 495990 h 965"/>
                <a:gd name="T80" fmla="*/ 299619 w 889"/>
                <a:gd name="T81" fmla="*/ 124549 h 965"/>
                <a:gd name="T82" fmla="*/ 314518 w 889"/>
                <a:gd name="T83" fmla="*/ 161472 h 965"/>
                <a:gd name="T84" fmla="*/ 342107 w 889"/>
                <a:gd name="T85" fmla="*/ 171943 h 965"/>
                <a:gd name="T86" fmla="*/ 379076 w 889"/>
                <a:gd name="T87" fmla="*/ 187374 h 965"/>
                <a:gd name="T88" fmla="*/ 406114 w 889"/>
                <a:gd name="T89" fmla="*/ 175250 h 965"/>
                <a:gd name="T90" fmla="*/ 442532 w 889"/>
                <a:gd name="T91" fmla="*/ 159819 h 965"/>
                <a:gd name="T92" fmla="*/ 453016 w 889"/>
                <a:gd name="T93" fmla="*/ 132264 h 965"/>
                <a:gd name="T94" fmla="*/ 468466 w 889"/>
                <a:gd name="T95" fmla="*/ 95340 h 965"/>
                <a:gd name="T96" fmla="*/ 456326 w 889"/>
                <a:gd name="T97" fmla="*/ 68336 h 965"/>
                <a:gd name="T98" fmla="*/ 441428 w 889"/>
                <a:gd name="T99" fmla="*/ 31964 h 965"/>
                <a:gd name="T100" fmla="*/ 413287 w 889"/>
                <a:gd name="T101" fmla="*/ 21493 h 965"/>
                <a:gd name="T102" fmla="*/ 376869 w 889"/>
                <a:gd name="T103" fmla="*/ 6062 h 965"/>
                <a:gd name="T104" fmla="*/ 349832 w 889"/>
                <a:gd name="T105" fmla="*/ 18186 h 965"/>
                <a:gd name="T106" fmla="*/ 312862 w 889"/>
                <a:gd name="T107" fmla="*/ 33066 h 965"/>
                <a:gd name="T108" fmla="*/ 302378 w 889"/>
                <a:gd name="T109" fmla="*/ 61172 h 965"/>
                <a:gd name="T110" fmla="*/ 287480 w 889"/>
                <a:gd name="T111" fmla="*/ 97545 h 965"/>
                <a:gd name="T112" fmla="*/ 377973 w 889"/>
                <a:gd name="T113" fmla="*/ 51252 h 965"/>
                <a:gd name="T114" fmla="*/ 377973 w 889"/>
                <a:gd name="T115" fmla="*/ 142184 h 965"/>
                <a:gd name="T116" fmla="*/ 377973 w 889"/>
                <a:gd name="T117" fmla="*/ 51252 h 965"/>
                <a:gd name="T118" fmla="*/ 377973 w 889"/>
                <a:gd name="T119" fmla="*/ 51252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531100" y="3413760"/>
            <a:ext cx="995363" cy="992188"/>
            <a:chOff x="7531100" y="3718560"/>
            <a:chExt cx="995363" cy="992188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45740" y="2161263"/>
            <a:ext cx="2177358" cy="1222334"/>
            <a:chOff x="8804753" y="1459078"/>
            <a:chExt cx="2177925" cy="1222652"/>
          </a:xfrm>
        </p:grpSpPr>
        <p:sp>
          <p:nvSpPr>
            <p:cNvPr id="23" name="矩形 22"/>
            <p:cNvSpPr/>
            <p:nvPr/>
          </p:nvSpPr>
          <p:spPr>
            <a:xfrm>
              <a:off x="8844897" y="1850517"/>
              <a:ext cx="2097634" cy="83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04753" y="1459078"/>
              <a:ext cx="2177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799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Segoe UI Semilight" panose="020B0402040204020203" pitchFamily="34" charset="0"/>
                </a:rPr>
                <a:t>此处添加标题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143595" y="5318781"/>
            <a:ext cx="2177358" cy="1222334"/>
            <a:chOff x="8804753" y="1459078"/>
            <a:chExt cx="2177925" cy="1222652"/>
          </a:xfrm>
        </p:grpSpPr>
        <p:sp>
          <p:nvSpPr>
            <p:cNvPr id="26" name="矩形 25"/>
            <p:cNvSpPr/>
            <p:nvPr/>
          </p:nvSpPr>
          <p:spPr>
            <a:xfrm>
              <a:off x="8844897" y="1850517"/>
              <a:ext cx="2097634" cy="83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04753" y="1459078"/>
              <a:ext cx="2177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799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Segoe UI Semilight" panose="020B0402040204020203" pitchFamily="34" charset="0"/>
                </a:rPr>
                <a:t>此处添加标题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940102" y="4510832"/>
            <a:ext cx="2177358" cy="1222334"/>
            <a:chOff x="8804753" y="1459078"/>
            <a:chExt cx="2177925" cy="1222652"/>
          </a:xfrm>
        </p:grpSpPr>
        <p:sp>
          <p:nvSpPr>
            <p:cNvPr id="29" name="矩形 28"/>
            <p:cNvSpPr/>
            <p:nvPr/>
          </p:nvSpPr>
          <p:spPr>
            <a:xfrm>
              <a:off x="8844897" y="1850517"/>
              <a:ext cx="2097634" cy="83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804753" y="1459078"/>
              <a:ext cx="2177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799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Segoe UI Semilight" panose="020B0402040204020203" pitchFamily="34" charset="0"/>
                </a:rPr>
                <a:t>此处添加标题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007321" y="1559296"/>
            <a:ext cx="2177358" cy="1222334"/>
            <a:chOff x="8804753" y="1459078"/>
            <a:chExt cx="2177925" cy="1222652"/>
          </a:xfrm>
        </p:grpSpPr>
        <p:sp>
          <p:nvSpPr>
            <p:cNvPr id="32" name="矩形 31"/>
            <p:cNvSpPr/>
            <p:nvPr/>
          </p:nvSpPr>
          <p:spPr>
            <a:xfrm>
              <a:off x="8844897" y="1850517"/>
              <a:ext cx="2097634" cy="831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804753" y="1459078"/>
              <a:ext cx="21779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799" spc="300" dirty="0">
                  <a:solidFill>
                    <a:srgbClr val="25532B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Segoe UI Semilight" panose="020B0402040204020203" pitchFamily="34" charset="0"/>
                </a:rPr>
                <a:t>此处添加标题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3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78">
        <p:random/>
      </p:transition>
    </mc:Choice>
    <mc:Fallback xmlns="">
      <p:transition spd="slow" advClick="0" advTm="78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25"/>
                            </p:stCondLst>
                            <p:childTnLst>
                              <p:par>
                                <p:cTn id="21" presetID="2" presetClass="entr" presetSubtype="1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25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25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75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0449" y="105249"/>
            <a:ext cx="4160113" cy="6641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300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sym typeface="Arial" panose="020B0604020202020204" pitchFamily="34" charset="0"/>
              </a:rPr>
              <a:t>一、此处添加您的标题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242509"/>
            <a:ext cx="549092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4" name="矩形 3"/>
          <p:cNvSpPr/>
          <p:nvPr/>
        </p:nvSpPr>
        <p:spPr>
          <a:xfrm>
            <a:off x="597258" y="242509"/>
            <a:ext cx="115598" cy="502760"/>
          </a:xfrm>
          <a:prstGeom prst="rect">
            <a:avLst/>
          </a:prstGeom>
          <a:solidFill>
            <a:srgbClr val="25532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07"/>
          </a:p>
        </p:txBody>
      </p:sp>
      <p:sp>
        <p:nvSpPr>
          <p:cNvPr id="5" name="矩形 4"/>
          <p:cNvSpPr/>
          <p:nvPr/>
        </p:nvSpPr>
        <p:spPr>
          <a:xfrm>
            <a:off x="4362879" y="3824896"/>
            <a:ext cx="3210085" cy="2933999"/>
          </a:xfrm>
          <a:prstGeom prst="rect">
            <a:avLst/>
          </a:prstGeom>
          <a:solidFill>
            <a:srgbClr val="25532B"/>
          </a:solidFill>
          <a:ln w="2540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isometricTopUp">
              <a:rot lat="19334322" lon="18553891" rev="3806096"/>
            </a:camera>
            <a:lightRig rig="threePt" dir="t"/>
          </a:scene3d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1600" kern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76089" y="3104115"/>
            <a:ext cx="3210085" cy="2933999"/>
          </a:xfrm>
          <a:prstGeom prst="rect">
            <a:avLst/>
          </a:prstGeom>
          <a:solidFill>
            <a:srgbClr val="25532B"/>
          </a:solidFill>
          <a:ln w="2540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isometricTopUp">
              <a:rot lat="19334316" lon="18553888" rev="3806097"/>
            </a:camera>
            <a:lightRig rig="threePt" dir="t"/>
          </a:scene3d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1600" kern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13121" y="2383336"/>
            <a:ext cx="3210085" cy="2933999"/>
          </a:xfrm>
          <a:prstGeom prst="rect">
            <a:avLst/>
          </a:prstGeom>
          <a:solidFill>
            <a:srgbClr val="25532B"/>
          </a:solidFill>
          <a:ln w="2540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isometricTopUp">
              <a:rot lat="19334316" lon="18553888" rev="3806097"/>
            </a:camera>
            <a:lightRig rig="threePt" dir="t"/>
          </a:scene3d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1600" kern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37729" y="1662558"/>
            <a:ext cx="3210085" cy="2933999"/>
          </a:xfrm>
          <a:prstGeom prst="rect">
            <a:avLst/>
          </a:prstGeom>
          <a:solidFill>
            <a:srgbClr val="25532B"/>
          </a:solidFill>
          <a:ln w="25400" cap="flat" cmpd="sng" algn="ctr">
            <a:noFill/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isometricTopUp">
              <a:rot lat="19334316" lon="18553888" rev="3806097"/>
            </a:camera>
            <a:lightRig rig="threePt" dir="t"/>
          </a:scene3d>
        </p:spPr>
        <p:txBody>
          <a:bodyPr rtlCol="0" anchor="ctr"/>
          <a:lstStyle/>
          <a:p>
            <a:pPr algn="ctr" defTabSz="1218565">
              <a:defRPr/>
            </a:pPr>
            <a:endParaRPr lang="zh-CN" altLang="en-US" sz="1600" kern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034615" y="2202144"/>
            <a:ext cx="1823881" cy="0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10" name="Content Placeholder 2"/>
          <p:cNvSpPr txBox="1"/>
          <p:nvPr/>
        </p:nvSpPr>
        <p:spPr>
          <a:xfrm>
            <a:off x="9420429" y="2503779"/>
            <a:ext cx="2527731" cy="12515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865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填加</a:t>
            </a:r>
            <a:r>
              <a:rPr lang="zh-CN" altLang="en-US" sz="1865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标题</a:t>
            </a:r>
            <a:endParaRPr lang="en-US" altLang="zh-CN" sz="1865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添加详细文本描述，建议与标题相关并符合整体语言风格，语言描述尽量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3034615" y="3850333"/>
            <a:ext cx="1823881" cy="0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12" name="Content Placeholder 2"/>
          <p:cNvSpPr txBox="1"/>
          <p:nvPr/>
        </p:nvSpPr>
        <p:spPr>
          <a:xfrm>
            <a:off x="326577" y="3411421"/>
            <a:ext cx="2548182" cy="12515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865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填加标题</a:t>
            </a:r>
            <a:endParaRPr lang="id-ID" sz="1865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7650408" y="3048267"/>
            <a:ext cx="1720911" cy="0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14" name="Content Placeholder 2"/>
          <p:cNvSpPr txBox="1"/>
          <p:nvPr/>
        </p:nvSpPr>
        <p:spPr>
          <a:xfrm>
            <a:off x="326577" y="4878421"/>
            <a:ext cx="2548182" cy="12515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865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填加标题</a:t>
            </a:r>
            <a:endParaRPr lang="id-ID" sz="1865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sp>
        <p:nvSpPr>
          <p:cNvPr id="15" name="Content Placeholder 2"/>
          <p:cNvSpPr txBox="1"/>
          <p:nvPr/>
        </p:nvSpPr>
        <p:spPr>
          <a:xfrm>
            <a:off x="9420428" y="4040338"/>
            <a:ext cx="2527731" cy="12515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865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填加标题</a:t>
            </a:r>
            <a:endParaRPr lang="id-ID" sz="1865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7650408" y="4502417"/>
            <a:ext cx="1720911" cy="0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none"/>
          </a:ln>
          <a:effectLst/>
        </p:spPr>
      </p:cxnSp>
      <p:sp>
        <p:nvSpPr>
          <p:cNvPr id="17" name="Content Placeholder 2"/>
          <p:cNvSpPr txBox="1"/>
          <p:nvPr/>
        </p:nvSpPr>
        <p:spPr>
          <a:xfrm>
            <a:off x="326577" y="1757557"/>
            <a:ext cx="2548182" cy="125155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865" dirty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  <a:cs typeface="Arial" panose="020B0604020202020204" pitchFamily="34" charset="0"/>
              </a:rPr>
              <a:t>填加标题</a:t>
            </a:r>
            <a:endParaRPr lang="id-ID" sz="1865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CE5252">
                  <a:lumMod val="75000"/>
                </a:srgbClr>
              </a:buClr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方正兰亭细黑_GBK_M" panose="02010600010101010101" pitchFamily="2" charset="2"/>
              </a:rPr>
              <a:t>此处添加详细文本描述，建议与标题相关并符合整体语言风格，语言描述尽量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3034615" y="5317333"/>
            <a:ext cx="1823881" cy="0"/>
          </a:xfrm>
          <a:prstGeom prst="line">
            <a:avLst/>
          </a:prstGeom>
          <a:noFill/>
          <a:ln w="15875" cap="flat" cmpd="sng" algn="ctr">
            <a:solidFill>
              <a:sysClr val="window" lastClr="FFFFFF">
                <a:lumMod val="75000"/>
              </a:sysClr>
            </a:solidFill>
            <a:prstDash val="solid"/>
            <a:headEnd type="oval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8443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718">
        <p:random/>
      </p:transition>
    </mc:Choice>
    <mc:Fallback xmlns="">
      <p:transition spd="slow" advClick="0" advTm="8718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6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6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10" grpId="0"/>
          <p:bldP spid="12" grpId="0"/>
          <p:bldP spid="14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9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96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37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375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6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7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10" grpId="0"/>
          <p:bldP spid="12" grpId="0"/>
          <p:bldP spid="14" grpId="0"/>
          <p:bldP spid="15" grpId="0"/>
          <p:bldP spid="1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SubTitle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3143600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2791</Words>
  <PresentationFormat>宽屏</PresentationFormat>
  <Paragraphs>299</Paragraphs>
  <Slides>30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微软雅黑</vt:lpstr>
      <vt:lpstr>Arial</vt:lpstr>
      <vt:lpstr>Open Sans</vt:lpstr>
      <vt:lpstr>方正粗谭黑简体</vt:lpstr>
      <vt:lpstr>Source Sans Pro</vt:lpstr>
      <vt:lpstr>微软雅黑 Light</vt:lpstr>
      <vt:lpstr>SimSun</vt:lpstr>
      <vt:lpstr>方正姚体</vt:lpstr>
      <vt:lpstr>Segoe UI Semilight</vt:lpstr>
      <vt:lpstr>★锐线体</vt:lpstr>
      <vt:lpstr>Impact</vt:lpstr>
      <vt:lpstr>腾祥澜黑简</vt:lpstr>
      <vt:lpstr>Agency FB</vt:lpstr>
      <vt:lpstr>Calibri Light</vt:lpstr>
      <vt:lpstr>冬青黑体简体中文 W3</vt:lpstr>
      <vt:lpstr>方正兰亭细黑_GBK_M</vt:lpstr>
      <vt:lpstr>Roboto</vt:lpstr>
      <vt:lpstr>Gill Sans</vt:lpstr>
      <vt:lpstr>Calibri</vt:lpstr>
      <vt:lpstr>张海山锐线体简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2017-02-28T04:34:37Z</dcterms:created>
  <dcterms:modified xsi:type="dcterms:W3CDTF">2017-08-27T06:15:19Z</dcterms:modified>
</cp:coreProperties>
</file>