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54297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379765" y="2473779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86" y="1106426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37330" r="11513" b="11718"/>
          <a:stretch/>
        </p:blipFill>
        <p:spPr>
          <a:xfrm>
            <a:off x="2714148" y="1475758"/>
            <a:ext cx="6536178" cy="4951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137" y="642711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95458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9" y="1354698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249" r="49073" b="62145"/>
          <a:stretch/>
        </p:blipFill>
        <p:spPr>
          <a:xfrm>
            <a:off x="230908" y="1724030"/>
            <a:ext cx="6286491" cy="437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17249" r="14139" b="62145"/>
          <a:stretch/>
        </p:blipFill>
        <p:spPr>
          <a:xfrm>
            <a:off x="6646789" y="1724029"/>
            <a:ext cx="5342011" cy="4382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42663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51241" r="27429" b="27345"/>
          <a:stretch/>
        </p:blipFill>
        <p:spPr>
          <a:xfrm>
            <a:off x="4599668" y="893864"/>
            <a:ext cx="7592332" cy="5070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1195" y="115116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94</TotalTime>
  <Words>184</Words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2020-08-21T06:37:37Z</dcterms:created>
  <dcterms:modified xsi:type="dcterms:W3CDTF">2020-08-23T00:17:36Z</dcterms:modified>
</cp:coreProperties>
</file>